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notesSlides/notesSlide3.xml" ContentType="application/vnd.openxmlformats-officedocument.presentationml.notesSlide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notesSlides/notesSlide4.xml" ContentType="application/vnd.openxmlformats-officedocument.presentationml.notesSlide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notesSlides/notesSlide5.xml" ContentType="application/vnd.openxmlformats-officedocument.presentationml.notesSlide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notesSlides/notesSlide6.xml" ContentType="application/vnd.openxmlformats-officedocument.presentationml.notesSlide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notesSlides/notesSlide7.xml" ContentType="application/vnd.openxmlformats-officedocument.presentationml.notesSlide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notesSlides/notesSlide8.xml" ContentType="application/vnd.openxmlformats-officedocument.presentationml.notesSlide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notesSlides/notesSlide9.xml" ContentType="application/vnd.openxmlformats-officedocument.presentationml.notesSlide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notesSlides/notesSlide10.xml" ContentType="application/vnd.openxmlformats-officedocument.presentationml.notesSlide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notesSlides/notesSlide11.xml" ContentType="application/vnd.openxmlformats-officedocument.presentationml.notesSlide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notesSlides/notesSlide15.xml" ContentType="application/vnd.openxmlformats-officedocument.presentationml.notesSlide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notesSlides/notesSlide16.xml" ContentType="application/vnd.openxmlformats-officedocument.presentationml.notesSlide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notesSlides/notesSlide17.xml" ContentType="application/vnd.openxmlformats-officedocument.presentationml.notesSlide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notesSlides/notesSlide18.xml" ContentType="application/vnd.openxmlformats-officedocument.presentationml.notesSlide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tags/tag475.xml" ContentType="application/vnd.openxmlformats-officedocument.presentationml.tags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35"/>
  </p:notesMasterIdLst>
  <p:handoutMasterIdLst>
    <p:handoutMasterId r:id="rId36"/>
  </p:handoutMasterIdLst>
  <p:sldIdLst>
    <p:sldId id="256" r:id="rId2"/>
    <p:sldId id="536" r:id="rId3"/>
    <p:sldId id="540" r:id="rId4"/>
    <p:sldId id="541" r:id="rId5"/>
    <p:sldId id="549" r:id="rId6"/>
    <p:sldId id="565" r:id="rId7"/>
    <p:sldId id="553" r:id="rId8"/>
    <p:sldId id="554" r:id="rId9"/>
    <p:sldId id="555" r:id="rId10"/>
    <p:sldId id="556" r:id="rId11"/>
    <p:sldId id="557" r:id="rId12"/>
    <p:sldId id="558" r:id="rId13"/>
    <p:sldId id="563" r:id="rId14"/>
    <p:sldId id="561" r:id="rId15"/>
    <p:sldId id="564" r:id="rId16"/>
    <p:sldId id="566" r:id="rId17"/>
    <p:sldId id="567" r:id="rId18"/>
    <p:sldId id="568" r:id="rId19"/>
    <p:sldId id="576" r:id="rId20"/>
    <p:sldId id="569" r:id="rId21"/>
    <p:sldId id="570" r:id="rId22"/>
    <p:sldId id="571" r:id="rId23"/>
    <p:sldId id="573" r:id="rId24"/>
    <p:sldId id="575" r:id="rId25"/>
    <p:sldId id="585" r:id="rId26"/>
    <p:sldId id="584" r:id="rId27"/>
    <p:sldId id="577" r:id="rId28"/>
    <p:sldId id="578" r:id="rId29"/>
    <p:sldId id="579" r:id="rId30"/>
    <p:sldId id="580" r:id="rId31"/>
    <p:sldId id="581" r:id="rId32"/>
    <p:sldId id="582" r:id="rId33"/>
    <p:sldId id="583" r:id="rId34"/>
  </p:sldIdLst>
  <p:sldSz cx="9144000" cy="6858000" type="screen4x3"/>
  <p:notesSz cx="6985000" cy="9283700"/>
  <p:custDataLst>
    <p:tags r:id="rId37"/>
  </p:custDataLst>
  <p:defaultTextStyle>
    <a:defPPr>
      <a:defRPr lang="en-US"/>
    </a:defPPr>
    <a:lvl1pPr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76A473-90E0-4E11-9B68-9567F0F82FC6}" v="19" dt="2022-04-15T06:07:34.8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5" autoAdjust="0"/>
    <p:restoredTop sz="80512" autoAdjust="0"/>
  </p:normalViewPr>
  <p:slideViewPr>
    <p:cSldViewPr>
      <p:cViewPr varScale="1">
        <p:scale>
          <a:sx n="110" d="100"/>
          <a:sy n="110" d="100"/>
        </p:scale>
        <p:origin x="64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706"/>
    </p:cViewPr>
  </p:sorterViewPr>
  <p:notesViewPr>
    <p:cSldViewPr>
      <p:cViewPr varScale="1">
        <p:scale>
          <a:sx n="88" d="100"/>
          <a:sy n="88" d="100"/>
        </p:scale>
        <p:origin x="-1926" y="-102"/>
      </p:cViewPr>
      <p:guideLst>
        <p:guide orient="horz" pos="2924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gs" Target="tags/tag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43" Type="http://schemas.microsoft.com/office/2015/10/relationships/revisionInfo" Target="revisionInfo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hard Anderson" userId="4654cc452026b74c" providerId="LiveId" clId="{0876A473-90E0-4E11-9B68-9567F0F82FC6}"/>
    <pc:docChg chg="undo custSel modSld">
      <pc:chgData name="Richard Anderson" userId="4654cc452026b74c" providerId="LiveId" clId="{0876A473-90E0-4E11-9B68-9567F0F82FC6}" dt="2022-04-15T06:11:22.766" v="826" actId="20577"/>
      <pc:docMkLst>
        <pc:docMk/>
      </pc:docMkLst>
      <pc:sldChg chg="modSp mod">
        <pc:chgData name="Richard Anderson" userId="4654cc452026b74c" providerId="LiveId" clId="{0876A473-90E0-4E11-9B68-9567F0F82FC6}" dt="2022-04-15T05:50:25.011" v="196" actId="20577"/>
        <pc:sldMkLst>
          <pc:docMk/>
          <pc:sldMk cId="143567446" sldId="536"/>
        </pc:sldMkLst>
        <pc:spChg chg="mod">
          <ac:chgData name="Richard Anderson" userId="4654cc452026b74c" providerId="LiveId" clId="{0876A473-90E0-4E11-9B68-9567F0F82FC6}" dt="2022-04-15T05:50:25.011" v="196" actId="20577"/>
          <ac:spMkLst>
            <pc:docMk/>
            <pc:sldMk cId="143567446" sldId="536"/>
            <ac:spMk id="3076" creationId="{00000000-0000-0000-0000-000000000000}"/>
          </ac:spMkLst>
        </pc:spChg>
      </pc:sldChg>
      <pc:sldChg chg="addSp delSp modSp mod">
        <pc:chgData name="Richard Anderson" userId="4654cc452026b74c" providerId="LiveId" clId="{0876A473-90E0-4E11-9B68-9567F0F82FC6}" dt="2022-04-15T06:10:53.635" v="825" actId="21"/>
        <pc:sldMkLst>
          <pc:docMk/>
          <pc:sldMk cId="320525666" sldId="578"/>
        </pc:sldMkLst>
        <pc:spChg chg="del">
          <ac:chgData name="Richard Anderson" userId="4654cc452026b74c" providerId="LiveId" clId="{0876A473-90E0-4E11-9B68-9567F0F82FC6}" dt="2022-04-15T06:10:53.635" v="825" actId="21"/>
          <ac:spMkLst>
            <pc:docMk/>
            <pc:sldMk cId="320525666" sldId="578"/>
            <ac:spMk id="2" creationId="{00000000-0000-0000-0000-000000000000}"/>
          </ac:spMkLst>
        </pc:spChg>
        <pc:spChg chg="add mod">
          <ac:chgData name="Richard Anderson" userId="4654cc452026b74c" providerId="LiveId" clId="{0876A473-90E0-4E11-9B68-9567F0F82FC6}" dt="2022-04-15T06:10:53.635" v="825" actId="21"/>
          <ac:spMkLst>
            <pc:docMk/>
            <pc:sldMk cId="320525666" sldId="578"/>
            <ac:spMk id="5" creationId="{235C69FE-71DE-4876-A0B2-73FE43F4820C}"/>
          </ac:spMkLst>
        </pc:spChg>
      </pc:sldChg>
      <pc:sldChg chg="modSp mod">
        <pc:chgData name="Richard Anderson" userId="4654cc452026b74c" providerId="LiveId" clId="{0876A473-90E0-4E11-9B68-9567F0F82FC6}" dt="2022-04-15T06:11:22.766" v="826" actId="20577"/>
        <pc:sldMkLst>
          <pc:docMk/>
          <pc:sldMk cId="4016883734" sldId="583"/>
        </pc:sldMkLst>
        <pc:spChg chg="mod">
          <ac:chgData name="Richard Anderson" userId="4654cc452026b74c" providerId="LiveId" clId="{0876A473-90E0-4E11-9B68-9567F0F82FC6}" dt="2022-04-15T06:11:22.766" v="826" actId="20577"/>
          <ac:spMkLst>
            <pc:docMk/>
            <pc:sldMk cId="4016883734" sldId="583"/>
            <ac:spMk id="2" creationId="{00000000-0000-0000-0000-000000000000}"/>
          </ac:spMkLst>
        </pc:spChg>
      </pc:sldChg>
      <pc:sldChg chg="addSp delSp modSp mod">
        <pc:chgData name="Richard Anderson" userId="4654cc452026b74c" providerId="LiveId" clId="{0876A473-90E0-4E11-9B68-9567F0F82FC6}" dt="2022-04-15T06:09:30.355" v="824" actId="1582"/>
        <pc:sldMkLst>
          <pc:docMk/>
          <pc:sldMk cId="3491713719" sldId="584"/>
        </pc:sldMkLst>
        <pc:spChg chg="mod">
          <ac:chgData name="Richard Anderson" userId="4654cc452026b74c" providerId="LiveId" clId="{0876A473-90E0-4E11-9B68-9567F0F82FC6}" dt="2022-04-15T06:03:24.740" v="787" actId="1076"/>
          <ac:spMkLst>
            <pc:docMk/>
            <pc:sldMk cId="3491713719" sldId="584"/>
            <ac:spMk id="2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5:56:37.739" v="211" actId="20577"/>
          <ac:spMkLst>
            <pc:docMk/>
            <pc:sldMk cId="3491713719" sldId="584"/>
            <ac:spMk id="3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1:25.314" v="728" actId="1076"/>
          <ac:spMkLst>
            <pc:docMk/>
            <pc:sldMk cId="3491713719" sldId="584"/>
            <ac:spMk id="5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7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9" creationId="{00000000-0000-0000-0000-000000000000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0" creationId="{52E22518-6F72-4CE0-B09A-0C1B635B4EF1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1" creationId="{9F586666-F42B-41CA-9666-C659AEA6D82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2" creationId="{4AF76EE8-283C-40B7-9851-12EBBC6D19F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3" creationId="{922ABCEC-E7CD-49E5-9FE5-2E02DF1B0AE7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4" creationId="{79DB2A1D-1F60-4933-8544-BD24F942ED94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5" creationId="{3ED0B97C-2033-4B5B-AC6B-C84BF70914D2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6" creationId="{F4965471-6EDB-447B-A934-1A10CFF80F10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7" creationId="{618047FC-8CB2-4F9B-BC11-C39305628758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8" creationId="{EB7471B2-F6A0-414E-BAE0-A4669A3E7A5D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9" creationId="{01DE9B29-ABFD-438A-A242-85E6AA31412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0" creationId="{3AA6AAD6-69AE-45B5-958D-94FDFEC01E4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1" creationId="{D01A6CFE-E7C5-4601-98EF-21E34BC7648B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2" creationId="{DB02FA65-52B7-4F78-8C3F-29C33953307C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3" creationId="{542561B8-7AF5-4E1F-8DE6-0F454030BC5F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4" creationId="{BA946478-F840-4144-9A53-38ACB72A333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5" creationId="{87B722E5-78C6-4A47-9E3F-27B7418A960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6" creationId="{05BFA69E-EB59-41B4-987A-D967D91C2F42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7" creationId="{F1AA3BBD-1BB0-41D6-8421-DE55BB4B933C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8" creationId="{72BBBFE2-426D-46DA-8261-677A0C7C216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9" creationId="{EB6959BD-8877-4013-B7DA-228652E82CA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0" creationId="{5369EA41-FC36-431E-946A-FB74A438754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1" creationId="{60B4428F-52F2-4393-81FB-83DD1E3A9157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2" creationId="{32CCB6BC-94E7-4BAD-984A-6F12591F4706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5" creationId="{4A3CD09A-3AA9-4FB0-93A3-04752F2F723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6" creationId="{FB17C66C-4372-4D54-9D89-D9B7D25A209F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7" creationId="{BDC36D72-C966-467D-AE26-FEA7AC28990C}"/>
          </ac:spMkLst>
        </pc:sp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4" creationId="{C6C94D29-ABC2-4CDA-A628-43AD836F53B1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6" creationId="{5FDDDE79-AE36-4639-BEBF-20F9DB2A2EF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8" creationId="{2CE59D43-4638-4744-A5F0-5CAA29F142E7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0" creationId="{858E21BA-12BE-4126-9498-7E64FDA5B21F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2" creationId="{D0DE2DBB-DEF9-41D5-814A-40155CBBDEE2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4" creationId="{330AEA09-07C3-4A47-8FD1-AECAE5631997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6" creationId="{715C3FB3-C245-4991-BAFF-24A67FDC2725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8" creationId="{8884E009-3693-44EF-90FC-51564FB94BAC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0" creationId="{C99FBA3C-9302-4409-8B1F-E72E53F2BB46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2" creationId="{24E43D81-6427-4228-A92B-607FF0695054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4" creationId="{60D86316-0DF4-41BF-A3B9-1D5E9DADB9C5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6" creationId="{F4746398-7C81-4CC7-B2CA-8D056723C8B0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8" creationId="{989FD670-62A0-443F-A9C5-0337A9D96EF3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0" creationId="{25B8B8C1-8CB7-4E0F-90BB-F3EC8D20ADEF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2" creationId="{A6F960C9-8D42-40C6-9E00-15E4F200BA73}"/>
          </ac:cxnSpMkLst>
        </pc:cxnChg>
        <pc:cxnChg chg="add del mod">
          <ac:chgData name="Richard Anderson" userId="4654cc452026b74c" providerId="LiveId" clId="{0876A473-90E0-4E11-9B68-9567F0F82FC6}" dt="2022-04-15T06:05:31.155" v="800" actId="21"/>
          <ac:cxnSpMkLst>
            <pc:docMk/>
            <pc:sldMk cId="3491713719" sldId="584"/>
            <ac:cxnSpMk id="64" creationId="{D87A9E64-6686-4C59-B8A5-BC92508BBA0E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6" creationId="{331CDAD9-18C0-4774-84E3-0F2D77953FBB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8" creationId="{C49C1861-E9B2-49F2-B509-499D7D27A3F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0" creationId="{21033755-5F98-4EEB-8DAA-99AB8257131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2" creationId="{26DA0CAA-C7C4-4F92-92C9-159C3BA4AEA2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4" creationId="{9085BF4A-3820-4DBF-8D25-7E0840FDC6B3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6" creationId="{0C6F6269-448F-4115-8258-01EDC59465B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8" creationId="{5DD8C694-53F3-416B-BB9D-9C103BFD938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0" creationId="{6539E3E9-9517-4647-A209-A91A0490F081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2" creationId="{F1F95CC0-B88E-4C32-951F-AA87B0C9834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4" creationId="{E39582A6-842F-405A-98D4-ABEDE486642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8" creationId="{89CF80AD-D5C4-4C98-8EFA-C39FD33EF570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9" creationId="{BD97574C-4FCC-482C-94E0-C016226ACAC4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91" creationId="{1C1A3E4A-47F6-4ED4-AB10-85183F120DEF}"/>
          </ac:cxnSpMkLst>
        </pc:cxnChg>
      </pc:sldChg>
    </pc:docChg>
  </pc:docChgLst>
  <pc:docChgLst>
    <pc:chgData name="Richard Anderson" userId="4654cc452026b74c" providerId="LiveId" clId="{28B0D75C-99BE-4A1C-8784-9F11BE7988EE}"/>
    <pc:docChg chg="custSel addSld delSld modSld">
      <pc:chgData name="Richard Anderson" userId="4654cc452026b74c" providerId="LiveId" clId="{28B0D75C-99BE-4A1C-8784-9F11BE7988EE}" dt="2022-04-03T18:44:17.762" v="1556" actId="20577"/>
      <pc:docMkLst>
        <pc:docMk/>
      </pc:docMkLst>
      <pc:sldChg chg="modSp mod">
        <pc:chgData name="Richard Anderson" userId="4654cc452026b74c" providerId="LiveId" clId="{28B0D75C-99BE-4A1C-8784-9F11BE7988EE}" dt="2022-04-02T22:44:10.284" v="17" actId="20577"/>
        <pc:sldMkLst>
          <pc:docMk/>
          <pc:sldMk cId="0" sldId="256"/>
        </pc:sldMkLst>
        <pc:spChg chg="mod">
          <ac:chgData name="Richard Anderson" userId="4654cc452026b74c" providerId="LiveId" clId="{28B0D75C-99BE-4A1C-8784-9F11BE7988EE}" dt="2022-04-02T22:44:10.284" v="17" actId="20577"/>
          <ac:spMkLst>
            <pc:docMk/>
            <pc:sldMk cId="0" sldId="256"/>
            <ac:spMk id="205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6" actId="27636"/>
        <pc:sldMkLst>
          <pc:docMk/>
          <pc:sldMk cId="0" sldId="257"/>
        </pc:sldMkLst>
        <pc:spChg chg="mod">
          <ac:chgData name="Richard Anderson" userId="4654cc452026b74c" providerId="LiveId" clId="{28B0D75C-99BE-4A1C-8784-9F11BE7988EE}" dt="2022-04-03T17:45:58.481" v="1016" actId="27636"/>
          <ac:spMkLst>
            <pc:docMk/>
            <pc:sldMk cId="0" sldId="257"/>
            <ac:spMk id="21507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3:02.050" v="1542" actId="2696"/>
        <pc:sldMkLst>
          <pc:docMk/>
          <pc:sldMk cId="0" sldId="261"/>
        </pc:sldMkLst>
        <pc:spChg chg="mod">
          <ac:chgData name="Richard Anderson" userId="4654cc452026b74c" providerId="LiveId" clId="{28B0D75C-99BE-4A1C-8784-9F11BE7988EE}" dt="2022-04-03T17:45:58.450" v="1011" actId="27636"/>
          <ac:spMkLst>
            <pc:docMk/>
            <pc:sldMk cId="0" sldId="261"/>
            <ac:spMk id="13315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7" actId="27636"/>
        <pc:sldMkLst>
          <pc:docMk/>
          <pc:sldMk cId="0" sldId="263"/>
        </pc:sldMkLst>
        <pc:spChg chg="mod">
          <ac:chgData name="Richard Anderson" userId="4654cc452026b74c" providerId="LiveId" clId="{28B0D75C-99BE-4A1C-8784-9F11BE7988EE}" dt="2022-04-03T17:45:58.481" v="1017" actId="27636"/>
          <ac:spMkLst>
            <pc:docMk/>
            <pc:sldMk cId="0" sldId="263"/>
            <ac:spMk id="2253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66" v="1013" actId="27636"/>
        <pc:sldMkLst>
          <pc:docMk/>
          <pc:sldMk cId="0" sldId="266"/>
        </pc:sldMkLst>
        <pc:spChg chg="mod">
          <ac:chgData name="Richard Anderson" userId="4654cc452026b74c" providerId="LiveId" clId="{28B0D75C-99BE-4A1C-8784-9F11BE7988EE}" dt="2022-04-03T17:45:58.466" v="1013" actId="27636"/>
          <ac:spMkLst>
            <pc:docMk/>
            <pc:sldMk cId="0" sldId="266"/>
            <ac:spMk id="1741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66" v="1014" actId="27636"/>
        <pc:sldMkLst>
          <pc:docMk/>
          <pc:sldMk cId="0" sldId="267"/>
        </pc:sldMkLst>
        <pc:spChg chg="mod">
          <ac:chgData name="Richard Anderson" userId="4654cc452026b74c" providerId="LiveId" clId="{28B0D75C-99BE-4A1C-8784-9F11BE7988EE}" dt="2022-04-03T17:45:58.466" v="1014" actId="27636"/>
          <ac:spMkLst>
            <pc:docMk/>
            <pc:sldMk cId="0" sldId="267"/>
            <ac:spMk id="19459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0:36.089" v="1354" actId="2696"/>
        <pc:sldMkLst>
          <pc:docMk/>
          <pc:sldMk cId="0" sldId="279"/>
        </pc:sldMkLst>
        <pc:spChg chg="mod">
          <ac:chgData name="Richard Anderson" userId="4654cc452026b74c" providerId="LiveId" clId="{28B0D75C-99BE-4A1C-8784-9F11BE7988EE}" dt="2022-04-03T18:28:38.280" v="1149" actId="1076"/>
          <ac:spMkLst>
            <pc:docMk/>
            <pc:sldMk cId="0" sldId="279"/>
            <ac:spMk id="3" creationId="{85AD4805-BB5C-4912-9816-3204AD920C8B}"/>
          </ac:spMkLst>
        </pc:spChg>
        <pc:spChg chg="mod">
          <ac:chgData name="Richard Anderson" userId="4654cc452026b74c" providerId="LiveId" clId="{28B0D75C-99BE-4A1C-8784-9F11BE7988EE}" dt="2022-04-03T18:28:33.993" v="1148" actId="1076"/>
          <ac:spMkLst>
            <pc:docMk/>
            <pc:sldMk cId="0" sldId="279"/>
            <ac:spMk id="11267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17:50:03.897" v="1130" actId="2696"/>
        <pc:sldMkLst>
          <pc:docMk/>
          <pc:sldMk cId="0" sldId="283"/>
        </pc:sldMkLst>
      </pc:sldChg>
      <pc:sldChg chg="modSp mod">
        <pc:chgData name="Richard Anderson" userId="4654cc452026b74c" providerId="LiveId" clId="{28B0D75C-99BE-4A1C-8784-9F11BE7988EE}" dt="2022-04-03T17:53:37.723" v="1143" actId="207"/>
        <pc:sldMkLst>
          <pc:docMk/>
          <pc:sldMk cId="0" sldId="304"/>
        </pc:sldMkLst>
        <pc:spChg chg="mod">
          <ac:chgData name="Richard Anderson" userId="4654cc452026b74c" providerId="LiveId" clId="{28B0D75C-99BE-4A1C-8784-9F11BE7988EE}" dt="2022-04-03T17:53:37.723" v="1143" actId="207"/>
          <ac:spMkLst>
            <pc:docMk/>
            <pc:sldMk cId="0" sldId="304"/>
            <ac:spMk id="9220" creationId="{00000000-0000-0000-0000-000000000000}"/>
          </ac:spMkLst>
        </pc:spChg>
      </pc:sldChg>
      <pc:sldChg chg="delSp modSp mod">
        <pc:chgData name="Richard Anderson" userId="4654cc452026b74c" providerId="LiveId" clId="{28B0D75C-99BE-4A1C-8784-9F11BE7988EE}" dt="2022-04-03T17:51:29.056" v="1141" actId="207"/>
        <pc:sldMkLst>
          <pc:docMk/>
          <pc:sldMk cId="0" sldId="322"/>
        </pc:sldMkLst>
        <pc:spChg chg="del">
          <ac:chgData name="Richard Anderson" userId="4654cc452026b74c" providerId="LiveId" clId="{28B0D75C-99BE-4A1C-8784-9F11BE7988EE}" dt="2022-04-03T17:50:21.206" v="1131" actId="21"/>
          <ac:spMkLst>
            <pc:docMk/>
            <pc:sldMk cId="0" sldId="322"/>
            <ac:spMk id="7171" creationId="{00000000-0000-0000-0000-000000000000}"/>
          </ac:spMkLst>
        </pc:spChg>
        <pc:spChg chg="del">
          <ac:chgData name="Richard Anderson" userId="4654cc452026b74c" providerId="LiveId" clId="{28B0D75C-99BE-4A1C-8784-9F11BE7988EE}" dt="2022-04-03T17:50:27.468" v="1132" actId="21"/>
          <ac:spMkLst>
            <pc:docMk/>
            <pc:sldMk cId="0" sldId="322"/>
            <ac:spMk id="7172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7:51:29.056" v="1141" actId="207"/>
          <ac:spMkLst>
            <pc:docMk/>
            <pc:sldMk cId="0" sldId="322"/>
            <ac:spMk id="7174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0:07.551" v="1353" actId="2696"/>
        <pc:sldMkLst>
          <pc:docMk/>
          <pc:sldMk cId="0" sldId="323"/>
        </pc:sldMkLst>
        <pc:spChg chg="mod">
          <ac:chgData name="Richard Anderson" userId="4654cc452026b74c" providerId="LiveId" clId="{28B0D75C-99BE-4A1C-8784-9F11BE7988EE}" dt="2022-04-03T17:52:23.917" v="1142" actId="21"/>
          <ac:spMkLst>
            <pc:docMk/>
            <pc:sldMk cId="0" sldId="323"/>
            <ac:spMk id="8195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5" actId="27636"/>
        <pc:sldMkLst>
          <pc:docMk/>
          <pc:sldMk cId="0" sldId="324"/>
        </pc:sldMkLst>
        <pc:spChg chg="mod">
          <ac:chgData name="Richard Anderson" userId="4654cc452026b74c" providerId="LiveId" clId="{28B0D75C-99BE-4A1C-8784-9F11BE7988EE}" dt="2022-04-03T17:45:58.481" v="1015" actId="27636"/>
          <ac:spMkLst>
            <pc:docMk/>
            <pc:sldMk cId="0" sldId="324"/>
            <ac:spMk id="20483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8:44:17.762" v="1556" actId="20577"/>
        <pc:sldMkLst>
          <pc:docMk/>
          <pc:sldMk cId="0" sldId="329"/>
        </pc:sldMkLst>
        <pc:spChg chg="mod">
          <ac:chgData name="Richard Anderson" userId="4654cc452026b74c" providerId="LiveId" clId="{28B0D75C-99BE-4A1C-8784-9F11BE7988EE}" dt="2022-04-03T18:44:17.762" v="1556" actId="20577"/>
          <ac:spMkLst>
            <pc:docMk/>
            <pc:sldMk cId="0" sldId="329"/>
            <ac:spMk id="154627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8:43:35.731" v="1548" actId="115"/>
        <pc:sldMkLst>
          <pc:docMk/>
          <pc:sldMk cId="0" sldId="330"/>
        </pc:sldMkLst>
        <pc:spChg chg="mod">
          <ac:chgData name="Richard Anderson" userId="4654cc452026b74c" providerId="LiveId" clId="{28B0D75C-99BE-4A1C-8784-9F11BE7988EE}" dt="2022-04-03T18:43:20.030" v="1544" actId="113"/>
          <ac:spMkLst>
            <pc:docMk/>
            <pc:sldMk cId="0" sldId="330"/>
            <ac:spMk id="14339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8:43:35.731" v="1548" actId="115"/>
          <ac:spMkLst>
            <pc:docMk/>
            <pc:sldMk cId="0" sldId="330"/>
            <ac:spMk id="14340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2339668759" sldId="398"/>
        </pc:sldMkLst>
      </pc:sldChg>
      <pc:sldChg chg="modSp mod">
        <pc:chgData name="Richard Anderson" userId="4654cc452026b74c" providerId="LiveId" clId="{28B0D75C-99BE-4A1C-8784-9F11BE7988EE}" dt="2022-04-02T22:44:25.599" v="18" actId="20577"/>
        <pc:sldMkLst>
          <pc:docMk/>
          <pc:sldMk cId="4113631742" sldId="430"/>
        </pc:sldMkLst>
        <pc:spChg chg="mod">
          <ac:chgData name="Richard Anderson" userId="4654cc452026b74c" providerId="LiveId" clId="{28B0D75C-99BE-4A1C-8784-9F11BE7988EE}" dt="2022-04-02T22:44:25.599" v="18" actId="20577"/>
          <ac:spMkLst>
            <pc:docMk/>
            <pc:sldMk cId="4113631742" sldId="430"/>
            <ac:spMk id="3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465753969" sldId="435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06465327" sldId="436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116273328" sldId="437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504690364" sldId="438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48184183" sldId="439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514822524" sldId="440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414637177" sldId="441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497057467" sldId="442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92771934" sldId="443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146463288" sldId="444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407070949" sldId="445"/>
        </pc:sldMkLst>
      </pc:sldChg>
      <pc:sldChg chg="modSp del mod">
        <pc:chgData name="Richard Anderson" userId="4654cc452026b74c" providerId="LiveId" clId="{28B0D75C-99BE-4A1C-8784-9F11BE7988EE}" dt="2022-04-03T17:43:52.354" v="1009" actId="2696"/>
        <pc:sldMkLst>
          <pc:docMk/>
          <pc:sldMk cId="1857642006" sldId="448"/>
        </pc:sldMkLst>
        <pc:spChg chg="mod">
          <ac:chgData name="Richard Anderson" userId="4654cc452026b74c" providerId="LiveId" clId="{28B0D75C-99BE-4A1C-8784-9F11BE7988EE}" dt="2022-04-03T17:22:57.597" v="834" actId="1076"/>
          <ac:spMkLst>
            <pc:docMk/>
            <pc:sldMk cId="1857642006" sldId="448"/>
            <ac:spMk id="7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7:22:13.470" v="830" actId="20577"/>
          <ac:spMkLst>
            <pc:docMk/>
            <pc:sldMk cId="1857642006" sldId="448"/>
            <ac:spMk id="27652" creationId="{00000000-0000-0000-0000-000000000000}"/>
          </ac:spMkLst>
        </pc:spChg>
        <pc:graphicFrameChg chg="mod">
          <ac:chgData name="Richard Anderson" userId="4654cc452026b74c" providerId="LiveId" clId="{28B0D75C-99BE-4A1C-8784-9F11BE7988EE}" dt="2022-04-03T17:23:03.288" v="835" actId="1076"/>
          <ac:graphicFrameMkLst>
            <pc:docMk/>
            <pc:sldMk cId="1857642006" sldId="448"/>
            <ac:graphicFrameMk id="27654" creationId="{00000000-0000-0000-0000-000000000000}"/>
          </ac:graphicFrameMkLst>
        </pc:graphicFrameChg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614819855" sldId="449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969565564" sldId="450"/>
        </pc:sldMkLst>
      </pc:sldChg>
      <pc:sldChg chg="del">
        <pc:chgData name="Richard Anderson" userId="4654cc452026b74c" providerId="LiveId" clId="{28B0D75C-99BE-4A1C-8784-9F11BE7988EE}" dt="2022-04-03T01:03:07.161" v="584" actId="2696"/>
        <pc:sldMkLst>
          <pc:docMk/>
          <pc:sldMk cId="1445958698" sldId="451"/>
        </pc:sldMkLst>
      </pc:sldChg>
      <pc:sldChg chg="addSp delSp modSp add mod modClrScheme chgLayout">
        <pc:chgData name="Richard Anderson" userId="4654cc452026b74c" providerId="LiveId" clId="{28B0D75C-99BE-4A1C-8784-9F11BE7988EE}" dt="2022-04-03T01:07:20.737" v="629" actId="700"/>
        <pc:sldMkLst>
          <pc:docMk/>
          <pc:sldMk cId="2990435941" sldId="451"/>
        </pc:sldMkLst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2" creationId="{00000000-0000-0000-0000-000000000000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3" creationId="{00000000-0000-0000-0000-000000000000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4" creationId="{00000000-0000-0000-0000-000000000000}"/>
          </ac:spMkLst>
        </pc:spChg>
        <pc:spChg chg="add mod">
          <ac:chgData name="Richard Anderson" userId="4654cc452026b74c" providerId="LiveId" clId="{28B0D75C-99BE-4A1C-8784-9F11BE7988EE}" dt="2022-04-03T01:07:03.214" v="627" actId="207"/>
          <ac:spMkLst>
            <pc:docMk/>
            <pc:sldMk cId="2990435941" sldId="451"/>
            <ac:spMk id="5" creationId="{C813DE87-A1D2-4A34-A2DB-3FE671063BC3}"/>
          </ac:spMkLst>
        </pc:spChg>
        <pc:spChg chg="add del mo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7" creationId="{CA06E4F7-8BB4-4F54-BA88-111D43224976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30723" creationId="{00000000-0000-0000-0000-000000000000}"/>
          </ac:spMkLst>
        </pc:spChg>
        <pc:spChg chg="del mod">
          <ac:chgData name="Richard Anderson" userId="4654cc452026b74c" providerId="LiveId" clId="{28B0D75C-99BE-4A1C-8784-9F11BE7988EE}" dt="2022-04-03T01:07:09.495" v="628" actId="21"/>
          <ac:spMkLst>
            <pc:docMk/>
            <pc:sldMk cId="2990435941" sldId="451"/>
            <ac:spMk id="516099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948355705" sldId="452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042371903" sldId="453"/>
        </pc:sldMkLst>
      </pc:sldChg>
      <pc:sldChg chg="del">
        <pc:chgData name="Richard Anderson" userId="4654cc452026b74c" providerId="LiveId" clId="{28B0D75C-99BE-4A1C-8784-9F11BE7988EE}" dt="2022-04-03T01:13:56.011" v="650" actId="2696"/>
        <pc:sldMkLst>
          <pc:docMk/>
          <pc:sldMk cId="2264273420" sldId="454"/>
        </pc:sldMkLst>
      </pc:sldChg>
      <pc:sldChg chg="del">
        <pc:chgData name="Richard Anderson" userId="4654cc452026b74c" providerId="LiveId" clId="{28B0D75C-99BE-4A1C-8784-9F11BE7988EE}" dt="2022-04-03T01:11:04.299" v="630" actId="2696"/>
        <pc:sldMkLst>
          <pc:docMk/>
          <pc:sldMk cId="3533810412" sldId="454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854746560" sldId="455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723389855" sldId="456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715375490" sldId="458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739629722" sldId="459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984096071" sldId="460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707633561" sldId="461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247782262" sldId="462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253635961" sldId="463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123894641" sldId="464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422529581" sldId="465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749885494" sldId="466"/>
        </pc:sldMkLst>
      </pc:sldChg>
      <pc:sldChg chg="modSp new mod">
        <pc:chgData name="Richard Anderson" userId="4654cc452026b74c" providerId="LiveId" clId="{28B0D75C-99BE-4A1C-8784-9F11BE7988EE}" dt="2022-04-02T22:48:25.699" v="141" actId="20577"/>
        <pc:sldMkLst>
          <pc:docMk/>
          <pc:sldMk cId="3442238392" sldId="467"/>
        </pc:sldMkLst>
        <pc:spChg chg="mod">
          <ac:chgData name="Richard Anderson" userId="4654cc452026b74c" providerId="LiveId" clId="{28B0D75C-99BE-4A1C-8784-9F11BE7988EE}" dt="2022-04-02T22:45:42.782" v="24" actId="20577"/>
          <ac:spMkLst>
            <pc:docMk/>
            <pc:sldMk cId="3442238392" sldId="467"/>
            <ac:spMk id="2" creationId="{814DB265-5C1B-4333-9DEA-4389F949566C}"/>
          </ac:spMkLst>
        </pc:spChg>
        <pc:spChg chg="mod">
          <ac:chgData name="Richard Anderson" userId="4654cc452026b74c" providerId="LiveId" clId="{28B0D75C-99BE-4A1C-8784-9F11BE7988EE}" dt="2022-04-02T22:48:25.699" v="141" actId="20577"/>
          <ac:spMkLst>
            <pc:docMk/>
            <pc:sldMk cId="3442238392" sldId="467"/>
            <ac:spMk id="3" creationId="{96D7AD00-1B01-4D96-9484-7C4119E31B2D}"/>
          </ac:spMkLst>
        </pc:spChg>
      </pc:sldChg>
      <pc:sldChg chg="modSp new mod">
        <pc:chgData name="Richard Anderson" userId="4654cc452026b74c" providerId="LiveId" clId="{28B0D75C-99BE-4A1C-8784-9F11BE7988EE}" dt="2022-04-03T01:01:29.452" v="582" actId="20577"/>
        <pc:sldMkLst>
          <pc:docMk/>
          <pc:sldMk cId="2484042785" sldId="468"/>
        </pc:sldMkLst>
        <pc:spChg chg="mod">
          <ac:chgData name="Richard Anderson" userId="4654cc452026b74c" providerId="LiveId" clId="{28B0D75C-99BE-4A1C-8784-9F11BE7988EE}" dt="2022-04-03T00:57:02.656" v="167" actId="20577"/>
          <ac:spMkLst>
            <pc:docMk/>
            <pc:sldMk cId="2484042785" sldId="468"/>
            <ac:spMk id="2" creationId="{7FC973C9-1489-41FD-A77A-DE7BEC47E7F2}"/>
          </ac:spMkLst>
        </pc:spChg>
        <pc:spChg chg="mod">
          <ac:chgData name="Richard Anderson" userId="4654cc452026b74c" providerId="LiveId" clId="{28B0D75C-99BE-4A1C-8784-9F11BE7988EE}" dt="2022-04-03T01:01:29.452" v="582" actId="20577"/>
          <ac:spMkLst>
            <pc:docMk/>
            <pc:sldMk cId="2484042785" sldId="468"/>
            <ac:spMk id="3" creationId="{32A454B4-EDDD-4557-AC4A-454707963BA7}"/>
          </ac:spMkLst>
        </pc:spChg>
      </pc:sldChg>
      <pc:sldChg chg="addSp modSp add mod">
        <pc:chgData name="Richard Anderson" userId="4654cc452026b74c" providerId="LiveId" clId="{28B0D75C-99BE-4A1C-8784-9F11BE7988EE}" dt="2022-04-03T01:14:54.328" v="652" actId="20577"/>
        <pc:sldMkLst>
          <pc:docMk/>
          <pc:sldMk cId="1504708940" sldId="469"/>
        </pc:sldMkLst>
        <pc:spChg chg="add mod">
          <ac:chgData name="Richard Anderson" userId="4654cc452026b74c" providerId="LiveId" clId="{28B0D75C-99BE-4A1C-8784-9F11BE7988EE}" dt="2022-04-03T01:14:54.328" v="652" actId="20577"/>
          <ac:spMkLst>
            <pc:docMk/>
            <pc:sldMk cId="1504708940" sldId="469"/>
            <ac:spMk id="6" creationId="{7742C61A-FDA1-4096-8D8B-1AEA7A2001E0}"/>
          </ac:spMkLst>
        </pc:spChg>
        <pc:spChg chg="mod">
          <ac:chgData name="Richard Anderson" userId="4654cc452026b74c" providerId="LiveId" clId="{28B0D75C-99BE-4A1C-8784-9F11BE7988EE}" dt="2022-04-03T01:13:42.156" v="649" actId="20577"/>
          <ac:spMkLst>
            <pc:docMk/>
            <pc:sldMk cId="1504708940" sldId="469"/>
            <ac:spMk id="30723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01:19:37.349" v="697" actId="207"/>
        <pc:sldMkLst>
          <pc:docMk/>
          <pc:sldMk cId="2792534851" sldId="470"/>
        </pc:sldMkLst>
        <pc:spChg chg="mod">
          <ac:chgData name="Richard Anderson" userId="4654cc452026b74c" providerId="LiveId" clId="{28B0D75C-99BE-4A1C-8784-9F11BE7988EE}" dt="2022-04-03T01:19:37.349" v="697" actId="207"/>
          <ac:spMkLst>
            <pc:docMk/>
            <pc:sldMk cId="2792534851" sldId="470"/>
            <ac:spMk id="446467" creationId="{00000000-0000-0000-0000-000000000000}"/>
          </ac:spMkLst>
        </pc:spChg>
      </pc:sldChg>
      <pc:sldChg chg="modSp new mod">
        <pc:chgData name="Richard Anderson" userId="4654cc452026b74c" providerId="LiveId" clId="{28B0D75C-99BE-4A1C-8784-9F11BE7988EE}" dt="2022-04-03T17:40:11.145" v="1005" actId="20577"/>
        <pc:sldMkLst>
          <pc:docMk/>
          <pc:sldMk cId="2908669813" sldId="471"/>
        </pc:sldMkLst>
        <pc:spChg chg="mod">
          <ac:chgData name="Richard Anderson" userId="4654cc452026b74c" providerId="LiveId" clId="{28B0D75C-99BE-4A1C-8784-9F11BE7988EE}" dt="2022-04-03T01:21:31.939" v="708" actId="20577"/>
          <ac:spMkLst>
            <pc:docMk/>
            <pc:sldMk cId="2908669813" sldId="471"/>
            <ac:spMk id="2" creationId="{204FF01F-3384-4205-86ED-EE2A2568519D}"/>
          </ac:spMkLst>
        </pc:spChg>
        <pc:spChg chg="mod">
          <ac:chgData name="Richard Anderson" userId="4654cc452026b74c" providerId="LiveId" clId="{28B0D75C-99BE-4A1C-8784-9F11BE7988EE}" dt="2022-04-03T17:40:11.145" v="1005" actId="20577"/>
          <ac:spMkLst>
            <pc:docMk/>
            <pc:sldMk cId="2908669813" sldId="471"/>
            <ac:spMk id="3" creationId="{042E0669-5EB2-4525-9444-B63B6CA28743}"/>
          </ac:spMkLst>
        </pc:spChg>
      </pc:sldChg>
      <pc:sldChg chg="addSp modSp new mod">
        <pc:chgData name="Richard Anderson" userId="4654cc452026b74c" providerId="LiveId" clId="{28B0D75C-99BE-4A1C-8784-9F11BE7988EE}" dt="2022-04-03T17:41:39.868" v="1008" actId="1076"/>
        <pc:sldMkLst>
          <pc:docMk/>
          <pc:sldMk cId="4115010647" sldId="472"/>
        </pc:sldMkLst>
        <pc:spChg chg="mod">
          <ac:chgData name="Richard Anderson" userId="4654cc452026b74c" providerId="LiveId" clId="{28B0D75C-99BE-4A1C-8784-9F11BE7988EE}" dt="2022-04-03T17:26:40.246" v="850" actId="20577"/>
          <ac:spMkLst>
            <pc:docMk/>
            <pc:sldMk cId="4115010647" sldId="472"/>
            <ac:spMk id="2" creationId="{81464AF3-0FA9-4CAF-BAD3-B8579F4CC53A}"/>
          </ac:spMkLst>
        </pc:spChg>
        <pc:spChg chg="mod">
          <ac:chgData name="Richard Anderson" userId="4654cc452026b74c" providerId="LiveId" clId="{28B0D75C-99BE-4A1C-8784-9F11BE7988EE}" dt="2022-04-03T17:38:50.169" v="943" actId="20577"/>
          <ac:spMkLst>
            <pc:docMk/>
            <pc:sldMk cId="4115010647" sldId="472"/>
            <ac:spMk id="3" creationId="{E7C5C7E6-7191-44CD-917B-A919A19B20FA}"/>
          </ac:spMkLst>
        </pc:spChg>
        <pc:picChg chg="add mod">
          <ac:chgData name="Richard Anderson" userId="4654cc452026b74c" providerId="LiveId" clId="{28B0D75C-99BE-4A1C-8784-9F11BE7988EE}" dt="2022-04-03T17:41:39.868" v="1008" actId="1076"/>
          <ac:picMkLst>
            <pc:docMk/>
            <pc:sldMk cId="4115010647" sldId="472"/>
            <ac:picMk id="8" creationId="{1694E4FD-B3CF-4ACE-AF54-79CC9524C345}"/>
          </ac:picMkLst>
        </pc:picChg>
      </pc:sldChg>
      <pc:sldChg chg="addSp delSp modSp mod">
        <pc:chgData name="Richard Anderson" userId="4654cc452026b74c" providerId="LiveId" clId="{28B0D75C-99BE-4A1C-8784-9F11BE7988EE}" dt="2022-04-03T18:34:04.528" v="1154" actId="207"/>
        <pc:sldMkLst>
          <pc:docMk/>
          <pc:sldMk cId="0" sldId="473"/>
        </pc:sldMkLst>
        <pc:spChg chg="add mod">
          <ac:chgData name="Richard Anderson" userId="4654cc452026b74c" providerId="LiveId" clId="{28B0D75C-99BE-4A1C-8784-9F11BE7988EE}" dt="2022-04-03T18:34:04.528" v="1154" actId="207"/>
          <ac:spMkLst>
            <pc:docMk/>
            <pc:sldMk cId="0" sldId="473"/>
            <ac:spMk id="5" creationId="{92769B59-2C94-4C16-B57D-A0A097184671}"/>
          </ac:spMkLst>
        </pc:spChg>
        <pc:spChg chg="mod">
          <ac:chgData name="Richard Anderson" userId="4654cc452026b74c" providerId="LiveId" clId="{28B0D75C-99BE-4A1C-8784-9F11BE7988EE}" dt="2022-04-03T17:45:58.446" v="1010" actId="27636"/>
          <ac:spMkLst>
            <pc:docMk/>
            <pc:sldMk cId="0" sldId="473"/>
            <ac:spMk id="6147" creationId="{00000000-0000-0000-0000-000000000000}"/>
          </ac:spMkLst>
        </pc:spChg>
        <pc:spChg chg="del mod">
          <ac:chgData name="Richard Anderson" userId="4654cc452026b74c" providerId="LiveId" clId="{28B0D75C-99BE-4A1C-8784-9F11BE7988EE}" dt="2022-04-03T18:33:29.009" v="1152" actId="21"/>
          <ac:spMkLst>
            <pc:docMk/>
            <pc:sldMk cId="0" sldId="473"/>
            <ac:spMk id="6153" creationId="{00000000-0000-0000-0000-000000000000}"/>
          </ac:spMkLst>
        </pc:spChg>
      </pc:sldChg>
      <pc:sldChg chg="addSp delSp modSp new mod modClrScheme chgLayout">
        <pc:chgData name="Richard Anderson" userId="4654cc452026b74c" providerId="LiveId" clId="{28B0D75C-99BE-4A1C-8784-9F11BE7988EE}" dt="2022-04-03T17:49:43.031" v="1129" actId="120"/>
        <pc:sldMkLst>
          <pc:docMk/>
          <pc:sldMk cId="220895901" sldId="474"/>
        </pc:sldMkLst>
        <pc:spChg chg="del 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2" creationId="{306EF0E6-9A1A-47A8-82DC-43F5B26A4D12}"/>
          </ac:spMkLst>
        </pc:spChg>
        <pc:spChg chg="del 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3" creationId="{A7F740B0-6731-4558-B743-8194E84CB993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4" creationId="{7F5605F5-5B8C-4978-BD5A-80B1B57F626D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5" creationId="{83A9F790-F549-4391-A7A6-1BB9A6A928F5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6" creationId="{376D87DB-86B3-4B9B-AC80-B5E97844BC79}"/>
          </ac:spMkLst>
        </pc:spChg>
        <pc:spChg chg="add mod ord">
          <ac:chgData name="Richard Anderson" userId="4654cc452026b74c" providerId="LiveId" clId="{28B0D75C-99BE-4A1C-8784-9F11BE7988EE}" dt="2022-04-03T17:46:59.312" v="1038" actId="20577"/>
          <ac:spMkLst>
            <pc:docMk/>
            <pc:sldMk cId="220895901" sldId="474"/>
            <ac:spMk id="7" creationId="{8D185931-AE9A-4B3F-AFEA-B3C02B5661AD}"/>
          </ac:spMkLst>
        </pc:spChg>
        <pc:spChg chg="add mod ord">
          <ac:chgData name="Richard Anderson" userId="4654cc452026b74c" providerId="LiveId" clId="{28B0D75C-99BE-4A1C-8784-9F11BE7988EE}" dt="2022-04-03T17:49:43.031" v="1129" actId="120"/>
          <ac:spMkLst>
            <pc:docMk/>
            <pc:sldMk cId="220895901" sldId="474"/>
            <ac:spMk id="8" creationId="{BF11E553-F4BA-4D38-A2DB-2EA405FD65B0}"/>
          </ac:spMkLst>
        </pc:spChg>
      </pc:sldChg>
      <pc:sldChg chg="addSp delSp modSp new mod modClrScheme chgLayout">
        <pc:chgData name="Richard Anderson" userId="4654cc452026b74c" providerId="LiveId" clId="{28B0D75C-99BE-4A1C-8784-9F11BE7988EE}" dt="2022-04-03T18:29:09.255" v="1150"/>
        <pc:sldMkLst>
          <pc:docMk/>
          <pc:sldMk cId="2212097925" sldId="475"/>
        </pc:sldMkLst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2" creationId="{0CD73323-AA74-42FD-BF74-F417ABB27D9C}"/>
          </ac:spMkLst>
        </pc:spChg>
        <pc:spChg chg="del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3" creationId="{9349B70D-B3FC-46CF-B722-CBEC91199D11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4" creationId="{5ED28614-6B83-448C-A612-BDF9FC4B4261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5" creationId="{DA0D65EE-3FEF-4806-BC2A-0AD58D3C2C83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6" creationId="{860727B2-C7C8-42F5-AD9E-E12AC5DBB50B}"/>
          </ac:spMkLst>
        </pc:spChg>
        <pc:spChg chg="add mod">
          <ac:chgData name="Richard Anderson" userId="4654cc452026b74c" providerId="LiveId" clId="{28B0D75C-99BE-4A1C-8784-9F11BE7988EE}" dt="2022-04-03T18:28:08.488" v="1146"/>
          <ac:spMkLst>
            <pc:docMk/>
            <pc:sldMk cId="2212097925" sldId="475"/>
            <ac:spMk id="7" creationId="{8CCF97F0-D55C-4CA3-BD30-4B1E5FDF8087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8" creationId="{E64134F2-B5F0-44E4-9504-2DB7073162E8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1" creationId="{9E7248E3-9663-4132-9DC4-2EBBB6CF5126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2" creationId="{C2229896-B590-49D8-88FA-25B9ED842F27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4" creationId="{0A420A14-9B57-41C6-9BDD-A54F0993266F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5" creationId="{EFD09391-9A03-4D9F-8B70-ABC01CD3E429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8" creationId="{FDF81B20-EF26-4455-B440-9781B5B91A24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9" creationId="{02347FBF-0165-4746-99D9-B71EFDC825ED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2" creationId="{EBC6E0A7-DD44-4F3E-BA55-096D191BA93C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4" creationId="{D5207644-5DC3-44AF-B715-9DE908C56994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5" creationId="{058D2287-CEB7-4AE2-B287-07EED9991B1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6" creationId="{AB4C089A-73EC-422F-8BEB-9BCD386F21B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7" creationId="{94805185-8C5C-453C-BC33-6BC0DDED3D89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8" creationId="{8896A36A-D278-44E8-9737-EFA5A5FCF0A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9" creationId="{86B43E58-1A2A-495F-BC9D-AF0C18A455DC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35" creationId="{55BF19A4-7655-4D88-ACD5-525B5CBEC071}"/>
          </ac:spMkLst>
        </pc:sp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9" creationId="{D16EE60A-34BC-466A-8CD0-1C5079711A53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0" creationId="{06BA548D-D642-44DD-825C-C327ABA00C45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3" creationId="{A7C59151-AAA2-404C-A33A-28F5E2C8B492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6" creationId="{A57AFA4D-D426-42FD-9F56-75CE9BDD2BCE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7" creationId="{C9D7A30A-031D-4377-8FFA-62C9A10723E9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0" creationId="{05441C49-A45D-42A3-BA04-DC392192D18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1" creationId="{0F20B79B-FED3-488F-B64F-1F13203EB66C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3" creationId="{C5C96382-C630-4551-8443-75C9C39B7623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0" creationId="{7EC97EBA-9128-4034-8D27-5C2BF2128D0D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1" creationId="{B9FA1CC4-BBD2-4BAB-B6FF-3D2CCB85D84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2" creationId="{F23C6747-865E-432D-B848-F19FD2C1332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3" creationId="{25D2068B-9390-4223-8F8A-59532408DCF5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4" creationId="{B4661AF2-93BF-434E-B40C-E1E9ADF4F46B}"/>
          </ac:cxnSpMkLst>
        </pc:cxnChg>
      </pc:sldChg>
      <pc:sldChg chg="addSp delSp modSp new mod modClrScheme chgLayout">
        <pc:chgData name="Richard Anderson" userId="4654cc452026b74c" providerId="LiveId" clId="{28B0D75C-99BE-4A1C-8784-9F11BE7988EE}" dt="2022-04-03T18:40:01.966" v="1352" actId="20577"/>
        <pc:sldMkLst>
          <pc:docMk/>
          <pc:sldMk cId="4087967561" sldId="476"/>
        </pc:sldMkLst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2" creationId="{8BEB0A81-09E4-4DB3-98B0-331B1C878225}"/>
          </ac:spMkLst>
        </pc:spChg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3" creationId="{984EA5EA-8E00-49D5-B07C-929D2CF4799D}"/>
          </ac:spMkLst>
        </pc:spChg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4" creationId="{2D28CFAE-3455-49C3-ACF1-6F183F9CA8C3}"/>
          </ac:spMkLst>
        </pc:spChg>
        <pc:spChg chg="add mod ord">
          <ac:chgData name="Richard Anderson" userId="4654cc452026b74c" providerId="LiveId" clId="{28B0D75C-99BE-4A1C-8784-9F11BE7988EE}" dt="2022-04-03T18:40:01.966" v="1352" actId="20577"/>
          <ac:spMkLst>
            <pc:docMk/>
            <pc:sldMk cId="4087967561" sldId="476"/>
            <ac:spMk id="5" creationId="{D0C7B19B-D43A-4CC5-9959-656E796EDF89}"/>
          </ac:spMkLst>
        </pc:spChg>
        <pc:spChg chg="add del mod ord">
          <ac:chgData name="Richard Anderson" userId="4654cc452026b74c" providerId="LiveId" clId="{28B0D75C-99BE-4A1C-8784-9F11BE7988EE}" dt="2022-04-03T18:35:30.170" v="1157" actId="3680"/>
          <ac:spMkLst>
            <pc:docMk/>
            <pc:sldMk cId="4087967561" sldId="476"/>
            <ac:spMk id="6" creationId="{0FB3F3B1-A4A7-464B-BDF8-CB71C3E25B27}"/>
          </ac:spMkLst>
        </pc:spChg>
        <pc:graphicFrameChg chg="add mod ord modGraphic">
          <ac:chgData name="Richard Anderson" userId="4654cc452026b74c" providerId="LiveId" clId="{28B0D75C-99BE-4A1C-8784-9F11BE7988EE}" dt="2022-04-03T18:39:48.872" v="1327" actId="20577"/>
          <ac:graphicFrameMkLst>
            <pc:docMk/>
            <pc:sldMk cId="4087967561" sldId="476"/>
            <ac:graphicFrameMk id="7" creationId="{EE274A63-CA22-4EF2-9DAF-F0C47661EBBB}"/>
          </ac:graphicFrameMkLst>
        </pc:graphicFrameChg>
      </pc:sldChg>
      <pc:sldChg chg="modSp new mod">
        <pc:chgData name="Richard Anderson" userId="4654cc452026b74c" providerId="LiveId" clId="{28B0D75C-99BE-4A1C-8784-9F11BE7988EE}" dt="2022-04-03T18:42:50.433" v="1541" actId="20577"/>
        <pc:sldMkLst>
          <pc:docMk/>
          <pc:sldMk cId="718896602" sldId="477"/>
        </pc:sldMkLst>
        <pc:spChg chg="mod">
          <ac:chgData name="Richard Anderson" userId="4654cc452026b74c" providerId="LiveId" clId="{28B0D75C-99BE-4A1C-8784-9F11BE7988EE}" dt="2022-04-03T18:41:16.306" v="1367" actId="20577"/>
          <ac:spMkLst>
            <pc:docMk/>
            <pc:sldMk cId="718896602" sldId="477"/>
            <ac:spMk id="2" creationId="{DEA8341E-EF9C-42ED-A22A-7DAF6FCDBA13}"/>
          </ac:spMkLst>
        </pc:spChg>
        <pc:spChg chg="mod">
          <ac:chgData name="Richard Anderson" userId="4654cc452026b74c" providerId="LiveId" clId="{28B0D75C-99BE-4A1C-8784-9F11BE7988EE}" dt="2022-04-03T18:42:50.433" v="1541" actId="20577"/>
          <ac:spMkLst>
            <pc:docMk/>
            <pc:sldMk cId="718896602" sldId="477"/>
            <ac:spMk id="3" creationId="{71DA0546-87C9-4978-87CC-356F757CC7DA}"/>
          </ac:spMkLst>
        </pc:spChg>
      </pc:sldChg>
      <pc:sldMasterChg chg="delSldLayout">
        <pc:chgData name="Richard Anderson" userId="4654cc452026b74c" providerId="LiveId" clId="{28B0D75C-99BE-4A1C-8784-9F11BE7988EE}" dt="2022-04-03T17:43:52.354" v="1009" actId="2696"/>
        <pc:sldMasterMkLst>
          <pc:docMk/>
          <pc:sldMasterMk cId="1822890172" sldId="2147483661"/>
        </pc:sldMasterMkLst>
        <pc:sldLayoutChg chg="del">
          <pc:chgData name="Richard Anderson" userId="4654cc452026b74c" providerId="LiveId" clId="{28B0D75C-99BE-4A1C-8784-9F11BE7988EE}" dt="2022-04-03T01:02:08.101" v="583" actId="2696"/>
          <pc:sldLayoutMkLst>
            <pc:docMk/>
            <pc:sldMasterMk cId="1822890172" sldId="2147483661"/>
            <pc:sldLayoutMk cId="1655181020" sldId="2147483673"/>
          </pc:sldLayoutMkLst>
        </pc:sldLayoutChg>
        <pc:sldLayoutChg chg="del">
          <pc:chgData name="Richard Anderson" userId="4654cc452026b74c" providerId="LiveId" clId="{28B0D75C-99BE-4A1C-8784-9F11BE7988EE}" dt="2022-04-03T17:43:52.354" v="1009" actId="2696"/>
          <pc:sldLayoutMkLst>
            <pc:docMk/>
            <pc:sldMasterMk cId="1822890172" sldId="2147483661"/>
            <pc:sldLayoutMk cId="2693861644" sldId="2147483674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07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t" anchorCtr="0" compatLnSpc="1">
            <a:prstTxWarp prst="textNoShape">
              <a:avLst/>
            </a:prstTxWarp>
          </a:bodyPr>
          <a:lstStyle>
            <a:lvl1pPr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5413" y="0"/>
            <a:ext cx="3062287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t" anchorCtr="0" compatLnSpc="1">
            <a:prstTxWarp prst="textNoShape">
              <a:avLst/>
            </a:prstTxWarp>
          </a:bodyPr>
          <a:lstStyle>
            <a:lvl1pPr algn="r"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53488"/>
            <a:ext cx="306070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b" anchorCtr="0" compatLnSpc="1">
            <a:prstTxWarp prst="textNoShape">
              <a:avLst/>
            </a:prstTxWarp>
          </a:bodyPr>
          <a:lstStyle>
            <a:lvl1pPr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5413" y="8853488"/>
            <a:ext cx="3062287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b" anchorCtr="0" compatLnSpc="1">
            <a:prstTxWarp prst="textNoShape">
              <a:avLst/>
            </a:prstTxWarp>
          </a:bodyPr>
          <a:lstStyle>
            <a:lvl1pPr algn="r"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5FFEEAA-FA7D-4C6B-B401-0583FCE20B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5872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>
            <a:lvl1pPr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9225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>
            <a:lvl1pPr algn="r"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275" y="4410075"/>
            <a:ext cx="5124450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b" anchorCtr="0" compatLnSpc="1">
            <a:prstTxWarp prst="textNoShape">
              <a:avLst/>
            </a:prstTxWarp>
          </a:bodyPr>
          <a:lstStyle>
            <a:lvl1pPr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9225" y="88201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b" anchorCtr="0" compatLnSpc="1">
            <a:prstTxWarp prst="textNoShape">
              <a:avLst/>
            </a:prstTxWarp>
          </a:bodyPr>
          <a:lstStyle>
            <a:lvl1pPr algn="r"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D009345-72C9-4A7C-A0D7-3D94E68039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0044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1pPr>
            <a:lvl2pPr marL="714375" indent="-274638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2pPr>
            <a:lvl3pPr marL="1098550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3pPr>
            <a:lvl4pPr marL="1538288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4pPr>
            <a:lvl5pPr marL="1978025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5pPr>
            <a:lvl6pPr marL="24352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6pPr>
            <a:lvl7pPr marL="28924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7pPr>
            <a:lvl8pPr marL="33496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8pPr>
            <a:lvl9pPr marL="38068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D17C474B-C3E0-4DCD-B84A-C2977C7F6AF3}" type="slidenum">
              <a:rPr lang="en-US" altLang="en-US" sz="1300" smtClean="0">
                <a:solidFill>
                  <a:schemeClr val="tx1"/>
                </a:solidFill>
              </a:rPr>
              <a:pPr/>
              <a:t>1</a:t>
            </a:fld>
            <a:endParaRPr lang="en-US" altLang="en-US" sz="1300">
              <a:solidFill>
                <a:schemeClr val="tx1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8349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5838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2183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2929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13606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3799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4942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1765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0660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0708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1pPr>
            <a:lvl2pPr marL="702756" indent="-270291"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081164" indent="-216233"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3pPr>
            <a:lvl4pPr marL="1513629" indent="-216233"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4pPr>
            <a:lvl5pPr marL="1946095" indent="-216233"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C27C9B2-C7AC-446E-8B5B-EC014B5CC7B6}" type="datetime1">
              <a:rPr lang="en-US" altLang="en-US" sz="1200"/>
              <a:pPr/>
              <a:t>4/14/2022</a:t>
            </a:fld>
            <a:endParaRPr lang="en-US" altLang="en-US" sz="1200"/>
          </a:p>
        </p:txBody>
      </p:sp>
      <p:sp>
        <p:nvSpPr>
          <p:cNvPr id="3277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1pPr>
            <a:lvl2pPr marL="702756" indent="-270291"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081164" indent="-216233"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3pPr>
            <a:lvl4pPr marL="1513629" indent="-216233"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4pPr>
            <a:lvl5pPr marL="1946095" indent="-216233"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41494E8-FD99-4336-850B-3DF99CBAF900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327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677295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3845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88130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4819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4400" eaLnBrk="1">
              <a:lnSpc>
                <a:spcPct val="100000"/>
              </a:lnSpc>
              <a:spcBef>
                <a:spcPts val="600"/>
              </a:spcBef>
            </a:pPr>
            <a:r>
              <a:rPr lang="en-US" altLang="en-US" sz="18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So, we’ll try to solve this problem as we did with heaps.</a:t>
            </a:r>
          </a:p>
          <a:p>
            <a:pPr defTabSz="914400" eaLnBrk="1">
              <a:lnSpc>
                <a:spcPct val="100000"/>
              </a:lnSpc>
              <a:spcBef>
                <a:spcPts val="600"/>
              </a:spcBef>
            </a:pPr>
            <a:r>
              <a:rPr lang="en-US" altLang="en-US" sz="18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Here’s the general idea. We create a search tree with a branching factor of M.</a:t>
            </a:r>
          </a:p>
          <a:p>
            <a:pPr defTabSz="914400" eaLnBrk="1">
              <a:lnSpc>
                <a:spcPct val="100000"/>
              </a:lnSpc>
              <a:spcBef>
                <a:spcPts val="600"/>
              </a:spcBef>
            </a:pPr>
            <a:endParaRPr lang="en-US" altLang="en-US" sz="180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  <a:p>
            <a:pPr defTabSz="914400" eaLnBrk="1">
              <a:lnSpc>
                <a:spcPct val="100000"/>
              </a:lnSpc>
              <a:spcBef>
                <a:spcPts val="600"/>
              </a:spcBef>
            </a:pPr>
            <a:r>
              <a:rPr lang="en-US" altLang="en-US" sz="18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Each node has M-1 keys and we search between them.</a:t>
            </a:r>
          </a:p>
          <a:p>
            <a:pPr defTabSz="914400" eaLnBrk="1">
              <a:lnSpc>
                <a:spcPct val="100000"/>
              </a:lnSpc>
              <a:spcBef>
                <a:spcPts val="600"/>
              </a:spcBef>
            </a:pPr>
            <a:r>
              <a:rPr lang="en-US" altLang="en-US" sz="18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What’s the runtime?</a:t>
            </a:r>
          </a:p>
          <a:p>
            <a:pPr defTabSz="914400" eaLnBrk="1">
              <a:lnSpc>
                <a:spcPct val="100000"/>
              </a:lnSpc>
              <a:spcBef>
                <a:spcPts val="600"/>
              </a:spcBef>
            </a:pPr>
            <a:r>
              <a:rPr lang="en-US" altLang="en-US" sz="18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O(log</a:t>
            </a:r>
            <a:r>
              <a:rPr lang="en-US" altLang="en-US" sz="1800" baseline="-250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M</a:t>
            </a:r>
            <a:r>
              <a:rPr lang="en-US" altLang="en-US" sz="18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n)?</a:t>
            </a:r>
          </a:p>
          <a:p>
            <a:pPr defTabSz="914400" eaLnBrk="1">
              <a:lnSpc>
                <a:spcPct val="100000"/>
              </a:lnSpc>
              <a:spcBef>
                <a:spcPts val="600"/>
              </a:spcBef>
            </a:pPr>
            <a:r>
              <a:rPr lang="en-US" altLang="en-US" sz="18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That’s a nice thought, and it’s the best case. What about the worst case?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07025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99118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28864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07039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91542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73293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64522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3160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281A65-8E08-4F19-9984-9A65BDFEC1D5}" type="slidenum">
              <a:rPr lang="en-US"/>
              <a:pPr/>
              <a:t>4</a:t>
            </a:fld>
            <a:endParaRPr lang="en-US"/>
          </a:p>
        </p:txBody>
      </p:sp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6175" y="687388"/>
            <a:ext cx="4567238" cy="3427412"/>
          </a:xfrm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203" y="4343715"/>
            <a:ext cx="5033596" cy="4112281"/>
          </a:xfrm>
        </p:spPr>
        <p:txBody>
          <a:bodyPr/>
          <a:lstStyle/>
          <a:p>
            <a:r>
              <a:rPr lang="en-US"/>
              <a:t>So, </a:t>
            </a:r>
            <a:r>
              <a:rPr lang="en-US" b="1"/>
              <a:t>AVL trees will be Binary Search Trees </a:t>
            </a:r>
            <a:r>
              <a:rPr lang="en-US"/>
              <a:t>with </a:t>
            </a:r>
            <a:r>
              <a:rPr lang="en-US" b="1"/>
              <a:t>one extra feature</a:t>
            </a:r>
            <a:r>
              <a:rPr lang="en-US"/>
              <a:t>:</a:t>
            </a:r>
          </a:p>
          <a:p>
            <a:endParaRPr lang="en-US"/>
          </a:p>
          <a:p>
            <a:r>
              <a:rPr lang="en-US" b="1"/>
              <a:t>They balance themselves</a:t>
            </a:r>
            <a:r>
              <a:rPr lang="en-US"/>
              <a:t>!</a:t>
            </a:r>
          </a:p>
          <a:p>
            <a:endParaRPr lang="en-US"/>
          </a:p>
          <a:p>
            <a:r>
              <a:rPr lang="en-US"/>
              <a:t>The result is that</a:t>
            </a:r>
            <a:r>
              <a:rPr lang="en-US" b="1"/>
              <a:t> all AVL trees at any point </a:t>
            </a:r>
            <a:r>
              <a:rPr lang="en-US"/>
              <a:t>will have a </a:t>
            </a:r>
            <a:r>
              <a:rPr lang="en-US" b="1"/>
              <a:t>logarithmic asymptotic bound </a:t>
            </a:r>
            <a:r>
              <a:rPr lang="en-US"/>
              <a:t>on their depths</a:t>
            </a:r>
          </a:p>
        </p:txBody>
      </p:sp>
    </p:spTree>
    <p:extLst>
      <p:ext uri="{BB962C8B-B14F-4D97-AF65-F5344CB8AC3E}">
        <p14:creationId xmlns:p14="http://schemas.microsoft.com/office/powerpoint/2010/main" val="10820645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FBA77-BE22-4891-A592-9EEA9D68D0D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6880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5423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1930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8421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482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937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+mn-lt"/>
              </a:defRPr>
            </a:lvl1pPr>
          </a:lstStyle>
          <a:p>
            <a:r>
              <a:rPr lang="en-US"/>
              <a:t>4/15/2022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820A4-3FD7-46A3-BBC4-852662ABCDF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995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4/15/2022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EE3D29-17E1-4F73-98C5-C1578562D19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267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4/15/2022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706F9A-20CC-453C-B016-716D1B49E89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554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+mn-lt"/>
              </a:defRPr>
            </a:lvl1pPr>
          </a:lstStyle>
          <a:p>
            <a:r>
              <a:rPr lang="en-US"/>
              <a:t>4/15/2022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851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4/15/2022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7399F4-18E9-476C-BF51-6F6CFD52510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71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4/15/2022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89EC3-A915-4455-86D5-B12D6737FDE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60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4/15/2022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72A4B9-27A0-431E-828E-D9164D3B90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186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4/15/2022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C45AD5-AAEF-4934-AA5C-17729208420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60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4/15/2022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D4BD63-3F69-4317-BFAC-D05CE43EF9A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499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4/15/2022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4B3FFC-6FA6-477D-962A-C50729C486D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04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4/15/2022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1CD63-D5FC-42BA-93E0-6A849AD09C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16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4/15/2022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1E508F6-ED62-4112-8118-58A1073E24C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890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tags" Target="../tags/tag174.xml"/><Relationship Id="rId18" Type="http://schemas.openxmlformats.org/officeDocument/2006/relationships/tags" Target="../tags/tag179.xml"/><Relationship Id="rId26" Type="http://schemas.openxmlformats.org/officeDocument/2006/relationships/tags" Target="../tags/tag187.xml"/><Relationship Id="rId39" Type="http://schemas.openxmlformats.org/officeDocument/2006/relationships/tags" Target="../tags/tag200.xml"/><Relationship Id="rId21" Type="http://schemas.openxmlformats.org/officeDocument/2006/relationships/tags" Target="../tags/tag182.xml"/><Relationship Id="rId34" Type="http://schemas.openxmlformats.org/officeDocument/2006/relationships/tags" Target="../tags/tag195.xml"/><Relationship Id="rId42" Type="http://schemas.openxmlformats.org/officeDocument/2006/relationships/tags" Target="../tags/tag203.xml"/><Relationship Id="rId47" Type="http://schemas.openxmlformats.org/officeDocument/2006/relationships/slideLayout" Target="../slideLayouts/slideLayout2.xml"/><Relationship Id="rId7" Type="http://schemas.openxmlformats.org/officeDocument/2006/relationships/tags" Target="../tags/tag168.xml"/><Relationship Id="rId2" Type="http://schemas.openxmlformats.org/officeDocument/2006/relationships/tags" Target="../tags/tag163.xml"/><Relationship Id="rId16" Type="http://schemas.openxmlformats.org/officeDocument/2006/relationships/tags" Target="../tags/tag177.xml"/><Relationship Id="rId29" Type="http://schemas.openxmlformats.org/officeDocument/2006/relationships/tags" Target="../tags/tag190.xml"/><Relationship Id="rId1" Type="http://schemas.openxmlformats.org/officeDocument/2006/relationships/tags" Target="../tags/tag162.xml"/><Relationship Id="rId6" Type="http://schemas.openxmlformats.org/officeDocument/2006/relationships/tags" Target="../tags/tag167.xml"/><Relationship Id="rId11" Type="http://schemas.openxmlformats.org/officeDocument/2006/relationships/tags" Target="../tags/tag172.xml"/><Relationship Id="rId24" Type="http://schemas.openxmlformats.org/officeDocument/2006/relationships/tags" Target="../tags/tag185.xml"/><Relationship Id="rId32" Type="http://schemas.openxmlformats.org/officeDocument/2006/relationships/tags" Target="../tags/tag193.xml"/><Relationship Id="rId37" Type="http://schemas.openxmlformats.org/officeDocument/2006/relationships/tags" Target="../tags/tag198.xml"/><Relationship Id="rId40" Type="http://schemas.openxmlformats.org/officeDocument/2006/relationships/tags" Target="../tags/tag201.xml"/><Relationship Id="rId45" Type="http://schemas.openxmlformats.org/officeDocument/2006/relationships/tags" Target="../tags/tag206.xml"/><Relationship Id="rId5" Type="http://schemas.openxmlformats.org/officeDocument/2006/relationships/tags" Target="../tags/tag166.xml"/><Relationship Id="rId15" Type="http://schemas.openxmlformats.org/officeDocument/2006/relationships/tags" Target="../tags/tag176.xml"/><Relationship Id="rId23" Type="http://schemas.openxmlformats.org/officeDocument/2006/relationships/tags" Target="../tags/tag184.xml"/><Relationship Id="rId28" Type="http://schemas.openxmlformats.org/officeDocument/2006/relationships/tags" Target="../tags/tag189.xml"/><Relationship Id="rId36" Type="http://schemas.openxmlformats.org/officeDocument/2006/relationships/tags" Target="../tags/tag197.xml"/><Relationship Id="rId10" Type="http://schemas.openxmlformats.org/officeDocument/2006/relationships/tags" Target="../tags/tag171.xml"/><Relationship Id="rId19" Type="http://schemas.openxmlformats.org/officeDocument/2006/relationships/tags" Target="../tags/tag180.xml"/><Relationship Id="rId31" Type="http://schemas.openxmlformats.org/officeDocument/2006/relationships/tags" Target="../tags/tag192.xml"/><Relationship Id="rId44" Type="http://schemas.openxmlformats.org/officeDocument/2006/relationships/tags" Target="../tags/tag205.xml"/><Relationship Id="rId4" Type="http://schemas.openxmlformats.org/officeDocument/2006/relationships/tags" Target="../tags/tag165.xml"/><Relationship Id="rId9" Type="http://schemas.openxmlformats.org/officeDocument/2006/relationships/tags" Target="../tags/tag170.xml"/><Relationship Id="rId14" Type="http://schemas.openxmlformats.org/officeDocument/2006/relationships/tags" Target="../tags/tag175.xml"/><Relationship Id="rId22" Type="http://schemas.openxmlformats.org/officeDocument/2006/relationships/tags" Target="../tags/tag183.xml"/><Relationship Id="rId27" Type="http://schemas.openxmlformats.org/officeDocument/2006/relationships/tags" Target="../tags/tag188.xml"/><Relationship Id="rId30" Type="http://schemas.openxmlformats.org/officeDocument/2006/relationships/tags" Target="../tags/tag191.xml"/><Relationship Id="rId35" Type="http://schemas.openxmlformats.org/officeDocument/2006/relationships/tags" Target="../tags/tag196.xml"/><Relationship Id="rId43" Type="http://schemas.openxmlformats.org/officeDocument/2006/relationships/tags" Target="../tags/tag204.xml"/><Relationship Id="rId48" Type="http://schemas.openxmlformats.org/officeDocument/2006/relationships/notesSlide" Target="../notesSlides/notesSlide8.xml"/><Relationship Id="rId8" Type="http://schemas.openxmlformats.org/officeDocument/2006/relationships/tags" Target="../tags/tag169.xml"/><Relationship Id="rId3" Type="http://schemas.openxmlformats.org/officeDocument/2006/relationships/tags" Target="../tags/tag164.xml"/><Relationship Id="rId12" Type="http://schemas.openxmlformats.org/officeDocument/2006/relationships/tags" Target="../tags/tag173.xml"/><Relationship Id="rId17" Type="http://schemas.openxmlformats.org/officeDocument/2006/relationships/tags" Target="../tags/tag178.xml"/><Relationship Id="rId25" Type="http://schemas.openxmlformats.org/officeDocument/2006/relationships/tags" Target="../tags/tag186.xml"/><Relationship Id="rId33" Type="http://schemas.openxmlformats.org/officeDocument/2006/relationships/tags" Target="../tags/tag194.xml"/><Relationship Id="rId38" Type="http://schemas.openxmlformats.org/officeDocument/2006/relationships/tags" Target="../tags/tag199.xml"/><Relationship Id="rId46" Type="http://schemas.openxmlformats.org/officeDocument/2006/relationships/tags" Target="../tags/tag207.xml"/><Relationship Id="rId20" Type="http://schemas.openxmlformats.org/officeDocument/2006/relationships/tags" Target="../tags/tag181.xml"/><Relationship Id="rId41" Type="http://schemas.openxmlformats.org/officeDocument/2006/relationships/tags" Target="../tags/tag20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215.xml"/><Relationship Id="rId13" Type="http://schemas.openxmlformats.org/officeDocument/2006/relationships/tags" Target="../tags/tag220.xml"/><Relationship Id="rId18" Type="http://schemas.openxmlformats.org/officeDocument/2006/relationships/tags" Target="../tags/tag225.xml"/><Relationship Id="rId26" Type="http://schemas.openxmlformats.org/officeDocument/2006/relationships/tags" Target="../tags/tag233.xml"/><Relationship Id="rId3" Type="http://schemas.openxmlformats.org/officeDocument/2006/relationships/tags" Target="../tags/tag210.xml"/><Relationship Id="rId21" Type="http://schemas.openxmlformats.org/officeDocument/2006/relationships/tags" Target="../tags/tag228.xml"/><Relationship Id="rId7" Type="http://schemas.openxmlformats.org/officeDocument/2006/relationships/tags" Target="../tags/tag214.xml"/><Relationship Id="rId12" Type="http://schemas.openxmlformats.org/officeDocument/2006/relationships/tags" Target="../tags/tag219.xml"/><Relationship Id="rId17" Type="http://schemas.openxmlformats.org/officeDocument/2006/relationships/tags" Target="../tags/tag224.xml"/><Relationship Id="rId25" Type="http://schemas.openxmlformats.org/officeDocument/2006/relationships/tags" Target="../tags/tag232.xml"/><Relationship Id="rId2" Type="http://schemas.openxmlformats.org/officeDocument/2006/relationships/tags" Target="../tags/tag209.xml"/><Relationship Id="rId16" Type="http://schemas.openxmlformats.org/officeDocument/2006/relationships/tags" Target="../tags/tag223.xml"/><Relationship Id="rId20" Type="http://schemas.openxmlformats.org/officeDocument/2006/relationships/tags" Target="../tags/tag227.xml"/><Relationship Id="rId29" Type="http://schemas.openxmlformats.org/officeDocument/2006/relationships/tags" Target="../tags/tag236.xml"/><Relationship Id="rId1" Type="http://schemas.openxmlformats.org/officeDocument/2006/relationships/tags" Target="../tags/tag208.xml"/><Relationship Id="rId6" Type="http://schemas.openxmlformats.org/officeDocument/2006/relationships/tags" Target="../tags/tag213.xml"/><Relationship Id="rId11" Type="http://schemas.openxmlformats.org/officeDocument/2006/relationships/tags" Target="../tags/tag218.xml"/><Relationship Id="rId24" Type="http://schemas.openxmlformats.org/officeDocument/2006/relationships/tags" Target="../tags/tag231.xml"/><Relationship Id="rId5" Type="http://schemas.openxmlformats.org/officeDocument/2006/relationships/tags" Target="../tags/tag212.xml"/><Relationship Id="rId15" Type="http://schemas.openxmlformats.org/officeDocument/2006/relationships/tags" Target="../tags/tag222.xml"/><Relationship Id="rId23" Type="http://schemas.openxmlformats.org/officeDocument/2006/relationships/tags" Target="../tags/tag230.xml"/><Relationship Id="rId28" Type="http://schemas.openxmlformats.org/officeDocument/2006/relationships/tags" Target="../tags/tag235.xml"/><Relationship Id="rId10" Type="http://schemas.openxmlformats.org/officeDocument/2006/relationships/tags" Target="../tags/tag217.xml"/><Relationship Id="rId19" Type="http://schemas.openxmlformats.org/officeDocument/2006/relationships/tags" Target="../tags/tag226.xml"/><Relationship Id="rId31" Type="http://schemas.openxmlformats.org/officeDocument/2006/relationships/notesSlide" Target="../notesSlides/notesSlide9.xml"/><Relationship Id="rId4" Type="http://schemas.openxmlformats.org/officeDocument/2006/relationships/tags" Target="../tags/tag211.xml"/><Relationship Id="rId9" Type="http://schemas.openxmlformats.org/officeDocument/2006/relationships/tags" Target="../tags/tag216.xml"/><Relationship Id="rId14" Type="http://schemas.openxmlformats.org/officeDocument/2006/relationships/tags" Target="../tags/tag221.xml"/><Relationship Id="rId22" Type="http://schemas.openxmlformats.org/officeDocument/2006/relationships/tags" Target="../tags/tag229.xml"/><Relationship Id="rId27" Type="http://schemas.openxmlformats.org/officeDocument/2006/relationships/tags" Target="../tags/tag234.xml"/><Relationship Id="rId30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244.xml"/><Relationship Id="rId13" Type="http://schemas.openxmlformats.org/officeDocument/2006/relationships/tags" Target="../tags/tag249.xml"/><Relationship Id="rId18" Type="http://schemas.openxmlformats.org/officeDocument/2006/relationships/notesSlide" Target="../notesSlides/notesSlide10.xml"/><Relationship Id="rId3" Type="http://schemas.openxmlformats.org/officeDocument/2006/relationships/tags" Target="../tags/tag239.xml"/><Relationship Id="rId7" Type="http://schemas.openxmlformats.org/officeDocument/2006/relationships/tags" Target="../tags/tag243.xml"/><Relationship Id="rId12" Type="http://schemas.openxmlformats.org/officeDocument/2006/relationships/tags" Target="../tags/tag248.xml"/><Relationship Id="rId17" Type="http://schemas.openxmlformats.org/officeDocument/2006/relationships/slideLayout" Target="../slideLayouts/slideLayout2.xml"/><Relationship Id="rId2" Type="http://schemas.openxmlformats.org/officeDocument/2006/relationships/tags" Target="../tags/tag238.xml"/><Relationship Id="rId16" Type="http://schemas.openxmlformats.org/officeDocument/2006/relationships/tags" Target="../tags/tag252.xml"/><Relationship Id="rId1" Type="http://schemas.openxmlformats.org/officeDocument/2006/relationships/tags" Target="../tags/tag237.xml"/><Relationship Id="rId6" Type="http://schemas.openxmlformats.org/officeDocument/2006/relationships/tags" Target="../tags/tag242.xml"/><Relationship Id="rId11" Type="http://schemas.openxmlformats.org/officeDocument/2006/relationships/tags" Target="../tags/tag247.xml"/><Relationship Id="rId5" Type="http://schemas.openxmlformats.org/officeDocument/2006/relationships/tags" Target="../tags/tag241.xml"/><Relationship Id="rId15" Type="http://schemas.openxmlformats.org/officeDocument/2006/relationships/tags" Target="../tags/tag251.xml"/><Relationship Id="rId10" Type="http://schemas.openxmlformats.org/officeDocument/2006/relationships/tags" Target="../tags/tag246.xml"/><Relationship Id="rId4" Type="http://schemas.openxmlformats.org/officeDocument/2006/relationships/tags" Target="../tags/tag240.xml"/><Relationship Id="rId9" Type="http://schemas.openxmlformats.org/officeDocument/2006/relationships/tags" Target="../tags/tag245.xml"/><Relationship Id="rId14" Type="http://schemas.openxmlformats.org/officeDocument/2006/relationships/tags" Target="../tags/tag250.xml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tags" Target="../tags/tag265.xml"/><Relationship Id="rId18" Type="http://schemas.openxmlformats.org/officeDocument/2006/relationships/tags" Target="../tags/tag270.xml"/><Relationship Id="rId26" Type="http://schemas.openxmlformats.org/officeDocument/2006/relationships/tags" Target="../tags/tag278.xml"/><Relationship Id="rId39" Type="http://schemas.openxmlformats.org/officeDocument/2006/relationships/tags" Target="../tags/tag291.xml"/><Relationship Id="rId21" Type="http://schemas.openxmlformats.org/officeDocument/2006/relationships/tags" Target="../tags/tag273.xml"/><Relationship Id="rId34" Type="http://schemas.openxmlformats.org/officeDocument/2006/relationships/tags" Target="../tags/tag286.xml"/><Relationship Id="rId42" Type="http://schemas.openxmlformats.org/officeDocument/2006/relationships/tags" Target="../tags/tag294.xml"/><Relationship Id="rId7" Type="http://schemas.openxmlformats.org/officeDocument/2006/relationships/tags" Target="../tags/tag259.xml"/><Relationship Id="rId2" Type="http://schemas.openxmlformats.org/officeDocument/2006/relationships/tags" Target="../tags/tag254.xml"/><Relationship Id="rId16" Type="http://schemas.openxmlformats.org/officeDocument/2006/relationships/tags" Target="../tags/tag268.xml"/><Relationship Id="rId29" Type="http://schemas.openxmlformats.org/officeDocument/2006/relationships/tags" Target="../tags/tag281.xml"/><Relationship Id="rId1" Type="http://schemas.openxmlformats.org/officeDocument/2006/relationships/tags" Target="../tags/tag253.xml"/><Relationship Id="rId6" Type="http://schemas.openxmlformats.org/officeDocument/2006/relationships/tags" Target="../tags/tag258.xml"/><Relationship Id="rId11" Type="http://schemas.openxmlformats.org/officeDocument/2006/relationships/tags" Target="../tags/tag263.xml"/><Relationship Id="rId24" Type="http://schemas.openxmlformats.org/officeDocument/2006/relationships/tags" Target="../tags/tag276.xml"/><Relationship Id="rId32" Type="http://schemas.openxmlformats.org/officeDocument/2006/relationships/tags" Target="../tags/tag284.xml"/><Relationship Id="rId37" Type="http://schemas.openxmlformats.org/officeDocument/2006/relationships/tags" Target="../tags/tag289.xml"/><Relationship Id="rId40" Type="http://schemas.openxmlformats.org/officeDocument/2006/relationships/tags" Target="../tags/tag292.xml"/><Relationship Id="rId45" Type="http://schemas.openxmlformats.org/officeDocument/2006/relationships/slideLayout" Target="../slideLayouts/slideLayout2.xml"/><Relationship Id="rId5" Type="http://schemas.openxmlformats.org/officeDocument/2006/relationships/tags" Target="../tags/tag257.xml"/><Relationship Id="rId15" Type="http://schemas.openxmlformats.org/officeDocument/2006/relationships/tags" Target="../tags/tag267.xml"/><Relationship Id="rId23" Type="http://schemas.openxmlformats.org/officeDocument/2006/relationships/tags" Target="../tags/tag275.xml"/><Relationship Id="rId28" Type="http://schemas.openxmlformats.org/officeDocument/2006/relationships/tags" Target="../tags/tag280.xml"/><Relationship Id="rId36" Type="http://schemas.openxmlformats.org/officeDocument/2006/relationships/tags" Target="../tags/tag288.xml"/><Relationship Id="rId10" Type="http://schemas.openxmlformats.org/officeDocument/2006/relationships/tags" Target="../tags/tag262.xml"/><Relationship Id="rId19" Type="http://schemas.openxmlformats.org/officeDocument/2006/relationships/tags" Target="../tags/tag271.xml"/><Relationship Id="rId31" Type="http://schemas.openxmlformats.org/officeDocument/2006/relationships/tags" Target="../tags/tag283.xml"/><Relationship Id="rId44" Type="http://schemas.openxmlformats.org/officeDocument/2006/relationships/tags" Target="../tags/tag296.xml"/><Relationship Id="rId4" Type="http://schemas.openxmlformats.org/officeDocument/2006/relationships/tags" Target="../tags/tag256.xml"/><Relationship Id="rId9" Type="http://schemas.openxmlformats.org/officeDocument/2006/relationships/tags" Target="../tags/tag261.xml"/><Relationship Id="rId14" Type="http://schemas.openxmlformats.org/officeDocument/2006/relationships/tags" Target="../tags/tag266.xml"/><Relationship Id="rId22" Type="http://schemas.openxmlformats.org/officeDocument/2006/relationships/tags" Target="../tags/tag274.xml"/><Relationship Id="rId27" Type="http://schemas.openxmlformats.org/officeDocument/2006/relationships/tags" Target="../tags/tag279.xml"/><Relationship Id="rId30" Type="http://schemas.openxmlformats.org/officeDocument/2006/relationships/tags" Target="../tags/tag282.xml"/><Relationship Id="rId35" Type="http://schemas.openxmlformats.org/officeDocument/2006/relationships/tags" Target="../tags/tag287.xml"/><Relationship Id="rId43" Type="http://schemas.openxmlformats.org/officeDocument/2006/relationships/tags" Target="../tags/tag295.xml"/><Relationship Id="rId8" Type="http://schemas.openxmlformats.org/officeDocument/2006/relationships/tags" Target="../tags/tag260.xml"/><Relationship Id="rId3" Type="http://schemas.openxmlformats.org/officeDocument/2006/relationships/tags" Target="../tags/tag255.xml"/><Relationship Id="rId12" Type="http://schemas.openxmlformats.org/officeDocument/2006/relationships/tags" Target="../tags/tag264.xml"/><Relationship Id="rId17" Type="http://schemas.openxmlformats.org/officeDocument/2006/relationships/tags" Target="../tags/tag269.xml"/><Relationship Id="rId25" Type="http://schemas.openxmlformats.org/officeDocument/2006/relationships/tags" Target="../tags/tag277.xml"/><Relationship Id="rId33" Type="http://schemas.openxmlformats.org/officeDocument/2006/relationships/tags" Target="../tags/tag285.xml"/><Relationship Id="rId38" Type="http://schemas.openxmlformats.org/officeDocument/2006/relationships/tags" Target="../tags/tag290.xml"/><Relationship Id="rId46" Type="http://schemas.openxmlformats.org/officeDocument/2006/relationships/notesSlide" Target="../notesSlides/notesSlide11.xml"/><Relationship Id="rId20" Type="http://schemas.openxmlformats.org/officeDocument/2006/relationships/tags" Target="../tags/tag272.xml"/><Relationship Id="rId41" Type="http://schemas.openxmlformats.org/officeDocument/2006/relationships/tags" Target="../tags/tag293.xml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tags" Target="../tags/tag309.xml"/><Relationship Id="rId18" Type="http://schemas.openxmlformats.org/officeDocument/2006/relationships/tags" Target="../tags/tag314.xml"/><Relationship Id="rId26" Type="http://schemas.openxmlformats.org/officeDocument/2006/relationships/tags" Target="../tags/tag322.xml"/><Relationship Id="rId39" Type="http://schemas.openxmlformats.org/officeDocument/2006/relationships/tags" Target="../tags/tag335.xml"/><Relationship Id="rId21" Type="http://schemas.openxmlformats.org/officeDocument/2006/relationships/tags" Target="../tags/tag317.xml"/><Relationship Id="rId34" Type="http://schemas.openxmlformats.org/officeDocument/2006/relationships/tags" Target="../tags/tag330.xml"/><Relationship Id="rId42" Type="http://schemas.openxmlformats.org/officeDocument/2006/relationships/tags" Target="../tags/tag338.xml"/><Relationship Id="rId7" Type="http://schemas.openxmlformats.org/officeDocument/2006/relationships/tags" Target="../tags/tag303.xml"/><Relationship Id="rId2" Type="http://schemas.openxmlformats.org/officeDocument/2006/relationships/tags" Target="../tags/tag298.xml"/><Relationship Id="rId16" Type="http://schemas.openxmlformats.org/officeDocument/2006/relationships/tags" Target="../tags/tag312.xml"/><Relationship Id="rId29" Type="http://schemas.openxmlformats.org/officeDocument/2006/relationships/tags" Target="../tags/tag325.xml"/><Relationship Id="rId1" Type="http://schemas.openxmlformats.org/officeDocument/2006/relationships/tags" Target="../tags/tag297.xml"/><Relationship Id="rId6" Type="http://schemas.openxmlformats.org/officeDocument/2006/relationships/tags" Target="../tags/tag302.xml"/><Relationship Id="rId11" Type="http://schemas.openxmlformats.org/officeDocument/2006/relationships/tags" Target="../tags/tag307.xml"/><Relationship Id="rId24" Type="http://schemas.openxmlformats.org/officeDocument/2006/relationships/tags" Target="../tags/tag320.xml"/><Relationship Id="rId32" Type="http://schemas.openxmlformats.org/officeDocument/2006/relationships/tags" Target="../tags/tag328.xml"/><Relationship Id="rId37" Type="http://schemas.openxmlformats.org/officeDocument/2006/relationships/tags" Target="../tags/tag333.xml"/><Relationship Id="rId40" Type="http://schemas.openxmlformats.org/officeDocument/2006/relationships/tags" Target="../tags/tag336.xml"/><Relationship Id="rId45" Type="http://schemas.openxmlformats.org/officeDocument/2006/relationships/slideLayout" Target="../slideLayouts/slideLayout2.xml"/><Relationship Id="rId5" Type="http://schemas.openxmlformats.org/officeDocument/2006/relationships/tags" Target="../tags/tag301.xml"/><Relationship Id="rId15" Type="http://schemas.openxmlformats.org/officeDocument/2006/relationships/tags" Target="../tags/tag311.xml"/><Relationship Id="rId23" Type="http://schemas.openxmlformats.org/officeDocument/2006/relationships/tags" Target="../tags/tag319.xml"/><Relationship Id="rId28" Type="http://schemas.openxmlformats.org/officeDocument/2006/relationships/tags" Target="../tags/tag324.xml"/><Relationship Id="rId36" Type="http://schemas.openxmlformats.org/officeDocument/2006/relationships/tags" Target="../tags/tag332.xml"/><Relationship Id="rId10" Type="http://schemas.openxmlformats.org/officeDocument/2006/relationships/tags" Target="../tags/tag306.xml"/><Relationship Id="rId19" Type="http://schemas.openxmlformats.org/officeDocument/2006/relationships/tags" Target="../tags/tag315.xml"/><Relationship Id="rId31" Type="http://schemas.openxmlformats.org/officeDocument/2006/relationships/tags" Target="../tags/tag327.xml"/><Relationship Id="rId44" Type="http://schemas.openxmlformats.org/officeDocument/2006/relationships/tags" Target="../tags/tag340.xml"/><Relationship Id="rId4" Type="http://schemas.openxmlformats.org/officeDocument/2006/relationships/tags" Target="../tags/tag300.xml"/><Relationship Id="rId9" Type="http://schemas.openxmlformats.org/officeDocument/2006/relationships/tags" Target="../tags/tag305.xml"/><Relationship Id="rId14" Type="http://schemas.openxmlformats.org/officeDocument/2006/relationships/tags" Target="../tags/tag310.xml"/><Relationship Id="rId22" Type="http://schemas.openxmlformats.org/officeDocument/2006/relationships/tags" Target="../tags/tag318.xml"/><Relationship Id="rId27" Type="http://schemas.openxmlformats.org/officeDocument/2006/relationships/tags" Target="../tags/tag323.xml"/><Relationship Id="rId30" Type="http://schemas.openxmlformats.org/officeDocument/2006/relationships/tags" Target="../tags/tag326.xml"/><Relationship Id="rId35" Type="http://schemas.openxmlformats.org/officeDocument/2006/relationships/tags" Target="../tags/tag331.xml"/><Relationship Id="rId43" Type="http://schemas.openxmlformats.org/officeDocument/2006/relationships/tags" Target="../tags/tag339.xml"/><Relationship Id="rId8" Type="http://schemas.openxmlformats.org/officeDocument/2006/relationships/tags" Target="../tags/tag304.xml"/><Relationship Id="rId3" Type="http://schemas.openxmlformats.org/officeDocument/2006/relationships/tags" Target="../tags/tag299.xml"/><Relationship Id="rId12" Type="http://schemas.openxmlformats.org/officeDocument/2006/relationships/tags" Target="../tags/tag308.xml"/><Relationship Id="rId17" Type="http://schemas.openxmlformats.org/officeDocument/2006/relationships/tags" Target="../tags/tag313.xml"/><Relationship Id="rId25" Type="http://schemas.openxmlformats.org/officeDocument/2006/relationships/tags" Target="../tags/tag321.xml"/><Relationship Id="rId33" Type="http://schemas.openxmlformats.org/officeDocument/2006/relationships/tags" Target="../tags/tag329.xml"/><Relationship Id="rId38" Type="http://schemas.openxmlformats.org/officeDocument/2006/relationships/tags" Target="../tags/tag334.xml"/><Relationship Id="rId46" Type="http://schemas.openxmlformats.org/officeDocument/2006/relationships/notesSlide" Target="../notesSlides/notesSlide12.xml"/><Relationship Id="rId20" Type="http://schemas.openxmlformats.org/officeDocument/2006/relationships/tags" Target="../tags/tag316.xml"/><Relationship Id="rId41" Type="http://schemas.openxmlformats.org/officeDocument/2006/relationships/tags" Target="../tags/tag33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348.xml"/><Relationship Id="rId13" Type="http://schemas.openxmlformats.org/officeDocument/2006/relationships/tags" Target="../tags/tag353.xml"/><Relationship Id="rId18" Type="http://schemas.openxmlformats.org/officeDocument/2006/relationships/tags" Target="../tags/tag358.xml"/><Relationship Id="rId3" Type="http://schemas.openxmlformats.org/officeDocument/2006/relationships/tags" Target="../tags/tag343.xml"/><Relationship Id="rId21" Type="http://schemas.openxmlformats.org/officeDocument/2006/relationships/slideLayout" Target="../slideLayouts/slideLayout4.xml"/><Relationship Id="rId7" Type="http://schemas.openxmlformats.org/officeDocument/2006/relationships/tags" Target="../tags/tag347.xml"/><Relationship Id="rId12" Type="http://schemas.openxmlformats.org/officeDocument/2006/relationships/tags" Target="../tags/tag352.xml"/><Relationship Id="rId17" Type="http://schemas.openxmlformats.org/officeDocument/2006/relationships/tags" Target="../tags/tag357.xml"/><Relationship Id="rId2" Type="http://schemas.openxmlformats.org/officeDocument/2006/relationships/tags" Target="../tags/tag342.xml"/><Relationship Id="rId16" Type="http://schemas.openxmlformats.org/officeDocument/2006/relationships/tags" Target="../tags/tag356.xml"/><Relationship Id="rId20" Type="http://schemas.openxmlformats.org/officeDocument/2006/relationships/tags" Target="../tags/tag360.xml"/><Relationship Id="rId1" Type="http://schemas.openxmlformats.org/officeDocument/2006/relationships/tags" Target="../tags/tag341.xml"/><Relationship Id="rId6" Type="http://schemas.openxmlformats.org/officeDocument/2006/relationships/tags" Target="../tags/tag346.xml"/><Relationship Id="rId11" Type="http://schemas.openxmlformats.org/officeDocument/2006/relationships/tags" Target="../tags/tag351.xml"/><Relationship Id="rId5" Type="http://schemas.openxmlformats.org/officeDocument/2006/relationships/tags" Target="../tags/tag345.xml"/><Relationship Id="rId15" Type="http://schemas.openxmlformats.org/officeDocument/2006/relationships/tags" Target="../tags/tag355.xml"/><Relationship Id="rId10" Type="http://schemas.openxmlformats.org/officeDocument/2006/relationships/tags" Target="../tags/tag350.xml"/><Relationship Id="rId19" Type="http://schemas.openxmlformats.org/officeDocument/2006/relationships/tags" Target="../tags/tag359.xml"/><Relationship Id="rId4" Type="http://schemas.openxmlformats.org/officeDocument/2006/relationships/tags" Target="../tags/tag344.xml"/><Relationship Id="rId9" Type="http://schemas.openxmlformats.org/officeDocument/2006/relationships/tags" Target="../tags/tag349.xml"/><Relationship Id="rId14" Type="http://schemas.openxmlformats.org/officeDocument/2006/relationships/tags" Target="../tags/tag354.xml"/><Relationship Id="rId22" Type="http://schemas.openxmlformats.org/officeDocument/2006/relationships/notesSlide" Target="../notesSlides/notesSlide1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368.xml"/><Relationship Id="rId13" Type="http://schemas.openxmlformats.org/officeDocument/2006/relationships/tags" Target="../tags/tag373.xml"/><Relationship Id="rId3" Type="http://schemas.openxmlformats.org/officeDocument/2006/relationships/tags" Target="../tags/tag363.xml"/><Relationship Id="rId7" Type="http://schemas.openxmlformats.org/officeDocument/2006/relationships/tags" Target="../tags/tag367.xml"/><Relationship Id="rId12" Type="http://schemas.openxmlformats.org/officeDocument/2006/relationships/tags" Target="../tags/tag372.xml"/><Relationship Id="rId17" Type="http://schemas.openxmlformats.org/officeDocument/2006/relationships/notesSlide" Target="../notesSlides/notesSlide16.xml"/><Relationship Id="rId2" Type="http://schemas.openxmlformats.org/officeDocument/2006/relationships/tags" Target="../tags/tag362.xml"/><Relationship Id="rId16" Type="http://schemas.openxmlformats.org/officeDocument/2006/relationships/slideLayout" Target="../slideLayouts/slideLayout2.xml"/><Relationship Id="rId1" Type="http://schemas.openxmlformats.org/officeDocument/2006/relationships/tags" Target="../tags/tag361.xml"/><Relationship Id="rId6" Type="http://schemas.openxmlformats.org/officeDocument/2006/relationships/tags" Target="../tags/tag366.xml"/><Relationship Id="rId11" Type="http://schemas.openxmlformats.org/officeDocument/2006/relationships/tags" Target="../tags/tag371.xml"/><Relationship Id="rId5" Type="http://schemas.openxmlformats.org/officeDocument/2006/relationships/tags" Target="../tags/tag365.xml"/><Relationship Id="rId15" Type="http://schemas.openxmlformats.org/officeDocument/2006/relationships/tags" Target="../tags/tag375.xml"/><Relationship Id="rId10" Type="http://schemas.openxmlformats.org/officeDocument/2006/relationships/tags" Target="../tags/tag370.xml"/><Relationship Id="rId4" Type="http://schemas.openxmlformats.org/officeDocument/2006/relationships/tags" Target="../tags/tag364.xml"/><Relationship Id="rId9" Type="http://schemas.openxmlformats.org/officeDocument/2006/relationships/tags" Target="../tags/tag369.xml"/><Relationship Id="rId14" Type="http://schemas.openxmlformats.org/officeDocument/2006/relationships/tags" Target="../tags/tag37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tags" Target="../tags/tag383.xml"/><Relationship Id="rId13" Type="http://schemas.openxmlformats.org/officeDocument/2006/relationships/tags" Target="../tags/tag388.xml"/><Relationship Id="rId3" Type="http://schemas.openxmlformats.org/officeDocument/2006/relationships/tags" Target="../tags/tag378.xml"/><Relationship Id="rId7" Type="http://schemas.openxmlformats.org/officeDocument/2006/relationships/tags" Target="../tags/tag382.xml"/><Relationship Id="rId12" Type="http://schemas.openxmlformats.org/officeDocument/2006/relationships/tags" Target="../tags/tag387.xml"/><Relationship Id="rId17" Type="http://schemas.openxmlformats.org/officeDocument/2006/relationships/notesSlide" Target="../notesSlides/notesSlide17.xml"/><Relationship Id="rId2" Type="http://schemas.openxmlformats.org/officeDocument/2006/relationships/tags" Target="../tags/tag377.xml"/><Relationship Id="rId16" Type="http://schemas.openxmlformats.org/officeDocument/2006/relationships/slideLayout" Target="../slideLayouts/slideLayout4.xml"/><Relationship Id="rId1" Type="http://schemas.openxmlformats.org/officeDocument/2006/relationships/tags" Target="../tags/tag376.xml"/><Relationship Id="rId6" Type="http://schemas.openxmlformats.org/officeDocument/2006/relationships/tags" Target="../tags/tag381.xml"/><Relationship Id="rId11" Type="http://schemas.openxmlformats.org/officeDocument/2006/relationships/tags" Target="../tags/tag386.xml"/><Relationship Id="rId5" Type="http://schemas.openxmlformats.org/officeDocument/2006/relationships/tags" Target="../tags/tag380.xml"/><Relationship Id="rId15" Type="http://schemas.openxmlformats.org/officeDocument/2006/relationships/tags" Target="../tags/tag390.xml"/><Relationship Id="rId10" Type="http://schemas.openxmlformats.org/officeDocument/2006/relationships/tags" Target="../tags/tag385.xml"/><Relationship Id="rId4" Type="http://schemas.openxmlformats.org/officeDocument/2006/relationships/tags" Target="../tags/tag379.xml"/><Relationship Id="rId9" Type="http://schemas.openxmlformats.org/officeDocument/2006/relationships/tags" Target="../tags/tag384.xml"/><Relationship Id="rId14" Type="http://schemas.openxmlformats.org/officeDocument/2006/relationships/tags" Target="../tags/tag389.xml"/></Relationships>
</file>

<file path=ppt/slides/_rels/slide21.xml.rels><?xml version="1.0" encoding="UTF-8" standalone="yes"?>
<Relationships xmlns="http://schemas.openxmlformats.org/package/2006/relationships"><Relationship Id="rId13" Type="http://schemas.openxmlformats.org/officeDocument/2006/relationships/tags" Target="../tags/tag403.xml"/><Relationship Id="rId18" Type="http://schemas.openxmlformats.org/officeDocument/2006/relationships/tags" Target="../tags/tag408.xml"/><Relationship Id="rId26" Type="http://schemas.openxmlformats.org/officeDocument/2006/relationships/tags" Target="../tags/tag416.xml"/><Relationship Id="rId3" Type="http://schemas.openxmlformats.org/officeDocument/2006/relationships/tags" Target="../tags/tag393.xml"/><Relationship Id="rId21" Type="http://schemas.openxmlformats.org/officeDocument/2006/relationships/tags" Target="../tags/tag411.xml"/><Relationship Id="rId7" Type="http://schemas.openxmlformats.org/officeDocument/2006/relationships/tags" Target="../tags/tag397.xml"/><Relationship Id="rId12" Type="http://schemas.openxmlformats.org/officeDocument/2006/relationships/tags" Target="../tags/tag402.xml"/><Relationship Id="rId17" Type="http://schemas.openxmlformats.org/officeDocument/2006/relationships/tags" Target="../tags/tag407.xml"/><Relationship Id="rId25" Type="http://schemas.openxmlformats.org/officeDocument/2006/relationships/tags" Target="../tags/tag415.xml"/><Relationship Id="rId33" Type="http://schemas.openxmlformats.org/officeDocument/2006/relationships/notesSlide" Target="../notesSlides/notesSlide18.xml"/><Relationship Id="rId2" Type="http://schemas.openxmlformats.org/officeDocument/2006/relationships/tags" Target="../tags/tag392.xml"/><Relationship Id="rId16" Type="http://schemas.openxmlformats.org/officeDocument/2006/relationships/tags" Target="../tags/tag406.xml"/><Relationship Id="rId20" Type="http://schemas.openxmlformats.org/officeDocument/2006/relationships/tags" Target="../tags/tag410.xml"/><Relationship Id="rId29" Type="http://schemas.openxmlformats.org/officeDocument/2006/relationships/tags" Target="../tags/tag419.xml"/><Relationship Id="rId1" Type="http://schemas.openxmlformats.org/officeDocument/2006/relationships/tags" Target="../tags/tag391.xml"/><Relationship Id="rId6" Type="http://schemas.openxmlformats.org/officeDocument/2006/relationships/tags" Target="../tags/tag396.xml"/><Relationship Id="rId11" Type="http://schemas.openxmlformats.org/officeDocument/2006/relationships/tags" Target="../tags/tag401.xml"/><Relationship Id="rId24" Type="http://schemas.openxmlformats.org/officeDocument/2006/relationships/tags" Target="../tags/tag414.xml"/><Relationship Id="rId32" Type="http://schemas.openxmlformats.org/officeDocument/2006/relationships/slideLayout" Target="../slideLayouts/slideLayout4.xml"/><Relationship Id="rId5" Type="http://schemas.openxmlformats.org/officeDocument/2006/relationships/tags" Target="../tags/tag395.xml"/><Relationship Id="rId15" Type="http://schemas.openxmlformats.org/officeDocument/2006/relationships/tags" Target="../tags/tag405.xml"/><Relationship Id="rId23" Type="http://schemas.openxmlformats.org/officeDocument/2006/relationships/tags" Target="../tags/tag413.xml"/><Relationship Id="rId28" Type="http://schemas.openxmlformats.org/officeDocument/2006/relationships/tags" Target="../tags/tag418.xml"/><Relationship Id="rId10" Type="http://schemas.openxmlformats.org/officeDocument/2006/relationships/tags" Target="../tags/tag400.xml"/><Relationship Id="rId19" Type="http://schemas.openxmlformats.org/officeDocument/2006/relationships/tags" Target="../tags/tag409.xml"/><Relationship Id="rId31" Type="http://schemas.openxmlformats.org/officeDocument/2006/relationships/tags" Target="../tags/tag421.xml"/><Relationship Id="rId4" Type="http://schemas.openxmlformats.org/officeDocument/2006/relationships/tags" Target="../tags/tag394.xml"/><Relationship Id="rId9" Type="http://schemas.openxmlformats.org/officeDocument/2006/relationships/tags" Target="../tags/tag399.xml"/><Relationship Id="rId14" Type="http://schemas.openxmlformats.org/officeDocument/2006/relationships/tags" Target="../tags/tag404.xml"/><Relationship Id="rId22" Type="http://schemas.openxmlformats.org/officeDocument/2006/relationships/tags" Target="../tags/tag412.xml"/><Relationship Id="rId27" Type="http://schemas.openxmlformats.org/officeDocument/2006/relationships/tags" Target="../tags/tag417.xml"/><Relationship Id="rId30" Type="http://schemas.openxmlformats.org/officeDocument/2006/relationships/tags" Target="../tags/tag420.xml"/><Relationship Id="rId8" Type="http://schemas.openxmlformats.org/officeDocument/2006/relationships/tags" Target="../tags/tag398.xml"/></Relationships>
</file>

<file path=ppt/slides/_rels/slide22.xml.rels><?xml version="1.0" encoding="UTF-8" standalone="yes"?>
<Relationships xmlns="http://schemas.openxmlformats.org/package/2006/relationships"><Relationship Id="rId13" Type="http://schemas.openxmlformats.org/officeDocument/2006/relationships/tags" Target="../tags/tag434.xml"/><Relationship Id="rId18" Type="http://schemas.openxmlformats.org/officeDocument/2006/relationships/tags" Target="../tags/tag439.xml"/><Relationship Id="rId26" Type="http://schemas.openxmlformats.org/officeDocument/2006/relationships/tags" Target="../tags/tag447.xml"/><Relationship Id="rId39" Type="http://schemas.openxmlformats.org/officeDocument/2006/relationships/tags" Target="../tags/tag460.xml"/><Relationship Id="rId21" Type="http://schemas.openxmlformats.org/officeDocument/2006/relationships/tags" Target="../tags/tag442.xml"/><Relationship Id="rId34" Type="http://schemas.openxmlformats.org/officeDocument/2006/relationships/tags" Target="../tags/tag455.xml"/><Relationship Id="rId42" Type="http://schemas.openxmlformats.org/officeDocument/2006/relationships/tags" Target="../tags/tag463.xml"/><Relationship Id="rId7" Type="http://schemas.openxmlformats.org/officeDocument/2006/relationships/tags" Target="../tags/tag428.xml"/><Relationship Id="rId2" Type="http://schemas.openxmlformats.org/officeDocument/2006/relationships/tags" Target="../tags/tag423.xml"/><Relationship Id="rId16" Type="http://schemas.openxmlformats.org/officeDocument/2006/relationships/tags" Target="../tags/tag437.xml"/><Relationship Id="rId29" Type="http://schemas.openxmlformats.org/officeDocument/2006/relationships/tags" Target="../tags/tag450.xml"/><Relationship Id="rId1" Type="http://schemas.openxmlformats.org/officeDocument/2006/relationships/tags" Target="../tags/tag422.xml"/><Relationship Id="rId6" Type="http://schemas.openxmlformats.org/officeDocument/2006/relationships/tags" Target="../tags/tag427.xml"/><Relationship Id="rId11" Type="http://schemas.openxmlformats.org/officeDocument/2006/relationships/tags" Target="../tags/tag432.xml"/><Relationship Id="rId24" Type="http://schemas.openxmlformats.org/officeDocument/2006/relationships/tags" Target="../tags/tag445.xml"/><Relationship Id="rId32" Type="http://schemas.openxmlformats.org/officeDocument/2006/relationships/tags" Target="../tags/tag453.xml"/><Relationship Id="rId37" Type="http://schemas.openxmlformats.org/officeDocument/2006/relationships/tags" Target="../tags/tag458.xml"/><Relationship Id="rId40" Type="http://schemas.openxmlformats.org/officeDocument/2006/relationships/tags" Target="../tags/tag461.xml"/><Relationship Id="rId45" Type="http://schemas.openxmlformats.org/officeDocument/2006/relationships/notesSlide" Target="../notesSlides/notesSlide19.xml"/><Relationship Id="rId5" Type="http://schemas.openxmlformats.org/officeDocument/2006/relationships/tags" Target="../tags/tag426.xml"/><Relationship Id="rId15" Type="http://schemas.openxmlformats.org/officeDocument/2006/relationships/tags" Target="../tags/tag436.xml"/><Relationship Id="rId23" Type="http://schemas.openxmlformats.org/officeDocument/2006/relationships/tags" Target="../tags/tag444.xml"/><Relationship Id="rId28" Type="http://schemas.openxmlformats.org/officeDocument/2006/relationships/tags" Target="../tags/tag449.xml"/><Relationship Id="rId36" Type="http://schemas.openxmlformats.org/officeDocument/2006/relationships/tags" Target="../tags/tag457.xml"/><Relationship Id="rId10" Type="http://schemas.openxmlformats.org/officeDocument/2006/relationships/tags" Target="../tags/tag431.xml"/><Relationship Id="rId19" Type="http://schemas.openxmlformats.org/officeDocument/2006/relationships/tags" Target="../tags/tag440.xml"/><Relationship Id="rId31" Type="http://schemas.openxmlformats.org/officeDocument/2006/relationships/tags" Target="../tags/tag452.xml"/><Relationship Id="rId44" Type="http://schemas.openxmlformats.org/officeDocument/2006/relationships/slideLayout" Target="../slideLayouts/slideLayout2.xml"/><Relationship Id="rId4" Type="http://schemas.openxmlformats.org/officeDocument/2006/relationships/tags" Target="../tags/tag425.xml"/><Relationship Id="rId9" Type="http://schemas.openxmlformats.org/officeDocument/2006/relationships/tags" Target="../tags/tag430.xml"/><Relationship Id="rId14" Type="http://schemas.openxmlformats.org/officeDocument/2006/relationships/tags" Target="../tags/tag435.xml"/><Relationship Id="rId22" Type="http://schemas.openxmlformats.org/officeDocument/2006/relationships/tags" Target="../tags/tag443.xml"/><Relationship Id="rId27" Type="http://schemas.openxmlformats.org/officeDocument/2006/relationships/tags" Target="../tags/tag448.xml"/><Relationship Id="rId30" Type="http://schemas.openxmlformats.org/officeDocument/2006/relationships/tags" Target="../tags/tag451.xml"/><Relationship Id="rId35" Type="http://schemas.openxmlformats.org/officeDocument/2006/relationships/tags" Target="../tags/tag456.xml"/><Relationship Id="rId43" Type="http://schemas.openxmlformats.org/officeDocument/2006/relationships/tags" Target="../tags/tag464.xml"/><Relationship Id="rId8" Type="http://schemas.openxmlformats.org/officeDocument/2006/relationships/tags" Target="../tags/tag429.xml"/><Relationship Id="rId3" Type="http://schemas.openxmlformats.org/officeDocument/2006/relationships/tags" Target="../tags/tag424.xml"/><Relationship Id="rId12" Type="http://schemas.openxmlformats.org/officeDocument/2006/relationships/tags" Target="../tags/tag433.xml"/><Relationship Id="rId17" Type="http://schemas.openxmlformats.org/officeDocument/2006/relationships/tags" Target="../tags/tag438.xml"/><Relationship Id="rId25" Type="http://schemas.openxmlformats.org/officeDocument/2006/relationships/tags" Target="../tags/tag446.xml"/><Relationship Id="rId33" Type="http://schemas.openxmlformats.org/officeDocument/2006/relationships/tags" Target="../tags/tag454.xml"/><Relationship Id="rId38" Type="http://schemas.openxmlformats.org/officeDocument/2006/relationships/tags" Target="../tags/tag459.xml"/><Relationship Id="rId20" Type="http://schemas.openxmlformats.org/officeDocument/2006/relationships/tags" Target="../tags/tag441.xml"/><Relationship Id="rId41" Type="http://schemas.openxmlformats.org/officeDocument/2006/relationships/tags" Target="../tags/tag46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tags" Target="../tags/tag472.xml"/><Relationship Id="rId3" Type="http://schemas.openxmlformats.org/officeDocument/2006/relationships/tags" Target="../tags/tag467.xml"/><Relationship Id="rId7" Type="http://schemas.openxmlformats.org/officeDocument/2006/relationships/tags" Target="../tags/tag471.xml"/><Relationship Id="rId12" Type="http://schemas.openxmlformats.org/officeDocument/2006/relationships/notesSlide" Target="../notesSlides/notesSlide23.xml"/><Relationship Id="rId2" Type="http://schemas.openxmlformats.org/officeDocument/2006/relationships/tags" Target="../tags/tag466.xml"/><Relationship Id="rId1" Type="http://schemas.openxmlformats.org/officeDocument/2006/relationships/tags" Target="../tags/tag465.xml"/><Relationship Id="rId6" Type="http://schemas.openxmlformats.org/officeDocument/2006/relationships/tags" Target="../tags/tag470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469.xml"/><Relationship Id="rId10" Type="http://schemas.openxmlformats.org/officeDocument/2006/relationships/tags" Target="../tags/tag474.xml"/><Relationship Id="rId4" Type="http://schemas.openxmlformats.org/officeDocument/2006/relationships/tags" Target="../tags/tag468.xml"/><Relationship Id="rId9" Type="http://schemas.openxmlformats.org/officeDocument/2006/relationships/tags" Target="../tags/tag47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tags" Target="../tags/tag18.xml"/><Relationship Id="rId18" Type="http://schemas.openxmlformats.org/officeDocument/2006/relationships/tags" Target="../tags/tag23.xml"/><Relationship Id="rId26" Type="http://schemas.openxmlformats.org/officeDocument/2006/relationships/tags" Target="../tags/tag31.xml"/><Relationship Id="rId39" Type="http://schemas.openxmlformats.org/officeDocument/2006/relationships/tags" Target="../tags/tag44.xml"/><Relationship Id="rId21" Type="http://schemas.openxmlformats.org/officeDocument/2006/relationships/tags" Target="../tags/tag26.xml"/><Relationship Id="rId34" Type="http://schemas.openxmlformats.org/officeDocument/2006/relationships/tags" Target="../tags/tag39.xml"/><Relationship Id="rId42" Type="http://schemas.openxmlformats.org/officeDocument/2006/relationships/tags" Target="../tags/tag47.xml"/><Relationship Id="rId7" Type="http://schemas.openxmlformats.org/officeDocument/2006/relationships/tags" Target="../tags/tag12.xml"/><Relationship Id="rId2" Type="http://schemas.openxmlformats.org/officeDocument/2006/relationships/tags" Target="../tags/tag7.xml"/><Relationship Id="rId16" Type="http://schemas.openxmlformats.org/officeDocument/2006/relationships/tags" Target="../tags/tag21.xml"/><Relationship Id="rId29" Type="http://schemas.openxmlformats.org/officeDocument/2006/relationships/tags" Target="../tags/tag34.xml"/><Relationship Id="rId1" Type="http://schemas.openxmlformats.org/officeDocument/2006/relationships/tags" Target="../tags/tag6.xml"/><Relationship Id="rId6" Type="http://schemas.openxmlformats.org/officeDocument/2006/relationships/tags" Target="../tags/tag11.xml"/><Relationship Id="rId11" Type="http://schemas.openxmlformats.org/officeDocument/2006/relationships/tags" Target="../tags/tag16.xml"/><Relationship Id="rId24" Type="http://schemas.openxmlformats.org/officeDocument/2006/relationships/tags" Target="../tags/tag29.xml"/><Relationship Id="rId32" Type="http://schemas.openxmlformats.org/officeDocument/2006/relationships/tags" Target="../tags/tag37.xml"/><Relationship Id="rId37" Type="http://schemas.openxmlformats.org/officeDocument/2006/relationships/tags" Target="../tags/tag42.xml"/><Relationship Id="rId40" Type="http://schemas.openxmlformats.org/officeDocument/2006/relationships/tags" Target="../tags/tag45.xml"/><Relationship Id="rId45" Type="http://schemas.openxmlformats.org/officeDocument/2006/relationships/slideLayout" Target="../slideLayouts/slideLayout2.xml"/><Relationship Id="rId5" Type="http://schemas.openxmlformats.org/officeDocument/2006/relationships/tags" Target="../tags/tag10.xml"/><Relationship Id="rId15" Type="http://schemas.openxmlformats.org/officeDocument/2006/relationships/tags" Target="../tags/tag20.xml"/><Relationship Id="rId23" Type="http://schemas.openxmlformats.org/officeDocument/2006/relationships/tags" Target="../tags/tag28.xml"/><Relationship Id="rId28" Type="http://schemas.openxmlformats.org/officeDocument/2006/relationships/tags" Target="../tags/tag33.xml"/><Relationship Id="rId36" Type="http://schemas.openxmlformats.org/officeDocument/2006/relationships/tags" Target="../tags/tag41.xml"/><Relationship Id="rId10" Type="http://schemas.openxmlformats.org/officeDocument/2006/relationships/tags" Target="../tags/tag15.xml"/><Relationship Id="rId19" Type="http://schemas.openxmlformats.org/officeDocument/2006/relationships/tags" Target="../tags/tag24.xml"/><Relationship Id="rId31" Type="http://schemas.openxmlformats.org/officeDocument/2006/relationships/tags" Target="../tags/tag36.xml"/><Relationship Id="rId44" Type="http://schemas.openxmlformats.org/officeDocument/2006/relationships/tags" Target="../tags/tag49.xml"/><Relationship Id="rId4" Type="http://schemas.openxmlformats.org/officeDocument/2006/relationships/tags" Target="../tags/tag9.xml"/><Relationship Id="rId9" Type="http://schemas.openxmlformats.org/officeDocument/2006/relationships/tags" Target="../tags/tag14.xml"/><Relationship Id="rId14" Type="http://schemas.openxmlformats.org/officeDocument/2006/relationships/tags" Target="../tags/tag19.xml"/><Relationship Id="rId22" Type="http://schemas.openxmlformats.org/officeDocument/2006/relationships/tags" Target="../tags/tag27.xml"/><Relationship Id="rId27" Type="http://schemas.openxmlformats.org/officeDocument/2006/relationships/tags" Target="../tags/tag32.xml"/><Relationship Id="rId30" Type="http://schemas.openxmlformats.org/officeDocument/2006/relationships/tags" Target="../tags/tag35.xml"/><Relationship Id="rId35" Type="http://schemas.openxmlformats.org/officeDocument/2006/relationships/tags" Target="../tags/tag40.xml"/><Relationship Id="rId43" Type="http://schemas.openxmlformats.org/officeDocument/2006/relationships/tags" Target="../tags/tag48.xml"/><Relationship Id="rId8" Type="http://schemas.openxmlformats.org/officeDocument/2006/relationships/tags" Target="../tags/tag13.xml"/><Relationship Id="rId3" Type="http://schemas.openxmlformats.org/officeDocument/2006/relationships/tags" Target="../tags/tag8.xml"/><Relationship Id="rId12" Type="http://schemas.openxmlformats.org/officeDocument/2006/relationships/tags" Target="../tags/tag17.xml"/><Relationship Id="rId17" Type="http://schemas.openxmlformats.org/officeDocument/2006/relationships/tags" Target="../tags/tag22.xml"/><Relationship Id="rId25" Type="http://schemas.openxmlformats.org/officeDocument/2006/relationships/tags" Target="../tags/tag30.xml"/><Relationship Id="rId33" Type="http://schemas.openxmlformats.org/officeDocument/2006/relationships/tags" Target="../tags/tag38.xml"/><Relationship Id="rId38" Type="http://schemas.openxmlformats.org/officeDocument/2006/relationships/tags" Target="../tags/tag43.xml"/><Relationship Id="rId20" Type="http://schemas.openxmlformats.org/officeDocument/2006/relationships/tags" Target="../tags/tag25.xml"/><Relationship Id="rId41" Type="http://schemas.openxmlformats.org/officeDocument/2006/relationships/tags" Target="../tags/tag4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7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57.xml"/><Relationship Id="rId13" Type="http://schemas.openxmlformats.org/officeDocument/2006/relationships/tags" Target="../tags/tag62.xml"/><Relationship Id="rId18" Type="http://schemas.openxmlformats.org/officeDocument/2006/relationships/tags" Target="../tags/tag67.xml"/><Relationship Id="rId26" Type="http://schemas.openxmlformats.org/officeDocument/2006/relationships/tags" Target="../tags/tag75.xml"/><Relationship Id="rId3" Type="http://schemas.openxmlformats.org/officeDocument/2006/relationships/tags" Target="../tags/tag52.xml"/><Relationship Id="rId21" Type="http://schemas.openxmlformats.org/officeDocument/2006/relationships/tags" Target="../tags/tag70.xml"/><Relationship Id="rId7" Type="http://schemas.openxmlformats.org/officeDocument/2006/relationships/tags" Target="../tags/tag56.xml"/><Relationship Id="rId12" Type="http://schemas.openxmlformats.org/officeDocument/2006/relationships/tags" Target="../tags/tag61.xml"/><Relationship Id="rId17" Type="http://schemas.openxmlformats.org/officeDocument/2006/relationships/tags" Target="../tags/tag66.xml"/><Relationship Id="rId25" Type="http://schemas.openxmlformats.org/officeDocument/2006/relationships/tags" Target="../tags/tag74.xml"/><Relationship Id="rId2" Type="http://schemas.openxmlformats.org/officeDocument/2006/relationships/tags" Target="../tags/tag51.xml"/><Relationship Id="rId16" Type="http://schemas.openxmlformats.org/officeDocument/2006/relationships/tags" Target="../tags/tag65.xml"/><Relationship Id="rId20" Type="http://schemas.openxmlformats.org/officeDocument/2006/relationships/tags" Target="../tags/tag69.xml"/><Relationship Id="rId29" Type="http://schemas.openxmlformats.org/officeDocument/2006/relationships/notesSlide" Target="../notesSlides/notesSlide3.xml"/><Relationship Id="rId1" Type="http://schemas.openxmlformats.org/officeDocument/2006/relationships/tags" Target="../tags/tag50.xml"/><Relationship Id="rId6" Type="http://schemas.openxmlformats.org/officeDocument/2006/relationships/tags" Target="../tags/tag55.xml"/><Relationship Id="rId11" Type="http://schemas.openxmlformats.org/officeDocument/2006/relationships/tags" Target="../tags/tag60.xml"/><Relationship Id="rId24" Type="http://schemas.openxmlformats.org/officeDocument/2006/relationships/tags" Target="../tags/tag73.xml"/><Relationship Id="rId5" Type="http://schemas.openxmlformats.org/officeDocument/2006/relationships/tags" Target="../tags/tag54.xml"/><Relationship Id="rId15" Type="http://schemas.openxmlformats.org/officeDocument/2006/relationships/tags" Target="../tags/tag64.xml"/><Relationship Id="rId23" Type="http://schemas.openxmlformats.org/officeDocument/2006/relationships/tags" Target="../tags/tag72.xml"/><Relationship Id="rId28" Type="http://schemas.openxmlformats.org/officeDocument/2006/relationships/slideLayout" Target="../slideLayouts/slideLayout4.xml"/><Relationship Id="rId10" Type="http://schemas.openxmlformats.org/officeDocument/2006/relationships/tags" Target="../tags/tag59.xml"/><Relationship Id="rId19" Type="http://schemas.openxmlformats.org/officeDocument/2006/relationships/tags" Target="../tags/tag68.xml"/><Relationship Id="rId4" Type="http://schemas.openxmlformats.org/officeDocument/2006/relationships/tags" Target="../tags/tag53.xml"/><Relationship Id="rId9" Type="http://schemas.openxmlformats.org/officeDocument/2006/relationships/tags" Target="../tags/tag58.xml"/><Relationship Id="rId14" Type="http://schemas.openxmlformats.org/officeDocument/2006/relationships/tags" Target="../tags/tag63.xml"/><Relationship Id="rId22" Type="http://schemas.openxmlformats.org/officeDocument/2006/relationships/tags" Target="../tags/tag71.xml"/><Relationship Id="rId27" Type="http://schemas.openxmlformats.org/officeDocument/2006/relationships/tags" Target="../tags/tag7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8.xml"/><Relationship Id="rId1" Type="http://schemas.openxmlformats.org/officeDocument/2006/relationships/tags" Target="../tags/tag77.xml"/><Relationship Id="rId4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86.xml"/><Relationship Id="rId13" Type="http://schemas.openxmlformats.org/officeDocument/2006/relationships/tags" Target="../tags/tag91.xml"/><Relationship Id="rId18" Type="http://schemas.openxmlformats.org/officeDocument/2006/relationships/tags" Target="../tags/tag96.xml"/><Relationship Id="rId26" Type="http://schemas.openxmlformats.org/officeDocument/2006/relationships/tags" Target="../tags/tag104.xml"/><Relationship Id="rId3" Type="http://schemas.openxmlformats.org/officeDocument/2006/relationships/tags" Target="../tags/tag81.xml"/><Relationship Id="rId21" Type="http://schemas.openxmlformats.org/officeDocument/2006/relationships/tags" Target="../tags/tag99.xml"/><Relationship Id="rId7" Type="http://schemas.openxmlformats.org/officeDocument/2006/relationships/tags" Target="../tags/tag85.xml"/><Relationship Id="rId12" Type="http://schemas.openxmlformats.org/officeDocument/2006/relationships/tags" Target="../tags/tag90.xml"/><Relationship Id="rId17" Type="http://schemas.openxmlformats.org/officeDocument/2006/relationships/tags" Target="../tags/tag95.xml"/><Relationship Id="rId25" Type="http://schemas.openxmlformats.org/officeDocument/2006/relationships/tags" Target="../tags/tag103.xml"/><Relationship Id="rId2" Type="http://schemas.openxmlformats.org/officeDocument/2006/relationships/tags" Target="../tags/tag80.xml"/><Relationship Id="rId16" Type="http://schemas.openxmlformats.org/officeDocument/2006/relationships/tags" Target="../tags/tag94.xml"/><Relationship Id="rId20" Type="http://schemas.openxmlformats.org/officeDocument/2006/relationships/tags" Target="../tags/tag98.xml"/><Relationship Id="rId29" Type="http://schemas.openxmlformats.org/officeDocument/2006/relationships/tags" Target="../tags/tag107.xml"/><Relationship Id="rId1" Type="http://schemas.openxmlformats.org/officeDocument/2006/relationships/tags" Target="../tags/tag79.xml"/><Relationship Id="rId6" Type="http://schemas.openxmlformats.org/officeDocument/2006/relationships/tags" Target="../tags/tag84.xml"/><Relationship Id="rId11" Type="http://schemas.openxmlformats.org/officeDocument/2006/relationships/tags" Target="../tags/tag89.xml"/><Relationship Id="rId24" Type="http://schemas.openxmlformats.org/officeDocument/2006/relationships/tags" Target="../tags/tag102.xml"/><Relationship Id="rId32" Type="http://schemas.openxmlformats.org/officeDocument/2006/relationships/notesSlide" Target="../notesSlides/notesSlide5.xml"/><Relationship Id="rId5" Type="http://schemas.openxmlformats.org/officeDocument/2006/relationships/tags" Target="../tags/tag83.xml"/><Relationship Id="rId15" Type="http://schemas.openxmlformats.org/officeDocument/2006/relationships/tags" Target="../tags/tag93.xml"/><Relationship Id="rId23" Type="http://schemas.openxmlformats.org/officeDocument/2006/relationships/tags" Target="../tags/tag101.xml"/><Relationship Id="rId28" Type="http://schemas.openxmlformats.org/officeDocument/2006/relationships/tags" Target="../tags/tag106.xml"/><Relationship Id="rId10" Type="http://schemas.openxmlformats.org/officeDocument/2006/relationships/tags" Target="../tags/tag88.xml"/><Relationship Id="rId19" Type="http://schemas.openxmlformats.org/officeDocument/2006/relationships/tags" Target="../tags/tag97.xml"/><Relationship Id="rId31" Type="http://schemas.openxmlformats.org/officeDocument/2006/relationships/slideLayout" Target="../slideLayouts/slideLayout2.xml"/><Relationship Id="rId4" Type="http://schemas.openxmlformats.org/officeDocument/2006/relationships/tags" Target="../tags/tag82.xml"/><Relationship Id="rId9" Type="http://schemas.openxmlformats.org/officeDocument/2006/relationships/tags" Target="../tags/tag87.xml"/><Relationship Id="rId14" Type="http://schemas.openxmlformats.org/officeDocument/2006/relationships/tags" Target="../tags/tag92.xml"/><Relationship Id="rId22" Type="http://schemas.openxmlformats.org/officeDocument/2006/relationships/tags" Target="../tags/tag100.xml"/><Relationship Id="rId27" Type="http://schemas.openxmlformats.org/officeDocument/2006/relationships/tags" Target="../tags/tag105.xml"/><Relationship Id="rId30" Type="http://schemas.openxmlformats.org/officeDocument/2006/relationships/tags" Target="../tags/tag10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16.xml"/><Relationship Id="rId13" Type="http://schemas.openxmlformats.org/officeDocument/2006/relationships/tags" Target="../tags/tag121.xml"/><Relationship Id="rId18" Type="http://schemas.openxmlformats.org/officeDocument/2006/relationships/tags" Target="../tags/tag126.xml"/><Relationship Id="rId26" Type="http://schemas.openxmlformats.org/officeDocument/2006/relationships/tags" Target="../tags/tag134.xml"/><Relationship Id="rId3" Type="http://schemas.openxmlformats.org/officeDocument/2006/relationships/tags" Target="../tags/tag111.xml"/><Relationship Id="rId21" Type="http://schemas.openxmlformats.org/officeDocument/2006/relationships/tags" Target="../tags/tag129.xml"/><Relationship Id="rId7" Type="http://schemas.openxmlformats.org/officeDocument/2006/relationships/tags" Target="../tags/tag115.xml"/><Relationship Id="rId12" Type="http://schemas.openxmlformats.org/officeDocument/2006/relationships/tags" Target="../tags/tag120.xml"/><Relationship Id="rId17" Type="http://schemas.openxmlformats.org/officeDocument/2006/relationships/tags" Target="../tags/tag125.xml"/><Relationship Id="rId25" Type="http://schemas.openxmlformats.org/officeDocument/2006/relationships/tags" Target="../tags/tag133.xml"/><Relationship Id="rId2" Type="http://schemas.openxmlformats.org/officeDocument/2006/relationships/tags" Target="../tags/tag110.xml"/><Relationship Id="rId16" Type="http://schemas.openxmlformats.org/officeDocument/2006/relationships/tags" Target="../tags/tag124.xml"/><Relationship Id="rId20" Type="http://schemas.openxmlformats.org/officeDocument/2006/relationships/tags" Target="../tags/tag128.xml"/><Relationship Id="rId29" Type="http://schemas.openxmlformats.org/officeDocument/2006/relationships/tags" Target="../tags/tag137.xml"/><Relationship Id="rId1" Type="http://schemas.openxmlformats.org/officeDocument/2006/relationships/tags" Target="../tags/tag109.xml"/><Relationship Id="rId6" Type="http://schemas.openxmlformats.org/officeDocument/2006/relationships/tags" Target="../tags/tag114.xml"/><Relationship Id="rId11" Type="http://schemas.openxmlformats.org/officeDocument/2006/relationships/tags" Target="../tags/tag119.xml"/><Relationship Id="rId24" Type="http://schemas.openxmlformats.org/officeDocument/2006/relationships/tags" Target="../tags/tag132.xml"/><Relationship Id="rId32" Type="http://schemas.openxmlformats.org/officeDocument/2006/relationships/notesSlide" Target="../notesSlides/notesSlide6.xml"/><Relationship Id="rId5" Type="http://schemas.openxmlformats.org/officeDocument/2006/relationships/tags" Target="../tags/tag113.xml"/><Relationship Id="rId15" Type="http://schemas.openxmlformats.org/officeDocument/2006/relationships/tags" Target="../tags/tag123.xml"/><Relationship Id="rId23" Type="http://schemas.openxmlformats.org/officeDocument/2006/relationships/tags" Target="../tags/tag131.xml"/><Relationship Id="rId28" Type="http://schemas.openxmlformats.org/officeDocument/2006/relationships/tags" Target="../tags/tag136.xml"/><Relationship Id="rId10" Type="http://schemas.openxmlformats.org/officeDocument/2006/relationships/tags" Target="../tags/tag118.xml"/><Relationship Id="rId19" Type="http://schemas.openxmlformats.org/officeDocument/2006/relationships/tags" Target="../tags/tag127.xml"/><Relationship Id="rId31" Type="http://schemas.openxmlformats.org/officeDocument/2006/relationships/slideLayout" Target="../slideLayouts/slideLayout2.xml"/><Relationship Id="rId4" Type="http://schemas.openxmlformats.org/officeDocument/2006/relationships/tags" Target="../tags/tag112.xml"/><Relationship Id="rId9" Type="http://schemas.openxmlformats.org/officeDocument/2006/relationships/tags" Target="../tags/tag117.xml"/><Relationship Id="rId14" Type="http://schemas.openxmlformats.org/officeDocument/2006/relationships/tags" Target="../tags/tag122.xml"/><Relationship Id="rId22" Type="http://schemas.openxmlformats.org/officeDocument/2006/relationships/tags" Target="../tags/tag130.xml"/><Relationship Id="rId27" Type="http://schemas.openxmlformats.org/officeDocument/2006/relationships/tags" Target="../tags/tag135.xml"/><Relationship Id="rId30" Type="http://schemas.openxmlformats.org/officeDocument/2006/relationships/tags" Target="../tags/tag138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46.xml"/><Relationship Id="rId13" Type="http://schemas.openxmlformats.org/officeDocument/2006/relationships/tags" Target="../tags/tag151.xml"/><Relationship Id="rId18" Type="http://schemas.openxmlformats.org/officeDocument/2006/relationships/tags" Target="../tags/tag156.xml"/><Relationship Id="rId3" Type="http://schemas.openxmlformats.org/officeDocument/2006/relationships/tags" Target="../tags/tag141.xml"/><Relationship Id="rId21" Type="http://schemas.openxmlformats.org/officeDocument/2006/relationships/tags" Target="../tags/tag159.xml"/><Relationship Id="rId7" Type="http://schemas.openxmlformats.org/officeDocument/2006/relationships/tags" Target="../tags/tag145.xml"/><Relationship Id="rId12" Type="http://schemas.openxmlformats.org/officeDocument/2006/relationships/tags" Target="../tags/tag150.xml"/><Relationship Id="rId17" Type="http://schemas.openxmlformats.org/officeDocument/2006/relationships/tags" Target="../tags/tag155.xml"/><Relationship Id="rId25" Type="http://schemas.openxmlformats.org/officeDocument/2006/relationships/notesSlide" Target="../notesSlides/notesSlide7.xml"/><Relationship Id="rId2" Type="http://schemas.openxmlformats.org/officeDocument/2006/relationships/tags" Target="../tags/tag140.xml"/><Relationship Id="rId16" Type="http://schemas.openxmlformats.org/officeDocument/2006/relationships/tags" Target="../tags/tag154.xml"/><Relationship Id="rId20" Type="http://schemas.openxmlformats.org/officeDocument/2006/relationships/tags" Target="../tags/tag158.xml"/><Relationship Id="rId1" Type="http://schemas.openxmlformats.org/officeDocument/2006/relationships/tags" Target="../tags/tag139.xml"/><Relationship Id="rId6" Type="http://schemas.openxmlformats.org/officeDocument/2006/relationships/tags" Target="../tags/tag144.xml"/><Relationship Id="rId11" Type="http://schemas.openxmlformats.org/officeDocument/2006/relationships/tags" Target="../tags/tag149.xml"/><Relationship Id="rId24" Type="http://schemas.openxmlformats.org/officeDocument/2006/relationships/slideLayout" Target="../slideLayouts/slideLayout2.xml"/><Relationship Id="rId5" Type="http://schemas.openxmlformats.org/officeDocument/2006/relationships/tags" Target="../tags/tag143.xml"/><Relationship Id="rId15" Type="http://schemas.openxmlformats.org/officeDocument/2006/relationships/tags" Target="../tags/tag153.xml"/><Relationship Id="rId23" Type="http://schemas.openxmlformats.org/officeDocument/2006/relationships/tags" Target="../tags/tag161.xml"/><Relationship Id="rId10" Type="http://schemas.openxmlformats.org/officeDocument/2006/relationships/tags" Target="../tags/tag148.xml"/><Relationship Id="rId19" Type="http://schemas.openxmlformats.org/officeDocument/2006/relationships/tags" Target="../tags/tag157.xml"/><Relationship Id="rId4" Type="http://schemas.openxmlformats.org/officeDocument/2006/relationships/tags" Target="../tags/tag142.xml"/><Relationship Id="rId9" Type="http://schemas.openxmlformats.org/officeDocument/2006/relationships/tags" Target="../tags/tag147.xml"/><Relationship Id="rId14" Type="http://schemas.openxmlformats.org/officeDocument/2006/relationships/tags" Target="../tags/tag152.xml"/><Relationship Id="rId22" Type="http://schemas.openxmlformats.org/officeDocument/2006/relationships/tags" Target="../tags/tag16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22860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CSE 332: Data Structures and Parallelism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en-US" dirty="0"/>
              <a:t>Spring 2022</a:t>
            </a:r>
          </a:p>
          <a:p>
            <a:r>
              <a:rPr lang="en-US" altLang="en-US" dirty="0"/>
              <a:t>Richard Anderson</a:t>
            </a:r>
          </a:p>
          <a:p>
            <a:r>
              <a:rPr lang="en-US" altLang="en-US" dirty="0"/>
              <a:t>Lecture 9: </a:t>
            </a:r>
            <a:r>
              <a:rPr lang="vi-VN" dirty="0"/>
              <a:t>Адельсо́н-Ве́льский</a:t>
            </a:r>
            <a:r>
              <a:rPr lang="en-US" dirty="0"/>
              <a:t> </a:t>
            </a:r>
            <a:r>
              <a:rPr lang="vi-VN" dirty="0"/>
              <a:t>Ла́ндис</a:t>
            </a:r>
            <a:r>
              <a:rPr lang="en-US" dirty="0"/>
              <a:t> </a:t>
            </a:r>
            <a:r>
              <a:rPr lang="az-Cyrl-AZ" dirty="0">
                <a:latin typeface="Arial" panose="020B0604020202020204" pitchFamily="34" charset="0"/>
                <a:cs typeface="Arial" panose="020B0604020202020204" pitchFamily="34" charset="0"/>
              </a:rPr>
              <a:t>деревья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az-Cyrl-AZ" dirty="0">
                <a:latin typeface="Arial" panose="020B0604020202020204" pitchFamily="34" charset="0"/>
                <a:cs typeface="Arial" panose="020B0604020202020204" pitchFamily="34" charset="0"/>
              </a:rPr>
              <a:t>Часть вторая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4/15/2022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820A4-3FD7-46A3-BBC4-852662ABCDF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2400" y="6096000"/>
            <a:ext cx="2667000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Lecture 9: AVL Trees, part two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example: </a:t>
            </a:r>
            <a:r>
              <a:rPr lang="en-US" b="1" i="0" dirty="0">
                <a:latin typeface="Courier New" pitchFamily="49" charset="0"/>
                <a:cs typeface="Courier New" pitchFamily="49" charset="0"/>
              </a:rPr>
              <a:t>insert(16)</a:t>
            </a:r>
          </a:p>
        </p:txBody>
      </p:sp>
      <p:sp>
        <p:nvSpPr>
          <p:cNvPr id="7" name="Oval 4"/>
          <p:cNvSpPr>
            <a:spLocks noChangeAspect="1" noChangeArrowheads="1"/>
          </p:cNvSpPr>
          <p:nvPr>
            <p:custDataLst>
              <p:tags r:id="rId1"/>
            </p:custDataLst>
          </p:nvPr>
        </p:nvSpPr>
        <p:spPr bwMode="auto">
          <a:xfrm>
            <a:off x="1854200" y="255270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/>
              <a:t>10</a:t>
            </a:r>
          </a:p>
        </p:txBody>
      </p:sp>
      <p:sp>
        <p:nvSpPr>
          <p:cNvPr id="8" name="Oval 5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762000" y="255270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/>
              <a:t> 4</a:t>
            </a:r>
          </a:p>
        </p:txBody>
      </p:sp>
      <p:sp>
        <p:nvSpPr>
          <p:cNvPr id="9" name="Oval 6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4165600" y="1885950"/>
            <a:ext cx="508000" cy="285750"/>
          </a:xfrm>
          <a:prstGeom prst="ellips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>
                <a:solidFill>
                  <a:srgbClr val="C00000"/>
                </a:solidFill>
              </a:rPr>
              <a:t>22</a:t>
            </a:r>
          </a:p>
        </p:txBody>
      </p:sp>
      <p:sp>
        <p:nvSpPr>
          <p:cNvPr id="10" name="Oval 7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1473200" y="188595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/>
              <a:t> 8</a:t>
            </a:r>
          </a:p>
        </p:txBody>
      </p:sp>
      <p:sp>
        <p:nvSpPr>
          <p:cNvPr id="11" name="Oval 8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2794000" y="137160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/>
              <a:t>15</a:t>
            </a:r>
          </a:p>
        </p:txBody>
      </p:sp>
      <p:cxnSp>
        <p:nvCxnSpPr>
          <p:cNvPr id="12" name="AutoShape 9"/>
          <p:cNvCxnSpPr>
            <a:cxnSpLocks noChangeShapeType="1"/>
            <a:stCxn id="11" idx="3"/>
            <a:endCxn id="10" idx="0"/>
          </p:cNvCxnSpPr>
          <p:nvPr>
            <p:custDataLst>
              <p:tags r:id="rId6"/>
            </p:custDataLst>
          </p:nvPr>
        </p:nvCxnSpPr>
        <p:spPr bwMode="auto">
          <a:xfrm flipH="1">
            <a:off x="1727200" y="1635125"/>
            <a:ext cx="1141413" cy="231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" name="AutoShape 10"/>
          <p:cNvCxnSpPr>
            <a:cxnSpLocks noChangeShapeType="1"/>
            <a:stCxn id="11" idx="5"/>
            <a:endCxn id="9" idx="0"/>
          </p:cNvCxnSpPr>
          <p:nvPr>
            <p:custDataLst>
              <p:tags r:id="rId7"/>
            </p:custDataLst>
          </p:nvPr>
        </p:nvCxnSpPr>
        <p:spPr bwMode="auto">
          <a:xfrm rot="16200000" flipH="1">
            <a:off x="3688379" y="1154728"/>
            <a:ext cx="270447" cy="119199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4" name="AutoShape 12"/>
          <p:cNvCxnSpPr>
            <a:cxnSpLocks noChangeShapeType="1"/>
            <a:stCxn id="10" idx="3"/>
            <a:endCxn id="8" idx="0"/>
          </p:cNvCxnSpPr>
          <p:nvPr>
            <p:custDataLst>
              <p:tags r:id="rId8"/>
            </p:custDataLst>
          </p:nvPr>
        </p:nvCxnSpPr>
        <p:spPr bwMode="auto">
          <a:xfrm flipH="1">
            <a:off x="1016000" y="2149475"/>
            <a:ext cx="531813" cy="384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5" name="AutoShape 13"/>
          <p:cNvCxnSpPr>
            <a:cxnSpLocks noChangeShapeType="1"/>
            <a:stCxn id="10" idx="5"/>
            <a:endCxn id="7" idx="0"/>
          </p:cNvCxnSpPr>
          <p:nvPr>
            <p:custDataLst>
              <p:tags r:id="rId9"/>
            </p:custDataLst>
          </p:nvPr>
        </p:nvCxnSpPr>
        <p:spPr bwMode="auto">
          <a:xfrm rot="16200000" flipH="1">
            <a:off x="1796079" y="2240578"/>
            <a:ext cx="422847" cy="20139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" name="Oval 14"/>
          <p:cNvSpPr>
            <a:spLocks noChangeAspect="1" noChangeArrowheads="1"/>
          </p:cNvSpPr>
          <p:nvPr>
            <p:custDataLst>
              <p:tags r:id="rId10"/>
            </p:custDataLst>
          </p:nvPr>
        </p:nvSpPr>
        <p:spPr bwMode="auto">
          <a:xfrm>
            <a:off x="152400" y="321945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/>
              <a:t> 3</a:t>
            </a:r>
          </a:p>
        </p:txBody>
      </p:sp>
      <p:cxnSp>
        <p:nvCxnSpPr>
          <p:cNvPr id="17" name="AutoShape 15"/>
          <p:cNvCxnSpPr>
            <a:cxnSpLocks noChangeShapeType="1"/>
            <a:stCxn id="8" idx="3"/>
            <a:endCxn id="16" idx="0"/>
          </p:cNvCxnSpPr>
          <p:nvPr>
            <p:custDataLst>
              <p:tags r:id="rId11"/>
            </p:custDataLst>
          </p:nvPr>
        </p:nvCxnSpPr>
        <p:spPr bwMode="auto">
          <a:xfrm flipH="1">
            <a:off x="406400" y="2816225"/>
            <a:ext cx="430213" cy="384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8" name="Oval 16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>
            <a:off x="1270000" y="320040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/>
              <a:t> 6</a:t>
            </a:r>
          </a:p>
        </p:txBody>
      </p:sp>
      <p:cxnSp>
        <p:nvCxnSpPr>
          <p:cNvPr id="19" name="AutoShape 17"/>
          <p:cNvCxnSpPr>
            <a:cxnSpLocks noChangeShapeType="1"/>
            <a:stCxn id="8" idx="5"/>
            <a:endCxn id="18" idx="0"/>
          </p:cNvCxnSpPr>
          <p:nvPr>
            <p:custDataLst>
              <p:tags r:id="rId13"/>
            </p:custDataLst>
          </p:nvPr>
        </p:nvCxnSpPr>
        <p:spPr bwMode="auto">
          <a:xfrm>
            <a:off x="1195388" y="2816225"/>
            <a:ext cx="328612" cy="3651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0" name="Oval 18"/>
          <p:cNvSpPr>
            <a:spLocks noChangeAspect="1" noChangeArrowheads="1"/>
          </p:cNvSpPr>
          <p:nvPr>
            <p:custDataLst>
              <p:tags r:id="rId14"/>
            </p:custDataLst>
          </p:nvPr>
        </p:nvSpPr>
        <p:spPr bwMode="auto">
          <a:xfrm>
            <a:off x="3479800" y="2551113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/>
              <a:t>19</a:t>
            </a:r>
          </a:p>
        </p:txBody>
      </p:sp>
      <p:cxnSp>
        <p:nvCxnSpPr>
          <p:cNvPr id="21" name="AutoShape 19"/>
          <p:cNvCxnSpPr>
            <a:cxnSpLocks noChangeShapeType="1"/>
            <a:stCxn id="9" idx="3"/>
            <a:endCxn id="20" idx="0"/>
          </p:cNvCxnSpPr>
          <p:nvPr>
            <p:custDataLst>
              <p:tags r:id="rId15"/>
            </p:custDataLst>
          </p:nvPr>
        </p:nvCxnSpPr>
        <p:spPr bwMode="auto">
          <a:xfrm rot="5400000">
            <a:off x="3776268" y="2087386"/>
            <a:ext cx="421260" cy="50619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2" name="AutoShape 22"/>
          <p:cNvCxnSpPr>
            <a:cxnSpLocks noChangeShapeType="1"/>
            <a:stCxn id="20" idx="3"/>
            <a:endCxn id="24" idx="0"/>
          </p:cNvCxnSpPr>
          <p:nvPr>
            <p:custDataLst>
              <p:tags r:id="rId16"/>
            </p:custDataLst>
          </p:nvPr>
        </p:nvCxnSpPr>
        <p:spPr bwMode="auto">
          <a:xfrm rot="5400000">
            <a:off x="3193656" y="2877961"/>
            <a:ext cx="443484" cy="27759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3" name="AutoShape 23"/>
          <p:cNvCxnSpPr>
            <a:cxnSpLocks noChangeShapeType="1"/>
            <a:endCxn id="25" idx="0"/>
          </p:cNvCxnSpPr>
          <p:nvPr>
            <p:custDataLst>
              <p:tags r:id="rId17"/>
            </p:custDataLst>
          </p:nvPr>
        </p:nvCxnSpPr>
        <p:spPr bwMode="auto">
          <a:xfrm rot="16200000" flipH="1">
            <a:off x="3822700" y="2895600"/>
            <a:ext cx="38100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4" name="Oval 24"/>
          <p:cNvSpPr>
            <a:spLocks noChangeAspect="1" noChangeArrowheads="1"/>
          </p:cNvSpPr>
          <p:nvPr>
            <p:custDataLst>
              <p:tags r:id="rId18"/>
            </p:custDataLst>
          </p:nvPr>
        </p:nvSpPr>
        <p:spPr bwMode="auto">
          <a:xfrm>
            <a:off x="3022600" y="323850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/>
              <a:t>17</a:t>
            </a:r>
          </a:p>
        </p:txBody>
      </p:sp>
      <p:sp>
        <p:nvSpPr>
          <p:cNvPr id="25" name="Oval 25"/>
          <p:cNvSpPr>
            <a:spLocks noChangeAspect="1" noChangeArrowheads="1"/>
          </p:cNvSpPr>
          <p:nvPr>
            <p:custDataLst>
              <p:tags r:id="rId19"/>
            </p:custDataLst>
          </p:nvPr>
        </p:nvSpPr>
        <p:spPr bwMode="auto">
          <a:xfrm>
            <a:off x="3911600" y="323850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/>
              <a:t>20</a:t>
            </a:r>
          </a:p>
        </p:txBody>
      </p:sp>
      <p:sp>
        <p:nvSpPr>
          <p:cNvPr id="26" name="Oval 26"/>
          <p:cNvSpPr>
            <a:spLocks noChangeAspect="1" noChangeArrowheads="1"/>
          </p:cNvSpPr>
          <p:nvPr>
            <p:custDataLst>
              <p:tags r:id="rId20"/>
            </p:custDataLst>
          </p:nvPr>
        </p:nvSpPr>
        <p:spPr bwMode="auto">
          <a:xfrm>
            <a:off x="4749800" y="251460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/>
              <a:t>24</a:t>
            </a:r>
          </a:p>
        </p:txBody>
      </p:sp>
      <p:cxnSp>
        <p:nvCxnSpPr>
          <p:cNvPr id="27" name="AutoShape 27"/>
          <p:cNvCxnSpPr>
            <a:cxnSpLocks noChangeShapeType="1"/>
          </p:cNvCxnSpPr>
          <p:nvPr>
            <p:custDataLst>
              <p:tags r:id="rId21"/>
            </p:custDataLst>
          </p:nvPr>
        </p:nvCxnSpPr>
        <p:spPr bwMode="auto">
          <a:xfrm>
            <a:off x="4521200" y="2133600"/>
            <a:ext cx="531813" cy="384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8" name="AutoShape 30"/>
          <p:cNvCxnSpPr>
            <a:cxnSpLocks noChangeShapeType="1"/>
            <a:endCxn id="29" idx="0"/>
          </p:cNvCxnSpPr>
          <p:nvPr>
            <p:custDataLst>
              <p:tags r:id="rId22"/>
            </p:custDataLst>
          </p:nvPr>
        </p:nvCxnSpPr>
        <p:spPr bwMode="auto">
          <a:xfrm flipH="1">
            <a:off x="2921000" y="3505200"/>
            <a:ext cx="304800" cy="247650"/>
          </a:xfrm>
          <a:prstGeom prst="straightConnector1">
            <a:avLst/>
          </a:prstGeom>
          <a:noFill/>
          <a:ln w="9525">
            <a:solidFill>
              <a:srgbClr val="C00000"/>
            </a:solidFill>
            <a:prstDash val="sysDot"/>
            <a:round/>
            <a:headEnd/>
            <a:tailEnd type="triangle" w="med" len="med"/>
          </a:ln>
          <a:effectLst/>
        </p:spPr>
      </p:cxnSp>
      <p:sp>
        <p:nvSpPr>
          <p:cNvPr id="29" name="Oval 31"/>
          <p:cNvSpPr>
            <a:spLocks noChangeAspect="1" noChangeArrowheads="1"/>
          </p:cNvSpPr>
          <p:nvPr>
            <p:custDataLst>
              <p:tags r:id="rId23"/>
            </p:custDataLst>
          </p:nvPr>
        </p:nvSpPr>
        <p:spPr bwMode="auto">
          <a:xfrm>
            <a:off x="2667000" y="3771900"/>
            <a:ext cx="508000" cy="285750"/>
          </a:xfrm>
          <a:prstGeom prst="ellipse">
            <a:avLst/>
          </a:prstGeom>
          <a:noFill/>
          <a:ln w="38100">
            <a:solidFill>
              <a:srgbClr val="C00000"/>
            </a:solidFill>
            <a:prstDash val="sysDot"/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/>
              <a:t>16</a:t>
            </a:r>
          </a:p>
        </p:txBody>
      </p:sp>
      <p:sp>
        <p:nvSpPr>
          <p:cNvPr id="30" name="Oval 4"/>
          <p:cNvSpPr>
            <a:spLocks noChangeAspect="1" noChangeArrowheads="1"/>
          </p:cNvSpPr>
          <p:nvPr>
            <p:custDataLst>
              <p:tags r:id="rId24"/>
            </p:custDataLst>
          </p:nvPr>
        </p:nvSpPr>
        <p:spPr bwMode="auto">
          <a:xfrm>
            <a:off x="4572000" y="512445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/>
              <a:t>10</a:t>
            </a:r>
          </a:p>
        </p:txBody>
      </p:sp>
      <p:sp>
        <p:nvSpPr>
          <p:cNvPr id="31" name="Oval 5"/>
          <p:cNvSpPr>
            <a:spLocks noChangeAspect="1" noChangeArrowheads="1"/>
          </p:cNvSpPr>
          <p:nvPr>
            <p:custDataLst>
              <p:tags r:id="rId25"/>
            </p:custDataLst>
          </p:nvPr>
        </p:nvSpPr>
        <p:spPr bwMode="auto">
          <a:xfrm>
            <a:off x="3479800" y="512445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/>
              <a:t> 4</a:t>
            </a:r>
          </a:p>
        </p:txBody>
      </p:sp>
      <p:sp>
        <p:nvSpPr>
          <p:cNvPr id="32" name="Oval 7"/>
          <p:cNvSpPr>
            <a:spLocks noChangeAspect="1" noChangeArrowheads="1"/>
          </p:cNvSpPr>
          <p:nvPr>
            <p:custDataLst>
              <p:tags r:id="rId26"/>
            </p:custDataLst>
          </p:nvPr>
        </p:nvSpPr>
        <p:spPr bwMode="auto">
          <a:xfrm>
            <a:off x="4191000" y="445770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/>
              <a:t> 8</a:t>
            </a:r>
          </a:p>
        </p:txBody>
      </p:sp>
      <p:sp>
        <p:nvSpPr>
          <p:cNvPr id="33" name="Oval 8"/>
          <p:cNvSpPr>
            <a:spLocks noChangeAspect="1" noChangeArrowheads="1"/>
          </p:cNvSpPr>
          <p:nvPr>
            <p:custDataLst>
              <p:tags r:id="rId27"/>
            </p:custDataLst>
          </p:nvPr>
        </p:nvSpPr>
        <p:spPr bwMode="auto">
          <a:xfrm>
            <a:off x="5511800" y="394335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/>
              <a:t>15</a:t>
            </a:r>
          </a:p>
        </p:txBody>
      </p:sp>
      <p:cxnSp>
        <p:nvCxnSpPr>
          <p:cNvPr id="34" name="AutoShape 9"/>
          <p:cNvCxnSpPr>
            <a:cxnSpLocks noChangeShapeType="1"/>
            <a:stCxn id="33" idx="3"/>
            <a:endCxn id="32" idx="0"/>
          </p:cNvCxnSpPr>
          <p:nvPr>
            <p:custDataLst>
              <p:tags r:id="rId28"/>
            </p:custDataLst>
          </p:nvPr>
        </p:nvCxnSpPr>
        <p:spPr bwMode="auto">
          <a:xfrm flipH="1">
            <a:off x="4445000" y="4206875"/>
            <a:ext cx="1141413" cy="231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5" name="AutoShape 12"/>
          <p:cNvCxnSpPr>
            <a:cxnSpLocks noChangeShapeType="1"/>
            <a:stCxn id="32" idx="3"/>
            <a:endCxn id="31" idx="0"/>
          </p:cNvCxnSpPr>
          <p:nvPr>
            <p:custDataLst>
              <p:tags r:id="rId29"/>
            </p:custDataLst>
          </p:nvPr>
        </p:nvCxnSpPr>
        <p:spPr bwMode="auto">
          <a:xfrm flipH="1">
            <a:off x="3733800" y="4721225"/>
            <a:ext cx="531813" cy="384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6" name="AutoShape 13"/>
          <p:cNvCxnSpPr>
            <a:cxnSpLocks noChangeShapeType="1"/>
            <a:stCxn id="32" idx="5"/>
            <a:endCxn id="30" idx="0"/>
          </p:cNvCxnSpPr>
          <p:nvPr>
            <p:custDataLst>
              <p:tags r:id="rId30"/>
            </p:custDataLst>
          </p:nvPr>
        </p:nvCxnSpPr>
        <p:spPr bwMode="auto">
          <a:xfrm rot="16200000" flipH="1">
            <a:off x="4513879" y="4812328"/>
            <a:ext cx="422847" cy="20139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7" name="Oval 14"/>
          <p:cNvSpPr>
            <a:spLocks noChangeAspect="1" noChangeArrowheads="1"/>
          </p:cNvSpPr>
          <p:nvPr>
            <p:custDataLst>
              <p:tags r:id="rId31"/>
            </p:custDataLst>
          </p:nvPr>
        </p:nvSpPr>
        <p:spPr bwMode="auto">
          <a:xfrm>
            <a:off x="2870200" y="579120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/>
              <a:t> 3</a:t>
            </a:r>
          </a:p>
        </p:txBody>
      </p:sp>
      <p:cxnSp>
        <p:nvCxnSpPr>
          <p:cNvPr id="38" name="AutoShape 15"/>
          <p:cNvCxnSpPr>
            <a:cxnSpLocks noChangeShapeType="1"/>
            <a:stCxn id="31" idx="3"/>
            <a:endCxn id="37" idx="0"/>
          </p:cNvCxnSpPr>
          <p:nvPr>
            <p:custDataLst>
              <p:tags r:id="rId32"/>
            </p:custDataLst>
          </p:nvPr>
        </p:nvCxnSpPr>
        <p:spPr bwMode="auto">
          <a:xfrm flipH="1">
            <a:off x="3124200" y="5387975"/>
            <a:ext cx="430213" cy="384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9" name="Oval 16"/>
          <p:cNvSpPr>
            <a:spLocks noChangeAspect="1" noChangeArrowheads="1"/>
          </p:cNvSpPr>
          <p:nvPr>
            <p:custDataLst>
              <p:tags r:id="rId33"/>
            </p:custDataLst>
          </p:nvPr>
        </p:nvSpPr>
        <p:spPr bwMode="auto">
          <a:xfrm>
            <a:off x="3987800" y="577215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/>
              <a:t> 6</a:t>
            </a:r>
          </a:p>
        </p:txBody>
      </p:sp>
      <p:cxnSp>
        <p:nvCxnSpPr>
          <p:cNvPr id="40" name="AutoShape 17"/>
          <p:cNvCxnSpPr>
            <a:cxnSpLocks noChangeShapeType="1"/>
            <a:stCxn id="31" idx="5"/>
            <a:endCxn id="39" idx="0"/>
          </p:cNvCxnSpPr>
          <p:nvPr>
            <p:custDataLst>
              <p:tags r:id="rId34"/>
            </p:custDataLst>
          </p:nvPr>
        </p:nvCxnSpPr>
        <p:spPr bwMode="auto">
          <a:xfrm>
            <a:off x="3913188" y="5387975"/>
            <a:ext cx="328612" cy="3651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2" name="Oval 18"/>
          <p:cNvSpPr>
            <a:spLocks noChangeAspect="1" noChangeArrowheads="1"/>
          </p:cNvSpPr>
          <p:nvPr>
            <p:custDataLst>
              <p:tags r:id="rId35"/>
            </p:custDataLst>
          </p:nvPr>
        </p:nvSpPr>
        <p:spPr bwMode="auto">
          <a:xfrm>
            <a:off x="6527800" y="449580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/>
              <a:t>19</a:t>
            </a:r>
          </a:p>
        </p:txBody>
      </p:sp>
      <p:cxnSp>
        <p:nvCxnSpPr>
          <p:cNvPr id="43" name="AutoShape 22"/>
          <p:cNvCxnSpPr>
            <a:cxnSpLocks noChangeShapeType="1"/>
            <a:stCxn id="42" idx="3"/>
            <a:endCxn id="45" idx="0"/>
          </p:cNvCxnSpPr>
          <p:nvPr>
            <p:custDataLst>
              <p:tags r:id="rId36"/>
            </p:custDataLst>
          </p:nvPr>
        </p:nvCxnSpPr>
        <p:spPr bwMode="auto">
          <a:xfrm rot="5400000">
            <a:off x="6241656" y="4822648"/>
            <a:ext cx="443484" cy="27759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4" name="AutoShape 23"/>
          <p:cNvCxnSpPr>
            <a:cxnSpLocks noChangeShapeType="1"/>
            <a:stCxn id="52" idx="3"/>
            <a:endCxn id="46" idx="0"/>
          </p:cNvCxnSpPr>
          <p:nvPr>
            <p:custDataLst>
              <p:tags r:id="rId37"/>
            </p:custDataLst>
          </p:nvPr>
        </p:nvCxnSpPr>
        <p:spPr bwMode="auto">
          <a:xfrm rot="5400000">
            <a:off x="7134625" y="5410816"/>
            <a:ext cx="384747" cy="22679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5" name="Oval 24"/>
          <p:cNvSpPr>
            <a:spLocks noChangeAspect="1" noChangeArrowheads="1"/>
          </p:cNvSpPr>
          <p:nvPr>
            <p:custDataLst>
              <p:tags r:id="rId38"/>
            </p:custDataLst>
          </p:nvPr>
        </p:nvSpPr>
        <p:spPr bwMode="auto">
          <a:xfrm>
            <a:off x="6070600" y="5183187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/>
              <a:t>17</a:t>
            </a:r>
          </a:p>
        </p:txBody>
      </p:sp>
      <p:sp>
        <p:nvSpPr>
          <p:cNvPr id="46" name="Oval 25"/>
          <p:cNvSpPr>
            <a:spLocks noChangeAspect="1" noChangeArrowheads="1"/>
          </p:cNvSpPr>
          <p:nvPr>
            <p:custDataLst>
              <p:tags r:id="rId39"/>
            </p:custDataLst>
          </p:nvPr>
        </p:nvSpPr>
        <p:spPr bwMode="auto">
          <a:xfrm>
            <a:off x="6959600" y="5716587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/>
              <a:t>20</a:t>
            </a:r>
          </a:p>
        </p:txBody>
      </p:sp>
      <p:cxnSp>
        <p:nvCxnSpPr>
          <p:cNvPr id="47" name="AutoShape 30"/>
          <p:cNvCxnSpPr>
            <a:cxnSpLocks noChangeShapeType="1"/>
            <a:stCxn id="45" idx="3"/>
            <a:endCxn id="48" idx="0"/>
          </p:cNvCxnSpPr>
          <p:nvPr>
            <p:custDataLst>
              <p:tags r:id="rId40"/>
            </p:custDataLst>
          </p:nvPr>
        </p:nvCxnSpPr>
        <p:spPr bwMode="auto">
          <a:xfrm rot="5400000">
            <a:off x="5912250" y="5483841"/>
            <a:ext cx="289497" cy="175995"/>
          </a:xfrm>
          <a:prstGeom prst="straightConnector1">
            <a:avLst/>
          </a:prstGeom>
          <a:noFill/>
          <a:ln w="9525">
            <a:solidFill>
              <a:srgbClr val="C00000"/>
            </a:solidFill>
            <a:prstDash val="sysDot"/>
            <a:round/>
            <a:headEnd/>
            <a:tailEnd type="triangle" w="med" len="med"/>
          </a:ln>
          <a:effectLst/>
        </p:spPr>
      </p:cxnSp>
      <p:sp>
        <p:nvSpPr>
          <p:cNvPr id="48" name="Oval 31"/>
          <p:cNvSpPr>
            <a:spLocks noChangeAspect="1" noChangeArrowheads="1"/>
          </p:cNvSpPr>
          <p:nvPr>
            <p:custDataLst>
              <p:tags r:id="rId41"/>
            </p:custDataLst>
          </p:nvPr>
        </p:nvSpPr>
        <p:spPr bwMode="auto">
          <a:xfrm>
            <a:off x="5715000" y="5716587"/>
            <a:ext cx="508000" cy="285750"/>
          </a:xfrm>
          <a:prstGeom prst="ellipse">
            <a:avLst/>
          </a:prstGeom>
          <a:noFill/>
          <a:ln w="38100">
            <a:solidFill>
              <a:srgbClr val="C00000"/>
            </a:solidFill>
            <a:prstDash val="sysDot"/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/>
              <a:t>16</a:t>
            </a:r>
          </a:p>
        </p:txBody>
      </p:sp>
      <p:cxnSp>
        <p:nvCxnSpPr>
          <p:cNvPr id="49" name="AutoShape 10"/>
          <p:cNvCxnSpPr>
            <a:cxnSpLocks noChangeShapeType="1"/>
            <a:stCxn id="33" idx="5"/>
            <a:endCxn id="42" idx="1"/>
          </p:cNvCxnSpPr>
          <p:nvPr>
            <p:custDataLst>
              <p:tags r:id="rId42"/>
            </p:custDataLst>
          </p:nvPr>
        </p:nvCxnSpPr>
        <p:spPr bwMode="auto">
          <a:xfrm rot="16200000" flipH="1">
            <a:off x="6098603" y="4034055"/>
            <a:ext cx="350394" cy="65679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2" name="Oval 6"/>
          <p:cNvSpPr>
            <a:spLocks noChangeAspect="1" noChangeArrowheads="1"/>
          </p:cNvSpPr>
          <p:nvPr>
            <p:custDataLst>
              <p:tags r:id="rId43"/>
            </p:custDataLst>
          </p:nvPr>
        </p:nvSpPr>
        <p:spPr bwMode="auto">
          <a:xfrm>
            <a:off x="7366000" y="5087937"/>
            <a:ext cx="508000" cy="285750"/>
          </a:xfrm>
          <a:prstGeom prst="ellips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>
                <a:solidFill>
                  <a:srgbClr val="C00000"/>
                </a:solidFill>
              </a:rPr>
              <a:t>22</a:t>
            </a:r>
          </a:p>
        </p:txBody>
      </p:sp>
      <p:sp>
        <p:nvSpPr>
          <p:cNvPr id="53" name="Oval 26"/>
          <p:cNvSpPr>
            <a:spLocks noChangeAspect="1" noChangeArrowheads="1"/>
          </p:cNvSpPr>
          <p:nvPr>
            <p:custDataLst>
              <p:tags r:id="rId44"/>
            </p:custDataLst>
          </p:nvPr>
        </p:nvSpPr>
        <p:spPr bwMode="auto">
          <a:xfrm>
            <a:off x="7950200" y="5716587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/>
              <a:t>24</a:t>
            </a:r>
          </a:p>
        </p:txBody>
      </p:sp>
      <p:cxnSp>
        <p:nvCxnSpPr>
          <p:cNvPr id="54" name="AutoShape 27"/>
          <p:cNvCxnSpPr>
            <a:cxnSpLocks noChangeShapeType="1"/>
          </p:cNvCxnSpPr>
          <p:nvPr>
            <p:custDataLst>
              <p:tags r:id="rId45"/>
            </p:custDataLst>
          </p:nvPr>
        </p:nvCxnSpPr>
        <p:spPr bwMode="auto">
          <a:xfrm>
            <a:off x="7721600" y="5335587"/>
            <a:ext cx="531813" cy="384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56" name="AutoShape 10"/>
          <p:cNvCxnSpPr>
            <a:cxnSpLocks noChangeShapeType="1"/>
            <a:stCxn id="42" idx="5"/>
            <a:endCxn id="52" idx="1"/>
          </p:cNvCxnSpPr>
          <p:nvPr>
            <p:custDataLst>
              <p:tags r:id="rId46"/>
            </p:custDataLst>
          </p:nvPr>
        </p:nvCxnSpPr>
        <p:spPr bwMode="auto">
          <a:xfrm rot="16200000" flipH="1">
            <a:off x="7005860" y="4695248"/>
            <a:ext cx="390081" cy="47899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4/15/2022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2475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right-right case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8382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Mirror image to left-left case, so you rotate the other way</a:t>
            </a:r>
          </a:p>
          <a:p>
            <a:pPr lvl="1"/>
            <a:r>
              <a:rPr lang="en-US" dirty="0"/>
              <a:t>Exact same concept, but need different code</a:t>
            </a:r>
          </a:p>
        </p:txBody>
      </p:sp>
      <p:sp>
        <p:nvSpPr>
          <p:cNvPr id="8" name="Oval 4"/>
          <p:cNvSpPr>
            <a:spLocks noChangeAspect="1" noChangeArrowheads="1"/>
          </p:cNvSpPr>
          <p:nvPr>
            <p:custDataLst>
              <p:tags r:id="rId1"/>
            </p:custDataLst>
          </p:nvPr>
        </p:nvSpPr>
        <p:spPr bwMode="auto">
          <a:xfrm>
            <a:off x="1600200" y="3238500"/>
            <a:ext cx="609600" cy="342900"/>
          </a:xfrm>
          <a:prstGeom prst="ellips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b="1" dirty="0">
                <a:solidFill>
                  <a:srgbClr val="C00000"/>
                </a:solidFill>
              </a:rPr>
              <a:t>a</a:t>
            </a:r>
          </a:p>
        </p:txBody>
      </p:sp>
      <p:cxnSp>
        <p:nvCxnSpPr>
          <p:cNvPr id="9" name="AutoShape 5"/>
          <p:cNvCxnSpPr>
            <a:cxnSpLocks noChangeShapeType="1"/>
            <a:stCxn id="8" idx="5"/>
          </p:cNvCxnSpPr>
          <p:nvPr>
            <p:custDataLst>
              <p:tags r:id="rId2"/>
            </p:custDataLst>
          </p:nvPr>
        </p:nvCxnSpPr>
        <p:spPr bwMode="auto">
          <a:xfrm rot="16200000" flipH="1">
            <a:off x="2254355" y="3397354"/>
            <a:ext cx="431219" cy="69887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0" name="AutoShape 6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971800" y="4648200"/>
            <a:ext cx="1143000" cy="8953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Z</a:t>
            </a:r>
          </a:p>
        </p:txBody>
      </p:sp>
      <p:sp>
        <p:nvSpPr>
          <p:cNvPr id="11" name="AutoShape 7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05000" y="4648200"/>
            <a:ext cx="889000" cy="8953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Y</a:t>
            </a:r>
          </a:p>
        </p:txBody>
      </p:sp>
      <p:cxnSp>
        <p:nvCxnSpPr>
          <p:cNvPr id="13" name="AutoShape 9"/>
          <p:cNvCxnSpPr>
            <a:cxnSpLocks noChangeShapeType="1"/>
            <a:stCxn id="45" idx="3"/>
            <a:endCxn id="11" idx="0"/>
          </p:cNvCxnSpPr>
          <p:nvPr>
            <p:custDataLst>
              <p:tags r:id="rId5"/>
            </p:custDataLst>
          </p:nvPr>
        </p:nvCxnSpPr>
        <p:spPr bwMode="auto">
          <a:xfrm rot="5400000">
            <a:off x="2413479" y="4153004"/>
            <a:ext cx="431217" cy="55917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4" name="AutoShape 10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57200" y="3829050"/>
            <a:ext cx="1143000" cy="8953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X</a:t>
            </a:r>
          </a:p>
        </p:txBody>
      </p:sp>
      <p:cxnSp>
        <p:nvCxnSpPr>
          <p:cNvPr id="15" name="AutoShape 11"/>
          <p:cNvCxnSpPr>
            <a:cxnSpLocks noChangeShapeType="1"/>
            <a:stCxn id="8" idx="3"/>
            <a:endCxn id="14" idx="0"/>
          </p:cNvCxnSpPr>
          <p:nvPr>
            <p:custDataLst>
              <p:tags r:id="rId7"/>
            </p:custDataLst>
          </p:nvPr>
        </p:nvCxnSpPr>
        <p:spPr bwMode="auto">
          <a:xfrm rot="5400000">
            <a:off x="1210154" y="3349729"/>
            <a:ext cx="297867" cy="66077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" name="Text Box 13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457200" y="3581400"/>
            <a:ext cx="736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</a:t>
            </a:r>
          </a:p>
        </p:txBody>
      </p:sp>
      <p:sp>
        <p:nvSpPr>
          <p:cNvPr id="17" name="Text Box 14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209800" y="4251325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0000FF"/>
                </a:solidFill>
              </a:rPr>
              <a:t>h</a:t>
            </a:r>
          </a:p>
        </p:txBody>
      </p:sp>
      <p:sp>
        <p:nvSpPr>
          <p:cNvPr id="18" name="Text Box 15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3657600" y="4460875"/>
            <a:ext cx="6014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0000FF"/>
                </a:solidFill>
              </a:rPr>
              <a:t>h+1</a:t>
            </a:r>
          </a:p>
        </p:txBody>
      </p:sp>
      <p:sp>
        <p:nvSpPr>
          <p:cNvPr id="20" name="Text Box 59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133600" y="3048000"/>
            <a:ext cx="6014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C00000"/>
                </a:solidFill>
              </a:rPr>
              <a:t>h+3</a:t>
            </a:r>
          </a:p>
        </p:txBody>
      </p:sp>
      <p:sp>
        <p:nvSpPr>
          <p:cNvPr id="43" name="Line 39"/>
          <p:cNvSpPr>
            <a:spLocks noChangeShapeType="1"/>
          </p:cNvSpPr>
          <p:nvPr/>
        </p:nvSpPr>
        <p:spPr bwMode="auto">
          <a:xfrm>
            <a:off x="3810000" y="5543550"/>
            <a:ext cx="0" cy="1524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" name="Oval 8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>
            <a:off x="2819400" y="3924300"/>
            <a:ext cx="609600" cy="3429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dirty="0"/>
              <a:t>b</a:t>
            </a:r>
          </a:p>
        </p:txBody>
      </p:sp>
      <p:sp>
        <p:nvSpPr>
          <p:cNvPr id="46" name="Text Box 58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2570163" y="3535363"/>
            <a:ext cx="596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0000FF"/>
                </a:solidFill>
              </a:rPr>
              <a:t>h+2</a:t>
            </a:r>
          </a:p>
        </p:txBody>
      </p:sp>
      <p:cxnSp>
        <p:nvCxnSpPr>
          <p:cNvPr id="48" name="AutoShape 5"/>
          <p:cNvCxnSpPr>
            <a:cxnSpLocks noChangeShapeType="1"/>
            <a:endCxn id="10" idx="0"/>
          </p:cNvCxnSpPr>
          <p:nvPr>
            <p:custDataLst>
              <p:tags r:id="rId14"/>
            </p:custDataLst>
          </p:nvPr>
        </p:nvCxnSpPr>
        <p:spPr bwMode="auto">
          <a:xfrm rot="16200000" flipH="1">
            <a:off x="3219450" y="4324350"/>
            <a:ext cx="381000" cy="26669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8" name="AutoShape 3"/>
          <p:cNvCxnSpPr>
            <a:cxnSpLocks noChangeShapeType="1"/>
            <a:stCxn id="69" idx="3"/>
            <a:endCxn id="73" idx="7"/>
          </p:cNvCxnSpPr>
          <p:nvPr>
            <p:custDataLst>
              <p:tags r:id="rId15"/>
            </p:custDataLst>
          </p:nvPr>
        </p:nvCxnSpPr>
        <p:spPr bwMode="auto">
          <a:xfrm rot="5400000">
            <a:off x="6626808" y="3673101"/>
            <a:ext cx="386184" cy="55954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9" name="Oval 4"/>
          <p:cNvSpPr>
            <a:spLocks noChangeAspect="1" noChangeArrowheads="1"/>
          </p:cNvSpPr>
          <p:nvPr>
            <p:custDataLst>
              <p:tags r:id="rId16"/>
            </p:custDataLst>
          </p:nvPr>
        </p:nvSpPr>
        <p:spPr bwMode="auto">
          <a:xfrm>
            <a:off x="7010400" y="3467100"/>
            <a:ext cx="609600" cy="3429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b="1" dirty="0"/>
              <a:t>b</a:t>
            </a:r>
          </a:p>
        </p:txBody>
      </p:sp>
      <p:cxnSp>
        <p:nvCxnSpPr>
          <p:cNvPr id="70" name="AutoShape 5"/>
          <p:cNvCxnSpPr>
            <a:cxnSpLocks noChangeShapeType="1"/>
            <a:stCxn id="69" idx="5"/>
            <a:endCxn id="71" idx="0"/>
          </p:cNvCxnSpPr>
          <p:nvPr>
            <p:custDataLst>
              <p:tags r:id="rId17"/>
            </p:custDataLst>
          </p:nvPr>
        </p:nvCxnSpPr>
        <p:spPr bwMode="auto">
          <a:xfrm rot="16200000" flipH="1">
            <a:off x="7635980" y="3654529"/>
            <a:ext cx="450267" cy="66077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1" name="AutoShape 6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7620000" y="4210050"/>
            <a:ext cx="1143000" cy="10477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Z</a:t>
            </a:r>
          </a:p>
        </p:txBody>
      </p:sp>
      <p:sp>
        <p:nvSpPr>
          <p:cNvPr id="72" name="AutoShape 7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6426200" y="4667250"/>
            <a:ext cx="889000" cy="8953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Y</a:t>
            </a:r>
          </a:p>
        </p:txBody>
      </p:sp>
      <p:sp>
        <p:nvSpPr>
          <p:cNvPr id="73" name="Oval 8"/>
          <p:cNvSpPr>
            <a:spLocks noChangeAspect="1" noChangeArrowheads="1"/>
          </p:cNvSpPr>
          <p:nvPr>
            <p:custDataLst>
              <p:tags r:id="rId20"/>
            </p:custDataLst>
          </p:nvPr>
        </p:nvSpPr>
        <p:spPr bwMode="auto">
          <a:xfrm>
            <a:off x="6019800" y="4095750"/>
            <a:ext cx="609600" cy="3429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dirty="0"/>
              <a:t>a</a:t>
            </a:r>
          </a:p>
        </p:txBody>
      </p:sp>
      <p:cxnSp>
        <p:nvCxnSpPr>
          <p:cNvPr id="74" name="AutoShape 9"/>
          <p:cNvCxnSpPr>
            <a:cxnSpLocks noChangeShapeType="1"/>
            <a:stCxn id="73" idx="5"/>
            <a:endCxn id="72" idx="0"/>
          </p:cNvCxnSpPr>
          <p:nvPr>
            <p:custDataLst>
              <p:tags r:id="rId21"/>
            </p:custDataLst>
          </p:nvPr>
        </p:nvCxnSpPr>
        <p:spPr bwMode="auto">
          <a:xfrm rot="16200000" flipH="1">
            <a:off x="6566005" y="4362554"/>
            <a:ext cx="278817" cy="33057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5" name="AutoShape 10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105400" y="4667250"/>
            <a:ext cx="1143000" cy="8953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X</a:t>
            </a:r>
          </a:p>
        </p:txBody>
      </p:sp>
      <p:cxnSp>
        <p:nvCxnSpPr>
          <p:cNvPr id="76" name="AutoShape 11"/>
          <p:cNvCxnSpPr>
            <a:cxnSpLocks noChangeShapeType="1"/>
            <a:stCxn id="73" idx="3"/>
            <a:endCxn id="75" idx="0"/>
          </p:cNvCxnSpPr>
          <p:nvPr>
            <p:custDataLst>
              <p:tags r:id="rId23"/>
            </p:custDataLst>
          </p:nvPr>
        </p:nvCxnSpPr>
        <p:spPr bwMode="auto">
          <a:xfrm rot="5400000">
            <a:off x="5753579" y="4311754"/>
            <a:ext cx="278817" cy="43217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7" name="Text Box 13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130800" y="4343400"/>
            <a:ext cx="736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</a:t>
            </a:r>
          </a:p>
        </p:txBody>
      </p:sp>
      <p:sp>
        <p:nvSpPr>
          <p:cNvPr id="78" name="Text Box 14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7010400" y="4403725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0000FF"/>
                </a:solidFill>
              </a:rPr>
              <a:t>h</a:t>
            </a:r>
          </a:p>
        </p:txBody>
      </p:sp>
      <p:sp>
        <p:nvSpPr>
          <p:cNvPr id="79" name="Text Box 15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8305800" y="4022725"/>
            <a:ext cx="6014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0000FF"/>
                </a:solidFill>
              </a:rPr>
              <a:t>h+1</a:t>
            </a:r>
          </a:p>
        </p:txBody>
      </p:sp>
      <p:sp>
        <p:nvSpPr>
          <p:cNvPr id="80" name="Text Box 58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5770563" y="3706813"/>
            <a:ext cx="596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0000FF"/>
                </a:solidFill>
              </a:rPr>
              <a:t>h+1</a:t>
            </a:r>
          </a:p>
        </p:txBody>
      </p:sp>
      <p:sp>
        <p:nvSpPr>
          <p:cNvPr id="81" name="Text Box 59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7696200" y="3413125"/>
            <a:ext cx="6014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C00000"/>
                </a:solidFill>
              </a:rPr>
              <a:t>h+2</a:t>
            </a:r>
          </a:p>
        </p:txBody>
      </p:sp>
      <p:cxnSp>
        <p:nvCxnSpPr>
          <p:cNvPr id="82" name="AutoShape 3"/>
          <p:cNvCxnSpPr>
            <a:cxnSpLocks noChangeShapeType="1"/>
          </p:cNvCxnSpPr>
          <p:nvPr>
            <p:custDataLst>
              <p:tags r:id="rId29"/>
            </p:custDataLst>
          </p:nvPr>
        </p:nvCxnSpPr>
        <p:spPr bwMode="auto">
          <a:xfrm rot="5400000">
            <a:off x="7156265" y="3270063"/>
            <a:ext cx="304797" cy="13074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6" name="Line 39"/>
          <p:cNvSpPr>
            <a:spLocks noChangeShapeType="1"/>
          </p:cNvSpPr>
          <p:nvPr/>
        </p:nvSpPr>
        <p:spPr bwMode="auto">
          <a:xfrm>
            <a:off x="8534400" y="5257800"/>
            <a:ext cx="0" cy="1524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4/15/2022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3657600" y="5715000"/>
            <a:ext cx="304800" cy="2794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8382000" y="5410200"/>
            <a:ext cx="304800" cy="2794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5413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cases to go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806449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/>
              <a:t>Simple example: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insert</a:t>
            </a:r>
            <a:r>
              <a:rPr lang="en-US" dirty="0"/>
              <a:t>(6),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insert</a:t>
            </a:r>
            <a:r>
              <a:rPr lang="en-US" dirty="0"/>
              <a:t>(1),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insert</a:t>
            </a:r>
            <a:r>
              <a:rPr lang="en-US" dirty="0"/>
              <a:t>(3)</a:t>
            </a:r>
          </a:p>
        </p:txBody>
      </p:sp>
      <p:sp>
        <p:nvSpPr>
          <p:cNvPr id="8" name="Oval 13" descr="50%"/>
          <p:cNvSpPr>
            <a:spLocks noChangeAspect="1" noChangeArrowheads="1"/>
          </p:cNvSpPr>
          <p:nvPr>
            <p:custDataLst>
              <p:tags r:id="rId1"/>
            </p:custDataLst>
          </p:nvPr>
        </p:nvSpPr>
        <p:spPr bwMode="auto">
          <a:xfrm>
            <a:off x="2209800" y="5410200"/>
            <a:ext cx="487362" cy="485775"/>
          </a:xfrm>
          <a:prstGeom prst="ellipse">
            <a:avLst/>
          </a:prstGeom>
          <a:pattFill prst="pct50">
            <a:fgClr>
              <a:srgbClr val="008000"/>
            </a:fgClr>
            <a:bgClr>
              <a:schemeClr val="bg1"/>
            </a:bgClr>
          </a:pattFill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/>
              <a:t>3</a:t>
            </a:r>
          </a:p>
        </p:txBody>
      </p:sp>
      <p:sp>
        <p:nvSpPr>
          <p:cNvPr id="9" name="Oval 14" descr="50%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1267618" y="4677305"/>
            <a:ext cx="487363" cy="487362"/>
          </a:xfrm>
          <a:prstGeom prst="ellipse">
            <a:avLst/>
          </a:prstGeom>
          <a:pattFill prst="pct50">
            <a:fgClr>
              <a:srgbClr val="0000FF"/>
            </a:fgClr>
            <a:bgClr>
              <a:schemeClr val="bg1"/>
            </a:bgClr>
          </a:pattFill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/>
              <a:t>1</a:t>
            </a:r>
          </a:p>
        </p:txBody>
      </p:sp>
      <p:sp>
        <p:nvSpPr>
          <p:cNvPr id="10" name="Oval 15" descr="50%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1981200" y="3856037"/>
            <a:ext cx="487362" cy="487363"/>
          </a:xfrm>
          <a:prstGeom prst="ellipse">
            <a:avLst/>
          </a:prstGeom>
          <a:pattFill prst="pct50">
            <a:fgClr>
              <a:srgbClr val="CC9900"/>
            </a:fgClr>
            <a:bgClr>
              <a:srgbClr val="FFFFFF"/>
            </a:bgClr>
          </a:pattFill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/>
              <a:t>6</a:t>
            </a:r>
          </a:p>
        </p:txBody>
      </p:sp>
      <p:cxnSp>
        <p:nvCxnSpPr>
          <p:cNvPr id="11" name="AutoShape 16"/>
          <p:cNvCxnSpPr>
            <a:cxnSpLocks noChangeAspect="1" noChangeShapeType="1"/>
            <a:stCxn id="10" idx="3"/>
            <a:endCxn id="9" idx="0"/>
          </p:cNvCxnSpPr>
          <p:nvPr>
            <p:custDataLst>
              <p:tags r:id="rId4"/>
            </p:custDataLst>
          </p:nvPr>
        </p:nvCxnSpPr>
        <p:spPr bwMode="auto">
          <a:xfrm flipH="1">
            <a:off x="1511300" y="4272027"/>
            <a:ext cx="541273" cy="40527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2" name="AutoShape 17"/>
          <p:cNvCxnSpPr>
            <a:cxnSpLocks noChangeAspect="1" noChangeShapeType="1"/>
            <a:stCxn id="9" idx="5"/>
            <a:endCxn id="8" idx="1"/>
          </p:cNvCxnSpPr>
          <p:nvPr>
            <p:custDataLst>
              <p:tags r:id="rId5"/>
            </p:custDataLst>
          </p:nvPr>
        </p:nvCxnSpPr>
        <p:spPr bwMode="auto">
          <a:xfrm>
            <a:off x="1683608" y="5093294"/>
            <a:ext cx="597565" cy="38804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" name="Text Box 18"/>
          <p:cNvSpPr txBox="1"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2667000" y="5257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14" name="Text Box 19"/>
          <p:cNvSpPr txBox="1"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931068" y="47456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15" name="Text Box 20"/>
          <p:cNvSpPr txBox="1"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>
            <a:off x="2346325" y="3581400"/>
            <a:ext cx="412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 2</a:t>
            </a:r>
          </a:p>
        </p:txBody>
      </p:sp>
      <p:sp>
        <p:nvSpPr>
          <p:cNvPr id="19" name="Oval 13" descr="50%"/>
          <p:cNvSpPr>
            <a:spLocks noChangeAspect="1" noChangeArrowheads="1"/>
          </p:cNvSpPr>
          <p:nvPr>
            <p:custDataLst>
              <p:tags r:id="rId9"/>
            </p:custDataLst>
          </p:nvPr>
        </p:nvSpPr>
        <p:spPr bwMode="auto">
          <a:xfrm>
            <a:off x="5054781" y="5273790"/>
            <a:ext cx="488950" cy="488950"/>
          </a:xfrm>
          <a:prstGeom prst="ellipse">
            <a:avLst/>
          </a:prstGeom>
          <a:pattFill prst="pct50">
            <a:fgClr>
              <a:srgbClr val="0000FF"/>
            </a:fgClr>
            <a:bgClr>
              <a:schemeClr val="bg1"/>
            </a:bgClr>
          </a:pattFill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/>
              <a:t>1</a:t>
            </a:r>
          </a:p>
        </p:txBody>
      </p:sp>
      <p:sp>
        <p:nvSpPr>
          <p:cNvPr id="20" name="Oval 15" descr="50%"/>
          <p:cNvSpPr>
            <a:spLocks noChangeAspect="1" noChangeArrowheads="1"/>
          </p:cNvSpPr>
          <p:nvPr>
            <p:custDataLst>
              <p:tags r:id="rId10"/>
            </p:custDataLst>
          </p:nvPr>
        </p:nvSpPr>
        <p:spPr bwMode="auto">
          <a:xfrm>
            <a:off x="7221538" y="5208339"/>
            <a:ext cx="488950" cy="488950"/>
          </a:xfrm>
          <a:prstGeom prst="ellipse">
            <a:avLst/>
          </a:prstGeom>
          <a:pattFill prst="pct50">
            <a:fgClr>
              <a:srgbClr val="CC9900"/>
            </a:fgClr>
            <a:bgClr>
              <a:srgbClr val="FFFFFF"/>
            </a:bgClr>
          </a:pattFill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/>
              <a:t>6</a:t>
            </a:r>
          </a:p>
        </p:txBody>
      </p:sp>
      <p:cxnSp>
        <p:nvCxnSpPr>
          <p:cNvPr id="21" name="AutoShape 16"/>
          <p:cNvCxnSpPr>
            <a:cxnSpLocks noChangeAspect="1" noChangeShapeType="1"/>
          </p:cNvCxnSpPr>
          <p:nvPr>
            <p:custDataLst>
              <p:tags r:id="rId11"/>
            </p:custDataLst>
          </p:nvPr>
        </p:nvCxnSpPr>
        <p:spPr bwMode="auto">
          <a:xfrm flipH="1">
            <a:off x="5422287" y="4697989"/>
            <a:ext cx="680807" cy="60208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2" name="Oval 22" descr="50%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>
            <a:off x="6019800" y="4267200"/>
            <a:ext cx="487363" cy="485775"/>
          </a:xfrm>
          <a:prstGeom prst="ellipse">
            <a:avLst/>
          </a:prstGeom>
          <a:pattFill prst="pct50">
            <a:fgClr>
              <a:srgbClr val="008000"/>
            </a:fgClr>
            <a:bgClr>
              <a:schemeClr val="bg1"/>
            </a:bgClr>
          </a:pattFill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/>
              <a:t>3</a:t>
            </a:r>
          </a:p>
        </p:txBody>
      </p:sp>
      <p:cxnSp>
        <p:nvCxnSpPr>
          <p:cNvPr id="23" name="AutoShape 24"/>
          <p:cNvCxnSpPr>
            <a:cxnSpLocks noChangeAspect="1" noChangeShapeType="1"/>
            <a:stCxn id="22" idx="5"/>
          </p:cNvCxnSpPr>
          <p:nvPr>
            <p:custDataLst>
              <p:tags r:id="rId13"/>
            </p:custDataLst>
          </p:nvPr>
        </p:nvCxnSpPr>
        <p:spPr bwMode="auto">
          <a:xfrm>
            <a:off x="6435790" y="4681835"/>
            <a:ext cx="895285" cy="54213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4" name="Text Box 19"/>
          <p:cNvSpPr txBox="1">
            <a:spLocks noChangeAspect="1" noChangeArrowheads="1"/>
          </p:cNvSpPr>
          <p:nvPr>
            <p:custDataLst>
              <p:tags r:id="rId14"/>
            </p:custDataLst>
          </p:nvPr>
        </p:nvSpPr>
        <p:spPr bwMode="auto">
          <a:xfrm>
            <a:off x="6432550" y="3886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25" name="Text Box 18"/>
          <p:cNvSpPr txBox="1">
            <a:spLocks noChangeAspect="1" noChangeArrowheads="1"/>
          </p:cNvSpPr>
          <p:nvPr>
            <p:custDataLst>
              <p:tags r:id="rId15"/>
            </p:custDataLst>
          </p:nvPr>
        </p:nvSpPr>
        <p:spPr bwMode="auto">
          <a:xfrm>
            <a:off x="5475255" y="467730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26" name="Text Box 18"/>
          <p:cNvSpPr txBox="1">
            <a:spLocks noChangeAspect="1" noChangeArrowheads="1"/>
          </p:cNvSpPr>
          <p:nvPr>
            <p:custDataLst>
              <p:tags r:id="rId16"/>
            </p:custDataLst>
          </p:nvPr>
        </p:nvSpPr>
        <p:spPr bwMode="auto">
          <a:xfrm>
            <a:off x="7467600" y="4876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4/15/2022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9775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last case: left-right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990600"/>
          </a:xfrm>
        </p:spPr>
        <p:txBody>
          <a:bodyPr>
            <a:normAutofit/>
          </a:bodyPr>
          <a:lstStyle/>
          <a:p>
            <a:r>
              <a:rPr lang="en-US" dirty="0"/>
              <a:t>Left-right grandchild promoted</a:t>
            </a:r>
          </a:p>
        </p:txBody>
      </p:sp>
      <p:sp>
        <p:nvSpPr>
          <p:cNvPr id="9" name="Oval 4"/>
          <p:cNvSpPr>
            <a:spLocks noChangeAspect="1" noChangeArrowheads="1"/>
          </p:cNvSpPr>
          <p:nvPr>
            <p:custDataLst>
              <p:tags r:id="rId1"/>
            </p:custDataLst>
          </p:nvPr>
        </p:nvSpPr>
        <p:spPr bwMode="auto">
          <a:xfrm>
            <a:off x="2317750" y="2847975"/>
            <a:ext cx="577850" cy="327025"/>
          </a:xfrm>
          <a:prstGeom prst="ellips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b="1" dirty="0">
                <a:solidFill>
                  <a:srgbClr val="C00000"/>
                </a:solidFill>
              </a:rPr>
              <a:t>a</a:t>
            </a:r>
          </a:p>
        </p:txBody>
      </p:sp>
      <p:cxnSp>
        <p:nvCxnSpPr>
          <p:cNvPr id="10" name="AutoShape 5"/>
          <p:cNvCxnSpPr>
            <a:cxnSpLocks noChangeShapeType="1"/>
            <a:stCxn id="9" idx="3"/>
            <a:endCxn id="31" idx="0"/>
          </p:cNvCxnSpPr>
          <p:nvPr>
            <p:custDataLst>
              <p:tags r:id="rId2"/>
            </p:custDataLst>
          </p:nvPr>
        </p:nvCxnSpPr>
        <p:spPr bwMode="auto">
          <a:xfrm rot="5400000">
            <a:off x="1652698" y="2679324"/>
            <a:ext cx="301892" cy="119746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" name="AutoShape 10"/>
          <p:cNvCxnSpPr>
            <a:cxnSpLocks noChangeShapeType="1"/>
            <a:stCxn id="9" idx="5"/>
            <a:endCxn id="29" idx="0"/>
          </p:cNvCxnSpPr>
          <p:nvPr>
            <p:custDataLst>
              <p:tags r:id="rId3"/>
            </p:custDataLst>
          </p:nvPr>
        </p:nvCxnSpPr>
        <p:spPr bwMode="auto">
          <a:xfrm rot="16200000" flipH="1">
            <a:off x="2969042" y="2969042"/>
            <a:ext cx="454292" cy="77042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5" name="AutoShape 12"/>
          <p:cNvCxnSpPr>
            <a:cxnSpLocks noChangeShapeType="1"/>
            <a:stCxn id="32" idx="3"/>
            <a:endCxn id="23" idx="0"/>
          </p:cNvCxnSpPr>
          <p:nvPr>
            <p:custDataLst>
              <p:tags r:id="rId4"/>
            </p:custDataLst>
          </p:nvPr>
        </p:nvCxnSpPr>
        <p:spPr bwMode="auto">
          <a:xfrm rot="5400000">
            <a:off x="1702027" y="4177807"/>
            <a:ext cx="254267" cy="22931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6" name="AutoShape 13"/>
          <p:cNvCxnSpPr>
            <a:cxnSpLocks noChangeShapeType="1"/>
            <a:stCxn id="32" idx="5"/>
            <a:endCxn id="22" idx="0"/>
          </p:cNvCxnSpPr>
          <p:nvPr>
            <p:custDataLst>
              <p:tags r:id="rId5"/>
            </p:custDataLst>
          </p:nvPr>
        </p:nvCxnSpPr>
        <p:spPr bwMode="auto">
          <a:xfrm rot="16200000" flipH="1">
            <a:off x="2325854" y="4193021"/>
            <a:ext cx="406935" cy="35155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" name="Text Box 16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743200" y="4419600"/>
            <a:ext cx="536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h-1</a:t>
            </a:r>
          </a:p>
        </p:txBody>
      </p:sp>
      <p:sp>
        <p:nvSpPr>
          <p:cNvPr id="18" name="Text Box 17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657600" y="3352800"/>
            <a:ext cx="406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</a:t>
            </a:r>
          </a:p>
        </p:txBody>
      </p:sp>
      <p:sp>
        <p:nvSpPr>
          <p:cNvPr id="19" name="Text Box 19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143000" y="4267200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</a:t>
            </a:r>
          </a:p>
        </p:txBody>
      </p:sp>
      <p:cxnSp>
        <p:nvCxnSpPr>
          <p:cNvPr id="20" name="AutoShape 40"/>
          <p:cNvCxnSpPr>
            <a:cxnSpLocks noChangeShapeType="1"/>
            <a:stCxn id="31" idx="5"/>
            <a:endCxn id="32" idx="1"/>
          </p:cNvCxnSpPr>
          <p:nvPr>
            <p:custDataLst>
              <p:tags r:id="rId9"/>
            </p:custDataLst>
          </p:nvPr>
        </p:nvCxnSpPr>
        <p:spPr bwMode="auto">
          <a:xfrm rot="16200000" flipH="1">
            <a:off x="1563421" y="3553693"/>
            <a:ext cx="227313" cy="53348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1" name="Text Box 42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685800" y="4114800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</a:t>
            </a:r>
          </a:p>
        </p:txBody>
      </p:sp>
      <p:sp>
        <p:nvSpPr>
          <p:cNvPr id="22" name="AutoShape 51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286000" y="4572268"/>
            <a:ext cx="838200" cy="468312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dirty="0"/>
              <a:t>V</a:t>
            </a:r>
          </a:p>
        </p:txBody>
      </p:sp>
      <p:sp>
        <p:nvSpPr>
          <p:cNvPr id="23" name="AutoShape 53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1219200" y="4419600"/>
            <a:ext cx="990600" cy="6096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U</a:t>
            </a:r>
          </a:p>
        </p:txBody>
      </p:sp>
      <p:sp>
        <p:nvSpPr>
          <p:cNvPr id="24" name="Oval 54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1849081" y="5146964"/>
            <a:ext cx="208319" cy="187036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55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>
            <a:off x="1956996" y="5029200"/>
            <a:ext cx="0" cy="166255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" name="Text Box 62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2209800" y="3581400"/>
            <a:ext cx="596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h+1</a:t>
            </a:r>
          </a:p>
        </p:txBody>
      </p:sp>
      <p:sp>
        <p:nvSpPr>
          <p:cNvPr id="27" name="Text Box 63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533400" y="3124200"/>
            <a:ext cx="596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h+2</a:t>
            </a:r>
          </a:p>
        </p:txBody>
      </p:sp>
      <p:sp>
        <p:nvSpPr>
          <p:cNvPr id="28" name="Text Box 64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1676400" y="2590800"/>
            <a:ext cx="596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h+3</a:t>
            </a:r>
          </a:p>
        </p:txBody>
      </p:sp>
      <p:sp>
        <p:nvSpPr>
          <p:cNvPr id="29" name="AutoShape 6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3124200" y="3581400"/>
            <a:ext cx="914400" cy="76200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dirty="0"/>
              <a:t>Z</a:t>
            </a:r>
          </a:p>
        </p:txBody>
      </p:sp>
      <p:sp>
        <p:nvSpPr>
          <p:cNvPr id="30" name="AutoShape 6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152400" y="4267200"/>
            <a:ext cx="914400" cy="76200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X</a:t>
            </a:r>
          </a:p>
        </p:txBody>
      </p:sp>
      <p:sp>
        <p:nvSpPr>
          <p:cNvPr id="31" name="Oval 7"/>
          <p:cNvSpPr>
            <a:spLocks noChangeAspect="1" noChangeArrowheads="1"/>
          </p:cNvSpPr>
          <p:nvPr>
            <p:custDataLst>
              <p:tags r:id="rId20"/>
            </p:custDataLst>
          </p:nvPr>
        </p:nvSpPr>
        <p:spPr bwMode="auto">
          <a:xfrm>
            <a:off x="914400" y="3429000"/>
            <a:ext cx="581025" cy="325438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dirty="0"/>
              <a:t>b</a:t>
            </a:r>
          </a:p>
        </p:txBody>
      </p:sp>
      <p:sp>
        <p:nvSpPr>
          <p:cNvPr id="32" name="Oval 11"/>
          <p:cNvSpPr>
            <a:spLocks noChangeAspect="1" noChangeArrowheads="1"/>
          </p:cNvSpPr>
          <p:nvPr>
            <p:custDataLst>
              <p:tags r:id="rId21"/>
            </p:custDataLst>
          </p:nvPr>
        </p:nvSpPr>
        <p:spPr bwMode="auto">
          <a:xfrm>
            <a:off x="1858962" y="3886200"/>
            <a:ext cx="579438" cy="3270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dirty="0"/>
              <a:t>c</a:t>
            </a:r>
          </a:p>
        </p:txBody>
      </p:sp>
      <p:cxnSp>
        <p:nvCxnSpPr>
          <p:cNvPr id="36" name="AutoShape 12"/>
          <p:cNvCxnSpPr>
            <a:cxnSpLocks noChangeShapeType="1"/>
            <a:stCxn id="31" idx="3"/>
            <a:endCxn id="30" idx="0"/>
          </p:cNvCxnSpPr>
          <p:nvPr>
            <p:custDataLst>
              <p:tags r:id="rId22"/>
            </p:custDataLst>
          </p:nvPr>
        </p:nvCxnSpPr>
        <p:spPr bwMode="auto">
          <a:xfrm rot="5400000">
            <a:off x="524335" y="3792045"/>
            <a:ext cx="560421" cy="38988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0" name="Oval 4"/>
          <p:cNvSpPr>
            <a:spLocks noChangeAspect="1" noChangeArrowheads="1"/>
          </p:cNvSpPr>
          <p:nvPr>
            <p:custDataLst>
              <p:tags r:id="rId23"/>
            </p:custDataLst>
          </p:nvPr>
        </p:nvSpPr>
        <p:spPr bwMode="auto">
          <a:xfrm>
            <a:off x="6737350" y="3048000"/>
            <a:ext cx="577850" cy="3270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b="1" dirty="0"/>
              <a:t>c</a:t>
            </a:r>
          </a:p>
        </p:txBody>
      </p:sp>
      <p:cxnSp>
        <p:nvCxnSpPr>
          <p:cNvPr id="51" name="AutoShape 5"/>
          <p:cNvCxnSpPr>
            <a:cxnSpLocks noChangeShapeType="1"/>
            <a:stCxn id="50" idx="3"/>
            <a:endCxn id="70" idx="0"/>
          </p:cNvCxnSpPr>
          <p:nvPr>
            <p:custDataLst>
              <p:tags r:id="rId24"/>
            </p:custDataLst>
          </p:nvPr>
        </p:nvCxnSpPr>
        <p:spPr bwMode="auto">
          <a:xfrm rot="5400000">
            <a:off x="6196917" y="3088104"/>
            <a:ext cx="386029" cy="86408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2" name="AutoShape 6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4800600" y="4267200"/>
            <a:ext cx="914400" cy="76200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X</a:t>
            </a:r>
          </a:p>
        </p:txBody>
      </p:sp>
      <p:cxnSp>
        <p:nvCxnSpPr>
          <p:cNvPr id="53" name="AutoShape 10"/>
          <p:cNvCxnSpPr>
            <a:cxnSpLocks noChangeShapeType="1"/>
            <a:stCxn id="50" idx="5"/>
            <a:endCxn id="66" idx="0"/>
          </p:cNvCxnSpPr>
          <p:nvPr>
            <p:custDataLst>
              <p:tags r:id="rId26"/>
            </p:custDataLst>
          </p:nvPr>
        </p:nvCxnSpPr>
        <p:spPr bwMode="auto">
          <a:xfrm rot="16200000" flipH="1">
            <a:off x="7419995" y="3137713"/>
            <a:ext cx="330467" cy="70930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54" name="AutoShape 12"/>
          <p:cNvCxnSpPr>
            <a:cxnSpLocks noChangeShapeType="1"/>
            <a:stCxn id="70" idx="5"/>
            <a:endCxn id="61" idx="0"/>
          </p:cNvCxnSpPr>
          <p:nvPr>
            <p:custDataLst>
              <p:tags r:id="rId27"/>
            </p:custDataLst>
          </p:nvPr>
        </p:nvCxnSpPr>
        <p:spPr bwMode="auto">
          <a:xfrm rot="16200000" flipH="1">
            <a:off x="6239176" y="3915075"/>
            <a:ext cx="200059" cy="35178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55" name="AutoShape 13"/>
          <p:cNvCxnSpPr>
            <a:cxnSpLocks noChangeShapeType="1"/>
            <a:stCxn id="66" idx="3"/>
            <a:endCxn id="60" idx="0"/>
          </p:cNvCxnSpPr>
          <p:nvPr>
            <p:custDataLst>
              <p:tags r:id="rId28"/>
            </p:custDataLst>
          </p:nvPr>
        </p:nvCxnSpPr>
        <p:spPr bwMode="auto">
          <a:xfrm rot="5400000">
            <a:off x="7460683" y="4057951"/>
            <a:ext cx="395555" cy="15311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6" name="Text Box 16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7010400" y="4191866"/>
            <a:ext cx="536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h-1</a:t>
            </a:r>
          </a:p>
        </p:txBody>
      </p:sp>
      <p:sp>
        <p:nvSpPr>
          <p:cNvPr id="57" name="Text Box 17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8229600" y="3505200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h+1</a:t>
            </a:r>
          </a:p>
        </p:txBody>
      </p:sp>
      <p:sp>
        <p:nvSpPr>
          <p:cNvPr id="58" name="Text Box 19"/>
          <p:cNvSpPr txBox="1"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6532562" y="3886200"/>
            <a:ext cx="401638" cy="397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</a:t>
            </a:r>
          </a:p>
        </p:txBody>
      </p:sp>
      <p:sp>
        <p:nvSpPr>
          <p:cNvPr id="59" name="Text Box 42"/>
          <p:cNvSpPr txBox="1"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5265953" y="3429000"/>
            <a:ext cx="6014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h+1</a:t>
            </a:r>
          </a:p>
        </p:txBody>
      </p:sp>
      <p:sp>
        <p:nvSpPr>
          <p:cNvPr id="60" name="AutoShape 51"/>
          <p:cNvSpPr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7162800" y="4332288"/>
            <a:ext cx="838200" cy="468312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dirty="0"/>
              <a:t>V</a:t>
            </a:r>
          </a:p>
        </p:txBody>
      </p:sp>
      <p:sp>
        <p:nvSpPr>
          <p:cNvPr id="61" name="AutoShape 53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6019800" y="4191000"/>
            <a:ext cx="990600" cy="581891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dirty="0"/>
              <a:t>U</a:t>
            </a:r>
          </a:p>
        </p:txBody>
      </p:sp>
      <p:sp>
        <p:nvSpPr>
          <p:cNvPr id="62" name="Oval 54"/>
          <p:cNvSpPr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6248400" y="4918364"/>
            <a:ext cx="208319" cy="187036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Line 55"/>
          <p:cNvSpPr>
            <a:spLocks noChangeShapeType="1"/>
          </p:cNvSpPr>
          <p:nvPr>
            <p:custDataLst>
              <p:tags r:id="rId36"/>
            </p:custDataLst>
          </p:nvPr>
        </p:nvSpPr>
        <p:spPr bwMode="auto">
          <a:xfrm>
            <a:off x="6352559" y="4752109"/>
            <a:ext cx="0" cy="166255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" name="Text Box 63"/>
          <p:cNvSpPr txBox="1"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7315200" y="2819400"/>
            <a:ext cx="596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h+2</a:t>
            </a:r>
          </a:p>
        </p:txBody>
      </p:sp>
      <p:sp>
        <p:nvSpPr>
          <p:cNvPr id="65" name="AutoShape 6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8077200" y="4343400"/>
            <a:ext cx="914400" cy="76200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dirty="0"/>
              <a:t>Z</a:t>
            </a:r>
          </a:p>
        </p:txBody>
      </p:sp>
      <p:sp>
        <p:nvSpPr>
          <p:cNvPr id="66" name="Oval 11"/>
          <p:cNvSpPr>
            <a:spLocks noChangeAspect="1" noChangeArrowheads="1"/>
          </p:cNvSpPr>
          <p:nvPr>
            <p:custDataLst>
              <p:tags r:id="rId39"/>
            </p:custDataLst>
          </p:nvPr>
        </p:nvSpPr>
        <p:spPr bwMode="auto">
          <a:xfrm>
            <a:off x="7650162" y="3657600"/>
            <a:ext cx="579438" cy="3270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dirty="0"/>
              <a:t>a</a:t>
            </a:r>
          </a:p>
        </p:txBody>
      </p:sp>
      <p:cxnSp>
        <p:nvCxnSpPr>
          <p:cNvPr id="67" name="AutoShape 10"/>
          <p:cNvCxnSpPr>
            <a:cxnSpLocks noChangeShapeType="1"/>
            <a:stCxn id="66" idx="5"/>
            <a:endCxn id="65" idx="0"/>
          </p:cNvCxnSpPr>
          <p:nvPr>
            <p:custDataLst>
              <p:tags r:id="rId40"/>
            </p:custDataLst>
          </p:nvPr>
        </p:nvCxnSpPr>
        <p:spPr bwMode="auto">
          <a:xfrm rot="16200000" flipH="1">
            <a:off x="8136238" y="3945237"/>
            <a:ext cx="406667" cy="38965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8" name="Text Box 17"/>
          <p:cNvSpPr txBox="1"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8585200" y="4114800"/>
            <a:ext cx="406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</a:t>
            </a:r>
          </a:p>
        </p:txBody>
      </p:sp>
      <p:sp>
        <p:nvSpPr>
          <p:cNvPr id="70" name="Oval 7"/>
          <p:cNvSpPr>
            <a:spLocks noChangeAspect="1" noChangeArrowheads="1"/>
          </p:cNvSpPr>
          <p:nvPr>
            <p:custDataLst>
              <p:tags r:id="rId42"/>
            </p:custDataLst>
          </p:nvPr>
        </p:nvSpPr>
        <p:spPr bwMode="auto">
          <a:xfrm>
            <a:off x="5667375" y="3713162"/>
            <a:ext cx="581025" cy="325438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dirty="0"/>
              <a:t>b</a:t>
            </a:r>
          </a:p>
        </p:txBody>
      </p:sp>
      <p:cxnSp>
        <p:nvCxnSpPr>
          <p:cNvPr id="71" name="AutoShape 3"/>
          <p:cNvCxnSpPr>
            <a:cxnSpLocks noChangeShapeType="1"/>
            <a:stCxn id="70" idx="3"/>
            <a:endCxn id="52" idx="0"/>
          </p:cNvCxnSpPr>
          <p:nvPr>
            <p:custDataLst>
              <p:tags r:id="rId43"/>
            </p:custDataLst>
          </p:nvPr>
        </p:nvCxnSpPr>
        <p:spPr bwMode="auto">
          <a:xfrm rot="5400000">
            <a:off x="5367003" y="3881738"/>
            <a:ext cx="276259" cy="494664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2" name="Text Box 19"/>
          <p:cNvSpPr txBox="1">
            <a:spLocks noChangeArrowheads="1"/>
          </p:cNvSpPr>
          <p:nvPr>
            <p:custDataLst>
              <p:tags r:id="rId44"/>
            </p:custDataLst>
          </p:nvPr>
        </p:nvSpPr>
        <p:spPr bwMode="auto">
          <a:xfrm>
            <a:off x="4876800" y="4038600"/>
            <a:ext cx="401638" cy="397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4/15/2022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9788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Right-left case</a:t>
            </a:r>
          </a:p>
        </p:txBody>
      </p:sp>
      <p:grpSp>
        <p:nvGrpSpPr>
          <p:cNvPr id="107" name="Group 106"/>
          <p:cNvGrpSpPr/>
          <p:nvPr/>
        </p:nvGrpSpPr>
        <p:grpSpPr>
          <a:xfrm>
            <a:off x="152400" y="3629025"/>
            <a:ext cx="4267200" cy="2619375"/>
            <a:chOff x="533400" y="381000"/>
            <a:chExt cx="4267200" cy="2619375"/>
          </a:xfrm>
        </p:grpSpPr>
        <p:cxnSp>
          <p:nvCxnSpPr>
            <p:cNvPr id="7" name="AutoShape 3"/>
            <p:cNvCxnSpPr>
              <a:cxnSpLocks noChangeShapeType="1"/>
              <a:stCxn id="8" idx="6"/>
              <a:endCxn id="11" idx="1"/>
            </p:cNvCxnSpPr>
            <p:nvPr>
              <p:custDataLst>
                <p:tags r:id="rId23"/>
              </p:custDataLst>
            </p:nvPr>
          </p:nvCxnSpPr>
          <p:spPr bwMode="auto">
            <a:xfrm>
              <a:off x="2351088" y="801688"/>
              <a:ext cx="1086801" cy="341346"/>
            </a:xfrm>
            <a:prstGeom prst="straightConnector1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8" name="Oval 4"/>
            <p:cNvSpPr>
              <a:spLocks noChangeAspect="1"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1773238" y="638175"/>
              <a:ext cx="577850" cy="327025"/>
            </a:xfrm>
            <a:prstGeom prst="ellips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b="1" dirty="0">
                  <a:solidFill>
                    <a:srgbClr val="C00000"/>
                  </a:solidFill>
                </a:rPr>
                <a:t>a</a:t>
              </a:r>
            </a:p>
          </p:txBody>
        </p:sp>
        <p:cxnSp>
          <p:nvCxnSpPr>
            <p:cNvPr id="9" name="AutoShape 5"/>
            <p:cNvCxnSpPr>
              <a:cxnSpLocks noChangeShapeType="1"/>
              <a:stCxn id="8" idx="2"/>
              <a:endCxn id="10" idx="0"/>
            </p:cNvCxnSpPr>
            <p:nvPr>
              <p:custDataLst>
                <p:tags r:id="rId25"/>
              </p:custDataLst>
            </p:nvPr>
          </p:nvCxnSpPr>
          <p:spPr bwMode="auto">
            <a:xfrm rot="10800000" flipV="1">
              <a:off x="1011238" y="801687"/>
              <a:ext cx="762000" cy="44608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0" name="AutoShape 6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554038" y="1247775"/>
              <a:ext cx="914400" cy="762000"/>
            </a:xfrm>
            <a:prstGeom prst="triangle">
              <a:avLst>
                <a:gd name="adj" fmla="val 50000"/>
              </a:avLst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/>
                <a:t>X</a:t>
              </a:r>
            </a:p>
          </p:txBody>
        </p:sp>
        <p:sp>
          <p:nvSpPr>
            <p:cNvPr id="11" name="Oval 7"/>
            <p:cNvSpPr>
              <a:spLocks noChangeAspect="1"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3352800" y="1095375"/>
              <a:ext cx="581025" cy="325438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/>
                <a:t>b</a:t>
              </a:r>
            </a:p>
          </p:txBody>
        </p:sp>
        <p:cxnSp>
          <p:nvCxnSpPr>
            <p:cNvPr id="13" name="AutoShape 10"/>
            <p:cNvCxnSpPr>
              <a:cxnSpLocks noChangeShapeType="1"/>
              <a:stCxn id="11" idx="6"/>
              <a:endCxn id="35" idx="0"/>
            </p:cNvCxnSpPr>
            <p:nvPr>
              <p:custDataLst>
                <p:tags r:id="rId28"/>
              </p:custDataLst>
            </p:nvPr>
          </p:nvCxnSpPr>
          <p:spPr bwMode="auto">
            <a:xfrm>
              <a:off x="3933825" y="1258094"/>
              <a:ext cx="409575" cy="44688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4" name="Oval 11"/>
            <p:cNvSpPr>
              <a:spLocks noChangeAspect="1"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2476500" y="1501775"/>
              <a:ext cx="579438" cy="327025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/>
                <a:t>c</a:t>
              </a:r>
            </a:p>
          </p:txBody>
        </p:sp>
        <p:cxnSp>
          <p:nvCxnSpPr>
            <p:cNvPr id="15" name="AutoShape 12"/>
            <p:cNvCxnSpPr>
              <a:cxnSpLocks noChangeShapeType="1"/>
              <a:stCxn id="14" idx="3"/>
              <a:endCxn id="24" idx="0"/>
            </p:cNvCxnSpPr>
            <p:nvPr>
              <p:custDataLst>
                <p:tags r:id="rId30"/>
              </p:custDataLst>
            </p:nvPr>
          </p:nvCxnSpPr>
          <p:spPr bwMode="auto">
            <a:xfrm rot="5400000">
              <a:off x="2213996" y="1738613"/>
              <a:ext cx="305067" cy="38965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6" name="AutoShape 13"/>
            <p:cNvCxnSpPr>
              <a:cxnSpLocks noChangeShapeType="1"/>
              <a:stCxn id="14" idx="5"/>
              <a:endCxn id="22" idx="0"/>
            </p:cNvCxnSpPr>
            <p:nvPr>
              <p:custDataLst>
                <p:tags r:id="rId31"/>
              </p:custDataLst>
            </p:nvPr>
          </p:nvCxnSpPr>
          <p:spPr bwMode="auto">
            <a:xfrm rot="16200000" flipH="1">
              <a:off x="2990357" y="1761631"/>
              <a:ext cx="228867" cy="26741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7" name="Text Box 16"/>
            <p:cNvSpPr txBox="1">
              <a:spLocks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3276600" y="1765300"/>
              <a:ext cx="53657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000" b="1" dirty="0">
                  <a:solidFill>
                    <a:schemeClr val="accent2"/>
                  </a:solidFill>
                </a:rPr>
                <a:t>h-1</a:t>
              </a:r>
            </a:p>
          </p:txBody>
        </p:sp>
        <p:sp>
          <p:nvSpPr>
            <p:cNvPr id="18" name="Text Box 17"/>
            <p:cNvSpPr txBox="1"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4343400" y="1323975"/>
              <a:ext cx="4064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0" hangingPunct="0"/>
              <a:r>
                <a:rPr lang="en-US" sz="2000" b="1" dirty="0">
                  <a:solidFill>
                    <a:schemeClr val="accent2"/>
                  </a:solidFill>
                </a:rPr>
                <a:t>h</a:t>
              </a:r>
            </a:p>
          </p:txBody>
        </p:sp>
        <p:sp>
          <p:nvSpPr>
            <p:cNvPr id="19" name="Text Box 19"/>
            <p:cNvSpPr txBox="1"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1752600" y="1692275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000" b="1">
                  <a:solidFill>
                    <a:schemeClr val="accent2"/>
                  </a:solidFill>
                </a:rPr>
                <a:t>h</a:t>
              </a:r>
            </a:p>
          </p:txBody>
        </p:sp>
        <p:cxnSp>
          <p:nvCxnSpPr>
            <p:cNvPr id="20" name="AutoShape 40"/>
            <p:cNvCxnSpPr>
              <a:cxnSpLocks noChangeShapeType="1"/>
              <a:stCxn id="11" idx="2"/>
              <a:endCxn id="14" idx="7"/>
            </p:cNvCxnSpPr>
            <p:nvPr>
              <p:custDataLst>
                <p:tags r:id="rId35"/>
              </p:custDataLst>
            </p:nvPr>
          </p:nvCxnSpPr>
          <p:spPr bwMode="auto">
            <a:xfrm rot="10800000" flipV="1">
              <a:off x="2971082" y="1258093"/>
              <a:ext cx="381719" cy="29157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21" name="Text Box 42"/>
            <p:cNvSpPr txBox="1"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533400" y="1019175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000" b="1">
                  <a:solidFill>
                    <a:schemeClr val="accent2"/>
                  </a:solidFill>
                </a:rPr>
                <a:t>h</a:t>
              </a:r>
            </a:p>
          </p:txBody>
        </p:sp>
        <p:sp>
          <p:nvSpPr>
            <p:cNvPr id="22" name="AutoShape 51"/>
            <p:cNvSpPr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2819400" y="2009775"/>
              <a:ext cx="838200" cy="468312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dirty="0"/>
                <a:t>V</a:t>
              </a:r>
            </a:p>
          </p:txBody>
        </p:sp>
        <p:sp>
          <p:nvSpPr>
            <p:cNvPr id="24" name="AutoShape 53"/>
            <p:cNvSpPr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1676400" y="2085975"/>
              <a:ext cx="990600" cy="5818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/>
                <a:t>U</a:t>
              </a:r>
            </a:p>
          </p:txBody>
        </p:sp>
        <p:sp>
          <p:nvSpPr>
            <p:cNvPr id="25" name="Oval 54"/>
            <p:cNvSpPr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2306281" y="2813339"/>
              <a:ext cx="208319" cy="187036"/>
            </a:xfrm>
            <a:prstGeom prst="ellipse">
              <a:avLst/>
            </a:prstGeom>
            <a:solidFill>
              <a:srgbClr val="C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Line 55"/>
            <p:cNvSpPr>
              <a:spLocks noChangeShapeType="1"/>
            </p:cNvSpPr>
            <p:nvPr>
              <p:custDataLst>
                <p:tags r:id="rId40"/>
              </p:custDataLst>
            </p:nvPr>
          </p:nvSpPr>
          <p:spPr bwMode="auto">
            <a:xfrm>
              <a:off x="2414196" y="2667000"/>
              <a:ext cx="0" cy="166255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Text Box 62"/>
            <p:cNvSpPr txBox="1"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2281238" y="1143000"/>
              <a:ext cx="5969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000" b="1">
                  <a:solidFill>
                    <a:schemeClr val="accent2"/>
                  </a:solidFill>
                </a:rPr>
                <a:t>h+1</a:t>
              </a:r>
            </a:p>
          </p:txBody>
        </p:sp>
        <p:sp>
          <p:nvSpPr>
            <p:cNvPr id="28" name="Text Box 63"/>
            <p:cNvSpPr txBox="1"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3754438" y="738188"/>
              <a:ext cx="5969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000" b="1" dirty="0">
                  <a:solidFill>
                    <a:schemeClr val="accent2"/>
                  </a:solidFill>
                </a:rPr>
                <a:t>h+2</a:t>
              </a:r>
            </a:p>
          </p:txBody>
        </p:sp>
        <p:sp>
          <p:nvSpPr>
            <p:cNvPr id="29" name="Text Box 64"/>
            <p:cNvSpPr txBox="1"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1246188" y="381000"/>
              <a:ext cx="5969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000" b="1">
                  <a:solidFill>
                    <a:schemeClr val="accent2"/>
                  </a:solidFill>
                </a:rPr>
                <a:t>h+3</a:t>
              </a:r>
            </a:p>
          </p:txBody>
        </p:sp>
        <p:sp>
          <p:nvSpPr>
            <p:cNvPr id="35" name="AutoShape 6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3886200" y="1704975"/>
              <a:ext cx="914400" cy="762000"/>
            </a:xfrm>
            <a:prstGeom prst="triangle">
              <a:avLst>
                <a:gd name="adj" fmla="val 50000"/>
              </a:avLst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dirty="0"/>
                <a:t>Z</a:t>
              </a:r>
            </a:p>
          </p:txBody>
        </p:sp>
      </p:grpSp>
      <p:grpSp>
        <p:nvGrpSpPr>
          <p:cNvPr id="109" name="Group 108"/>
          <p:cNvGrpSpPr/>
          <p:nvPr/>
        </p:nvGrpSpPr>
        <p:grpSpPr>
          <a:xfrm>
            <a:off x="4893733" y="3586559"/>
            <a:ext cx="4191000" cy="2286000"/>
            <a:chOff x="4876800" y="3505200"/>
            <a:chExt cx="4191000" cy="2286000"/>
          </a:xfrm>
        </p:grpSpPr>
        <p:sp>
          <p:nvSpPr>
            <p:cNvPr id="72" name="Oval 4"/>
            <p:cNvSpPr>
              <a:spLocks noChangeAspect="1"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6813550" y="3733800"/>
              <a:ext cx="577850" cy="327025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b="1" dirty="0"/>
                <a:t>c</a:t>
              </a:r>
            </a:p>
          </p:txBody>
        </p:sp>
        <p:cxnSp>
          <p:nvCxnSpPr>
            <p:cNvPr id="73" name="AutoShape 5"/>
            <p:cNvCxnSpPr>
              <a:cxnSpLocks noChangeShapeType="1"/>
              <a:stCxn id="72" idx="3"/>
              <a:endCxn id="94" idx="0"/>
            </p:cNvCxnSpPr>
            <p:nvPr>
              <p:custDataLst>
                <p:tags r:id="rId2"/>
              </p:custDataLst>
            </p:nvPr>
          </p:nvCxnSpPr>
          <p:spPr bwMode="auto">
            <a:xfrm rot="5400000">
              <a:off x="6273117" y="3773904"/>
              <a:ext cx="386029" cy="86408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74" name="AutoShape 6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4876800" y="4953000"/>
              <a:ext cx="914400" cy="762000"/>
            </a:xfrm>
            <a:prstGeom prst="triangle">
              <a:avLst>
                <a:gd name="adj" fmla="val 50000"/>
              </a:avLst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/>
                <a:t>X</a:t>
              </a:r>
            </a:p>
          </p:txBody>
        </p:sp>
        <p:cxnSp>
          <p:nvCxnSpPr>
            <p:cNvPr id="76" name="AutoShape 10"/>
            <p:cNvCxnSpPr>
              <a:cxnSpLocks noChangeShapeType="1"/>
              <a:stCxn id="72" idx="5"/>
              <a:endCxn id="90" idx="0"/>
            </p:cNvCxnSpPr>
            <p:nvPr>
              <p:custDataLst>
                <p:tags r:id="rId4"/>
              </p:custDataLst>
            </p:nvPr>
          </p:nvCxnSpPr>
          <p:spPr bwMode="auto">
            <a:xfrm rot="16200000" flipH="1">
              <a:off x="7496195" y="3823513"/>
              <a:ext cx="330467" cy="70930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77" name="AutoShape 12"/>
            <p:cNvCxnSpPr>
              <a:cxnSpLocks noChangeShapeType="1"/>
              <a:stCxn id="94" idx="5"/>
              <a:endCxn id="84" idx="0"/>
            </p:cNvCxnSpPr>
            <p:nvPr>
              <p:custDataLst>
                <p:tags r:id="rId5"/>
              </p:custDataLst>
            </p:nvPr>
          </p:nvCxnSpPr>
          <p:spPr bwMode="auto">
            <a:xfrm rot="16200000" flipH="1">
              <a:off x="6315376" y="4600875"/>
              <a:ext cx="200059" cy="35178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78" name="AutoShape 13"/>
            <p:cNvCxnSpPr>
              <a:cxnSpLocks noChangeShapeType="1"/>
              <a:stCxn id="90" idx="3"/>
              <a:endCxn id="83" idx="0"/>
            </p:cNvCxnSpPr>
            <p:nvPr>
              <p:custDataLst>
                <p:tags r:id="rId6"/>
              </p:custDataLst>
            </p:nvPr>
          </p:nvCxnSpPr>
          <p:spPr bwMode="auto">
            <a:xfrm rot="5400000">
              <a:off x="7536883" y="4743751"/>
              <a:ext cx="395555" cy="15311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79" name="Text Box 16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7086600" y="4877666"/>
              <a:ext cx="53657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000" b="1" dirty="0">
                  <a:solidFill>
                    <a:schemeClr val="accent2"/>
                  </a:solidFill>
                </a:rPr>
                <a:t>h-1</a:t>
              </a:r>
            </a:p>
          </p:txBody>
        </p:sp>
        <p:sp>
          <p:nvSpPr>
            <p:cNvPr id="80" name="Text Box 17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8305800" y="4191000"/>
              <a:ext cx="6096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l" eaLnBrk="0" hangingPunct="0"/>
              <a:r>
                <a:rPr lang="en-US" sz="2000" b="1" dirty="0">
                  <a:solidFill>
                    <a:schemeClr val="accent2"/>
                  </a:solidFill>
                </a:rPr>
                <a:t>h+1</a:t>
              </a:r>
            </a:p>
          </p:txBody>
        </p:sp>
        <p:sp>
          <p:nvSpPr>
            <p:cNvPr id="81" name="Text Box 19"/>
            <p:cNvSpPr txBox="1"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6608762" y="4572000"/>
              <a:ext cx="401638" cy="3977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l" eaLnBrk="0" hangingPunct="0"/>
              <a:r>
                <a:rPr lang="en-US" sz="2000" b="1" dirty="0">
                  <a:solidFill>
                    <a:schemeClr val="accent2"/>
                  </a:solidFill>
                </a:rPr>
                <a:t>h</a:t>
              </a:r>
            </a:p>
          </p:txBody>
        </p:sp>
        <p:sp>
          <p:nvSpPr>
            <p:cNvPr id="82" name="Text Box 42"/>
            <p:cNvSpPr txBox="1"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5342153" y="4114800"/>
              <a:ext cx="60144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000" b="1" dirty="0">
                  <a:solidFill>
                    <a:schemeClr val="accent2"/>
                  </a:solidFill>
                </a:rPr>
                <a:t>h+1</a:t>
              </a:r>
            </a:p>
          </p:txBody>
        </p:sp>
        <p:sp>
          <p:nvSpPr>
            <p:cNvPr id="83" name="AutoShape 51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7239000" y="5018088"/>
              <a:ext cx="838200" cy="468312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dirty="0"/>
                <a:t>V</a:t>
              </a:r>
            </a:p>
          </p:txBody>
        </p:sp>
        <p:sp>
          <p:nvSpPr>
            <p:cNvPr id="84" name="AutoShape 53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6096000" y="4876800"/>
              <a:ext cx="990600" cy="5818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dirty="0"/>
                <a:t>U</a:t>
              </a:r>
            </a:p>
          </p:txBody>
        </p:sp>
        <p:sp>
          <p:nvSpPr>
            <p:cNvPr id="85" name="Oval 54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6324600" y="5604164"/>
              <a:ext cx="208319" cy="187036"/>
            </a:xfrm>
            <a:prstGeom prst="ellipse">
              <a:avLst/>
            </a:prstGeom>
            <a:solidFill>
              <a:srgbClr val="C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" name="Line 55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>
              <a:off x="6428759" y="5437909"/>
              <a:ext cx="0" cy="166255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Text Box 63"/>
            <p:cNvSpPr txBox="1"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7391400" y="3505200"/>
              <a:ext cx="5969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000" b="1" dirty="0">
                  <a:solidFill>
                    <a:schemeClr val="accent2"/>
                  </a:solidFill>
                </a:rPr>
                <a:t>h+2</a:t>
              </a:r>
            </a:p>
          </p:txBody>
        </p:sp>
        <p:sp>
          <p:nvSpPr>
            <p:cNvPr id="89" name="AutoShape 6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8153400" y="5029200"/>
              <a:ext cx="914400" cy="762000"/>
            </a:xfrm>
            <a:prstGeom prst="triangle">
              <a:avLst>
                <a:gd name="adj" fmla="val 50000"/>
              </a:avLst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dirty="0"/>
                <a:t>Z</a:t>
              </a:r>
            </a:p>
          </p:txBody>
        </p:sp>
        <p:sp>
          <p:nvSpPr>
            <p:cNvPr id="90" name="Oval 11"/>
            <p:cNvSpPr>
              <a:spLocks noChangeAspect="1"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7726362" y="4343400"/>
              <a:ext cx="579438" cy="327025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dirty="0"/>
                <a:t>b</a:t>
              </a:r>
            </a:p>
          </p:txBody>
        </p:sp>
        <p:cxnSp>
          <p:nvCxnSpPr>
            <p:cNvPr id="91" name="AutoShape 10"/>
            <p:cNvCxnSpPr>
              <a:cxnSpLocks noChangeShapeType="1"/>
              <a:stCxn id="90" idx="5"/>
              <a:endCxn id="89" idx="0"/>
            </p:cNvCxnSpPr>
            <p:nvPr>
              <p:custDataLst>
                <p:tags r:id="rId18"/>
              </p:custDataLst>
            </p:nvPr>
          </p:nvCxnSpPr>
          <p:spPr bwMode="auto">
            <a:xfrm rot="16200000" flipH="1">
              <a:off x="8212438" y="4631037"/>
              <a:ext cx="406667" cy="38965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92" name="Text Box 17"/>
            <p:cNvSpPr txBox="1"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8661400" y="4800600"/>
              <a:ext cx="4064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0" hangingPunct="0"/>
              <a:r>
                <a:rPr lang="en-US" sz="2000" b="1" dirty="0">
                  <a:solidFill>
                    <a:schemeClr val="accent2"/>
                  </a:solidFill>
                </a:rPr>
                <a:t>h</a:t>
              </a:r>
            </a:p>
          </p:txBody>
        </p:sp>
        <p:sp>
          <p:nvSpPr>
            <p:cNvPr id="94" name="Oval 7"/>
            <p:cNvSpPr>
              <a:spLocks noChangeAspect="1"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5743575" y="4398962"/>
              <a:ext cx="581025" cy="325438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dirty="0"/>
                <a:t>a</a:t>
              </a:r>
            </a:p>
          </p:txBody>
        </p:sp>
        <p:cxnSp>
          <p:nvCxnSpPr>
            <p:cNvPr id="99" name="AutoShape 3"/>
            <p:cNvCxnSpPr>
              <a:cxnSpLocks noChangeShapeType="1"/>
              <a:stCxn id="94" idx="3"/>
              <a:endCxn id="74" idx="0"/>
            </p:cNvCxnSpPr>
            <p:nvPr>
              <p:custDataLst>
                <p:tags r:id="rId21"/>
              </p:custDataLst>
            </p:nvPr>
          </p:nvCxnSpPr>
          <p:spPr bwMode="auto">
            <a:xfrm rot="5400000">
              <a:off x="5443203" y="4567538"/>
              <a:ext cx="276259" cy="494664"/>
            </a:xfrm>
            <a:prstGeom prst="straightConnector1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06" name="Text Box 19"/>
            <p:cNvSpPr txBox="1"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4953000" y="4724400"/>
              <a:ext cx="401638" cy="3977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l" eaLnBrk="0" hangingPunct="0"/>
              <a:r>
                <a:rPr lang="en-US" sz="2000" b="1" dirty="0">
                  <a:solidFill>
                    <a:schemeClr val="accent2"/>
                  </a:solidFill>
                </a:rPr>
                <a:t>h</a:t>
              </a:r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4/15/2022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88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8382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Mirror image to left-right case, so you rotate the other way</a:t>
            </a:r>
          </a:p>
          <a:p>
            <a:pPr lvl="1"/>
            <a:r>
              <a:rPr lang="en-US" dirty="0"/>
              <a:t>Exact same concept, but need different code</a:t>
            </a:r>
          </a:p>
        </p:txBody>
      </p:sp>
    </p:spTree>
    <p:extLst>
      <p:ext uri="{BB962C8B-B14F-4D97-AF65-F5344CB8AC3E}">
        <p14:creationId xmlns:p14="http://schemas.microsoft.com/office/powerpoint/2010/main" val="8081248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Insert, summarized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Insert as in a BST</a:t>
            </a:r>
          </a:p>
          <a:p>
            <a:endParaRPr lang="en-US" sz="1000" dirty="0"/>
          </a:p>
          <a:p>
            <a:r>
              <a:rPr lang="en-US" dirty="0"/>
              <a:t>Check back up path for imbalance, which will be 1 of 4 cases:</a:t>
            </a:r>
          </a:p>
          <a:p>
            <a:pPr lvl="1"/>
            <a:r>
              <a:rPr lang="en-US" dirty="0"/>
              <a:t>Node’s left-left grandchild is too tall</a:t>
            </a:r>
          </a:p>
          <a:p>
            <a:pPr lvl="1"/>
            <a:r>
              <a:rPr lang="en-US" dirty="0"/>
              <a:t>Node’s left-right grandchild is too tall</a:t>
            </a:r>
          </a:p>
          <a:p>
            <a:pPr lvl="1"/>
            <a:r>
              <a:rPr lang="en-US" dirty="0"/>
              <a:t>Node’s right-left grandchild is too tall</a:t>
            </a:r>
          </a:p>
          <a:p>
            <a:pPr lvl="1"/>
            <a:r>
              <a:rPr lang="en-US" dirty="0"/>
              <a:t>Node’s right-right grandchild is too tall</a:t>
            </a:r>
          </a:p>
          <a:p>
            <a:pPr lvl="1"/>
            <a:endParaRPr lang="en-US" sz="1000" dirty="0"/>
          </a:p>
          <a:p>
            <a:r>
              <a:rPr lang="en-US" dirty="0"/>
              <a:t>Only one case occurs because tree was balanced before insert</a:t>
            </a:r>
          </a:p>
          <a:p>
            <a:endParaRPr lang="en-US" sz="1000" dirty="0"/>
          </a:p>
          <a:p>
            <a:r>
              <a:rPr lang="en-US" dirty="0"/>
              <a:t>After the appropriate single or double rotation, the smallest-unbalanced </a:t>
            </a:r>
            <a:r>
              <a:rPr lang="en-US" dirty="0" err="1"/>
              <a:t>subtree</a:t>
            </a:r>
            <a:r>
              <a:rPr lang="en-US" dirty="0"/>
              <a:t> has the same height as before the insertion</a:t>
            </a:r>
          </a:p>
          <a:p>
            <a:pPr lvl="1"/>
            <a:r>
              <a:rPr lang="en-US" dirty="0"/>
              <a:t>So all ancestors are now balanced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4/15/2022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4477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Efficiency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7772400" cy="48006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Worst-case complexity of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find</a:t>
            </a:r>
            <a:r>
              <a:rPr lang="en-US" dirty="0"/>
              <a:t>: </a:t>
            </a:r>
            <a:r>
              <a:rPr lang="en-US" i="1" dirty="0"/>
              <a:t>O</a:t>
            </a:r>
            <a:r>
              <a:rPr lang="en-US" dirty="0"/>
              <a:t>(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log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Tree is balanced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Worst-case complexity of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insert</a:t>
            </a:r>
            <a:r>
              <a:rPr lang="en-US" dirty="0"/>
              <a:t>: </a:t>
            </a:r>
            <a:r>
              <a:rPr lang="en-US" i="1" dirty="0"/>
              <a:t>O</a:t>
            </a:r>
            <a:r>
              <a:rPr lang="en-US" dirty="0"/>
              <a:t>(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log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Tree starts balanced</a:t>
            </a:r>
          </a:p>
          <a:p>
            <a:pPr lvl="1"/>
            <a:r>
              <a:rPr lang="en-US" dirty="0"/>
              <a:t>A rotation is </a:t>
            </a:r>
            <a:r>
              <a:rPr lang="en-US" i="1" dirty="0"/>
              <a:t>O</a:t>
            </a:r>
            <a:r>
              <a:rPr lang="en-US" dirty="0"/>
              <a:t>(1) and there’s an </a:t>
            </a:r>
            <a:r>
              <a:rPr lang="en-US" i="1" dirty="0"/>
              <a:t>O</a:t>
            </a:r>
            <a:r>
              <a:rPr lang="en-US" dirty="0"/>
              <a:t>(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log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dirty="0"/>
              <a:t>) path to root</a:t>
            </a:r>
          </a:p>
          <a:p>
            <a:pPr lvl="1"/>
            <a:r>
              <a:rPr lang="en-US" dirty="0"/>
              <a:t>(Same complexity even without one-rotation-is-enough fact)</a:t>
            </a:r>
          </a:p>
          <a:p>
            <a:pPr lvl="1"/>
            <a:r>
              <a:rPr lang="en-US" dirty="0"/>
              <a:t>Tree ends balanced</a:t>
            </a:r>
          </a:p>
          <a:p>
            <a:endParaRPr lang="en-US" dirty="0"/>
          </a:p>
          <a:p>
            <a:r>
              <a:rPr lang="en-US" dirty="0"/>
              <a:t>Worst-case complexity of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buildTree</a:t>
            </a:r>
            <a:r>
              <a:rPr lang="en-US" dirty="0"/>
              <a:t>: </a:t>
            </a:r>
            <a:r>
              <a:rPr lang="en-US" i="1" dirty="0"/>
              <a:t>O</a:t>
            </a:r>
            <a:r>
              <a:rPr lang="en-US" dirty="0"/>
              <a:t>(</a:t>
            </a:r>
            <a:r>
              <a:rPr lang="en-US" i="1" dirty="0"/>
              <a:t>n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log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Will take some more rotation action to handle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delete</a:t>
            </a:r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1973738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AVL Tree Deletion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57200" y="1295400"/>
            <a:ext cx="8458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Similar to insertion: do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delete and then rebalance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Rotations and double rotations 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Imbalance may propagate upward so rotations at multiple nodes along path to root may be needed (unlike with insert)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endParaRPr lang="en-US" sz="1000" b="0" kern="0" dirty="0">
              <a:latin typeface="+mn-lt"/>
            </a:endParaRP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Simple example: a deletion on the right causes the left-left grandchild to be too tall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–"/>
            </a:pPr>
            <a:r>
              <a:rPr lang="en-US" sz="2000" b="0" kern="0" dirty="0">
                <a:latin typeface="+mn-lt"/>
              </a:rPr>
              <a:t>Call this the </a:t>
            </a:r>
            <a:r>
              <a:rPr lang="en-US" sz="2000" b="0" i="1" kern="0" dirty="0">
                <a:latin typeface="+mn-lt"/>
              </a:rPr>
              <a:t>left-left case</a:t>
            </a:r>
            <a:r>
              <a:rPr lang="en-US" sz="2000" b="0" kern="0" dirty="0">
                <a:latin typeface="+mn-lt"/>
              </a:rPr>
              <a:t>, despite deletion on the </a:t>
            </a:r>
            <a:r>
              <a:rPr lang="en-US" sz="2000" b="0" i="1" kern="0" dirty="0">
                <a:latin typeface="+mn-lt"/>
              </a:rPr>
              <a:t>right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–"/>
            </a:pP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insert(6) insert(3) insert(7) insert(1)</a:t>
            </a:r>
            <a:r>
              <a:rPr kumimoji="0" lang="en-US" sz="200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delete(7)</a:t>
            </a:r>
          </a:p>
        </p:txBody>
      </p:sp>
      <p:sp>
        <p:nvSpPr>
          <p:cNvPr id="10" name="Oval 13" descr="50%"/>
          <p:cNvSpPr>
            <a:spLocks noChangeAspect="1" noChangeArrowheads="1"/>
          </p:cNvSpPr>
          <p:nvPr>
            <p:custDataLst>
              <p:tags r:id="rId1"/>
            </p:custDataLst>
          </p:nvPr>
        </p:nvSpPr>
        <p:spPr bwMode="auto">
          <a:xfrm>
            <a:off x="2222500" y="4483160"/>
            <a:ext cx="488950" cy="488950"/>
          </a:xfrm>
          <a:prstGeom prst="ellipse">
            <a:avLst/>
          </a:prstGeom>
          <a:pattFill prst="pct50">
            <a:fgClr>
              <a:srgbClr val="0000FF"/>
            </a:fgClr>
            <a:bgClr>
              <a:schemeClr val="bg1"/>
            </a:bgClr>
          </a:pattFill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6</a:t>
            </a:r>
          </a:p>
        </p:txBody>
      </p:sp>
      <p:sp>
        <p:nvSpPr>
          <p:cNvPr id="11" name="Oval 14" descr="50%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1384300" y="5245160"/>
            <a:ext cx="488950" cy="488950"/>
          </a:xfrm>
          <a:prstGeom prst="ellipse">
            <a:avLst/>
          </a:prstGeom>
          <a:pattFill prst="pct50">
            <a:fgClr>
              <a:srgbClr val="008000"/>
            </a:fgClr>
            <a:bgClr>
              <a:schemeClr val="bg1"/>
            </a:bgClr>
          </a:pattFill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3</a:t>
            </a:r>
          </a:p>
        </p:txBody>
      </p:sp>
      <p:cxnSp>
        <p:nvCxnSpPr>
          <p:cNvPr id="12" name="AutoShape 16"/>
          <p:cNvCxnSpPr>
            <a:cxnSpLocks noChangeAspect="1" noChangeShapeType="1"/>
            <a:stCxn id="11" idx="3"/>
          </p:cNvCxnSpPr>
          <p:nvPr>
            <p:custDataLst>
              <p:tags r:id="rId3"/>
            </p:custDataLst>
          </p:nvPr>
        </p:nvCxnSpPr>
        <p:spPr bwMode="auto">
          <a:xfrm rot="5400000">
            <a:off x="1071395" y="5662505"/>
            <a:ext cx="384510" cy="38451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" name="AutoShape 17"/>
          <p:cNvCxnSpPr>
            <a:cxnSpLocks noChangeAspect="1" noChangeShapeType="1"/>
            <a:stCxn id="10" idx="3"/>
            <a:endCxn id="11" idx="0"/>
          </p:cNvCxnSpPr>
          <p:nvPr>
            <p:custDataLst>
              <p:tags r:id="rId4"/>
            </p:custDataLst>
          </p:nvPr>
        </p:nvCxnSpPr>
        <p:spPr bwMode="auto">
          <a:xfrm rot="5400000">
            <a:off x="1789113" y="4740167"/>
            <a:ext cx="344655" cy="66533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4" name="Text Box 18"/>
          <p:cNvSpPr txBox="1"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1143000" y="6038910"/>
            <a:ext cx="31290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15" name="Text Box 19"/>
          <p:cNvSpPr txBox="1"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1765300" y="5200710"/>
            <a:ext cx="3446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16" name="Text Box 20"/>
          <p:cNvSpPr txBox="1"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2743200" y="4343400"/>
            <a:ext cx="31290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17" name="Oval 5" descr="50%"/>
          <p:cNvSpPr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>
            <a:off x="685800" y="5930960"/>
            <a:ext cx="488950" cy="487363"/>
          </a:xfrm>
          <a:prstGeom prst="ellipse">
            <a:avLst/>
          </a:prstGeom>
          <a:pattFill prst="pct50">
            <a:fgClr>
              <a:srgbClr val="CC9900"/>
            </a:fgClr>
            <a:bgClr>
              <a:srgbClr val="FFFFFF"/>
            </a:bgClr>
          </a:pattFill>
          <a:ln w="38100">
            <a:solidFill>
              <a:srgbClr val="CC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1</a:t>
            </a:r>
          </a:p>
        </p:txBody>
      </p:sp>
      <p:sp>
        <p:nvSpPr>
          <p:cNvPr id="18" name="Oval 14" descr="50%"/>
          <p:cNvSpPr>
            <a:spLocks noChangeAspect="1" noChangeArrowheads="1"/>
          </p:cNvSpPr>
          <p:nvPr>
            <p:custDataLst>
              <p:tags r:id="rId9"/>
            </p:custDataLst>
          </p:nvPr>
        </p:nvSpPr>
        <p:spPr bwMode="auto">
          <a:xfrm>
            <a:off x="2800350" y="5168960"/>
            <a:ext cx="488950" cy="488950"/>
          </a:xfrm>
          <a:prstGeom prst="ellipse">
            <a:avLst/>
          </a:prstGeom>
          <a:pattFill prst="pct50">
            <a:fgClr>
              <a:srgbClr val="008000"/>
            </a:fgClr>
            <a:bgClr>
              <a:schemeClr val="bg1"/>
            </a:bgClr>
          </a:pattFill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7</a:t>
            </a:r>
          </a:p>
        </p:txBody>
      </p:sp>
      <p:cxnSp>
        <p:nvCxnSpPr>
          <p:cNvPr id="19" name="AutoShape 17"/>
          <p:cNvCxnSpPr>
            <a:cxnSpLocks noChangeAspect="1" noChangeShapeType="1"/>
            <a:stCxn id="10" idx="5"/>
            <a:endCxn id="18" idx="0"/>
          </p:cNvCxnSpPr>
          <p:nvPr>
            <p:custDataLst>
              <p:tags r:id="rId10"/>
            </p:custDataLst>
          </p:nvPr>
        </p:nvCxnSpPr>
        <p:spPr bwMode="auto">
          <a:xfrm rot="16200000" flipH="1">
            <a:off x="2708108" y="4832242"/>
            <a:ext cx="268455" cy="40498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4" name="Text Box 19"/>
          <p:cNvSpPr txBox="1">
            <a:spLocks noChangeAspect="1" noChangeArrowheads="1"/>
          </p:cNvSpPr>
          <p:nvPr>
            <p:custDataLst>
              <p:tags r:id="rId11"/>
            </p:custDataLst>
          </p:nvPr>
        </p:nvSpPr>
        <p:spPr bwMode="auto">
          <a:xfrm>
            <a:off x="3060700" y="4940360"/>
            <a:ext cx="31290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28" name="AutoShape 12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>
            <a:off x="4098925" y="4800600"/>
            <a:ext cx="854075" cy="304800"/>
          </a:xfrm>
          <a:prstGeom prst="rightArrow">
            <a:avLst>
              <a:gd name="adj1" fmla="val 50000"/>
              <a:gd name="adj2" fmla="val 70052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Multiply 28"/>
          <p:cNvSpPr/>
          <p:nvPr/>
        </p:nvSpPr>
        <p:spPr bwMode="auto">
          <a:xfrm>
            <a:off x="2590800" y="4953000"/>
            <a:ext cx="914400" cy="914400"/>
          </a:xfrm>
          <a:prstGeom prst="mathMultiply">
            <a:avLst/>
          </a:prstGeom>
          <a:solidFill>
            <a:srgbClr val="FF0000">
              <a:alpha val="58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0" name="Oval 4" descr="50%"/>
          <p:cNvSpPr>
            <a:spLocks noChangeAspect="1" noChangeArrowheads="1"/>
          </p:cNvSpPr>
          <p:nvPr>
            <p:custDataLst>
              <p:tags r:id="rId13"/>
            </p:custDataLst>
          </p:nvPr>
        </p:nvSpPr>
        <p:spPr bwMode="auto">
          <a:xfrm>
            <a:off x="6264275" y="4618037"/>
            <a:ext cx="487363" cy="487363"/>
          </a:xfrm>
          <a:prstGeom prst="ellipse">
            <a:avLst/>
          </a:prstGeom>
          <a:pattFill prst="pct50">
            <a:fgClr>
              <a:srgbClr val="008000"/>
            </a:fgClr>
            <a:bgClr>
              <a:schemeClr val="bg1"/>
            </a:bgClr>
          </a:pattFill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3</a:t>
            </a:r>
          </a:p>
        </p:txBody>
      </p:sp>
      <p:sp>
        <p:nvSpPr>
          <p:cNvPr id="31" name="Oval 5" descr="50%"/>
          <p:cNvSpPr>
            <a:spLocks noChangeAspect="1" noChangeArrowheads="1"/>
          </p:cNvSpPr>
          <p:nvPr>
            <p:custDataLst>
              <p:tags r:id="rId14"/>
            </p:custDataLst>
          </p:nvPr>
        </p:nvSpPr>
        <p:spPr bwMode="auto">
          <a:xfrm>
            <a:off x="5410200" y="5684837"/>
            <a:ext cx="488950" cy="487363"/>
          </a:xfrm>
          <a:prstGeom prst="ellipse">
            <a:avLst/>
          </a:prstGeom>
          <a:pattFill prst="pct50">
            <a:fgClr>
              <a:srgbClr val="CC9900"/>
            </a:fgClr>
            <a:bgClr>
              <a:srgbClr val="FFFFFF"/>
            </a:bgClr>
          </a:pattFill>
          <a:ln w="38100">
            <a:solidFill>
              <a:srgbClr val="CC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1</a:t>
            </a:r>
          </a:p>
        </p:txBody>
      </p:sp>
      <p:sp>
        <p:nvSpPr>
          <p:cNvPr id="32" name="Oval 6" descr="50%"/>
          <p:cNvSpPr>
            <a:spLocks noChangeAspect="1" noChangeArrowheads="1"/>
          </p:cNvSpPr>
          <p:nvPr>
            <p:custDataLst>
              <p:tags r:id="rId15"/>
            </p:custDataLst>
          </p:nvPr>
        </p:nvSpPr>
        <p:spPr bwMode="auto">
          <a:xfrm>
            <a:off x="7086600" y="5684837"/>
            <a:ext cx="487363" cy="487363"/>
          </a:xfrm>
          <a:prstGeom prst="ellipse">
            <a:avLst/>
          </a:prstGeom>
          <a:pattFill prst="pct50">
            <a:fgClr>
              <a:srgbClr val="0000FF"/>
            </a:fgClr>
            <a:bgClr>
              <a:schemeClr val="bg1"/>
            </a:bgClr>
          </a:pattFill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6</a:t>
            </a:r>
          </a:p>
        </p:txBody>
      </p:sp>
      <p:cxnSp>
        <p:nvCxnSpPr>
          <p:cNvPr id="33" name="AutoShape 7"/>
          <p:cNvCxnSpPr>
            <a:cxnSpLocks noChangeAspect="1" noChangeShapeType="1"/>
            <a:stCxn id="30" idx="3"/>
            <a:endCxn id="31" idx="0"/>
          </p:cNvCxnSpPr>
          <p:nvPr>
            <p:custDataLst>
              <p:tags r:id="rId16"/>
            </p:custDataLst>
          </p:nvPr>
        </p:nvCxnSpPr>
        <p:spPr bwMode="auto">
          <a:xfrm rot="5400000">
            <a:off x="5669757" y="5018946"/>
            <a:ext cx="650810" cy="68097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4" name="AutoShape 8"/>
          <p:cNvCxnSpPr>
            <a:cxnSpLocks noChangeAspect="1" noChangeShapeType="1"/>
            <a:stCxn id="30" idx="5"/>
            <a:endCxn id="32" idx="0"/>
          </p:cNvCxnSpPr>
          <p:nvPr>
            <p:custDataLst>
              <p:tags r:id="rId17"/>
            </p:custDataLst>
          </p:nvPr>
        </p:nvCxnSpPr>
        <p:spPr bwMode="auto">
          <a:xfrm rot="16200000" flipH="1">
            <a:off x="6679868" y="5034423"/>
            <a:ext cx="650810" cy="65001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5" name="Text Box 9"/>
          <p:cNvSpPr txBox="1">
            <a:spLocks noChangeAspect="1" noChangeArrowheads="1"/>
          </p:cNvSpPr>
          <p:nvPr>
            <p:custDataLst>
              <p:tags r:id="rId18"/>
            </p:custDataLst>
          </p:nvPr>
        </p:nvSpPr>
        <p:spPr bwMode="auto">
          <a:xfrm>
            <a:off x="7483475" y="5456237"/>
            <a:ext cx="31290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36" name="Text Box 10"/>
          <p:cNvSpPr txBox="1">
            <a:spLocks noChangeAspect="1" noChangeArrowheads="1"/>
          </p:cNvSpPr>
          <p:nvPr>
            <p:custDataLst>
              <p:tags r:id="rId19"/>
            </p:custDataLst>
          </p:nvPr>
        </p:nvSpPr>
        <p:spPr bwMode="auto">
          <a:xfrm>
            <a:off x="5257800" y="5380037"/>
            <a:ext cx="31290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37" name="Text Box 11"/>
          <p:cNvSpPr txBox="1">
            <a:spLocks noChangeAspect="1" noChangeArrowheads="1"/>
          </p:cNvSpPr>
          <p:nvPr>
            <p:custDataLst>
              <p:tags r:id="rId20"/>
            </p:custDataLst>
          </p:nvPr>
        </p:nvSpPr>
        <p:spPr bwMode="auto">
          <a:xfrm>
            <a:off x="6630988" y="4313237"/>
            <a:ext cx="31290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285992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BST delete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/>
              <a:t>We first do the normal BST deletion:</a:t>
            </a:r>
          </a:p>
          <a:p>
            <a:pPr lvl="1"/>
            <a:r>
              <a:rPr lang="en-US" dirty="0"/>
              <a:t>0 children: just delete it</a:t>
            </a:r>
          </a:p>
          <a:p>
            <a:pPr lvl="1"/>
            <a:r>
              <a:rPr lang="en-US" dirty="0"/>
              <a:t>1 child: delete it, connect child to parent</a:t>
            </a:r>
          </a:p>
          <a:p>
            <a:pPr lvl="1"/>
            <a:r>
              <a:rPr lang="en-US" dirty="0"/>
              <a:t>2 children: put successor in your place, </a:t>
            </a:r>
          </a:p>
          <a:p>
            <a:pPr lvl="1">
              <a:buNone/>
            </a:pPr>
            <a:r>
              <a:rPr lang="en-US" dirty="0"/>
              <a:t>	delete successor node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Which nodes’ heights may have changed:</a:t>
            </a:r>
          </a:p>
          <a:p>
            <a:pPr lvl="1"/>
            <a:r>
              <a:rPr lang="en-US" dirty="0"/>
              <a:t>0 children: path from deleted node to root</a:t>
            </a:r>
          </a:p>
          <a:p>
            <a:pPr lvl="1"/>
            <a:r>
              <a:rPr lang="en-US" dirty="0"/>
              <a:t>1 child: path from deleted node to root</a:t>
            </a:r>
          </a:p>
          <a:p>
            <a:pPr lvl="1"/>
            <a:r>
              <a:rPr lang="en-US" dirty="0"/>
              <a:t>2 children: path from </a:t>
            </a:r>
            <a:r>
              <a:rPr lang="en-US" i="1" dirty="0"/>
              <a:t>deleted successor node</a:t>
            </a:r>
            <a:r>
              <a:rPr lang="en-US" dirty="0"/>
              <a:t>  to root</a:t>
            </a:r>
          </a:p>
          <a:p>
            <a:endParaRPr lang="en-US" dirty="0"/>
          </a:p>
          <a:p>
            <a:pPr>
              <a:buNone/>
            </a:pPr>
            <a:r>
              <a:rPr lang="en-US" dirty="0"/>
              <a:t>Will rebalance as we return along the “path in question” to the root</a:t>
            </a:r>
          </a:p>
          <a:p>
            <a:pPr lvl="1"/>
            <a:endParaRPr lang="en-US" dirty="0"/>
          </a:p>
          <a:p>
            <a:pPr lvl="1">
              <a:buNone/>
            </a:pPr>
            <a:endParaRPr lang="en-US" dirty="0"/>
          </a:p>
        </p:txBody>
      </p:sp>
      <p:sp>
        <p:nvSpPr>
          <p:cNvPr id="7" name="Oval 3"/>
          <p:cNvSpPr>
            <a:spLocks noChangeAspect="1" noChangeArrowheads="1"/>
          </p:cNvSpPr>
          <p:nvPr>
            <p:custDataLst>
              <p:tags r:id="rId1"/>
            </p:custDataLst>
          </p:nvPr>
        </p:nvSpPr>
        <p:spPr bwMode="auto">
          <a:xfrm>
            <a:off x="8382000" y="3058598"/>
            <a:ext cx="316871" cy="294202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dirty="0"/>
              <a:t>20</a:t>
            </a:r>
          </a:p>
        </p:txBody>
      </p:sp>
      <p:sp>
        <p:nvSpPr>
          <p:cNvPr id="8" name="Oval 4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6900250" y="3049344"/>
            <a:ext cx="316871" cy="294202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dirty="0"/>
              <a:t>9</a:t>
            </a:r>
          </a:p>
        </p:txBody>
      </p:sp>
      <p:sp>
        <p:nvSpPr>
          <p:cNvPr id="9" name="Oval 5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6013010" y="3049344"/>
            <a:ext cx="316871" cy="294202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dirty="0"/>
              <a:t>2</a:t>
            </a:r>
            <a:endParaRPr lang="en-US" dirty="0"/>
          </a:p>
        </p:txBody>
      </p:sp>
      <p:sp>
        <p:nvSpPr>
          <p:cNvPr id="10" name="Oval 6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8001000" y="2362872"/>
            <a:ext cx="316871" cy="294202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dirty="0"/>
              <a:t>15</a:t>
            </a:r>
          </a:p>
        </p:txBody>
      </p:sp>
      <p:sp>
        <p:nvSpPr>
          <p:cNvPr id="11" name="Oval 7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6456630" y="2362872"/>
            <a:ext cx="316871" cy="294202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dirty="0"/>
              <a:t>5</a:t>
            </a:r>
          </a:p>
        </p:txBody>
      </p:sp>
      <p:sp>
        <p:nvSpPr>
          <p:cNvPr id="12" name="Oval 8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7343869" y="1676400"/>
            <a:ext cx="316871" cy="294202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dirty="0"/>
              <a:t>12</a:t>
            </a:r>
          </a:p>
        </p:txBody>
      </p:sp>
      <p:cxnSp>
        <p:nvCxnSpPr>
          <p:cNvPr id="13" name="AutoShape 9"/>
          <p:cNvCxnSpPr>
            <a:cxnSpLocks noChangeShapeType="1"/>
            <a:stCxn id="12" idx="3"/>
            <a:endCxn id="11" idx="0"/>
          </p:cNvCxnSpPr>
          <p:nvPr>
            <p:custDataLst>
              <p:tags r:id="rId7"/>
            </p:custDataLst>
          </p:nvPr>
        </p:nvCxnSpPr>
        <p:spPr bwMode="auto">
          <a:xfrm flipH="1">
            <a:off x="6615065" y="1942408"/>
            <a:ext cx="775015" cy="40575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4" name="AutoShape 10"/>
          <p:cNvCxnSpPr>
            <a:cxnSpLocks noChangeShapeType="1"/>
            <a:stCxn id="12" idx="5"/>
            <a:endCxn id="10" idx="0"/>
          </p:cNvCxnSpPr>
          <p:nvPr>
            <p:custDataLst>
              <p:tags r:id="rId8"/>
            </p:custDataLst>
          </p:nvPr>
        </p:nvCxnSpPr>
        <p:spPr bwMode="auto">
          <a:xfrm rot="16200000" flipH="1">
            <a:off x="7669208" y="1872643"/>
            <a:ext cx="435355" cy="54510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5" name="AutoShape 11"/>
          <p:cNvCxnSpPr>
            <a:cxnSpLocks noChangeShapeType="1"/>
            <a:stCxn id="10" idx="5"/>
            <a:endCxn id="7" idx="0"/>
          </p:cNvCxnSpPr>
          <p:nvPr>
            <p:custDataLst>
              <p:tags r:id="rId9"/>
            </p:custDataLst>
          </p:nvPr>
        </p:nvCxnSpPr>
        <p:spPr bwMode="auto">
          <a:xfrm rot="16200000" flipH="1">
            <a:off x="8183647" y="2701808"/>
            <a:ext cx="444609" cy="26897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6" name="AutoShape 12"/>
          <p:cNvCxnSpPr>
            <a:cxnSpLocks noChangeShapeType="1"/>
            <a:stCxn id="11" idx="3"/>
            <a:endCxn id="9" idx="0"/>
          </p:cNvCxnSpPr>
          <p:nvPr>
            <p:custDataLst>
              <p:tags r:id="rId10"/>
            </p:custDataLst>
          </p:nvPr>
        </p:nvCxnSpPr>
        <p:spPr bwMode="auto">
          <a:xfrm flipH="1">
            <a:off x="6171446" y="2628880"/>
            <a:ext cx="331395" cy="40575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7" name="AutoShape 13"/>
          <p:cNvCxnSpPr>
            <a:cxnSpLocks noChangeShapeType="1"/>
            <a:stCxn id="11" idx="5"/>
            <a:endCxn id="8" idx="0"/>
          </p:cNvCxnSpPr>
          <p:nvPr>
            <p:custDataLst>
              <p:tags r:id="rId11"/>
            </p:custDataLst>
          </p:nvPr>
        </p:nvCxnSpPr>
        <p:spPr bwMode="auto">
          <a:xfrm>
            <a:off x="6727291" y="2628880"/>
            <a:ext cx="331394" cy="40575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0" name="Oval 16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>
            <a:off x="6678440" y="3735816"/>
            <a:ext cx="316871" cy="294202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dirty="0"/>
              <a:t>7</a:t>
            </a:r>
          </a:p>
        </p:txBody>
      </p:sp>
      <p:cxnSp>
        <p:nvCxnSpPr>
          <p:cNvPr id="21" name="AutoShape 17"/>
          <p:cNvCxnSpPr>
            <a:cxnSpLocks noChangeShapeType="1"/>
            <a:stCxn id="8" idx="3"/>
            <a:endCxn id="20" idx="0"/>
          </p:cNvCxnSpPr>
          <p:nvPr>
            <p:custDataLst>
              <p:tags r:id="rId13"/>
            </p:custDataLst>
          </p:nvPr>
        </p:nvCxnSpPr>
        <p:spPr bwMode="auto">
          <a:xfrm flipH="1">
            <a:off x="6836875" y="3315353"/>
            <a:ext cx="109585" cy="40575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4" name="Oval 22"/>
          <p:cNvSpPr>
            <a:spLocks noChangeAspect="1" noChangeArrowheads="1"/>
          </p:cNvSpPr>
          <p:nvPr>
            <p:custDataLst>
              <p:tags r:id="rId14"/>
            </p:custDataLst>
          </p:nvPr>
        </p:nvSpPr>
        <p:spPr bwMode="auto">
          <a:xfrm>
            <a:off x="7104896" y="3744398"/>
            <a:ext cx="316871" cy="294202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dirty="0"/>
              <a:t>10</a:t>
            </a:r>
          </a:p>
        </p:txBody>
      </p:sp>
      <p:cxnSp>
        <p:nvCxnSpPr>
          <p:cNvPr id="25" name="AutoShape 23"/>
          <p:cNvCxnSpPr>
            <a:cxnSpLocks noChangeShapeType="1"/>
            <a:endCxn id="24" idx="0"/>
          </p:cNvCxnSpPr>
          <p:nvPr>
            <p:custDataLst>
              <p:tags r:id="rId15"/>
            </p:custDataLst>
          </p:nvPr>
        </p:nvCxnSpPr>
        <p:spPr bwMode="auto">
          <a:xfrm>
            <a:off x="7153747" y="3323933"/>
            <a:ext cx="109585" cy="40575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33781631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4/15/2022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/>
              <a:t>AVL Tree Delete: High level idea</a:t>
            </a:r>
          </a:p>
        </p:txBody>
      </p:sp>
      <p:sp>
        <p:nvSpPr>
          <p:cNvPr id="7" name="Isosceles Triangle 6"/>
          <p:cNvSpPr/>
          <p:nvPr/>
        </p:nvSpPr>
        <p:spPr>
          <a:xfrm>
            <a:off x="952500" y="2133600"/>
            <a:ext cx="3276600" cy="27432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>
            <a:stCxn id="7" idx="0"/>
          </p:cNvCxnSpPr>
          <p:nvPr/>
        </p:nvCxnSpPr>
        <p:spPr>
          <a:xfrm>
            <a:off x="2590800" y="2133600"/>
            <a:ext cx="114300" cy="45720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552700" y="2590800"/>
            <a:ext cx="156633" cy="22860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552700" y="2819400"/>
            <a:ext cx="266700" cy="292893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2590800" y="3122347"/>
            <a:ext cx="228600" cy="252413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590800" y="3374760"/>
            <a:ext cx="304800" cy="316707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2705100" y="3693714"/>
            <a:ext cx="190500" cy="262467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705100" y="3953934"/>
            <a:ext cx="342900" cy="253867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2895600" y="4204097"/>
            <a:ext cx="152400" cy="388737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2819400" y="4407429"/>
            <a:ext cx="0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Isosceles Triangle 33"/>
          <p:cNvSpPr/>
          <p:nvPr/>
        </p:nvSpPr>
        <p:spPr>
          <a:xfrm>
            <a:off x="5067300" y="2133600"/>
            <a:ext cx="3276600" cy="27432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/>
          <p:cNvCxnSpPr>
            <a:stCxn id="34" idx="0"/>
          </p:cNvCxnSpPr>
          <p:nvPr/>
        </p:nvCxnSpPr>
        <p:spPr>
          <a:xfrm>
            <a:off x="6705600" y="2133600"/>
            <a:ext cx="114300" cy="45720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6667500" y="2590800"/>
            <a:ext cx="156633" cy="22860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667500" y="2819400"/>
            <a:ext cx="266700" cy="292893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6705600" y="3122347"/>
            <a:ext cx="228600" cy="252413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6705600" y="3374760"/>
            <a:ext cx="304800" cy="316707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6819900" y="3693714"/>
            <a:ext cx="190500" cy="262467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6819900" y="3953934"/>
            <a:ext cx="342900" cy="253867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>
            <a:off x="7010400" y="4204097"/>
            <a:ext cx="152400" cy="388737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6934200" y="4407429"/>
            <a:ext cx="0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781050" y="5111172"/>
            <a:ext cx="3810000" cy="12280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+mn-lt"/>
              </a:rPr>
              <a:t>Delete the node and possibly replace it with its successor.  Trace a path back from the node that was removed</a:t>
            </a:r>
          </a:p>
          <a:p>
            <a:r>
              <a:rPr lang="en-US" sz="1800" dirty="0">
                <a:solidFill>
                  <a:schemeClr val="tx1"/>
                </a:solidFill>
                <a:latin typeface="+mn-lt"/>
              </a:rPr>
              <a:t>Find first unbalanced noted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953000" y="5216335"/>
            <a:ext cx="3810000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+mn-lt"/>
              </a:rPr>
              <a:t>If there is an unbalanced node, apply a double rotation to fix it up.  Possibly continue up the tree and repeat</a:t>
            </a:r>
          </a:p>
        </p:txBody>
      </p:sp>
    </p:spTree>
    <p:extLst>
      <p:ext uri="{BB962C8B-B14F-4D97-AF65-F5344CB8AC3E}">
        <p14:creationId xmlns:p14="http://schemas.microsoft.com/office/powerpoint/2010/main" val="1292652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Announcements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altLang="en-US" dirty="0">
                <a:latin typeface="Arial" charset="0"/>
                <a:cs typeface="Arial" charset="0"/>
              </a:rPr>
              <a:t>Midterm April 29</a:t>
            </a:r>
            <a:r>
              <a:rPr lang="en-US" altLang="en-US" baseline="30000" dirty="0">
                <a:latin typeface="Arial" charset="0"/>
                <a:cs typeface="Arial" charset="0"/>
              </a:rPr>
              <a:t>th</a:t>
            </a:r>
            <a:endParaRPr lang="en-US" altLang="en-US" dirty="0">
              <a:latin typeface="Arial" charset="0"/>
              <a:cs typeface="Arial" charset="0"/>
            </a:endParaRPr>
          </a:p>
          <a:p>
            <a:pPr lvl="1"/>
            <a:r>
              <a:rPr lang="en-US" altLang="en-US" dirty="0">
                <a:latin typeface="Arial" charset="0"/>
                <a:cs typeface="Arial" charset="0"/>
              </a:rPr>
              <a:t>In class</a:t>
            </a:r>
          </a:p>
          <a:p>
            <a:pPr lvl="1"/>
            <a:r>
              <a:rPr lang="en-US" altLang="en-US" dirty="0">
                <a:latin typeface="Arial" charset="0"/>
                <a:cs typeface="Arial" charset="0"/>
              </a:rPr>
              <a:t>Closed book</a:t>
            </a:r>
          </a:p>
          <a:p>
            <a:pPr lvl="1"/>
            <a:r>
              <a:rPr lang="en-US" altLang="en-US" dirty="0">
                <a:latin typeface="Arial" charset="0"/>
                <a:cs typeface="Arial" charset="0"/>
              </a:rPr>
              <a:t>Material through sorting</a:t>
            </a:r>
          </a:p>
          <a:p>
            <a:r>
              <a:rPr lang="en-US" altLang="en-US" dirty="0">
                <a:latin typeface="Arial" charset="0"/>
                <a:cs typeface="Arial" charset="0"/>
              </a:rPr>
              <a:t>Absences</a:t>
            </a:r>
          </a:p>
          <a:p>
            <a:pPr lvl="1"/>
            <a:r>
              <a:rPr lang="en-US" altLang="en-US" dirty="0">
                <a:latin typeface="Arial" charset="0"/>
                <a:cs typeface="Arial" charset="0"/>
              </a:rPr>
              <a:t>Travel – confirm early</a:t>
            </a:r>
          </a:p>
          <a:p>
            <a:pPr lvl="1"/>
            <a:r>
              <a:rPr lang="en-US" altLang="en-US" dirty="0">
                <a:latin typeface="Arial" charset="0"/>
                <a:cs typeface="Arial" charset="0"/>
              </a:rPr>
              <a:t>DRS Accommodation</a:t>
            </a:r>
          </a:p>
          <a:p>
            <a:pPr lvl="1"/>
            <a:r>
              <a:rPr lang="en-US" altLang="en-US" dirty="0">
                <a:latin typeface="Arial" charset="0"/>
                <a:cs typeface="Arial" charset="0"/>
              </a:rPr>
              <a:t>Covid exposure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4/15/2022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674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Case #1 Left-left due to right deletion</a:t>
            </a:r>
          </a:p>
        </p:txBody>
      </p:sp>
      <p:sp>
        <p:nvSpPr>
          <p:cNvPr id="39" name="Rectangle 3"/>
          <p:cNvSpPr txBox="1">
            <a:spLocks noChangeArrowheads="1"/>
          </p:cNvSpPr>
          <p:nvPr/>
        </p:nvSpPr>
        <p:spPr bwMode="auto">
          <a:xfrm>
            <a:off x="609600" y="1371600"/>
            <a:ext cx="8458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2000" b="0" kern="0" dirty="0">
                <a:solidFill>
                  <a:schemeClr val="tx1"/>
                </a:solidFill>
                <a:latin typeface="+mn-lt"/>
              </a:rPr>
              <a:t>Start with some </a:t>
            </a:r>
            <a:r>
              <a:rPr lang="en-US" sz="2000" b="0" kern="0" dirty="0" err="1">
                <a:solidFill>
                  <a:schemeClr val="tx1"/>
                </a:solidFill>
                <a:latin typeface="+mn-lt"/>
              </a:rPr>
              <a:t>subtree</a:t>
            </a:r>
            <a:r>
              <a:rPr lang="en-US" sz="2000" b="0" kern="0" dirty="0">
                <a:solidFill>
                  <a:schemeClr val="tx1"/>
                </a:solidFill>
                <a:latin typeface="+mn-lt"/>
              </a:rPr>
              <a:t> where if right child becomes shorter we are unbalanced due to height of left-left grandchild</a:t>
            </a:r>
            <a:endParaRPr kumimoji="0" lang="en-US" sz="200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0" name="Rectangle 3"/>
          <p:cNvSpPr txBox="1">
            <a:spLocks noChangeArrowheads="1"/>
          </p:cNvSpPr>
          <p:nvPr/>
        </p:nvSpPr>
        <p:spPr bwMode="auto">
          <a:xfrm>
            <a:off x="609600" y="5181600"/>
            <a:ext cx="8458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2000" b="0" kern="0" dirty="0">
                <a:solidFill>
                  <a:schemeClr val="tx1"/>
                </a:solidFill>
                <a:latin typeface="+mn-lt"/>
              </a:rPr>
              <a:t>A delete in the right child could cause this right-side shortening</a:t>
            </a:r>
            <a:endParaRPr kumimoji="0" lang="en-US" sz="200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54" name="AutoShape 3"/>
          <p:cNvCxnSpPr>
            <a:cxnSpLocks noChangeShapeType="1"/>
            <a:stCxn id="55" idx="3"/>
            <a:endCxn id="59" idx="7"/>
          </p:cNvCxnSpPr>
          <p:nvPr>
            <p:custDataLst>
              <p:tags r:id="rId1"/>
            </p:custDataLst>
          </p:nvPr>
        </p:nvCxnSpPr>
        <p:spPr bwMode="auto">
          <a:xfrm rot="5400000">
            <a:off x="3807408" y="2758701"/>
            <a:ext cx="386184" cy="55954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5" name="Oval 4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4191000" y="2552700"/>
            <a:ext cx="609600" cy="342900"/>
          </a:xfrm>
          <a:prstGeom prst="ellips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b="1" dirty="0">
                <a:solidFill>
                  <a:srgbClr val="C00000"/>
                </a:solidFill>
              </a:rPr>
              <a:t>a</a:t>
            </a:r>
          </a:p>
        </p:txBody>
      </p:sp>
      <p:cxnSp>
        <p:nvCxnSpPr>
          <p:cNvPr id="56" name="AutoShape 5"/>
          <p:cNvCxnSpPr>
            <a:cxnSpLocks noChangeShapeType="1"/>
            <a:stCxn id="55" idx="5"/>
            <a:endCxn id="57" idx="0"/>
          </p:cNvCxnSpPr>
          <p:nvPr>
            <p:custDataLst>
              <p:tags r:id="rId3"/>
            </p:custDataLst>
          </p:nvPr>
        </p:nvCxnSpPr>
        <p:spPr bwMode="auto">
          <a:xfrm rot="16200000" flipH="1">
            <a:off x="4816580" y="2740129"/>
            <a:ext cx="450267" cy="66077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7" name="AutoShape 6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800600" y="3295650"/>
            <a:ext cx="1143000" cy="8953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Z</a:t>
            </a:r>
          </a:p>
        </p:txBody>
      </p:sp>
      <p:sp>
        <p:nvSpPr>
          <p:cNvPr id="58" name="AutoShape 7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606800" y="3752850"/>
            <a:ext cx="889000" cy="8953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Y</a:t>
            </a:r>
          </a:p>
        </p:txBody>
      </p:sp>
      <p:sp>
        <p:nvSpPr>
          <p:cNvPr id="59" name="Oval 8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3200400" y="3181350"/>
            <a:ext cx="609600" cy="3429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b</a:t>
            </a:r>
          </a:p>
        </p:txBody>
      </p:sp>
      <p:cxnSp>
        <p:nvCxnSpPr>
          <p:cNvPr id="60" name="AutoShape 9"/>
          <p:cNvCxnSpPr>
            <a:cxnSpLocks noChangeShapeType="1"/>
            <a:stCxn id="59" idx="5"/>
            <a:endCxn id="58" idx="0"/>
          </p:cNvCxnSpPr>
          <p:nvPr>
            <p:custDataLst>
              <p:tags r:id="rId7"/>
            </p:custDataLst>
          </p:nvPr>
        </p:nvCxnSpPr>
        <p:spPr bwMode="auto">
          <a:xfrm rot="16200000" flipH="1">
            <a:off x="3746605" y="3448154"/>
            <a:ext cx="278817" cy="33057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1" name="AutoShape 10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286000" y="3752850"/>
            <a:ext cx="1143000" cy="8953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X</a:t>
            </a:r>
          </a:p>
        </p:txBody>
      </p:sp>
      <p:cxnSp>
        <p:nvCxnSpPr>
          <p:cNvPr id="62" name="AutoShape 11"/>
          <p:cNvCxnSpPr>
            <a:cxnSpLocks noChangeShapeType="1"/>
            <a:stCxn id="59" idx="3"/>
            <a:endCxn id="61" idx="0"/>
          </p:cNvCxnSpPr>
          <p:nvPr>
            <p:custDataLst>
              <p:tags r:id="rId9"/>
            </p:custDataLst>
          </p:nvPr>
        </p:nvCxnSpPr>
        <p:spPr bwMode="auto">
          <a:xfrm rot="5400000">
            <a:off x="2934179" y="3397354"/>
            <a:ext cx="278817" cy="43217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3" name="Text Box 13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2311400" y="3429000"/>
            <a:ext cx="736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h+1</a:t>
            </a:r>
          </a:p>
        </p:txBody>
      </p:sp>
      <p:sp>
        <p:nvSpPr>
          <p:cNvPr id="64" name="Text Box 14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4191000" y="3489325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0000FF"/>
                </a:solidFill>
              </a:rPr>
              <a:t>h</a:t>
            </a:r>
          </a:p>
        </p:txBody>
      </p:sp>
      <p:sp>
        <p:nvSpPr>
          <p:cNvPr id="65" name="Text Box 15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5715000" y="3356746"/>
            <a:ext cx="6014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0000FF"/>
                </a:solidFill>
              </a:rPr>
              <a:t>h+1</a:t>
            </a:r>
          </a:p>
        </p:txBody>
      </p:sp>
      <p:sp>
        <p:nvSpPr>
          <p:cNvPr id="66" name="Text Box 58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2951163" y="2792413"/>
            <a:ext cx="596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0000FF"/>
                </a:solidFill>
              </a:rPr>
              <a:t>h+2</a:t>
            </a:r>
          </a:p>
        </p:txBody>
      </p:sp>
      <p:sp>
        <p:nvSpPr>
          <p:cNvPr id="67" name="Text Box 59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4724400" y="2362200"/>
            <a:ext cx="6014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h+3</a:t>
            </a:r>
          </a:p>
        </p:txBody>
      </p:sp>
      <p:cxnSp>
        <p:nvCxnSpPr>
          <p:cNvPr id="68" name="AutoShape 3"/>
          <p:cNvCxnSpPr>
            <a:cxnSpLocks noChangeShapeType="1"/>
          </p:cNvCxnSpPr>
          <p:nvPr>
            <p:custDataLst>
              <p:tags r:id="rId15"/>
            </p:custDataLst>
          </p:nvPr>
        </p:nvCxnSpPr>
        <p:spPr bwMode="auto">
          <a:xfrm rot="5400000">
            <a:off x="4336865" y="2355663"/>
            <a:ext cx="304797" cy="13074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7449859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Case #1: Left-left due to right deletion</a:t>
            </a:r>
          </a:p>
        </p:txBody>
      </p:sp>
      <p:sp>
        <p:nvSpPr>
          <p:cNvPr id="58" name="Text Box 36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3429000" y="1904999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C00000"/>
                </a:solidFill>
              </a:rPr>
              <a:t>h</a:t>
            </a:r>
          </a:p>
        </p:txBody>
      </p:sp>
      <p:cxnSp>
        <p:nvCxnSpPr>
          <p:cNvPr id="59" name="AutoShape 3"/>
          <p:cNvCxnSpPr>
            <a:cxnSpLocks noChangeShapeType="1"/>
            <a:stCxn id="60" idx="3"/>
            <a:endCxn id="64" idx="7"/>
          </p:cNvCxnSpPr>
          <p:nvPr>
            <p:custDataLst>
              <p:tags r:id="rId2"/>
            </p:custDataLst>
          </p:nvPr>
        </p:nvCxnSpPr>
        <p:spPr bwMode="auto">
          <a:xfrm rot="5400000">
            <a:off x="1750008" y="1768100"/>
            <a:ext cx="386184" cy="55954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0" name="Oval 4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2133600" y="1562099"/>
            <a:ext cx="609600" cy="342900"/>
          </a:xfrm>
          <a:prstGeom prst="ellips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b="1" dirty="0">
                <a:solidFill>
                  <a:srgbClr val="C00000"/>
                </a:solidFill>
              </a:rPr>
              <a:t>a</a:t>
            </a:r>
          </a:p>
        </p:txBody>
      </p:sp>
      <p:cxnSp>
        <p:nvCxnSpPr>
          <p:cNvPr id="61" name="AutoShape 5"/>
          <p:cNvCxnSpPr>
            <a:cxnSpLocks noChangeShapeType="1"/>
            <a:stCxn id="60" idx="5"/>
            <a:endCxn id="62" idx="0"/>
          </p:cNvCxnSpPr>
          <p:nvPr>
            <p:custDataLst>
              <p:tags r:id="rId4"/>
            </p:custDataLst>
          </p:nvPr>
        </p:nvCxnSpPr>
        <p:spPr bwMode="auto">
          <a:xfrm rot="16200000" flipH="1">
            <a:off x="2759180" y="1749528"/>
            <a:ext cx="450267" cy="66077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2" name="AutoShape 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743200" y="2305049"/>
            <a:ext cx="1143000" cy="8953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Z</a:t>
            </a:r>
          </a:p>
        </p:txBody>
      </p:sp>
      <p:sp>
        <p:nvSpPr>
          <p:cNvPr id="63" name="AutoShape 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549400" y="2762249"/>
            <a:ext cx="889000" cy="8953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Y</a:t>
            </a:r>
          </a:p>
        </p:txBody>
      </p:sp>
      <p:sp>
        <p:nvSpPr>
          <p:cNvPr id="64" name="Oval 8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1143000" y="2190749"/>
            <a:ext cx="609600" cy="3429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b</a:t>
            </a:r>
          </a:p>
        </p:txBody>
      </p:sp>
      <p:cxnSp>
        <p:nvCxnSpPr>
          <p:cNvPr id="65" name="AutoShape 9"/>
          <p:cNvCxnSpPr>
            <a:cxnSpLocks noChangeShapeType="1"/>
            <a:stCxn id="64" idx="5"/>
            <a:endCxn id="63" idx="0"/>
          </p:cNvCxnSpPr>
          <p:nvPr>
            <p:custDataLst>
              <p:tags r:id="rId8"/>
            </p:custDataLst>
          </p:nvPr>
        </p:nvCxnSpPr>
        <p:spPr bwMode="auto">
          <a:xfrm rot="16200000" flipH="1">
            <a:off x="1689205" y="2457553"/>
            <a:ext cx="278817" cy="33057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6" name="AutoShape 10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28600" y="2762249"/>
            <a:ext cx="1143000" cy="8953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X</a:t>
            </a:r>
          </a:p>
        </p:txBody>
      </p:sp>
      <p:cxnSp>
        <p:nvCxnSpPr>
          <p:cNvPr id="67" name="AutoShape 11"/>
          <p:cNvCxnSpPr>
            <a:cxnSpLocks noChangeShapeType="1"/>
            <a:stCxn id="64" idx="3"/>
            <a:endCxn id="66" idx="0"/>
          </p:cNvCxnSpPr>
          <p:nvPr>
            <p:custDataLst>
              <p:tags r:id="rId10"/>
            </p:custDataLst>
          </p:nvPr>
        </p:nvCxnSpPr>
        <p:spPr bwMode="auto">
          <a:xfrm rot="5400000">
            <a:off x="876779" y="2406753"/>
            <a:ext cx="278817" cy="43217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8" name="Text Box 13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54000" y="2438399"/>
            <a:ext cx="736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h+1</a:t>
            </a:r>
          </a:p>
        </p:txBody>
      </p:sp>
      <p:sp>
        <p:nvSpPr>
          <p:cNvPr id="69" name="Text Box 14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2133600" y="2498724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0000FF"/>
                </a:solidFill>
              </a:rPr>
              <a:t>h</a:t>
            </a:r>
          </a:p>
        </p:txBody>
      </p:sp>
      <p:sp>
        <p:nvSpPr>
          <p:cNvPr id="71" name="Text Box 58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893763" y="1801812"/>
            <a:ext cx="596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0000FF"/>
                </a:solidFill>
              </a:rPr>
              <a:t>h+2</a:t>
            </a:r>
          </a:p>
        </p:txBody>
      </p:sp>
      <p:sp>
        <p:nvSpPr>
          <p:cNvPr id="72" name="Text Box 59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2667000" y="1371599"/>
            <a:ext cx="6014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h+3</a:t>
            </a:r>
          </a:p>
        </p:txBody>
      </p:sp>
      <p:cxnSp>
        <p:nvCxnSpPr>
          <p:cNvPr id="73" name="AutoShape 3"/>
          <p:cNvCxnSpPr>
            <a:cxnSpLocks noChangeShapeType="1"/>
          </p:cNvCxnSpPr>
          <p:nvPr>
            <p:custDataLst>
              <p:tags r:id="rId15"/>
            </p:custDataLst>
          </p:nvPr>
        </p:nvCxnSpPr>
        <p:spPr bwMode="auto">
          <a:xfrm rot="5400000">
            <a:off x="2279465" y="1365062"/>
            <a:ext cx="304797" cy="13074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4" name="AutoShape 11"/>
          <p:cNvSpPr>
            <a:spLocks noChangeAspect="1" noChangeArrowheads="1"/>
          </p:cNvSpPr>
          <p:nvPr>
            <p:custDataLst>
              <p:tags r:id="rId16"/>
            </p:custDataLst>
          </p:nvPr>
        </p:nvSpPr>
        <p:spPr bwMode="auto">
          <a:xfrm>
            <a:off x="4267200" y="2209800"/>
            <a:ext cx="852488" cy="304800"/>
          </a:xfrm>
          <a:prstGeom prst="rightArrow">
            <a:avLst>
              <a:gd name="adj1" fmla="val 50000"/>
              <a:gd name="adj2" fmla="val 69922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75" name="AutoShape 3"/>
          <p:cNvCxnSpPr>
            <a:cxnSpLocks noChangeShapeType="1"/>
            <a:stCxn id="76" idx="5"/>
            <a:endCxn id="80" idx="0"/>
          </p:cNvCxnSpPr>
          <p:nvPr>
            <p:custDataLst>
              <p:tags r:id="rId17"/>
            </p:custDataLst>
          </p:nvPr>
        </p:nvCxnSpPr>
        <p:spPr bwMode="auto">
          <a:xfrm>
            <a:off x="7124326" y="1740483"/>
            <a:ext cx="622674" cy="164517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6" name="Oval 4"/>
          <p:cNvSpPr>
            <a:spLocks noChangeAspect="1" noChangeArrowheads="1"/>
          </p:cNvSpPr>
          <p:nvPr>
            <p:custDataLst>
              <p:tags r:id="rId18"/>
            </p:custDataLst>
          </p:nvPr>
        </p:nvSpPr>
        <p:spPr bwMode="auto">
          <a:xfrm>
            <a:off x="6604000" y="1447800"/>
            <a:ext cx="609600" cy="3429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b="1" dirty="0"/>
              <a:t>b</a:t>
            </a:r>
          </a:p>
        </p:txBody>
      </p:sp>
      <p:cxnSp>
        <p:nvCxnSpPr>
          <p:cNvPr id="77" name="AutoShape 5"/>
          <p:cNvCxnSpPr>
            <a:cxnSpLocks noChangeShapeType="1"/>
            <a:stCxn id="80" idx="5"/>
            <a:endCxn id="78" idx="0"/>
          </p:cNvCxnSpPr>
          <p:nvPr>
            <p:custDataLst>
              <p:tags r:id="rId19"/>
            </p:custDataLst>
          </p:nvPr>
        </p:nvCxnSpPr>
        <p:spPr bwMode="auto">
          <a:xfrm rot="16200000" flipH="1">
            <a:off x="7905855" y="2254354"/>
            <a:ext cx="393117" cy="27977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8" name="AutoShape 6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7670800" y="2590800"/>
            <a:ext cx="1143000" cy="8953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dirty="0"/>
              <a:t>Z</a:t>
            </a:r>
          </a:p>
        </p:txBody>
      </p:sp>
      <p:sp>
        <p:nvSpPr>
          <p:cNvPr id="79" name="AutoShape 7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6680200" y="2590800"/>
            <a:ext cx="889000" cy="8953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Y</a:t>
            </a:r>
          </a:p>
        </p:txBody>
      </p:sp>
      <p:sp>
        <p:nvSpPr>
          <p:cNvPr id="80" name="Oval 8"/>
          <p:cNvSpPr>
            <a:spLocks noChangeAspect="1" noChangeArrowheads="1"/>
          </p:cNvSpPr>
          <p:nvPr>
            <p:custDataLst>
              <p:tags r:id="rId22"/>
            </p:custDataLst>
          </p:nvPr>
        </p:nvSpPr>
        <p:spPr bwMode="auto">
          <a:xfrm>
            <a:off x="7442200" y="1905000"/>
            <a:ext cx="609600" cy="3429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dirty="0"/>
              <a:t>a</a:t>
            </a:r>
          </a:p>
        </p:txBody>
      </p:sp>
      <p:sp>
        <p:nvSpPr>
          <p:cNvPr id="81" name="Text Box 13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181600" y="2209800"/>
            <a:ext cx="736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h+1</a:t>
            </a:r>
          </a:p>
        </p:txBody>
      </p:sp>
      <p:sp>
        <p:nvSpPr>
          <p:cNvPr id="82" name="Text Box 14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7315200" y="2438400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0000FF"/>
                </a:solidFill>
              </a:rPr>
              <a:t>h</a:t>
            </a:r>
          </a:p>
        </p:txBody>
      </p:sp>
      <p:sp>
        <p:nvSpPr>
          <p:cNvPr id="84" name="Text Box 58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8051800" y="1752600"/>
            <a:ext cx="596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0000FF"/>
                </a:solidFill>
              </a:rPr>
              <a:t>h+1</a:t>
            </a:r>
          </a:p>
        </p:txBody>
      </p:sp>
      <p:sp>
        <p:nvSpPr>
          <p:cNvPr id="85" name="Text Box 59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7162800" y="1371600"/>
            <a:ext cx="6014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C00000"/>
                </a:solidFill>
              </a:rPr>
              <a:t>h+2</a:t>
            </a:r>
          </a:p>
        </p:txBody>
      </p:sp>
      <p:cxnSp>
        <p:nvCxnSpPr>
          <p:cNvPr id="86" name="AutoShape 3"/>
          <p:cNvCxnSpPr>
            <a:cxnSpLocks noChangeShapeType="1"/>
          </p:cNvCxnSpPr>
          <p:nvPr>
            <p:custDataLst>
              <p:tags r:id="rId27"/>
            </p:custDataLst>
          </p:nvPr>
        </p:nvCxnSpPr>
        <p:spPr bwMode="auto">
          <a:xfrm rot="5400000">
            <a:off x="6749865" y="1365062"/>
            <a:ext cx="304797" cy="13074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8" name="AutoShape 10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5232400" y="2514600"/>
            <a:ext cx="1143000" cy="8953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X</a:t>
            </a:r>
          </a:p>
        </p:txBody>
      </p:sp>
      <p:cxnSp>
        <p:nvCxnSpPr>
          <p:cNvPr id="91" name="AutoShape 5"/>
          <p:cNvCxnSpPr>
            <a:cxnSpLocks noChangeShapeType="1"/>
            <a:stCxn id="80" idx="3"/>
            <a:endCxn id="79" idx="0"/>
          </p:cNvCxnSpPr>
          <p:nvPr>
            <p:custDataLst>
              <p:tags r:id="rId29"/>
            </p:custDataLst>
          </p:nvPr>
        </p:nvCxnSpPr>
        <p:spPr bwMode="auto">
          <a:xfrm rot="5400000">
            <a:off x="7131529" y="2190854"/>
            <a:ext cx="393117" cy="40677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2" name="AutoShape 3"/>
          <p:cNvCxnSpPr>
            <a:cxnSpLocks noChangeShapeType="1"/>
            <a:stCxn id="76" idx="3"/>
            <a:endCxn id="88" idx="0"/>
          </p:cNvCxnSpPr>
          <p:nvPr>
            <p:custDataLst>
              <p:tags r:id="rId30"/>
            </p:custDataLst>
          </p:nvPr>
        </p:nvCxnSpPr>
        <p:spPr bwMode="auto">
          <a:xfrm flipH="1">
            <a:off x="5803900" y="1740483"/>
            <a:ext cx="889374" cy="774117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97" name="Text Box 36"/>
          <p:cNvSpPr txBox="1"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8458200" y="2286000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C00000"/>
                </a:solidFill>
              </a:rPr>
              <a:t>h</a:t>
            </a:r>
          </a:p>
        </p:txBody>
      </p:sp>
      <p:sp>
        <p:nvSpPr>
          <p:cNvPr id="99" name="Rectangle 3"/>
          <p:cNvSpPr txBox="1">
            <a:spLocks noChangeArrowheads="1"/>
          </p:cNvSpPr>
          <p:nvPr/>
        </p:nvSpPr>
        <p:spPr bwMode="auto">
          <a:xfrm>
            <a:off x="381000" y="4038600"/>
            <a:ext cx="8458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2000" b="0" kern="0" dirty="0">
                <a:solidFill>
                  <a:schemeClr val="tx1"/>
                </a:solidFill>
                <a:latin typeface="+mn-lt"/>
              </a:rPr>
              <a:t>Same single rotation as when an insert in the left-left grandchild caused imbalance due to X becoming taller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lang="en-US" sz="1000" b="0" kern="0" dirty="0">
              <a:solidFill>
                <a:schemeClr val="tx1"/>
              </a:solidFill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2000" b="0" kern="0" dirty="0">
                <a:solidFill>
                  <a:schemeClr val="tx1"/>
                </a:solidFill>
                <a:latin typeface="+mn-lt"/>
              </a:rPr>
              <a:t>But here the “height” at the top decreases, so more rebalancing farther up the tree might still be necessary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2000" kern="0" dirty="0">
                <a:solidFill>
                  <a:schemeClr val="tx1"/>
                </a:solidFill>
                <a:latin typeface="+mn-lt"/>
              </a:rPr>
              <a:t>This case also applies when subtree y has height h+1, yielding a tree of height h+3, and no further rebalancing</a:t>
            </a:r>
            <a:endParaRPr lang="en-US" sz="2000" b="0" kern="0" dirty="0">
              <a:solidFill>
                <a:schemeClr val="tx1"/>
              </a:solidFill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200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31012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Case #2: Left-right due to right deletion</a:t>
            </a:r>
          </a:p>
        </p:txBody>
      </p:sp>
      <p:sp>
        <p:nvSpPr>
          <p:cNvPr id="39" name="Oval 4"/>
          <p:cNvSpPr>
            <a:spLocks noChangeAspect="1" noChangeArrowheads="1"/>
          </p:cNvSpPr>
          <p:nvPr>
            <p:custDataLst>
              <p:tags r:id="rId1"/>
            </p:custDataLst>
          </p:nvPr>
        </p:nvSpPr>
        <p:spPr bwMode="auto">
          <a:xfrm>
            <a:off x="2597150" y="1704975"/>
            <a:ext cx="577850" cy="327025"/>
          </a:xfrm>
          <a:prstGeom prst="ellips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b="1" dirty="0">
                <a:solidFill>
                  <a:srgbClr val="C00000"/>
                </a:solidFill>
              </a:rPr>
              <a:t>a</a:t>
            </a:r>
          </a:p>
        </p:txBody>
      </p:sp>
      <p:cxnSp>
        <p:nvCxnSpPr>
          <p:cNvPr id="40" name="AutoShape 5"/>
          <p:cNvCxnSpPr>
            <a:cxnSpLocks noChangeShapeType="1"/>
            <a:stCxn id="39" idx="3"/>
            <a:endCxn id="58" idx="0"/>
          </p:cNvCxnSpPr>
          <p:nvPr>
            <p:custDataLst>
              <p:tags r:id="rId2"/>
            </p:custDataLst>
          </p:nvPr>
        </p:nvCxnSpPr>
        <p:spPr bwMode="auto">
          <a:xfrm rot="5400000">
            <a:off x="1932098" y="1536324"/>
            <a:ext cx="301892" cy="119746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1" name="AutoShape 10"/>
          <p:cNvCxnSpPr>
            <a:cxnSpLocks noChangeShapeType="1"/>
            <a:stCxn id="39" idx="5"/>
            <a:endCxn id="56" idx="0"/>
          </p:cNvCxnSpPr>
          <p:nvPr>
            <p:custDataLst>
              <p:tags r:id="rId3"/>
            </p:custDataLst>
          </p:nvPr>
        </p:nvCxnSpPr>
        <p:spPr bwMode="auto">
          <a:xfrm rot="16200000" flipH="1">
            <a:off x="3248442" y="1826042"/>
            <a:ext cx="454292" cy="77042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2" name="AutoShape 12"/>
          <p:cNvCxnSpPr>
            <a:cxnSpLocks noChangeShapeType="1"/>
            <a:stCxn id="59" idx="3"/>
            <a:endCxn id="50" idx="0"/>
          </p:cNvCxnSpPr>
          <p:nvPr>
            <p:custDataLst>
              <p:tags r:id="rId4"/>
            </p:custDataLst>
          </p:nvPr>
        </p:nvCxnSpPr>
        <p:spPr bwMode="auto">
          <a:xfrm rot="5400000">
            <a:off x="1981427" y="3034807"/>
            <a:ext cx="254267" cy="22931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3" name="AutoShape 13"/>
          <p:cNvCxnSpPr>
            <a:cxnSpLocks noChangeShapeType="1"/>
            <a:stCxn id="59" idx="5"/>
            <a:endCxn id="49" idx="0"/>
          </p:cNvCxnSpPr>
          <p:nvPr>
            <p:custDataLst>
              <p:tags r:id="rId5"/>
            </p:custDataLst>
          </p:nvPr>
        </p:nvCxnSpPr>
        <p:spPr bwMode="auto">
          <a:xfrm rot="16200000" flipH="1">
            <a:off x="2605254" y="3050021"/>
            <a:ext cx="406935" cy="35155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4" name="Text Box 16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022600" y="3276600"/>
            <a:ext cx="536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h-1</a:t>
            </a:r>
          </a:p>
        </p:txBody>
      </p:sp>
      <p:sp>
        <p:nvSpPr>
          <p:cNvPr id="46" name="Text Box 19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422400" y="3124200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</a:t>
            </a:r>
          </a:p>
        </p:txBody>
      </p:sp>
      <p:cxnSp>
        <p:nvCxnSpPr>
          <p:cNvPr id="47" name="AutoShape 40"/>
          <p:cNvCxnSpPr>
            <a:cxnSpLocks noChangeShapeType="1"/>
            <a:stCxn id="58" idx="5"/>
            <a:endCxn id="59" idx="1"/>
          </p:cNvCxnSpPr>
          <p:nvPr>
            <p:custDataLst>
              <p:tags r:id="rId8"/>
            </p:custDataLst>
          </p:nvPr>
        </p:nvCxnSpPr>
        <p:spPr bwMode="auto">
          <a:xfrm rot="16200000" flipH="1">
            <a:off x="1842821" y="2410693"/>
            <a:ext cx="227313" cy="53348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8" name="Text Box 42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965200" y="2971800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</a:t>
            </a:r>
          </a:p>
        </p:txBody>
      </p:sp>
      <p:sp>
        <p:nvSpPr>
          <p:cNvPr id="49" name="AutoShape 51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2565400" y="3429268"/>
            <a:ext cx="838200" cy="468312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dirty="0"/>
              <a:t>V</a:t>
            </a:r>
          </a:p>
        </p:txBody>
      </p:sp>
      <p:sp>
        <p:nvSpPr>
          <p:cNvPr id="50" name="AutoShape 53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1498600" y="3276600"/>
            <a:ext cx="990600" cy="6096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U</a:t>
            </a:r>
          </a:p>
        </p:txBody>
      </p:sp>
      <p:sp>
        <p:nvSpPr>
          <p:cNvPr id="53" name="Text Box 62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2489200" y="2438400"/>
            <a:ext cx="596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h+1</a:t>
            </a:r>
          </a:p>
        </p:txBody>
      </p:sp>
      <p:sp>
        <p:nvSpPr>
          <p:cNvPr id="54" name="Text Box 63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812800" y="1981200"/>
            <a:ext cx="596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h+2</a:t>
            </a:r>
          </a:p>
        </p:txBody>
      </p:sp>
      <p:sp>
        <p:nvSpPr>
          <p:cNvPr id="55" name="Text Box 64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1955800" y="1447800"/>
            <a:ext cx="596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h+3</a:t>
            </a:r>
          </a:p>
        </p:txBody>
      </p:sp>
      <p:sp>
        <p:nvSpPr>
          <p:cNvPr id="56" name="AutoShape 6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3403600" y="2438400"/>
            <a:ext cx="914400" cy="76200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dirty="0"/>
              <a:t>Z</a:t>
            </a:r>
          </a:p>
        </p:txBody>
      </p:sp>
      <p:sp>
        <p:nvSpPr>
          <p:cNvPr id="57" name="AutoShape 6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431800" y="3124200"/>
            <a:ext cx="914400" cy="76200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X</a:t>
            </a:r>
          </a:p>
        </p:txBody>
      </p:sp>
      <p:sp>
        <p:nvSpPr>
          <p:cNvPr id="58" name="Oval 7"/>
          <p:cNvSpPr>
            <a:spLocks noChangeAspect="1" noChangeArrowheads="1"/>
          </p:cNvSpPr>
          <p:nvPr>
            <p:custDataLst>
              <p:tags r:id="rId17"/>
            </p:custDataLst>
          </p:nvPr>
        </p:nvSpPr>
        <p:spPr bwMode="auto">
          <a:xfrm>
            <a:off x="1193800" y="2286000"/>
            <a:ext cx="581025" cy="325438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dirty="0"/>
              <a:t>b</a:t>
            </a:r>
          </a:p>
        </p:txBody>
      </p:sp>
      <p:sp>
        <p:nvSpPr>
          <p:cNvPr id="59" name="Oval 11"/>
          <p:cNvSpPr>
            <a:spLocks noChangeAspect="1" noChangeArrowheads="1"/>
          </p:cNvSpPr>
          <p:nvPr>
            <p:custDataLst>
              <p:tags r:id="rId18"/>
            </p:custDataLst>
          </p:nvPr>
        </p:nvSpPr>
        <p:spPr bwMode="auto">
          <a:xfrm>
            <a:off x="2138362" y="2743200"/>
            <a:ext cx="579438" cy="3270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dirty="0"/>
              <a:t>c</a:t>
            </a:r>
          </a:p>
        </p:txBody>
      </p:sp>
      <p:cxnSp>
        <p:nvCxnSpPr>
          <p:cNvPr id="60" name="AutoShape 12"/>
          <p:cNvCxnSpPr>
            <a:cxnSpLocks noChangeShapeType="1"/>
            <a:stCxn id="58" idx="3"/>
            <a:endCxn id="57" idx="0"/>
          </p:cNvCxnSpPr>
          <p:nvPr>
            <p:custDataLst>
              <p:tags r:id="rId19"/>
            </p:custDataLst>
          </p:nvPr>
        </p:nvCxnSpPr>
        <p:spPr bwMode="auto">
          <a:xfrm rot="5400000">
            <a:off x="803735" y="2649045"/>
            <a:ext cx="560421" cy="38988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1" name="Multiply 60"/>
          <p:cNvSpPr/>
          <p:nvPr/>
        </p:nvSpPr>
        <p:spPr bwMode="auto">
          <a:xfrm>
            <a:off x="3962400" y="2378075"/>
            <a:ext cx="685800" cy="381000"/>
          </a:xfrm>
          <a:prstGeom prst="mathMultiply">
            <a:avLst/>
          </a:prstGeom>
          <a:solidFill>
            <a:srgbClr val="FF0000">
              <a:alpha val="58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2" name="Text Box 15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3962400" y="2362200"/>
            <a:ext cx="6014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0000FF"/>
                </a:solidFill>
              </a:rPr>
              <a:t>h+1</a:t>
            </a:r>
          </a:p>
        </p:txBody>
      </p:sp>
      <p:sp>
        <p:nvSpPr>
          <p:cNvPr id="63" name="Text Box 36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3962400" y="2057400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C00000"/>
                </a:solidFill>
              </a:rPr>
              <a:t>h</a:t>
            </a:r>
          </a:p>
        </p:txBody>
      </p:sp>
      <p:sp>
        <p:nvSpPr>
          <p:cNvPr id="64" name="Multiply 63"/>
          <p:cNvSpPr/>
          <p:nvPr/>
        </p:nvSpPr>
        <p:spPr bwMode="auto">
          <a:xfrm>
            <a:off x="3810000" y="2895600"/>
            <a:ext cx="381000" cy="381000"/>
          </a:xfrm>
          <a:prstGeom prst="mathMultiply">
            <a:avLst/>
          </a:prstGeom>
          <a:solidFill>
            <a:srgbClr val="FF0000">
              <a:alpha val="58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5" name="Oval 4"/>
          <p:cNvSpPr>
            <a:spLocks noChangeAspect="1" noChangeArrowheads="1"/>
          </p:cNvSpPr>
          <p:nvPr>
            <p:custDataLst>
              <p:tags r:id="rId22"/>
            </p:custDataLst>
          </p:nvPr>
        </p:nvSpPr>
        <p:spPr bwMode="auto">
          <a:xfrm>
            <a:off x="6813550" y="1676400"/>
            <a:ext cx="577850" cy="327025"/>
          </a:xfrm>
          <a:prstGeom prst="ellips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b="1" dirty="0">
                <a:solidFill>
                  <a:srgbClr val="C00000"/>
                </a:solidFill>
              </a:rPr>
              <a:t>c</a:t>
            </a:r>
          </a:p>
        </p:txBody>
      </p:sp>
      <p:cxnSp>
        <p:nvCxnSpPr>
          <p:cNvPr id="66" name="AutoShape 5"/>
          <p:cNvCxnSpPr>
            <a:cxnSpLocks noChangeShapeType="1"/>
            <a:stCxn id="65" idx="3"/>
            <a:endCxn id="85" idx="0"/>
          </p:cNvCxnSpPr>
          <p:nvPr>
            <p:custDataLst>
              <p:tags r:id="rId23"/>
            </p:custDataLst>
          </p:nvPr>
        </p:nvCxnSpPr>
        <p:spPr bwMode="auto">
          <a:xfrm rot="5400000">
            <a:off x="6273117" y="1716504"/>
            <a:ext cx="386029" cy="86408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7" name="AutoShape 6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4876800" y="2895600"/>
            <a:ext cx="914400" cy="76200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X</a:t>
            </a:r>
          </a:p>
        </p:txBody>
      </p:sp>
      <p:cxnSp>
        <p:nvCxnSpPr>
          <p:cNvPr id="68" name="AutoShape 10"/>
          <p:cNvCxnSpPr>
            <a:cxnSpLocks noChangeShapeType="1"/>
            <a:stCxn id="65" idx="5"/>
            <a:endCxn id="81" idx="0"/>
          </p:cNvCxnSpPr>
          <p:nvPr>
            <p:custDataLst>
              <p:tags r:id="rId25"/>
            </p:custDataLst>
          </p:nvPr>
        </p:nvCxnSpPr>
        <p:spPr bwMode="auto">
          <a:xfrm rot="16200000" flipH="1">
            <a:off x="7496195" y="1766113"/>
            <a:ext cx="330467" cy="70930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9" name="AutoShape 12"/>
          <p:cNvCxnSpPr>
            <a:cxnSpLocks noChangeShapeType="1"/>
            <a:stCxn id="85" idx="5"/>
            <a:endCxn id="76" idx="0"/>
          </p:cNvCxnSpPr>
          <p:nvPr>
            <p:custDataLst>
              <p:tags r:id="rId26"/>
            </p:custDataLst>
          </p:nvPr>
        </p:nvCxnSpPr>
        <p:spPr bwMode="auto">
          <a:xfrm rot="16200000" flipH="1">
            <a:off x="6315376" y="2543475"/>
            <a:ext cx="200059" cy="35178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0" name="AutoShape 13"/>
          <p:cNvCxnSpPr>
            <a:cxnSpLocks noChangeShapeType="1"/>
            <a:stCxn id="81" idx="3"/>
            <a:endCxn id="75" idx="0"/>
          </p:cNvCxnSpPr>
          <p:nvPr>
            <p:custDataLst>
              <p:tags r:id="rId27"/>
            </p:custDataLst>
          </p:nvPr>
        </p:nvCxnSpPr>
        <p:spPr bwMode="auto">
          <a:xfrm rot="5400000">
            <a:off x="7536883" y="2686351"/>
            <a:ext cx="395555" cy="15311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1" name="Text Box 16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7086600" y="2820266"/>
            <a:ext cx="536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h-1</a:t>
            </a:r>
          </a:p>
        </p:txBody>
      </p:sp>
      <p:sp>
        <p:nvSpPr>
          <p:cNvPr id="72" name="Text Box 17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8305800" y="2133600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h+1</a:t>
            </a:r>
          </a:p>
        </p:txBody>
      </p:sp>
      <p:sp>
        <p:nvSpPr>
          <p:cNvPr id="73" name="Text Box 19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6608762" y="2514600"/>
            <a:ext cx="401638" cy="397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</a:t>
            </a:r>
          </a:p>
        </p:txBody>
      </p:sp>
      <p:sp>
        <p:nvSpPr>
          <p:cNvPr id="74" name="Text Box 42"/>
          <p:cNvSpPr txBox="1"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5342153" y="2057400"/>
            <a:ext cx="6014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h+1</a:t>
            </a:r>
          </a:p>
        </p:txBody>
      </p:sp>
      <p:sp>
        <p:nvSpPr>
          <p:cNvPr id="75" name="AutoShape 51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7239000" y="2960688"/>
            <a:ext cx="838200" cy="468312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dirty="0"/>
              <a:t>V</a:t>
            </a:r>
          </a:p>
        </p:txBody>
      </p:sp>
      <p:sp>
        <p:nvSpPr>
          <p:cNvPr id="76" name="AutoShape 53"/>
          <p:cNvSpPr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6096000" y="2819400"/>
            <a:ext cx="990600" cy="581891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dirty="0"/>
              <a:t>U</a:t>
            </a:r>
          </a:p>
        </p:txBody>
      </p:sp>
      <p:sp>
        <p:nvSpPr>
          <p:cNvPr id="79" name="Text Box 63"/>
          <p:cNvSpPr txBox="1"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7391400" y="1447800"/>
            <a:ext cx="596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h+2</a:t>
            </a:r>
          </a:p>
        </p:txBody>
      </p:sp>
      <p:sp>
        <p:nvSpPr>
          <p:cNvPr id="80" name="AutoShape 6"/>
          <p:cNvSpPr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8153400" y="2971800"/>
            <a:ext cx="914400" cy="76200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dirty="0"/>
              <a:t>Z</a:t>
            </a:r>
          </a:p>
        </p:txBody>
      </p:sp>
      <p:sp>
        <p:nvSpPr>
          <p:cNvPr id="81" name="Oval 11"/>
          <p:cNvSpPr>
            <a:spLocks noChangeAspect="1" noChangeArrowheads="1"/>
          </p:cNvSpPr>
          <p:nvPr>
            <p:custDataLst>
              <p:tags r:id="rId36"/>
            </p:custDataLst>
          </p:nvPr>
        </p:nvSpPr>
        <p:spPr bwMode="auto">
          <a:xfrm>
            <a:off x="7726362" y="2286000"/>
            <a:ext cx="579438" cy="3270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dirty="0"/>
              <a:t>a</a:t>
            </a:r>
          </a:p>
        </p:txBody>
      </p:sp>
      <p:cxnSp>
        <p:nvCxnSpPr>
          <p:cNvPr id="82" name="AutoShape 10"/>
          <p:cNvCxnSpPr>
            <a:cxnSpLocks noChangeShapeType="1"/>
            <a:stCxn id="81" idx="5"/>
            <a:endCxn id="80" idx="0"/>
          </p:cNvCxnSpPr>
          <p:nvPr>
            <p:custDataLst>
              <p:tags r:id="rId37"/>
            </p:custDataLst>
          </p:nvPr>
        </p:nvCxnSpPr>
        <p:spPr bwMode="auto">
          <a:xfrm rot="16200000" flipH="1">
            <a:off x="8212438" y="2573637"/>
            <a:ext cx="406667" cy="38965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4" name="AutoShape 11"/>
          <p:cNvSpPr>
            <a:spLocks noChangeAspect="1" noChangeArrowheads="1"/>
          </p:cNvSpPr>
          <p:nvPr>
            <p:custDataLst>
              <p:tags r:id="rId38"/>
            </p:custDataLst>
          </p:nvPr>
        </p:nvSpPr>
        <p:spPr bwMode="auto">
          <a:xfrm>
            <a:off x="4405312" y="1676400"/>
            <a:ext cx="852488" cy="304800"/>
          </a:xfrm>
          <a:prstGeom prst="rightArrow">
            <a:avLst>
              <a:gd name="adj1" fmla="val 50000"/>
              <a:gd name="adj2" fmla="val 69922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Oval 7"/>
          <p:cNvSpPr>
            <a:spLocks noChangeAspect="1" noChangeArrowheads="1"/>
          </p:cNvSpPr>
          <p:nvPr>
            <p:custDataLst>
              <p:tags r:id="rId39"/>
            </p:custDataLst>
          </p:nvPr>
        </p:nvSpPr>
        <p:spPr bwMode="auto">
          <a:xfrm>
            <a:off x="5743575" y="2341562"/>
            <a:ext cx="581025" cy="325438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dirty="0"/>
              <a:t>b</a:t>
            </a:r>
          </a:p>
        </p:txBody>
      </p:sp>
      <p:cxnSp>
        <p:nvCxnSpPr>
          <p:cNvPr id="86" name="AutoShape 3"/>
          <p:cNvCxnSpPr>
            <a:cxnSpLocks noChangeShapeType="1"/>
            <a:stCxn id="85" idx="3"/>
            <a:endCxn id="67" idx="0"/>
          </p:cNvCxnSpPr>
          <p:nvPr>
            <p:custDataLst>
              <p:tags r:id="rId40"/>
            </p:custDataLst>
          </p:nvPr>
        </p:nvCxnSpPr>
        <p:spPr bwMode="auto">
          <a:xfrm rot="5400000">
            <a:off x="5443203" y="2510138"/>
            <a:ext cx="276259" cy="494664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7" name="Text Box 19"/>
          <p:cNvSpPr txBox="1"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4953000" y="2667000"/>
            <a:ext cx="401638" cy="397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</a:t>
            </a:r>
          </a:p>
        </p:txBody>
      </p:sp>
      <p:sp>
        <p:nvSpPr>
          <p:cNvPr id="88" name="Multiply 87"/>
          <p:cNvSpPr/>
          <p:nvPr/>
        </p:nvSpPr>
        <p:spPr bwMode="auto">
          <a:xfrm>
            <a:off x="8458200" y="2743200"/>
            <a:ext cx="685800" cy="381000"/>
          </a:xfrm>
          <a:prstGeom prst="mathMultiply">
            <a:avLst/>
          </a:prstGeom>
          <a:solidFill>
            <a:srgbClr val="FF0000">
              <a:alpha val="58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9" name="Text Box 15"/>
          <p:cNvSpPr txBox="1"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8542553" y="2743200"/>
            <a:ext cx="6014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0000FF"/>
                </a:solidFill>
              </a:rPr>
              <a:t>h+1</a:t>
            </a:r>
          </a:p>
        </p:txBody>
      </p:sp>
      <p:sp>
        <p:nvSpPr>
          <p:cNvPr id="90" name="Text Box 36"/>
          <p:cNvSpPr txBox="1"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8542553" y="2438400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C00000"/>
                </a:solidFill>
              </a:rPr>
              <a:t>h</a:t>
            </a:r>
          </a:p>
        </p:txBody>
      </p:sp>
      <p:sp>
        <p:nvSpPr>
          <p:cNvPr id="91" name="Rectangle 3"/>
          <p:cNvSpPr txBox="1">
            <a:spLocks noChangeArrowheads="1"/>
          </p:cNvSpPr>
          <p:nvPr/>
        </p:nvSpPr>
        <p:spPr bwMode="auto">
          <a:xfrm>
            <a:off x="381000" y="4191000"/>
            <a:ext cx="8458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2000" b="0" kern="0" dirty="0">
                <a:solidFill>
                  <a:schemeClr val="tx1"/>
                </a:solidFill>
                <a:latin typeface="+mn-lt"/>
              </a:rPr>
              <a:t>Same double rotation when an insert in the left-right grandchild caused imbalance due to c becoming taller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lang="en-US" sz="1000" b="0" kern="0" dirty="0">
              <a:solidFill>
                <a:schemeClr val="tx1"/>
              </a:solidFill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2000" b="0" kern="0" dirty="0">
                <a:solidFill>
                  <a:schemeClr val="tx1"/>
                </a:solidFill>
                <a:latin typeface="+mn-lt"/>
              </a:rPr>
              <a:t>But here the “height” at the top decreases, so more rebalancing farther up the tree might still be necessary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200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66457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 the other half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Naturally two more mirror-image cases (not shown here)</a:t>
            </a:r>
          </a:p>
          <a:p>
            <a:pPr lvl="1"/>
            <a:r>
              <a:rPr lang="en-US" dirty="0"/>
              <a:t>Deletion in left causes right-right grandchild to be too tall</a:t>
            </a:r>
          </a:p>
          <a:p>
            <a:pPr lvl="1"/>
            <a:r>
              <a:rPr lang="en-US" dirty="0"/>
              <a:t>Deletion in left causes right-left grandchild to be too tall</a:t>
            </a:r>
          </a:p>
          <a:p>
            <a:pPr lvl="1"/>
            <a:r>
              <a:rPr lang="en-US" dirty="0"/>
              <a:t>(Deletion in left causes both right grandchildren to be too tall, in which case the right-right solution still works)</a:t>
            </a:r>
          </a:p>
          <a:p>
            <a:pPr lvl="1"/>
            <a:endParaRPr lang="en-US" dirty="0"/>
          </a:p>
          <a:p>
            <a:r>
              <a:rPr lang="en-US" dirty="0"/>
              <a:t>And, remember, “lazy deletion” is a lot simpler and might suffice for your needs</a:t>
            </a:r>
          </a:p>
        </p:txBody>
      </p:sp>
    </p:spTree>
    <p:extLst>
      <p:ext uri="{BB962C8B-B14F-4D97-AF65-F5344CB8AC3E}">
        <p14:creationId xmlns:p14="http://schemas.microsoft.com/office/powerpoint/2010/main" val="26320276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Now what?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8006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Have a data structure for the dictionary ADT that has worst-case </a:t>
            </a:r>
            <a:r>
              <a:rPr lang="en-US" i="1" dirty="0"/>
              <a:t>O</a:t>
            </a:r>
            <a:r>
              <a:rPr lang="en-US" dirty="0"/>
              <a:t>(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log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dirty="0"/>
              <a:t>) behavior</a:t>
            </a:r>
          </a:p>
          <a:p>
            <a:pPr lvl="1"/>
            <a:r>
              <a:rPr lang="en-US" dirty="0"/>
              <a:t>One of several interesting/fantastic balanced-tree approaches</a:t>
            </a:r>
          </a:p>
          <a:p>
            <a:pPr lvl="1"/>
            <a:endParaRPr lang="en-US" sz="1000" dirty="0"/>
          </a:p>
          <a:p>
            <a:r>
              <a:rPr lang="en-US" dirty="0"/>
              <a:t>About to learn another balanced-tree approach: B Trees</a:t>
            </a:r>
          </a:p>
          <a:p>
            <a:endParaRPr lang="en-US" sz="1000" dirty="0"/>
          </a:p>
          <a:p>
            <a:r>
              <a:rPr lang="en-US" dirty="0"/>
              <a:t>First, to motivate why B trees are better for really large dictionaries (say, over 16GB = 2</a:t>
            </a:r>
            <a:r>
              <a:rPr lang="en-US" b="1" baseline="30000" dirty="0"/>
              <a:t>34</a:t>
            </a:r>
            <a:r>
              <a:rPr lang="en-US" dirty="0"/>
              <a:t> bytes), need to understand some </a:t>
            </a:r>
            <a:r>
              <a:rPr lang="en-US" b="1" i="1" dirty="0"/>
              <a:t>memory-hierarchy basics</a:t>
            </a:r>
          </a:p>
          <a:p>
            <a:pPr lvl="1"/>
            <a:r>
              <a:rPr lang="en-US" dirty="0"/>
              <a:t>Don’t always assume “every memory access has an unimportant </a:t>
            </a:r>
            <a:r>
              <a:rPr lang="en-US" i="1" dirty="0"/>
              <a:t>O(1)</a:t>
            </a:r>
            <a:r>
              <a:rPr lang="en-US" dirty="0"/>
              <a:t> cost”</a:t>
            </a:r>
          </a:p>
        </p:txBody>
      </p:sp>
    </p:spTree>
    <p:extLst>
      <p:ext uri="{BB962C8B-B14F-4D97-AF65-F5344CB8AC3E}">
        <p14:creationId xmlns:p14="http://schemas.microsoft.com/office/powerpoint/2010/main" val="13025687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1"/>
          <p:cNvSpPr>
            <a:spLocks/>
          </p:cNvSpPr>
          <p:nvPr/>
        </p:nvSpPr>
        <p:spPr bwMode="auto">
          <a:xfrm>
            <a:off x="6553200" y="6248400"/>
            <a:ext cx="1905000" cy="287338"/>
          </a:xfrm>
          <a:custGeom>
            <a:avLst/>
            <a:gdLst>
              <a:gd name="T0" fmla="*/ 2147483647 w 21600"/>
              <a:gd name="T1" fmla="*/ 25423866 h 21600"/>
              <a:gd name="T2" fmla="*/ 2147483647 w 21600"/>
              <a:gd name="T3" fmla="*/ 25423866 h 21600"/>
              <a:gd name="T4" fmla="*/ 2147483647 w 21600"/>
              <a:gd name="T5" fmla="*/ 25423866 h 21600"/>
              <a:gd name="T6" fmla="*/ 2147483647 w 21600"/>
              <a:gd name="T7" fmla="*/ 2542386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defRPr sz="2400">
                <a:solidFill>
                  <a:srgbClr val="000000"/>
                </a:solidFill>
                <a:latin typeface="Times New Roman" pitchFamily="18" charset="0"/>
                <a:ea typeface="Helvetica" charset="0"/>
                <a:cs typeface="Helvetica" charset="0"/>
                <a:sym typeface="Times New Roman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 New Roman" pitchFamily="18" charset="0"/>
                <a:ea typeface="Helvetica" charset="0"/>
                <a:cs typeface="Helvetica" charset="0"/>
                <a:sym typeface="Times New Roman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 New Roman" pitchFamily="18" charset="0"/>
                <a:ea typeface="Helvetica" charset="0"/>
                <a:cs typeface="Helvetica" charset="0"/>
                <a:sym typeface="Times New Roman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 New Roman" pitchFamily="18" charset="0"/>
                <a:ea typeface="Helvetica" charset="0"/>
                <a:cs typeface="Helvetica" charset="0"/>
                <a:sym typeface="Times New Roman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 New Roman" pitchFamily="18" charset="0"/>
                <a:ea typeface="Helvetica" charset="0"/>
                <a:cs typeface="Helvetica" charset="0"/>
                <a:sym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ea typeface="Helvetica" charset="0"/>
                <a:cs typeface="Helvetica" charset="0"/>
                <a:sym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ea typeface="Helvetica" charset="0"/>
                <a:cs typeface="Helvetica" charset="0"/>
                <a:sym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ea typeface="Helvetica" charset="0"/>
                <a:cs typeface="Helvetica" charset="0"/>
                <a:sym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ea typeface="Helvetica" charset="0"/>
                <a:cs typeface="Helvetica" charset="0"/>
                <a:sym typeface="Times New Roman" pitchFamily="18" charset="0"/>
              </a:defRPr>
            </a:lvl9pPr>
          </a:lstStyle>
          <a:p>
            <a:pPr algn="r" eaLnBrk="1"/>
            <a:fld id="{1612C60B-0C89-470C-AFDA-2FC5FFA5888A}" type="slidenum">
              <a:rPr lang="en-US" altLang="en-US" sz="1400">
                <a:latin typeface="Arial" pitchFamily="34" charset="0"/>
                <a:cs typeface="Arial" pitchFamily="34" charset="0"/>
                <a:sym typeface="Arial" pitchFamily="34" charset="0"/>
              </a:rPr>
              <a:pPr algn="r" eaLnBrk="1"/>
              <a:t>25</a:t>
            </a:fld>
            <a:endParaRPr lang="en-US" altLang="en-US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914400"/>
          </a:xfrm>
        </p:spPr>
        <p:txBody>
          <a:bodyPr lIns="0" tIns="0" rIns="0" bIns="0"/>
          <a:lstStyle/>
          <a:p>
            <a:pPr algn="ctr" defTabSz="914400" eaLnBrk="1"/>
            <a:r>
              <a:rPr lang="en-US" altLang="en-US" sz="4400" dirty="0">
                <a:latin typeface="Arial" panose="020B0604020202020204" pitchFamily="34" charset="0"/>
                <a:cs typeface="Arial" panose="020B0604020202020204" pitchFamily="34" charset="0"/>
                <a:sym typeface="Times New Roman" pitchFamily="18" charset="0"/>
              </a:rPr>
              <a:t>M</a:t>
            </a:r>
            <a:r>
              <a:rPr lang="en-US" altLang="en-US" sz="4400" dirty="0">
                <a:latin typeface="Arial" pitchFamily="34" charset="0"/>
                <a:cs typeface="Arial" pitchFamily="34" charset="0"/>
                <a:sym typeface="Arial" pitchFamily="34" charset="0"/>
              </a:rPr>
              <a:t>-</a:t>
            </a:r>
            <a:r>
              <a:rPr lang="en-US" altLang="en-US" sz="4400" dirty="0" err="1">
                <a:latin typeface="Arial" pitchFamily="34" charset="0"/>
                <a:cs typeface="Arial" pitchFamily="34" charset="0"/>
                <a:sym typeface="Arial" pitchFamily="34" charset="0"/>
              </a:rPr>
              <a:t>ary</a:t>
            </a:r>
            <a:r>
              <a:rPr lang="en-US" altLang="en-US" sz="4400" dirty="0">
                <a:latin typeface="Arial" pitchFamily="34" charset="0"/>
                <a:cs typeface="Arial" pitchFamily="34" charset="0"/>
                <a:sym typeface="Arial" pitchFamily="34" charset="0"/>
              </a:rPr>
              <a:t> Search Tree</a:t>
            </a:r>
            <a:endParaRPr lang="en-US" altLang="en-US" dirty="0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4191000"/>
            <a:ext cx="5334000" cy="2667000"/>
          </a:xfrm>
        </p:spPr>
        <p:txBody>
          <a:bodyPr lIns="0" tIns="0" rIns="0" bIns="0"/>
          <a:lstStyle/>
          <a:p>
            <a:pPr defTabSz="914400" eaLnBrk="1">
              <a:spcBef>
                <a:spcPts val="600"/>
              </a:spcBef>
            </a:pPr>
            <a: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  <a:t>Complete tree has height:</a:t>
            </a:r>
          </a:p>
          <a:p>
            <a:pPr defTabSz="914400" eaLnBrk="1">
              <a:spcBef>
                <a:spcPts val="600"/>
              </a:spcBef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spcBef>
                <a:spcPts val="600"/>
              </a:spcBef>
            </a:pPr>
            <a: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  <a:t># hops for </a:t>
            </a:r>
            <a:r>
              <a:rPr lang="en-US" altLang="en-US" sz="2800" i="1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find</a:t>
            </a:r>
            <a: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  <a:t>:</a:t>
            </a:r>
          </a:p>
          <a:p>
            <a:pPr marL="914400" lvl="2" defTabSz="914400" eaLnBrk="1">
              <a:spcBef>
                <a:spcPts val="400"/>
              </a:spcBef>
            </a:pPr>
            <a:endParaRPr lang="en-US" altLang="en-US" sz="20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spcBef>
                <a:spcPts val="600"/>
              </a:spcBef>
            </a:pPr>
            <a: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  <a:t>Runtime of </a:t>
            </a:r>
            <a:r>
              <a:rPr lang="en-US" altLang="en-US" sz="2800" i="1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find</a:t>
            </a:r>
            <a: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  <a:t>:</a:t>
            </a:r>
            <a:endParaRPr lang="en-US" altLang="en-US"/>
          </a:p>
        </p:txBody>
      </p:sp>
      <p:grpSp>
        <p:nvGrpSpPr>
          <p:cNvPr id="8197" name="Group 4"/>
          <p:cNvGrpSpPr>
            <a:grpSpLocks/>
          </p:cNvGrpSpPr>
          <p:nvPr/>
        </p:nvGrpSpPr>
        <p:grpSpPr bwMode="auto">
          <a:xfrm>
            <a:off x="3810000" y="2514600"/>
            <a:ext cx="1284288" cy="758825"/>
            <a:chOff x="0" y="0"/>
            <a:chExt cx="1285875" cy="758826"/>
          </a:xfrm>
        </p:grpSpPr>
        <p:sp>
          <p:nvSpPr>
            <p:cNvPr id="8253" name="AutoShape 5"/>
            <p:cNvSpPr>
              <a:spLocks/>
            </p:cNvSpPr>
            <p:nvPr/>
          </p:nvSpPr>
          <p:spPr bwMode="auto">
            <a:xfrm>
              <a:off x="523778" y="-1"/>
              <a:ext cx="240938" cy="239424"/>
            </a:xfrm>
            <a:custGeom>
              <a:avLst/>
              <a:gdLst>
                <a:gd name="T0" fmla="*/ 18057519 w 19679"/>
                <a:gd name="T1" fmla="*/ 19449930 h 19679"/>
                <a:gd name="T2" fmla="*/ 18057519 w 19679"/>
                <a:gd name="T3" fmla="*/ 19449930 h 19679"/>
                <a:gd name="T4" fmla="*/ 18057519 w 19679"/>
                <a:gd name="T5" fmla="*/ 19449930 h 19679"/>
                <a:gd name="T6" fmla="*/ 18057519 w 19679"/>
                <a:gd name="T7" fmla="*/ 19449930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8254" name="AutoShape 6"/>
            <p:cNvSpPr>
              <a:spLocks/>
            </p:cNvSpPr>
            <p:nvPr/>
          </p:nvSpPr>
          <p:spPr bwMode="auto">
            <a:xfrm>
              <a:off x="527706" y="519402"/>
              <a:ext cx="239629" cy="239424"/>
            </a:xfrm>
            <a:custGeom>
              <a:avLst/>
              <a:gdLst>
                <a:gd name="T0" fmla="*/ 17764730 w 19679"/>
                <a:gd name="T1" fmla="*/ 19449930 h 19679"/>
                <a:gd name="T2" fmla="*/ 17764730 w 19679"/>
                <a:gd name="T3" fmla="*/ 19449930 h 19679"/>
                <a:gd name="T4" fmla="*/ 17764730 w 19679"/>
                <a:gd name="T5" fmla="*/ 19449930 h 19679"/>
                <a:gd name="T6" fmla="*/ 17764730 w 19679"/>
                <a:gd name="T7" fmla="*/ 19449930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8255" name="AutoShape 7"/>
            <p:cNvSpPr>
              <a:spLocks/>
            </p:cNvSpPr>
            <p:nvPr/>
          </p:nvSpPr>
          <p:spPr bwMode="auto">
            <a:xfrm>
              <a:off x="0" y="519402"/>
              <a:ext cx="239629" cy="239424"/>
            </a:xfrm>
            <a:custGeom>
              <a:avLst/>
              <a:gdLst>
                <a:gd name="T0" fmla="*/ 17764730 w 19679"/>
                <a:gd name="T1" fmla="*/ 19449930 h 19679"/>
                <a:gd name="T2" fmla="*/ 17764730 w 19679"/>
                <a:gd name="T3" fmla="*/ 19449930 h 19679"/>
                <a:gd name="T4" fmla="*/ 17764730 w 19679"/>
                <a:gd name="T5" fmla="*/ 19449930 h 19679"/>
                <a:gd name="T6" fmla="*/ 17764730 w 19679"/>
                <a:gd name="T7" fmla="*/ 19449930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8256" name="AutoShape 8"/>
            <p:cNvSpPr>
              <a:spLocks/>
            </p:cNvSpPr>
            <p:nvPr/>
          </p:nvSpPr>
          <p:spPr bwMode="auto">
            <a:xfrm>
              <a:off x="784357" y="519402"/>
              <a:ext cx="239629" cy="239424"/>
            </a:xfrm>
            <a:custGeom>
              <a:avLst/>
              <a:gdLst>
                <a:gd name="T0" fmla="*/ 17764730 w 19679"/>
                <a:gd name="T1" fmla="*/ 19449930 h 19679"/>
                <a:gd name="T2" fmla="*/ 17764730 w 19679"/>
                <a:gd name="T3" fmla="*/ 19449930 h 19679"/>
                <a:gd name="T4" fmla="*/ 17764730 w 19679"/>
                <a:gd name="T5" fmla="*/ 19449930 h 19679"/>
                <a:gd name="T6" fmla="*/ 17764730 w 19679"/>
                <a:gd name="T7" fmla="*/ 19449930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8257" name="AutoShape 9"/>
            <p:cNvSpPr>
              <a:spLocks/>
            </p:cNvSpPr>
            <p:nvPr/>
          </p:nvSpPr>
          <p:spPr bwMode="auto">
            <a:xfrm>
              <a:off x="260579" y="519402"/>
              <a:ext cx="240939" cy="239424"/>
            </a:xfrm>
            <a:custGeom>
              <a:avLst/>
              <a:gdLst>
                <a:gd name="T0" fmla="*/ 18057680 w 19679"/>
                <a:gd name="T1" fmla="*/ 19449930 h 19679"/>
                <a:gd name="T2" fmla="*/ 18057680 w 19679"/>
                <a:gd name="T3" fmla="*/ 19449930 h 19679"/>
                <a:gd name="T4" fmla="*/ 18057680 w 19679"/>
                <a:gd name="T5" fmla="*/ 19449930 h 19679"/>
                <a:gd name="T6" fmla="*/ 18057680 w 19679"/>
                <a:gd name="T7" fmla="*/ 19449930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8258" name="AutoShape 10"/>
            <p:cNvSpPr>
              <a:spLocks/>
            </p:cNvSpPr>
            <p:nvPr/>
          </p:nvSpPr>
          <p:spPr bwMode="auto">
            <a:xfrm>
              <a:off x="1046246" y="519402"/>
              <a:ext cx="239629" cy="239424"/>
            </a:xfrm>
            <a:custGeom>
              <a:avLst/>
              <a:gdLst>
                <a:gd name="T0" fmla="*/ 17764730 w 19679"/>
                <a:gd name="T1" fmla="*/ 19449930 h 19679"/>
                <a:gd name="T2" fmla="*/ 17764730 w 19679"/>
                <a:gd name="T3" fmla="*/ 19449930 h 19679"/>
                <a:gd name="T4" fmla="*/ 17764730 w 19679"/>
                <a:gd name="T5" fmla="*/ 19449930 h 19679"/>
                <a:gd name="T6" fmla="*/ 17764730 w 19679"/>
                <a:gd name="T7" fmla="*/ 19449930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8259" name="Line 11"/>
            <p:cNvSpPr>
              <a:spLocks noChangeShapeType="1"/>
            </p:cNvSpPr>
            <p:nvPr/>
          </p:nvSpPr>
          <p:spPr bwMode="auto">
            <a:xfrm flipH="1">
              <a:off x="120468" y="120365"/>
              <a:ext cx="394144" cy="3885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60" name="Line 12"/>
            <p:cNvSpPr>
              <a:spLocks noChangeShapeType="1"/>
            </p:cNvSpPr>
            <p:nvPr/>
          </p:nvSpPr>
          <p:spPr bwMode="auto">
            <a:xfrm flipH="1">
              <a:off x="381048" y="214564"/>
              <a:ext cx="178086" cy="29437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61" name="Line 13"/>
            <p:cNvSpPr>
              <a:spLocks noChangeShapeType="1"/>
            </p:cNvSpPr>
            <p:nvPr/>
          </p:nvSpPr>
          <p:spPr bwMode="auto">
            <a:xfrm>
              <a:off x="644246" y="249888"/>
              <a:ext cx="3930" cy="25904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62" name="Line 14"/>
            <p:cNvSpPr>
              <a:spLocks noChangeShapeType="1"/>
            </p:cNvSpPr>
            <p:nvPr/>
          </p:nvSpPr>
          <p:spPr bwMode="auto">
            <a:xfrm>
              <a:off x="729360" y="214564"/>
              <a:ext cx="175467" cy="29437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63" name="Line 15"/>
            <p:cNvSpPr>
              <a:spLocks noChangeShapeType="1"/>
            </p:cNvSpPr>
            <p:nvPr/>
          </p:nvSpPr>
          <p:spPr bwMode="auto">
            <a:xfrm>
              <a:off x="773881" y="120365"/>
              <a:ext cx="391526" cy="3885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8198" name="Group 16"/>
          <p:cNvGrpSpPr>
            <a:grpSpLocks/>
          </p:cNvGrpSpPr>
          <p:nvPr/>
        </p:nvGrpSpPr>
        <p:grpSpPr bwMode="auto">
          <a:xfrm>
            <a:off x="5562600" y="2514600"/>
            <a:ext cx="1284288" cy="758825"/>
            <a:chOff x="0" y="0"/>
            <a:chExt cx="1285875" cy="758826"/>
          </a:xfrm>
        </p:grpSpPr>
        <p:sp>
          <p:nvSpPr>
            <p:cNvPr id="8242" name="AutoShape 17"/>
            <p:cNvSpPr>
              <a:spLocks/>
            </p:cNvSpPr>
            <p:nvPr/>
          </p:nvSpPr>
          <p:spPr bwMode="auto">
            <a:xfrm>
              <a:off x="523778" y="-1"/>
              <a:ext cx="240938" cy="239424"/>
            </a:xfrm>
            <a:custGeom>
              <a:avLst/>
              <a:gdLst>
                <a:gd name="T0" fmla="*/ 18057519 w 19679"/>
                <a:gd name="T1" fmla="*/ 19449930 h 19679"/>
                <a:gd name="T2" fmla="*/ 18057519 w 19679"/>
                <a:gd name="T3" fmla="*/ 19449930 h 19679"/>
                <a:gd name="T4" fmla="*/ 18057519 w 19679"/>
                <a:gd name="T5" fmla="*/ 19449930 h 19679"/>
                <a:gd name="T6" fmla="*/ 18057519 w 19679"/>
                <a:gd name="T7" fmla="*/ 19449930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8243" name="AutoShape 18"/>
            <p:cNvSpPr>
              <a:spLocks/>
            </p:cNvSpPr>
            <p:nvPr/>
          </p:nvSpPr>
          <p:spPr bwMode="auto">
            <a:xfrm>
              <a:off x="527706" y="519402"/>
              <a:ext cx="239629" cy="239424"/>
            </a:xfrm>
            <a:custGeom>
              <a:avLst/>
              <a:gdLst>
                <a:gd name="T0" fmla="*/ 17764730 w 19679"/>
                <a:gd name="T1" fmla="*/ 19449930 h 19679"/>
                <a:gd name="T2" fmla="*/ 17764730 w 19679"/>
                <a:gd name="T3" fmla="*/ 19449930 h 19679"/>
                <a:gd name="T4" fmla="*/ 17764730 w 19679"/>
                <a:gd name="T5" fmla="*/ 19449930 h 19679"/>
                <a:gd name="T6" fmla="*/ 17764730 w 19679"/>
                <a:gd name="T7" fmla="*/ 19449930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8244" name="AutoShape 19"/>
            <p:cNvSpPr>
              <a:spLocks/>
            </p:cNvSpPr>
            <p:nvPr/>
          </p:nvSpPr>
          <p:spPr bwMode="auto">
            <a:xfrm>
              <a:off x="0" y="519402"/>
              <a:ext cx="239629" cy="239424"/>
            </a:xfrm>
            <a:custGeom>
              <a:avLst/>
              <a:gdLst>
                <a:gd name="T0" fmla="*/ 17764730 w 19679"/>
                <a:gd name="T1" fmla="*/ 19449930 h 19679"/>
                <a:gd name="T2" fmla="*/ 17764730 w 19679"/>
                <a:gd name="T3" fmla="*/ 19449930 h 19679"/>
                <a:gd name="T4" fmla="*/ 17764730 w 19679"/>
                <a:gd name="T5" fmla="*/ 19449930 h 19679"/>
                <a:gd name="T6" fmla="*/ 17764730 w 19679"/>
                <a:gd name="T7" fmla="*/ 19449930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8245" name="AutoShape 20"/>
            <p:cNvSpPr>
              <a:spLocks/>
            </p:cNvSpPr>
            <p:nvPr/>
          </p:nvSpPr>
          <p:spPr bwMode="auto">
            <a:xfrm>
              <a:off x="784357" y="519402"/>
              <a:ext cx="239629" cy="239424"/>
            </a:xfrm>
            <a:custGeom>
              <a:avLst/>
              <a:gdLst>
                <a:gd name="T0" fmla="*/ 17764730 w 19679"/>
                <a:gd name="T1" fmla="*/ 19449930 h 19679"/>
                <a:gd name="T2" fmla="*/ 17764730 w 19679"/>
                <a:gd name="T3" fmla="*/ 19449930 h 19679"/>
                <a:gd name="T4" fmla="*/ 17764730 w 19679"/>
                <a:gd name="T5" fmla="*/ 19449930 h 19679"/>
                <a:gd name="T6" fmla="*/ 17764730 w 19679"/>
                <a:gd name="T7" fmla="*/ 19449930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8246" name="AutoShape 21"/>
            <p:cNvSpPr>
              <a:spLocks/>
            </p:cNvSpPr>
            <p:nvPr/>
          </p:nvSpPr>
          <p:spPr bwMode="auto">
            <a:xfrm>
              <a:off x="260579" y="519402"/>
              <a:ext cx="240939" cy="239424"/>
            </a:xfrm>
            <a:custGeom>
              <a:avLst/>
              <a:gdLst>
                <a:gd name="T0" fmla="*/ 18057680 w 19679"/>
                <a:gd name="T1" fmla="*/ 19449930 h 19679"/>
                <a:gd name="T2" fmla="*/ 18057680 w 19679"/>
                <a:gd name="T3" fmla="*/ 19449930 h 19679"/>
                <a:gd name="T4" fmla="*/ 18057680 w 19679"/>
                <a:gd name="T5" fmla="*/ 19449930 h 19679"/>
                <a:gd name="T6" fmla="*/ 18057680 w 19679"/>
                <a:gd name="T7" fmla="*/ 19449930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8247" name="AutoShape 22"/>
            <p:cNvSpPr>
              <a:spLocks/>
            </p:cNvSpPr>
            <p:nvPr/>
          </p:nvSpPr>
          <p:spPr bwMode="auto">
            <a:xfrm>
              <a:off x="1046246" y="519402"/>
              <a:ext cx="239629" cy="239424"/>
            </a:xfrm>
            <a:custGeom>
              <a:avLst/>
              <a:gdLst>
                <a:gd name="T0" fmla="*/ 17764730 w 19679"/>
                <a:gd name="T1" fmla="*/ 19449930 h 19679"/>
                <a:gd name="T2" fmla="*/ 17764730 w 19679"/>
                <a:gd name="T3" fmla="*/ 19449930 h 19679"/>
                <a:gd name="T4" fmla="*/ 17764730 w 19679"/>
                <a:gd name="T5" fmla="*/ 19449930 h 19679"/>
                <a:gd name="T6" fmla="*/ 17764730 w 19679"/>
                <a:gd name="T7" fmla="*/ 19449930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8248" name="Line 23"/>
            <p:cNvSpPr>
              <a:spLocks noChangeShapeType="1"/>
            </p:cNvSpPr>
            <p:nvPr/>
          </p:nvSpPr>
          <p:spPr bwMode="auto">
            <a:xfrm flipH="1">
              <a:off x="120468" y="120365"/>
              <a:ext cx="394144" cy="3885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49" name="Line 24"/>
            <p:cNvSpPr>
              <a:spLocks noChangeShapeType="1"/>
            </p:cNvSpPr>
            <p:nvPr/>
          </p:nvSpPr>
          <p:spPr bwMode="auto">
            <a:xfrm flipH="1">
              <a:off x="381048" y="214564"/>
              <a:ext cx="178086" cy="29437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50" name="Line 25"/>
            <p:cNvSpPr>
              <a:spLocks noChangeShapeType="1"/>
            </p:cNvSpPr>
            <p:nvPr/>
          </p:nvSpPr>
          <p:spPr bwMode="auto">
            <a:xfrm>
              <a:off x="644246" y="249888"/>
              <a:ext cx="3930" cy="25904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51" name="Line 26"/>
            <p:cNvSpPr>
              <a:spLocks noChangeShapeType="1"/>
            </p:cNvSpPr>
            <p:nvPr/>
          </p:nvSpPr>
          <p:spPr bwMode="auto">
            <a:xfrm>
              <a:off x="729360" y="214564"/>
              <a:ext cx="175467" cy="29437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52" name="Line 27"/>
            <p:cNvSpPr>
              <a:spLocks noChangeShapeType="1"/>
            </p:cNvSpPr>
            <p:nvPr/>
          </p:nvSpPr>
          <p:spPr bwMode="auto">
            <a:xfrm>
              <a:off x="773881" y="120365"/>
              <a:ext cx="391526" cy="3885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8199" name="Group 28"/>
          <p:cNvGrpSpPr>
            <a:grpSpLocks/>
          </p:cNvGrpSpPr>
          <p:nvPr/>
        </p:nvGrpSpPr>
        <p:grpSpPr bwMode="auto">
          <a:xfrm>
            <a:off x="838200" y="2514600"/>
            <a:ext cx="1284288" cy="758825"/>
            <a:chOff x="0" y="0"/>
            <a:chExt cx="1285875" cy="758826"/>
          </a:xfrm>
        </p:grpSpPr>
        <p:sp>
          <p:nvSpPr>
            <p:cNvPr id="8231" name="AutoShape 29"/>
            <p:cNvSpPr>
              <a:spLocks/>
            </p:cNvSpPr>
            <p:nvPr/>
          </p:nvSpPr>
          <p:spPr bwMode="auto">
            <a:xfrm>
              <a:off x="523778" y="-1"/>
              <a:ext cx="240938" cy="239424"/>
            </a:xfrm>
            <a:custGeom>
              <a:avLst/>
              <a:gdLst>
                <a:gd name="T0" fmla="*/ 18057519 w 19679"/>
                <a:gd name="T1" fmla="*/ 19449930 h 19679"/>
                <a:gd name="T2" fmla="*/ 18057519 w 19679"/>
                <a:gd name="T3" fmla="*/ 19449930 h 19679"/>
                <a:gd name="T4" fmla="*/ 18057519 w 19679"/>
                <a:gd name="T5" fmla="*/ 19449930 h 19679"/>
                <a:gd name="T6" fmla="*/ 18057519 w 19679"/>
                <a:gd name="T7" fmla="*/ 19449930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8232" name="AutoShape 30"/>
            <p:cNvSpPr>
              <a:spLocks/>
            </p:cNvSpPr>
            <p:nvPr/>
          </p:nvSpPr>
          <p:spPr bwMode="auto">
            <a:xfrm>
              <a:off x="527706" y="519402"/>
              <a:ext cx="239629" cy="239424"/>
            </a:xfrm>
            <a:custGeom>
              <a:avLst/>
              <a:gdLst>
                <a:gd name="T0" fmla="*/ 17764730 w 19679"/>
                <a:gd name="T1" fmla="*/ 19449930 h 19679"/>
                <a:gd name="T2" fmla="*/ 17764730 w 19679"/>
                <a:gd name="T3" fmla="*/ 19449930 h 19679"/>
                <a:gd name="T4" fmla="*/ 17764730 w 19679"/>
                <a:gd name="T5" fmla="*/ 19449930 h 19679"/>
                <a:gd name="T6" fmla="*/ 17764730 w 19679"/>
                <a:gd name="T7" fmla="*/ 19449930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8233" name="AutoShape 31"/>
            <p:cNvSpPr>
              <a:spLocks/>
            </p:cNvSpPr>
            <p:nvPr/>
          </p:nvSpPr>
          <p:spPr bwMode="auto">
            <a:xfrm>
              <a:off x="0" y="519402"/>
              <a:ext cx="239629" cy="239424"/>
            </a:xfrm>
            <a:custGeom>
              <a:avLst/>
              <a:gdLst>
                <a:gd name="T0" fmla="*/ 17764730 w 19679"/>
                <a:gd name="T1" fmla="*/ 19449930 h 19679"/>
                <a:gd name="T2" fmla="*/ 17764730 w 19679"/>
                <a:gd name="T3" fmla="*/ 19449930 h 19679"/>
                <a:gd name="T4" fmla="*/ 17764730 w 19679"/>
                <a:gd name="T5" fmla="*/ 19449930 h 19679"/>
                <a:gd name="T6" fmla="*/ 17764730 w 19679"/>
                <a:gd name="T7" fmla="*/ 19449930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8234" name="AutoShape 32"/>
            <p:cNvSpPr>
              <a:spLocks/>
            </p:cNvSpPr>
            <p:nvPr/>
          </p:nvSpPr>
          <p:spPr bwMode="auto">
            <a:xfrm>
              <a:off x="784357" y="519402"/>
              <a:ext cx="239629" cy="239424"/>
            </a:xfrm>
            <a:custGeom>
              <a:avLst/>
              <a:gdLst>
                <a:gd name="T0" fmla="*/ 17764730 w 19679"/>
                <a:gd name="T1" fmla="*/ 19449930 h 19679"/>
                <a:gd name="T2" fmla="*/ 17764730 w 19679"/>
                <a:gd name="T3" fmla="*/ 19449930 h 19679"/>
                <a:gd name="T4" fmla="*/ 17764730 w 19679"/>
                <a:gd name="T5" fmla="*/ 19449930 h 19679"/>
                <a:gd name="T6" fmla="*/ 17764730 w 19679"/>
                <a:gd name="T7" fmla="*/ 19449930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8235" name="AutoShape 33"/>
            <p:cNvSpPr>
              <a:spLocks/>
            </p:cNvSpPr>
            <p:nvPr/>
          </p:nvSpPr>
          <p:spPr bwMode="auto">
            <a:xfrm>
              <a:off x="260579" y="519402"/>
              <a:ext cx="240939" cy="239424"/>
            </a:xfrm>
            <a:custGeom>
              <a:avLst/>
              <a:gdLst>
                <a:gd name="T0" fmla="*/ 18057680 w 19679"/>
                <a:gd name="T1" fmla="*/ 19449930 h 19679"/>
                <a:gd name="T2" fmla="*/ 18057680 w 19679"/>
                <a:gd name="T3" fmla="*/ 19449930 h 19679"/>
                <a:gd name="T4" fmla="*/ 18057680 w 19679"/>
                <a:gd name="T5" fmla="*/ 19449930 h 19679"/>
                <a:gd name="T6" fmla="*/ 18057680 w 19679"/>
                <a:gd name="T7" fmla="*/ 19449930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8236" name="AutoShape 34"/>
            <p:cNvSpPr>
              <a:spLocks/>
            </p:cNvSpPr>
            <p:nvPr/>
          </p:nvSpPr>
          <p:spPr bwMode="auto">
            <a:xfrm>
              <a:off x="1046246" y="519402"/>
              <a:ext cx="239629" cy="239424"/>
            </a:xfrm>
            <a:custGeom>
              <a:avLst/>
              <a:gdLst>
                <a:gd name="T0" fmla="*/ 17764730 w 19679"/>
                <a:gd name="T1" fmla="*/ 19449930 h 19679"/>
                <a:gd name="T2" fmla="*/ 17764730 w 19679"/>
                <a:gd name="T3" fmla="*/ 19449930 h 19679"/>
                <a:gd name="T4" fmla="*/ 17764730 w 19679"/>
                <a:gd name="T5" fmla="*/ 19449930 h 19679"/>
                <a:gd name="T6" fmla="*/ 17764730 w 19679"/>
                <a:gd name="T7" fmla="*/ 19449930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8237" name="Line 35"/>
            <p:cNvSpPr>
              <a:spLocks noChangeShapeType="1"/>
            </p:cNvSpPr>
            <p:nvPr/>
          </p:nvSpPr>
          <p:spPr bwMode="auto">
            <a:xfrm flipH="1">
              <a:off x="120468" y="120365"/>
              <a:ext cx="394144" cy="3885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38" name="Line 36"/>
            <p:cNvSpPr>
              <a:spLocks noChangeShapeType="1"/>
            </p:cNvSpPr>
            <p:nvPr/>
          </p:nvSpPr>
          <p:spPr bwMode="auto">
            <a:xfrm flipH="1">
              <a:off x="381048" y="214564"/>
              <a:ext cx="178086" cy="29437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39" name="Line 37"/>
            <p:cNvSpPr>
              <a:spLocks noChangeShapeType="1"/>
            </p:cNvSpPr>
            <p:nvPr/>
          </p:nvSpPr>
          <p:spPr bwMode="auto">
            <a:xfrm>
              <a:off x="644246" y="249888"/>
              <a:ext cx="3930" cy="25904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40" name="Line 38"/>
            <p:cNvSpPr>
              <a:spLocks noChangeShapeType="1"/>
            </p:cNvSpPr>
            <p:nvPr/>
          </p:nvSpPr>
          <p:spPr bwMode="auto">
            <a:xfrm>
              <a:off x="729360" y="214564"/>
              <a:ext cx="175467" cy="29437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41" name="Line 39"/>
            <p:cNvSpPr>
              <a:spLocks noChangeShapeType="1"/>
            </p:cNvSpPr>
            <p:nvPr/>
          </p:nvSpPr>
          <p:spPr bwMode="auto">
            <a:xfrm>
              <a:off x="773881" y="120365"/>
              <a:ext cx="391526" cy="3885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8200" name="Group 40"/>
          <p:cNvGrpSpPr>
            <a:grpSpLocks/>
          </p:cNvGrpSpPr>
          <p:nvPr/>
        </p:nvGrpSpPr>
        <p:grpSpPr bwMode="auto">
          <a:xfrm>
            <a:off x="2286000" y="2514600"/>
            <a:ext cx="1284288" cy="758825"/>
            <a:chOff x="0" y="0"/>
            <a:chExt cx="1285875" cy="758826"/>
          </a:xfrm>
        </p:grpSpPr>
        <p:sp>
          <p:nvSpPr>
            <p:cNvPr id="8220" name="AutoShape 41"/>
            <p:cNvSpPr>
              <a:spLocks/>
            </p:cNvSpPr>
            <p:nvPr/>
          </p:nvSpPr>
          <p:spPr bwMode="auto">
            <a:xfrm>
              <a:off x="523778" y="-1"/>
              <a:ext cx="240938" cy="239424"/>
            </a:xfrm>
            <a:custGeom>
              <a:avLst/>
              <a:gdLst>
                <a:gd name="T0" fmla="*/ 18057519 w 19679"/>
                <a:gd name="T1" fmla="*/ 19449930 h 19679"/>
                <a:gd name="T2" fmla="*/ 18057519 w 19679"/>
                <a:gd name="T3" fmla="*/ 19449930 h 19679"/>
                <a:gd name="T4" fmla="*/ 18057519 w 19679"/>
                <a:gd name="T5" fmla="*/ 19449930 h 19679"/>
                <a:gd name="T6" fmla="*/ 18057519 w 19679"/>
                <a:gd name="T7" fmla="*/ 19449930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8221" name="AutoShape 42"/>
            <p:cNvSpPr>
              <a:spLocks/>
            </p:cNvSpPr>
            <p:nvPr/>
          </p:nvSpPr>
          <p:spPr bwMode="auto">
            <a:xfrm>
              <a:off x="527706" y="519402"/>
              <a:ext cx="239629" cy="239424"/>
            </a:xfrm>
            <a:custGeom>
              <a:avLst/>
              <a:gdLst>
                <a:gd name="T0" fmla="*/ 17764730 w 19679"/>
                <a:gd name="T1" fmla="*/ 19449930 h 19679"/>
                <a:gd name="T2" fmla="*/ 17764730 w 19679"/>
                <a:gd name="T3" fmla="*/ 19449930 h 19679"/>
                <a:gd name="T4" fmla="*/ 17764730 w 19679"/>
                <a:gd name="T5" fmla="*/ 19449930 h 19679"/>
                <a:gd name="T6" fmla="*/ 17764730 w 19679"/>
                <a:gd name="T7" fmla="*/ 19449930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8222" name="AutoShape 43"/>
            <p:cNvSpPr>
              <a:spLocks/>
            </p:cNvSpPr>
            <p:nvPr/>
          </p:nvSpPr>
          <p:spPr bwMode="auto">
            <a:xfrm>
              <a:off x="0" y="519402"/>
              <a:ext cx="239629" cy="239424"/>
            </a:xfrm>
            <a:custGeom>
              <a:avLst/>
              <a:gdLst>
                <a:gd name="T0" fmla="*/ 17764730 w 19679"/>
                <a:gd name="T1" fmla="*/ 19449930 h 19679"/>
                <a:gd name="T2" fmla="*/ 17764730 w 19679"/>
                <a:gd name="T3" fmla="*/ 19449930 h 19679"/>
                <a:gd name="T4" fmla="*/ 17764730 w 19679"/>
                <a:gd name="T5" fmla="*/ 19449930 h 19679"/>
                <a:gd name="T6" fmla="*/ 17764730 w 19679"/>
                <a:gd name="T7" fmla="*/ 19449930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8223" name="AutoShape 44"/>
            <p:cNvSpPr>
              <a:spLocks/>
            </p:cNvSpPr>
            <p:nvPr/>
          </p:nvSpPr>
          <p:spPr bwMode="auto">
            <a:xfrm>
              <a:off x="784357" y="519402"/>
              <a:ext cx="239629" cy="239424"/>
            </a:xfrm>
            <a:custGeom>
              <a:avLst/>
              <a:gdLst>
                <a:gd name="T0" fmla="*/ 17764730 w 19679"/>
                <a:gd name="T1" fmla="*/ 19449930 h 19679"/>
                <a:gd name="T2" fmla="*/ 17764730 w 19679"/>
                <a:gd name="T3" fmla="*/ 19449930 h 19679"/>
                <a:gd name="T4" fmla="*/ 17764730 w 19679"/>
                <a:gd name="T5" fmla="*/ 19449930 h 19679"/>
                <a:gd name="T6" fmla="*/ 17764730 w 19679"/>
                <a:gd name="T7" fmla="*/ 19449930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8224" name="AutoShape 45"/>
            <p:cNvSpPr>
              <a:spLocks/>
            </p:cNvSpPr>
            <p:nvPr/>
          </p:nvSpPr>
          <p:spPr bwMode="auto">
            <a:xfrm>
              <a:off x="260579" y="519402"/>
              <a:ext cx="240939" cy="239424"/>
            </a:xfrm>
            <a:custGeom>
              <a:avLst/>
              <a:gdLst>
                <a:gd name="T0" fmla="*/ 18057680 w 19679"/>
                <a:gd name="T1" fmla="*/ 19449930 h 19679"/>
                <a:gd name="T2" fmla="*/ 18057680 w 19679"/>
                <a:gd name="T3" fmla="*/ 19449930 h 19679"/>
                <a:gd name="T4" fmla="*/ 18057680 w 19679"/>
                <a:gd name="T5" fmla="*/ 19449930 h 19679"/>
                <a:gd name="T6" fmla="*/ 18057680 w 19679"/>
                <a:gd name="T7" fmla="*/ 19449930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8225" name="AutoShape 46"/>
            <p:cNvSpPr>
              <a:spLocks/>
            </p:cNvSpPr>
            <p:nvPr/>
          </p:nvSpPr>
          <p:spPr bwMode="auto">
            <a:xfrm>
              <a:off x="1046246" y="519402"/>
              <a:ext cx="239629" cy="239424"/>
            </a:xfrm>
            <a:custGeom>
              <a:avLst/>
              <a:gdLst>
                <a:gd name="T0" fmla="*/ 17764730 w 19679"/>
                <a:gd name="T1" fmla="*/ 19449930 h 19679"/>
                <a:gd name="T2" fmla="*/ 17764730 w 19679"/>
                <a:gd name="T3" fmla="*/ 19449930 h 19679"/>
                <a:gd name="T4" fmla="*/ 17764730 w 19679"/>
                <a:gd name="T5" fmla="*/ 19449930 h 19679"/>
                <a:gd name="T6" fmla="*/ 17764730 w 19679"/>
                <a:gd name="T7" fmla="*/ 19449930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8226" name="Line 47"/>
            <p:cNvSpPr>
              <a:spLocks noChangeShapeType="1"/>
            </p:cNvSpPr>
            <p:nvPr/>
          </p:nvSpPr>
          <p:spPr bwMode="auto">
            <a:xfrm flipH="1">
              <a:off x="120468" y="120365"/>
              <a:ext cx="394144" cy="3885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27" name="Line 48"/>
            <p:cNvSpPr>
              <a:spLocks noChangeShapeType="1"/>
            </p:cNvSpPr>
            <p:nvPr/>
          </p:nvSpPr>
          <p:spPr bwMode="auto">
            <a:xfrm flipH="1">
              <a:off x="381048" y="214564"/>
              <a:ext cx="178086" cy="29437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28" name="Line 49"/>
            <p:cNvSpPr>
              <a:spLocks noChangeShapeType="1"/>
            </p:cNvSpPr>
            <p:nvPr/>
          </p:nvSpPr>
          <p:spPr bwMode="auto">
            <a:xfrm>
              <a:off x="644246" y="249888"/>
              <a:ext cx="3930" cy="25904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29" name="Line 50"/>
            <p:cNvSpPr>
              <a:spLocks noChangeShapeType="1"/>
            </p:cNvSpPr>
            <p:nvPr/>
          </p:nvSpPr>
          <p:spPr bwMode="auto">
            <a:xfrm>
              <a:off x="729360" y="214564"/>
              <a:ext cx="175467" cy="29437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30" name="Line 51"/>
            <p:cNvSpPr>
              <a:spLocks noChangeShapeType="1"/>
            </p:cNvSpPr>
            <p:nvPr/>
          </p:nvSpPr>
          <p:spPr bwMode="auto">
            <a:xfrm>
              <a:off x="773881" y="120365"/>
              <a:ext cx="391526" cy="3885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8201" name="Group 52"/>
          <p:cNvGrpSpPr>
            <a:grpSpLocks/>
          </p:cNvGrpSpPr>
          <p:nvPr/>
        </p:nvGrpSpPr>
        <p:grpSpPr bwMode="auto">
          <a:xfrm>
            <a:off x="7315200" y="2590800"/>
            <a:ext cx="1284288" cy="758825"/>
            <a:chOff x="0" y="0"/>
            <a:chExt cx="1285875" cy="758826"/>
          </a:xfrm>
        </p:grpSpPr>
        <p:sp>
          <p:nvSpPr>
            <p:cNvPr id="8209" name="AutoShape 53"/>
            <p:cNvSpPr>
              <a:spLocks/>
            </p:cNvSpPr>
            <p:nvPr/>
          </p:nvSpPr>
          <p:spPr bwMode="auto">
            <a:xfrm>
              <a:off x="523778" y="-1"/>
              <a:ext cx="240938" cy="239424"/>
            </a:xfrm>
            <a:custGeom>
              <a:avLst/>
              <a:gdLst>
                <a:gd name="T0" fmla="*/ 18057519 w 19679"/>
                <a:gd name="T1" fmla="*/ 19449930 h 19679"/>
                <a:gd name="T2" fmla="*/ 18057519 w 19679"/>
                <a:gd name="T3" fmla="*/ 19449930 h 19679"/>
                <a:gd name="T4" fmla="*/ 18057519 w 19679"/>
                <a:gd name="T5" fmla="*/ 19449930 h 19679"/>
                <a:gd name="T6" fmla="*/ 18057519 w 19679"/>
                <a:gd name="T7" fmla="*/ 19449930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8210" name="AutoShape 54"/>
            <p:cNvSpPr>
              <a:spLocks/>
            </p:cNvSpPr>
            <p:nvPr/>
          </p:nvSpPr>
          <p:spPr bwMode="auto">
            <a:xfrm>
              <a:off x="527706" y="519402"/>
              <a:ext cx="239629" cy="239424"/>
            </a:xfrm>
            <a:custGeom>
              <a:avLst/>
              <a:gdLst>
                <a:gd name="T0" fmla="*/ 17764730 w 19679"/>
                <a:gd name="T1" fmla="*/ 19449930 h 19679"/>
                <a:gd name="T2" fmla="*/ 17764730 w 19679"/>
                <a:gd name="T3" fmla="*/ 19449930 h 19679"/>
                <a:gd name="T4" fmla="*/ 17764730 w 19679"/>
                <a:gd name="T5" fmla="*/ 19449930 h 19679"/>
                <a:gd name="T6" fmla="*/ 17764730 w 19679"/>
                <a:gd name="T7" fmla="*/ 19449930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8211" name="AutoShape 55"/>
            <p:cNvSpPr>
              <a:spLocks/>
            </p:cNvSpPr>
            <p:nvPr/>
          </p:nvSpPr>
          <p:spPr bwMode="auto">
            <a:xfrm>
              <a:off x="0" y="519402"/>
              <a:ext cx="239629" cy="239424"/>
            </a:xfrm>
            <a:custGeom>
              <a:avLst/>
              <a:gdLst>
                <a:gd name="T0" fmla="*/ 17764730 w 19679"/>
                <a:gd name="T1" fmla="*/ 19449930 h 19679"/>
                <a:gd name="T2" fmla="*/ 17764730 w 19679"/>
                <a:gd name="T3" fmla="*/ 19449930 h 19679"/>
                <a:gd name="T4" fmla="*/ 17764730 w 19679"/>
                <a:gd name="T5" fmla="*/ 19449930 h 19679"/>
                <a:gd name="T6" fmla="*/ 17764730 w 19679"/>
                <a:gd name="T7" fmla="*/ 19449930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8212" name="AutoShape 56"/>
            <p:cNvSpPr>
              <a:spLocks/>
            </p:cNvSpPr>
            <p:nvPr/>
          </p:nvSpPr>
          <p:spPr bwMode="auto">
            <a:xfrm>
              <a:off x="784357" y="519402"/>
              <a:ext cx="239629" cy="239424"/>
            </a:xfrm>
            <a:custGeom>
              <a:avLst/>
              <a:gdLst>
                <a:gd name="T0" fmla="*/ 17764730 w 19679"/>
                <a:gd name="T1" fmla="*/ 19449930 h 19679"/>
                <a:gd name="T2" fmla="*/ 17764730 w 19679"/>
                <a:gd name="T3" fmla="*/ 19449930 h 19679"/>
                <a:gd name="T4" fmla="*/ 17764730 w 19679"/>
                <a:gd name="T5" fmla="*/ 19449930 h 19679"/>
                <a:gd name="T6" fmla="*/ 17764730 w 19679"/>
                <a:gd name="T7" fmla="*/ 19449930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8213" name="AutoShape 57"/>
            <p:cNvSpPr>
              <a:spLocks/>
            </p:cNvSpPr>
            <p:nvPr/>
          </p:nvSpPr>
          <p:spPr bwMode="auto">
            <a:xfrm>
              <a:off x="260579" y="519402"/>
              <a:ext cx="240939" cy="239424"/>
            </a:xfrm>
            <a:custGeom>
              <a:avLst/>
              <a:gdLst>
                <a:gd name="T0" fmla="*/ 18057680 w 19679"/>
                <a:gd name="T1" fmla="*/ 19449930 h 19679"/>
                <a:gd name="T2" fmla="*/ 18057680 w 19679"/>
                <a:gd name="T3" fmla="*/ 19449930 h 19679"/>
                <a:gd name="T4" fmla="*/ 18057680 w 19679"/>
                <a:gd name="T5" fmla="*/ 19449930 h 19679"/>
                <a:gd name="T6" fmla="*/ 18057680 w 19679"/>
                <a:gd name="T7" fmla="*/ 19449930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8214" name="AutoShape 58"/>
            <p:cNvSpPr>
              <a:spLocks/>
            </p:cNvSpPr>
            <p:nvPr/>
          </p:nvSpPr>
          <p:spPr bwMode="auto">
            <a:xfrm>
              <a:off x="1046246" y="519402"/>
              <a:ext cx="239629" cy="239424"/>
            </a:xfrm>
            <a:custGeom>
              <a:avLst/>
              <a:gdLst>
                <a:gd name="T0" fmla="*/ 17764730 w 19679"/>
                <a:gd name="T1" fmla="*/ 19449930 h 19679"/>
                <a:gd name="T2" fmla="*/ 17764730 w 19679"/>
                <a:gd name="T3" fmla="*/ 19449930 h 19679"/>
                <a:gd name="T4" fmla="*/ 17764730 w 19679"/>
                <a:gd name="T5" fmla="*/ 19449930 h 19679"/>
                <a:gd name="T6" fmla="*/ 17764730 w 19679"/>
                <a:gd name="T7" fmla="*/ 19449930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8215" name="Line 59"/>
            <p:cNvSpPr>
              <a:spLocks noChangeShapeType="1"/>
            </p:cNvSpPr>
            <p:nvPr/>
          </p:nvSpPr>
          <p:spPr bwMode="auto">
            <a:xfrm flipH="1">
              <a:off x="120468" y="120365"/>
              <a:ext cx="394144" cy="3885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16" name="Line 60"/>
            <p:cNvSpPr>
              <a:spLocks noChangeShapeType="1"/>
            </p:cNvSpPr>
            <p:nvPr/>
          </p:nvSpPr>
          <p:spPr bwMode="auto">
            <a:xfrm flipH="1">
              <a:off x="381048" y="214564"/>
              <a:ext cx="178086" cy="29437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17" name="Line 61"/>
            <p:cNvSpPr>
              <a:spLocks noChangeShapeType="1"/>
            </p:cNvSpPr>
            <p:nvPr/>
          </p:nvSpPr>
          <p:spPr bwMode="auto">
            <a:xfrm>
              <a:off x="644246" y="249888"/>
              <a:ext cx="3930" cy="25904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18" name="Line 62"/>
            <p:cNvSpPr>
              <a:spLocks noChangeShapeType="1"/>
            </p:cNvSpPr>
            <p:nvPr/>
          </p:nvSpPr>
          <p:spPr bwMode="auto">
            <a:xfrm>
              <a:off x="729360" y="214564"/>
              <a:ext cx="175467" cy="29437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19" name="Line 63"/>
            <p:cNvSpPr>
              <a:spLocks noChangeShapeType="1"/>
            </p:cNvSpPr>
            <p:nvPr/>
          </p:nvSpPr>
          <p:spPr bwMode="auto">
            <a:xfrm>
              <a:off x="773881" y="120365"/>
              <a:ext cx="391526" cy="3885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8202" name="AutoShape 64"/>
          <p:cNvSpPr>
            <a:spLocks/>
          </p:cNvSpPr>
          <p:nvPr/>
        </p:nvSpPr>
        <p:spPr bwMode="auto">
          <a:xfrm>
            <a:off x="4265613" y="1751013"/>
            <a:ext cx="242887" cy="239712"/>
          </a:xfrm>
          <a:custGeom>
            <a:avLst/>
            <a:gdLst>
              <a:gd name="T0" fmla="*/ 18499229 w 19679"/>
              <a:gd name="T1" fmla="*/ 19520199 h 19679"/>
              <a:gd name="T2" fmla="*/ 18499229 w 19679"/>
              <a:gd name="T3" fmla="*/ 19520199 h 19679"/>
              <a:gd name="T4" fmla="*/ 18499229 w 19679"/>
              <a:gd name="T5" fmla="*/ 19520199 h 19679"/>
              <a:gd name="T6" fmla="*/ 18499229 w 19679"/>
              <a:gd name="T7" fmla="*/ 19520199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9"/>
                  <a:pt x="6724" y="20639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noFill/>
          <a:ln w="381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8203" name="AutoShape 65"/>
          <p:cNvSpPr>
            <a:spLocks/>
          </p:cNvSpPr>
          <p:nvPr/>
        </p:nvSpPr>
        <p:spPr bwMode="auto">
          <a:xfrm>
            <a:off x="1611126" y="1870869"/>
            <a:ext cx="2643374" cy="666464"/>
          </a:xfrm>
          <a:custGeom>
            <a:avLst/>
            <a:gdLst>
              <a:gd name="T0" fmla="*/ 2147483647 w 21600"/>
              <a:gd name="T1" fmla="*/ 709449484 h 21600"/>
              <a:gd name="T2" fmla="*/ 2147483647 w 21600"/>
              <a:gd name="T3" fmla="*/ 709449484 h 21600"/>
              <a:gd name="T4" fmla="*/ 2147483647 w 21600"/>
              <a:gd name="T5" fmla="*/ 709449484 h 21600"/>
              <a:gd name="T6" fmla="*/ 2147483647 w 21600"/>
              <a:gd name="T7" fmla="*/ 709449484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cubicBezTo>
                  <a:pt x="14400" y="7199"/>
                  <a:pt x="7199" y="14400"/>
                  <a:pt x="0" y="21600"/>
                </a:cubicBezTo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4" name="AutoShape 66"/>
          <p:cNvSpPr>
            <a:spLocks/>
          </p:cNvSpPr>
          <p:nvPr/>
        </p:nvSpPr>
        <p:spPr bwMode="auto">
          <a:xfrm>
            <a:off x="3017485" y="1958181"/>
            <a:ext cx="1262026" cy="538958"/>
          </a:xfrm>
          <a:custGeom>
            <a:avLst/>
            <a:gdLst>
              <a:gd name="T0" fmla="*/ 1464320747 w 21600"/>
              <a:gd name="T1" fmla="*/ 504420246 h 21600"/>
              <a:gd name="T2" fmla="*/ 1464320747 w 21600"/>
              <a:gd name="T3" fmla="*/ 504420246 h 21600"/>
              <a:gd name="T4" fmla="*/ 1464320747 w 21600"/>
              <a:gd name="T5" fmla="*/ 504420246 h 21600"/>
              <a:gd name="T6" fmla="*/ 1464320747 w 21600"/>
              <a:gd name="T7" fmla="*/ 504420246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cubicBezTo>
                  <a:pt x="14400" y="7199"/>
                  <a:pt x="7199" y="14400"/>
                  <a:pt x="0" y="21600"/>
                </a:cubicBezTo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5" name="AutoShape 67"/>
          <p:cNvSpPr>
            <a:spLocks/>
          </p:cNvSpPr>
          <p:nvPr/>
        </p:nvSpPr>
        <p:spPr bwMode="auto">
          <a:xfrm>
            <a:off x="4395788" y="2009775"/>
            <a:ext cx="31750" cy="487363"/>
          </a:xfrm>
          <a:custGeom>
            <a:avLst/>
            <a:gdLst>
              <a:gd name="T0" fmla="*/ 34300 w 21600"/>
              <a:gd name="T1" fmla="*/ 124056943 h 21600"/>
              <a:gd name="T2" fmla="*/ 34300 w 21600"/>
              <a:gd name="T3" fmla="*/ 124056943 h 21600"/>
              <a:gd name="T4" fmla="*/ 34300 w 21600"/>
              <a:gd name="T5" fmla="*/ 124056943 h 21600"/>
              <a:gd name="T6" fmla="*/ 34300 w 21600"/>
              <a:gd name="T7" fmla="*/ 124056943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7200" y="7199"/>
                  <a:pt x="14399" y="14400"/>
                  <a:pt x="21599" y="21600"/>
                </a:cubicBezTo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6" name="AutoShape 68"/>
          <p:cNvSpPr>
            <a:spLocks/>
          </p:cNvSpPr>
          <p:nvPr/>
        </p:nvSpPr>
        <p:spPr bwMode="auto">
          <a:xfrm>
            <a:off x="4484839" y="1958180"/>
            <a:ext cx="1547272" cy="571501"/>
          </a:xfrm>
          <a:custGeom>
            <a:avLst/>
            <a:gdLst>
              <a:gd name="T0" fmla="*/ 2147483647 w 21600"/>
              <a:gd name="T1" fmla="*/ 572093058 h 21600"/>
              <a:gd name="T2" fmla="*/ 2147483647 w 21600"/>
              <a:gd name="T3" fmla="*/ 572093058 h 21600"/>
              <a:gd name="T4" fmla="*/ 2147483647 w 21600"/>
              <a:gd name="T5" fmla="*/ 572093058 h 21600"/>
              <a:gd name="T6" fmla="*/ 2147483647 w 21600"/>
              <a:gd name="T7" fmla="*/ 572093058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7200" y="7200"/>
                  <a:pt x="14399" y="14399"/>
                  <a:pt x="21599" y="21599"/>
                </a:cubicBezTo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7" name="Line 69"/>
          <p:cNvSpPr>
            <a:spLocks noChangeShapeType="1"/>
          </p:cNvSpPr>
          <p:nvPr/>
        </p:nvSpPr>
        <p:spPr bwMode="auto">
          <a:xfrm>
            <a:off x="4508500" y="1870870"/>
            <a:ext cx="3429000" cy="73104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208" name="AutoShape 70"/>
          <p:cNvSpPr>
            <a:spLocks/>
          </p:cNvSpPr>
          <p:nvPr/>
        </p:nvSpPr>
        <p:spPr bwMode="auto">
          <a:xfrm>
            <a:off x="298450" y="1125538"/>
            <a:ext cx="8615363" cy="485775"/>
          </a:xfrm>
          <a:custGeom>
            <a:avLst/>
            <a:gdLst>
              <a:gd name="T0" fmla="*/ 2147483647 w 21600"/>
              <a:gd name="T1" fmla="*/ 122848224 h 21600"/>
              <a:gd name="T2" fmla="*/ 2147483647 w 21600"/>
              <a:gd name="T3" fmla="*/ 122848224 h 21600"/>
              <a:gd name="T4" fmla="*/ 2147483647 w 21600"/>
              <a:gd name="T5" fmla="*/ 122848224 h 21600"/>
              <a:gd name="T6" fmla="*/ 2147483647 w 21600"/>
              <a:gd name="T7" fmla="*/ 12284822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defRPr sz="2400">
                <a:solidFill>
                  <a:srgbClr val="000000"/>
                </a:solidFill>
                <a:latin typeface="Times New Roman" pitchFamily="18" charset="0"/>
                <a:ea typeface="Helvetica" charset="0"/>
                <a:cs typeface="Helvetica" charset="0"/>
                <a:sym typeface="Times New Roman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 New Roman" pitchFamily="18" charset="0"/>
                <a:ea typeface="Helvetica" charset="0"/>
                <a:cs typeface="Helvetica" charset="0"/>
                <a:sym typeface="Times New Roman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 New Roman" pitchFamily="18" charset="0"/>
                <a:ea typeface="Helvetica" charset="0"/>
                <a:cs typeface="Helvetica" charset="0"/>
                <a:sym typeface="Times New Roman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 New Roman" pitchFamily="18" charset="0"/>
                <a:ea typeface="Helvetica" charset="0"/>
                <a:cs typeface="Helvetica" charset="0"/>
                <a:sym typeface="Times New Roman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 New Roman" pitchFamily="18" charset="0"/>
                <a:ea typeface="Helvetica" charset="0"/>
                <a:cs typeface="Helvetica" charset="0"/>
                <a:sym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ea typeface="Helvetica" charset="0"/>
                <a:cs typeface="Helvetica" charset="0"/>
                <a:sym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ea typeface="Helvetica" charset="0"/>
                <a:cs typeface="Helvetica" charset="0"/>
                <a:sym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ea typeface="Helvetica" charset="0"/>
                <a:cs typeface="Helvetica" charset="0"/>
                <a:sym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ea typeface="Helvetica" charset="0"/>
                <a:cs typeface="Helvetica" charset="0"/>
                <a:sym typeface="Times New Roman" pitchFamily="18" charset="0"/>
              </a:defRPr>
            </a:lvl9pPr>
          </a:lstStyle>
          <a:p>
            <a:pPr eaLnBrk="1">
              <a:spcBef>
                <a:spcPts val="600"/>
              </a:spcBef>
            </a:pPr>
            <a: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  <a:t>Consider a search tree with branching factor </a:t>
            </a:r>
            <a:r>
              <a:rPr lang="en-US" altLang="en-US" sz="2800" i="1">
                <a:latin typeface="Arial" pitchFamily="34" charset="0"/>
                <a:cs typeface="Arial" pitchFamily="34" charset="0"/>
                <a:sym typeface="Arial" pitchFamily="34" charset="0"/>
              </a:rPr>
              <a:t>M</a:t>
            </a:r>
            <a: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  <a:t>: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5642741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8461"/>
            <a:ext cx="8229600" cy="1143000"/>
          </a:xfrm>
        </p:spPr>
        <p:txBody>
          <a:bodyPr/>
          <a:lstStyle/>
          <a:p>
            <a:r>
              <a:rPr lang="en-US" dirty="0"/>
              <a:t>B Trees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5240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Can balance a tree by varying the depth of the leaves,  or by varying the number of children of the nodes 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4/15/2022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200400"/>
            <a:ext cx="228600" cy="228600"/>
          </a:xfrm>
          <a:prstGeom prst="ellipse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667000" y="4114800"/>
            <a:ext cx="228600" cy="228600"/>
          </a:xfrm>
          <a:prstGeom prst="ellipse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495800" y="4114800"/>
            <a:ext cx="228600" cy="228600"/>
          </a:xfrm>
          <a:prstGeom prst="ellipse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2E22518-6F72-4CE0-B09A-0C1B635B4EF1}"/>
              </a:ext>
            </a:extLst>
          </p:cNvPr>
          <p:cNvSpPr/>
          <p:nvPr/>
        </p:nvSpPr>
        <p:spPr>
          <a:xfrm>
            <a:off x="6019800" y="4114800"/>
            <a:ext cx="228600" cy="228600"/>
          </a:xfrm>
          <a:prstGeom prst="ellipse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F586666-F42B-41CA-9666-C659AEA6D829}"/>
              </a:ext>
            </a:extLst>
          </p:cNvPr>
          <p:cNvSpPr/>
          <p:nvPr/>
        </p:nvSpPr>
        <p:spPr>
          <a:xfrm>
            <a:off x="3505200" y="5105400"/>
            <a:ext cx="228600" cy="228600"/>
          </a:xfrm>
          <a:prstGeom prst="ellipse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AF76EE8-283C-40B7-9851-12EBBC6D19F3}"/>
              </a:ext>
            </a:extLst>
          </p:cNvPr>
          <p:cNvSpPr/>
          <p:nvPr/>
        </p:nvSpPr>
        <p:spPr>
          <a:xfrm>
            <a:off x="2667000" y="5105400"/>
            <a:ext cx="228600" cy="228600"/>
          </a:xfrm>
          <a:prstGeom prst="ellipse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22ABCEC-E7CD-49E5-9FE5-2E02DF1B0AE7}"/>
              </a:ext>
            </a:extLst>
          </p:cNvPr>
          <p:cNvSpPr/>
          <p:nvPr/>
        </p:nvSpPr>
        <p:spPr>
          <a:xfrm>
            <a:off x="1676400" y="5105400"/>
            <a:ext cx="228600" cy="228600"/>
          </a:xfrm>
          <a:prstGeom prst="ellipse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9DB2A1D-1F60-4933-8544-BD24F942ED94}"/>
              </a:ext>
            </a:extLst>
          </p:cNvPr>
          <p:cNvSpPr/>
          <p:nvPr/>
        </p:nvSpPr>
        <p:spPr>
          <a:xfrm>
            <a:off x="4876800" y="5105400"/>
            <a:ext cx="228600" cy="228600"/>
          </a:xfrm>
          <a:prstGeom prst="ellipse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ED0B97C-2033-4B5B-AC6B-C84BF70914D2}"/>
              </a:ext>
            </a:extLst>
          </p:cNvPr>
          <p:cNvSpPr/>
          <p:nvPr/>
        </p:nvSpPr>
        <p:spPr>
          <a:xfrm>
            <a:off x="4114800" y="5105400"/>
            <a:ext cx="228600" cy="228600"/>
          </a:xfrm>
          <a:prstGeom prst="ellipse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F4965471-6EDB-447B-A934-1A10CFF80F10}"/>
              </a:ext>
            </a:extLst>
          </p:cNvPr>
          <p:cNvSpPr/>
          <p:nvPr/>
        </p:nvSpPr>
        <p:spPr>
          <a:xfrm>
            <a:off x="6400800" y="5105400"/>
            <a:ext cx="228600" cy="228600"/>
          </a:xfrm>
          <a:prstGeom prst="ellipse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618047FC-8CB2-4F9B-BC11-C39305628758}"/>
              </a:ext>
            </a:extLst>
          </p:cNvPr>
          <p:cNvSpPr/>
          <p:nvPr/>
        </p:nvSpPr>
        <p:spPr>
          <a:xfrm>
            <a:off x="5715000" y="5105400"/>
            <a:ext cx="228600" cy="228600"/>
          </a:xfrm>
          <a:prstGeom prst="ellipse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EB7471B2-F6A0-414E-BAE0-A4669A3E7A5D}"/>
              </a:ext>
            </a:extLst>
          </p:cNvPr>
          <p:cNvSpPr/>
          <p:nvPr/>
        </p:nvSpPr>
        <p:spPr>
          <a:xfrm>
            <a:off x="2057400" y="6019800"/>
            <a:ext cx="228600" cy="228600"/>
          </a:xfrm>
          <a:prstGeom prst="ellipse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1DE9B29-ABFD-438A-A242-85E6AA314125}"/>
              </a:ext>
            </a:extLst>
          </p:cNvPr>
          <p:cNvSpPr/>
          <p:nvPr/>
        </p:nvSpPr>
        <p:spPr>
          <a:xfrm>
            <a:off x="1676400" y="6019800"/>
            <a:ext cx="228600" cy="228600"/>
          </a:xfrm>
          <a:prstGeom prst="ellipse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AA6AAD6-69AE-45B5-958D-94FDFEC01E45}"/>
              </a:ext>
            </a:extLst>
          </p:cNvPr>
          <p:cNvSpPr/>
          <p:nvPr/>
        </p:nvSpPr>
        <p:spPr>
          <a:xfrm>
            <a:off x="1219200" y="6019800"/>
            <a:ext cx="228600" cy="228600"/>
          </a:xfrm>
          <a:prstGeom prst="ellipse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D01A6CFE-E7C5-4601-98EF-21E34BC7648B}"/>
              </a:ext>
            </a:extLst>
          </p:cNvPr>
          <p:cNvSpPr/>
          <p:nvPr/>
        </p:nvSpPr>
        <p:spPr>
          <a:xfrm>
            <a:off x="2438400" y="6019800"/>
            <a:ext cx="228600" cy="228600"/>
          </a:xfrm>
          <a:prstGeom prst="ellipse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DB02FA65-52B7-4F78-8C3F-29C33953307C}"/>
              </a:ext>
            </a:extLst>
          </p:cNvPr>
          <p:cNvSpPr/>
          <p:nvPr/>
        </p:nvSpPr>
        <p:spPr>
          <a:xfrm>
            <a:off x="2895600" y="6019800"/>
            <a:ext cx="228600" cy="228600"/>
          </a:xfrm>
          <a:prstGeom prst="ellipse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42561B8-7AF5-4E1F-8DE6-0F454030BC5F}"/>
              </a:ext>
            </a:extLst>
          </p:cNvPr>
          <p:cNvSpPr/>
          <p:nvPr/>
        </p:nvSpPr>
        <p:spPr>
          <a:xfrm>
            <a:off x="3276600" y="6019800"/>
            <a:ext cx="228600" cy="228600"/>
          </a:xfrm>
          <a:prstGeom prst="ellipse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BA946478-F840-4144-9A53-38ACB72A3339}"/>
              </a:ext>
            </a:extLst>
          </p:cNvPr>
          <p:cNvSpPr/>
          <p:nvPr/>
        </p:nvSpPr>
        <p:spPr>
          <a:xfrm>
            <a:off x="3657600" y="6019800"/>
            <a:ext cx="228600" cy="228600"/>
          </a:xfrm>
          <a:prstGeom prst="ellipse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87B722E5-78C6-4A47-9E3F-27B7418A9609}"/>
              </a:ext>
            </a:extLst>
          </p:cNvPr>
          <p:cNvSpPr/>
          <p:nvPr/>
        </p:nvSpPr>
        <p:spPr>
          <a:xfrm>
            <a:off x="3962400" y="6019800"/>
            <a:ext cx="228600" cy="228600"/>
          </a:xfrm>
          <a:prstGeom prst="ellipse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5BFA69E-EB59-41B4-987A-D967D91C2F42}"/>
              </a:ext>
            </a:extLst>
          </p:cNvPr>
          <p:cNvSpPr/>
          <p:nvPr/>
        </p:nvSpPr>
        <p:spPr>
          <a:xfrm>
            <a:off x="4343400" y="6019800"/>
            <a:ext cx="228600" cy="228600"/>
          </a:xfrm>
          <a:prstGeom prst="ellipse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F1AA3BBD-1BB0-41D6-8421-DE55BB4B933C}"/>
              </a:ext>
            </a:extLst>
          </p:cNvPr>
          <p:cNvSpPr/>
          <p:nvPr/>
        </p:nvSpPr>
        <p:spPr>
          <a:xfrm>
            <a:off x="4724400" y="6019800"/>
            <a:ext cx="228600" cy="228600"/>
          </a:xfrm>
          <a:prstGeom prst="ellipse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72BBBFE2-426D-46DA-8261-677A0C7C2169}"/>
              </a:ext>
            </a:extLst>
          </p:cNvPr>
          <p:cNvSpPr/>
          <p:nvPr/>
        </p:nvSpPr>
        <p:spPr>
          <a:xfrm>
            <a:off x="5105400" y="6019800"/>
            <a:ext cx="228600" cy="228600"/>
          </a:xfrm>
          <a:prstGeom prst="ellipse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EB6959BD-8877-4013-B7DA-228652E82CA3}"/>
              </a:ext>
            </a:extLst>
          </p:cNvPr>
          <p:cNvSpPr/>
          <p:nvPr/>
        </p:nvSpPr>
        <p:spPr>
          <a:xfrm>
            <a:off x="5562600" y="6019800"/>
            <a:ext cx="228600" cy="228600"/>
          </a:xfrm>
          <a:prstGeom prst="ellipse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5369EA41-FC36-431E-946A-FB74A4387545}"/>
              </a:ext>
            </a:extLst>
          </p:cNvPr>
          <p:cNvSpPr/>
          <p:nvPr/>
        </p:nvSpPr>
        <p:spPr>
          <a:xfrm>
            <a:off x="5943600" y="6019800"/>
            <a:ext cx="228600" cy="228600"/>
          </a:xfrm>
          <a:prstGeom prst="ellipse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60B4428F-52F2-4393-81FB-83DD1E3A9157}"/>
              </a:ext>
            </a:extLst>
          </p:cNvPr>
          <p:cNvSpPr/>
          <p:nvPr/>
        </p:nvSpPr>
        <p:spPr>
          <a:xfrm>
            <a:off x="6324600" y="6019800"/>
            <a:ext cx="228600" cy="228600"/>
          </a:xfrm>
          <a:prstGeom prst="ellipse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32CCB6BC-94E7-4BAD-984A-6F12591F4706}"/>
              </a:ext>
            </a:extLst>
          </p:cNvPr>
          <p:cNvSpPr/>
          <p:nvPr/>
        </p:nvSpPr>
        <p:spPr>
          <a:xfrm>
            <a:off x="6705600" y="6019800"/>
            <a:ext cx="228600" cy="228600"/>
          </a:xfrm>
          <a:prstGeom prst="ellipse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C6C94D29-ABC2-4CDA-A628-43AD836F53B1}"/>
              </a:ext>
            </a:extLst>
          </p:cNvPr>
          <p:cNvCxnSpPr>
            <a:stCxn id="8" idx="7"/>
            <a:endCxn id="7" idx="3"/>
          </p:cNvCxnSpPr>
          <p:nvPr/>
        </p:nvCxnSpPr>
        <p:spPr>
          <a:xfrm flipV="1">
            <a:off x="2862122" y="3395522"/>
            <a:ext cx="1667156" cy="7527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5FDDDE79-AE36-4639-BEBF-20F9DB2A2EF9}"/>
              </a:ext>
            </a:extLst>
          </p:cNvPr>
          <p:cNvCxnSpPr>
            <a:stCxn id="9" idx="0"/>
            <a:endCxn id="7" idx="4"/>
          </p:cNvCxnSpPr>
          <p:nvPr/>
        </p:nvCxnSpPr>
        <p:spPr>
          <a:xfrm flipV="1">
            <a:off x="4610100" y="3429000"/>
            <a:ext cx="0" cy="6858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2CE59D43-4638-4744-A5F0-5CAA29F142E7}"/>
              </a:ext>
            </a:extLst>
          </p:cNvPr>
          <p:cNvCxnSpPr>
            <a:stCxn id="10" idx="1"/>
            <a:endCxn id="7" idx="5"/>
          </p:cNvCxnSpPr>
          <p:nvPr/>
        </p:nvCxnSpPr>
        <p:spPr>
          <a:xfrm flipH="1" flipV="1">
            <a:off x="4690922" y="3395522"/>
            <a:ext cx="1362356" cy="7527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858E21BA-12BE-4126-9498-7E64FDA5B21F}"/>
              </a:ext>
            </a:extLst>
          </p:cNvPr>
          <p:cNvCxnSpPr>
            <a:stCxn id="13" idx="0"/>
            <a:endCxn id="8" idx="3"/>
          </p:cNvCxnSpPr>
          <p:nvPr/>
        </p:nvCxnSpPr>
        <p:spPr>
          <a:xfrm flipV="1">
            <a:off x="1790700" y="4309922"/>
            <a:ext cx="909778" cy="7954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D0DE2DBB-DEF9-41D5-814A-40155CBBDEE2}"/>
              </a:ext>
            </a:extLst>
          </p:cNvPr>
          <p:cNvCxnSpPr>
            <a:stCxn id="12" idx="0"/>
            <a:endCxn id="8" idx="4"/>
          </p:cNvCxnSpPr>
          <p:nvPr/>
        </p:nvCxnSpPr>
        <p:spPr>
          <a:xfrm flipV="1">
            <a:off x="2781300" y="4343400"/>
            <a:ext cx="0" cy="7620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330AEA09-07C3-4A47-8FD1-AECAE5631997}"/>
              </a:ext>
            </a:extLst>
          </p:cNvPr>
          <p:cNvCxnSpPr>
            <a:stCxn id="11" idx="0"/>
            <a:endCxn id="8" idx="5"/>
          </p:cNvCxnSpPr>
          <p:nvPr/>
        </p:nvCxnSpPr>
        <p:spPr>
          <a:xfrm flipH="1" flipV="1">
            <a:off x="2862122" y="4309922"/>
            <a:ext cx="757378" cy="7954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715C3FB3-C245-4991-BAFF-24A67FDC2725}"/>
              </a:ext>
            </a:extLst>
          </p:cNvPr>
          <p:cNvCxnSpPr>
            <a:stCxn id="15" idx="0"/>
            <a:endCxn id="9" idx="3"/>
          </p:cNvCxnSpPr>
          <p:nvPr/>
        </p:nvCxnSpPr>
        <p:spPr>
          <a:xfrm flipV="1">
            <a:off x="4229100" y="4309922"/>
            <a:ext cx="300178" cy="7954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8884E009-3693-44EF-90FC-51564FB94BAC}"/>
              </a:ext>
            </a:extLst>
          </p:cNvPr>
          <p:cNvCxnSpPr>
            <a:stCxn id="14" idx="0"/>
            <a:endCxn id="9" idx="5"/>
          </p:cNvCxnSpPr>
          <p:nvPr/>
        </p:nvCxnSpPr>
        <p:spPr>
          <a:xfrm flipH="1" flipV="1">
            <a:off x="4690922" y="4309922"/>
            <a:ext cx="300178" cy="7954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C99FBA3C-9302-4409-8B1F-E72E53F2BB46}"/>
              </a:ext>
            </a:extLst>
          </p:cNvPr>
          <p:cNvCxnSpPr>
            <a:stCxn id="17" idx="0"/>
            <a:endCxn id="10" idx="3"/>
          </p:cNvCxnSpPr>
          <p:nvPr/>
        </p:nvCxnSpPr>
        <p:spPr>
          <a:xfrm flipV="1">
            <a:off x="5829300" y="4309922"/>
            <a:ext cx="223978" cy="7954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24E43D81-6427-4228-A92B-607FF0695054}"/>
              </a:ext>
            </a:extLst>
          </p:cNvPr>
          <p:cNvCxnSpPr>
            <a:stCxn id="16" idx="1"/>
            <a:endCxn id="10" idx="5"/>
          </p:cNvCxnSpPr>
          <p:nvPr/>
        </p:nvCxnSpPr>
        <p:spPr>
          <a:xfrm flipH="1" flipV="1">
            <a:off x="6214922" y="4309922"/>
            <a:ext cx="219356" cy="8289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60D86316-0DF4-41BF-A3B9-1D5E9DADB9C5}"/>
              </a:ext>
            </a:extLst>
          </p:cNvPr>
          <p:cNvCxnSpPr>
            <a:stCxn id="20" idx="0"/>
            <a:endCxn id="13" idx="3"/>
          </p:cNvCxnSpPr>
          <p:nvPr/>
        </p:nvCxnSpPr>
        <p:spPr>
          <a:xfrm flipV="1">
            <a:off x="1333500" y="5300522"/>
            <a:ext cx="376378" cy="7192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F4746398-7C81-4CC7-B2CA-8D056723C8B0}"/>
              </a:ext>
            </a:extLst>
          </p:cNvPr>
          <p:cNvCxnSpPr>
            <a:stCxn id="19" idx="0"/>
            <a:endCxn id="13" idx="4"/>
          </p:cNvCxnSpPr>
          <p:nvPr/>
        </p:nvCxnSpPr>
        <p:spPr>
          <a:xfrm flipV="1">
            <a:off x="1790700" y="5334000"/>
            <a:ext cx="0" cy="6858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989FD670-62A0-443F-A9C5-0337A9D96EF3}"/>
              </a:ext>
            </a:extLst>
          </p:cNvPr>
          <p:cNvCxnSpPr>
            <a:stCxn id="18" idx="0"/>
            <a:endCxn id="13" idx="5"/>
          </p:cNvCxnSpPr>
          <p:nvPr/>
        </p:nvCxnSpPr>
        <p:spPr>
          <a:xfrm flipH="1" flipV="1">
            <a:off x="1871522" y="5300522"/>
            <a:ext cx="300178" cy="7192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25B8B8C1-8CB7-4E0F-90BB-F3EC8D20ADEF}"/>
              </a:ext>
            </a:extLst>
          </p:cNvPr>
          <p:cNvCxnSpPr>
            <a:stCxn id="21" idx="0"/>
            <a:endCxn id="12" idx="4"/>
          </p:cNvCxnSpPr>
          <p:nvPr/>
        </p:nvCxnSpPr>
        <p:spPr>
          <a:xfrm flipV="1">
            <a:off x="2552700" y="5334000"/>
            <a:ext cx="228600" cy="6858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A6F960C9-8D42-40C6-9E00-15E4F200BA73}"/>
              </a:ext>
            </a:extLst>
          </p:cNvPr>
          <p:cNvCxnSpPr>
            <a:stCxn id="22" idx="0"/>
            <a:endCxn id="12" idx="3"/>
          </p:cNvCxnSpPr>
          <p:nvPr/>
        </p:nvCxnSpPr>
        <p:spPr>
          <a:xfrm flipH="1" flipV="1">
            <a:off x="2781300" y="5334000"/>
            <a:ext cx="228600" cy="6858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331CDAD9-18C0-4774-84E3-0F2D77953FBB}"/>
              </a:ext>
            </a:extLst>
          </p:cNvPr>
          <p:cNvCxnSpPr>
            <a:stCxn id="23" idx="0"/>
            <a:endCxn id="11" idx="4"/>
          </p:cNvCxnSpPr>
          <p:nvPr/>
        </p:nvCxnSpPr>
        <p:spPr>
          <a:xfrm flipV="1">
            <a:off x="3390900" y="5334000"/>
            <a:ext cx="228600" cy="6858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C49C1861-E9B2-49F2-B509-499D7D27A3FA}"/>
              </a:ext>
            </a:extLst>
          </p:cNvPr>
          <p:cNvCxnSpPr>
            <a:stCxn id="24" idx="0"/>
            <a:endCxn id="11" idx="4"/>
          </p:cNvCxnSpPr>
          <p:nvPr/>
        </p:nvCxnSpPr>
        <p:spPr>
          <a:xfrm flipH="1" flipV="1">
            <a:off x="3619500" y="5334000"/>
            <a:ext cx="152400" cy="6858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21033755-5F98-4EEB-8DAA-99AB82571319}"/>
              </a:ext>
            </a:extLst>
          </p:cNvPr>
          <p:cNvCxnSpPr>
            <a:stCxn id="25" idx="0"/>
            <a:endCxn id="15" idx="4"/>
          </p:cNvCxnSpPr>
          <p:nvPr/>
        </p:nvCxnSpPr>
        <p:spPr>
          <a:xfrm flipV="1">
            <a:off x="4076700" y="5334000"/>
            <a:ext cx="152400" cy="6858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26DA0CAA-C7C4-4F92-92C9-159C3BA4AEA2}"/>
              </a:ext>
            </a:extLst>
          </p:cNvPr>
          <p:cNvCxnSpPr>
            <a:stCxn id="26" idx="0"/>
            <a:endCxn id="15" idx="4"/>
          </p:cNvCxnSpPr>
          <p:nvPr/>
        </p:nvCxnSpPr>
        <p:spPr>
          <a:xfrm flipH="1" flipV="1">
            <a:off x="4229100" y="5334000"/>
            <a:ext cx="228600" cy="6858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9085BF4A-3820-4DBF-8D25-7E0840FDC6B3}"/>
              </a:ext>
            </a:extLst>
          </p:cNvPr>
          <p:cNvCxnSpPr>
            <a:stCxn id="27" idx="0"/>
            <a:endCxn id="14" idx="4"/>
          </p:cNvCxnSpPr>
          <p:nvPr/>
        </p:nvCxnSpPr>
        <p:spPr>
          <a:xfrm flipV="1">
            <a:off x="4838700" y="5334000"/>
            <a:ext cx="152400" cy="6858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0C6F6269-448F-4115-8258-01EDC59465BA}"/>
              </a:ext>
            </a:extLst>
          </p:cNvPr>
          <p:cNvCxnSpPr>
            <a:stCxn id="28" idx="0"/>
            <a:endCxn id="14" idx="4"/>
          </p:cNvCxnSpPr>
          <p:nvPr/>
        </p:nvCxnSpPr>
        <p:spPr>
          <a:xfrm flipH="1" flipV="1">
            <a:off x="4991100" y="5334000"/>
            <a:ext cx="228600" cy="6858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5DD8C694-53F3-416B-BB9D-9C103BFD938A}"/>
              </a:ext>
            </a:extLst>
          </p:cNvPr>
          <p:cNvCxnSpPr>
            <a:stCxn id="29" idx="0"/>
            <a:endCxn id="17" idx="5"/>
          </p:cNvCxnSpPr>
          <p:nvPr/>
        </p:nvCxnSpPr>
        <p:spPr>
          <a:xfrm flipV="1">
            <a:off x="5676900" y="5334000"/>
            <a:ext cx="152400" cy="6858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6539E3E9-9517-4647-A209-A91A0490F081}"/>
              </a:ext>
            </a:extLst>
          </p:cNvPr>
          <p:cNvCxnSpPr>
            <a:stCxn id="30" idx="0"/>
            <a:endCxn id="17" idx="4"/>
          </p:cNvCxnSpPr>
          <p:nvPr/>
        </p:nvCxnSpPr>
        <p:spPr>
          <a:xfrm flipH="1" flipV="1">
            <a:off x="5829300" y="5334000"/>
            <a:ext cx="228600" cy="6858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F1F95CC0-B88E-4C32-951F-AA87B0C9834A}"/>
              </a:ext>
            </a:extLst>
          </p:cNvPr>
          <p:cNvCxnSpPr>
            <a:stCxn id="31" idx="0"/>
            <a:endCxn id="16" idx="4"/>
          </p:cNvCxnSpPr>
          <p:nvPr/>
        </p:nvCxnSpPr>
        <p:spPr>
          <a:xfrm flipV="1">
            <a:off x="6438900" y="5334000"/>
            <a:ext cx="76200" cy="6858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E39582A6-842F-405A-98D4-ABEDE4866429}"/>
              </a:ext>
            </a:extLst>
          </p:cNvPr>
          <p:cNvCxnSpPr>
            <a:stCxn id="32" idx="0"/>
            <a:endCxn id="16" idx="4"/>
          </p:cNvCxnSpPr>
          <p:nvPr/>
        </p:nvCxnSpPr>
        <p:spPr>
          <a:xfrm flipH="1" flipV="1">
            <a:off x="6515100" y="5334000"/>
            <a:ext cx="304800" cy="6858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Oval 84">
            <a:extLst>
              <a:ext uri="{FF2B5EF4-FFF2-40B4-BE49-F238E27FC236}">
                <a16:creationId xmlns:a16="http://schemas.microsoft.com/office/drawing/2014/main" id="{4A3CD09A-3AA9-4FB0-93A3-04752F2F7233}"/>
              </a:ext>
            </a:extLst>
          </p:cNvPr>
          <p:cNvSpPr/>
          <p:nvPr/>
        </p:nvSpPr>
        <p:spPr>
          <a:xfrm>
            <a:off x="7239000" y="5105400"/>
            <a:ext cx="228600" cy="228600"/>
          </a:xfrm>
          <a:prstGeom prst="ellipse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FB17C66C-4372-4D54-9D89-D9B7D25A209F}"/>
              </a:ext>
            </a:extLst>
          </p:cNvPr>
          <p:cNvSpPr/>
          <p:nvPr/>
        </p:nvSpPr>
        <p:spPr>
          <a:xfrm>
            <a:off x="7162800" y="6019800"/>
            <a:ext cx="228600" cy="228600"/>
          </a:xfrm>
          <a:prstGeom prst="ellipse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BDC36D72-C966-467D-AE26-FEA7AC28990C}"/>
              </a:ext>
            </a:extLst>
          </p:cNvPr>
          <p:cNvSpPr/>
          <p:nvPr/>
        </p:nvSpPr>
        <p:spPr>
          <a:xfrm>
            <a:off x="7543800" y="6019800"/>
            <a:ext cx="228600" cy="228600"/>
          </a:xfrm>
          <a:prstGeom prst="ellipse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89CF80AD-D5C4-4C98-8EFA-C39FD33EF570}"/>
              </a:ext>
            </a:extLst>
          </p:cNvPr>
          <p:cNvCxnSpPr>
            <a:stCxn id="86" idx="0"/>
            <a:endCxn id="85" idx="4"/>
          </p:cNvCxnSpPr>
          <p:nvPr/>
        </p:nvCxnSpPr>
        <p:spPr>
          <a:xfrm flipV="1">
            <a:off x="7277100" y="5334000"/>
            <a:ext cx="76200" cy="6858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BD97574C-4FCC-482C-94E0-C016226ACAC4}"/>
              </a:ext>
            </a:extLst>
          </p:cNvPr>
          <p:cNvCxnSpPr>
            <a:stCxn id="87" idx="0"/>
            <a:endCxn id="85" idx="4"/>
          </p:cNvCxnSpPr>
          <p:nvPr/>
        </p:nvCxnSpPr>
        <p:spPr>
          <a:xfrm flipH="1" flipV="1">
            <a:off x="7353300" y="5334000"/>
            <a:ext cx="304800" cy="6858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1C1A3E4A-47F6-4ED4-AB10-85183F120DEF}"/>
              </a:ext>
            </a:extLst>
          </p:cNvPr>
          <p:cNvCxnSpPr>
            <a:stCxn id="85" idx="1"/>
            <a:endCxn id="10" idx="5"/>
          </p:cNvCxnSpPr>
          <p:nvPr/>
        </p:nvCxnSpPr>
        <p:spPr>
          <a:xfrm flipH="1" flipV="1">
            <a:off x="6214922" y="4309922"/>
            <a:ext cx="1057556" cy="8289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17137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15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721769" y="1509157"/>
            <a:ext cx="928688" cy="3079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43434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A typical hierarchy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304800"/>
            <a:ext cx="4191000" cy="10668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i="1" dirty="0"/>
              <a:t>     Every desktop/laptop/server is different but here is a plausible configuration these days*</a:t>
            </a:r>
          </a:p>
        </p:txBody>
      </p:sp>
      <p:sp>
        <p:nvSpPr>
          <p:cNvPr id="27" name="Text Box 2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376315" y="1507669"/>
            <a:ext cx="1676400" cy="369332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800" dirty="0">
                <a:latin typeface="Arial" charset="0"/>
              </a:rPr>
              <a:t>       </a:t>
            </a: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CPU</a:t>
            </a:r>
          </a:p>
        </p:txBody>
      </p:sp>
      <p:sp>
        <p:nvSpPr>
          <p:cNvPr id="28" name="Rectangle 3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219200" y="3581400"/>
            <a:ext cx="3962400" cy="1219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Rectangle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685925" y="2819400"/>
            <a:ext cx="3038475" cy="381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1" name="AutoShape 8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28600" y="5043488"/>
            <a:ext cx="5715000" cy="1371600"/>
          </a:xfrm>
          <a:prstGeom prst="can">
            <a:avLst>
              <a:gd name="adj" fmla="val 25000"/>
            </a:avLst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Line 10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3186113" y="1849438"/>
            <a:ext cx="0" cy="2841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11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>
            <a:off x="3200400" y="2447925"/>
            <a:ext cx="0" cy="3714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12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3200400" y="320040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13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3200400" y="48006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Rectangle 15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2727325" y="2130425"/>
            <a:ext cx="928688" cy="3079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2133600" y="5638800"/>
            <a:ext cx="19191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>
                <a:latin typeface="+mn-lt"/>
              </a:rPr>
              <a:t>Disk: 1TB = 2</a:t>
            </a:r>
            <a:r>
              <a:rPr lang="en-US" sz="2000" baseline="30000" dirty="0">
                <a:latin typeface="+mn-lt"/>
              </a:rPr>
              <a:t>40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600200" y="3962400"/>
            <a:ext cx="30123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>
                <a:latin typeface="+mn-lt"/>
              </a:rPr>
              <a:t>Main memory: 2GB = 2</a:t>
            </a:r>
            <a:r>
              <a:rPr lang="en-US" sz="2000" baseline="30000" dirty="0">
                <a:latin typeface="+mn-lt"/>
              </a:rPr>
              <a:t>31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725719" y="2819400"/>
            <a:ext cx="25731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>
                <a:latin typeface="+mn-lt"/>
              </a:rPr>
              <a:t>L2 Cache: 2MB = 2</a:t>
            </a:r>
            <a:r>
              <a:rPr lang="en-US" sz="2000" baseline="30000" dirty="0">
                <a:latin typeface="+mn-lt"/>
              </a:rPr>
              <a:t>21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90500" y="2148145"/>
            <a:ext cx="2819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>
                <a:latin typeface="+mn-lt"/>
              </a:rPr>
              <a:t>L1 Cache: 128KB = 2</a:t>
            </a:r>
            <a:r>
              <a:rPr lang="en-US" sz="2000" baseline="30000" dirty="0">
                <a:latin typeface="+mn-lt"/>
              </a:rPr>
              <a:t>17</a:t>
            </a:r>
          </a:p>
        </p:txBody>
      </p:sp>
      <p:sp>
        <p:nvSpPr>
          <p:cNvPr id="45" name="Content Placeholder 2"/>
          <p:cNvSpPr txBox="1">
            <a:spLocks/>
          </p:cNvSpPr>
          <p:nvPr/>
        </p:nvSpPr>
        <p:spPr bwMode="auto">
          <a:xfrm>
            <a:off x="4603038" y="1447800"/>
            <a:ext cx="4419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2000" b="0" kern="0" noProof="0" dirty="0">
                <a:latin typeface="+mn-lt"/>
              </a:rPr>
              <a:t>instructions (e.g., addition): </a:t>
            </a:r>
            <a:r>
              <a:rPr lang="en-US" sz="2000" b="0" dirty="0">
                <a:solidFill>
                  <a:schemeClr val="accent2"/>
                </a:solidFill>
                <a:latin typeface="+mn-lt"/>
              </a:rPr>
              <a:t>2</a:t>
            </a:r>
            <a:r>
              <a:rPr lang="en-US" sz="2000" baseline="30000" dirty="0">
                <a:solidFill>
                  <a:schemeClr val="accent2"/>
                </a:solidFill>
                <a:latin typeface="+mn-lt"/>
              </a:rPr>
              <a:t>30</a:t>
            </a:r>
            <a:r>
              <a:rPr lang="en-US" sz="2000" b="0" kern="0" noProof="0" dirty="0">
                <a:solidFill>
                  <a:schemeClr val="accent2"/>
                </a:solidFill>
                <a:latin typeface="+mn-lt"/>
              </a:rPr>
              <a:t>/sec</a:t>
            </a:r>
          </a:p>
          <a:p>
            <a:pPr marL="342900" lvl="0" indent="-342900">
              <a:spcBef>
                <a:spcPct val="20000"/>
              </a:spcBef>
            </a:pPr>
            <a:endParaRPr kumimoji="0" lang="en-US" sz="1000" b="0" u="none" strike="noStrike" kern="0" cap="none" spc="0" normalizeH="0" baseline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sz="2000" b="0" kern="0" dirty="0">
                <a:latin typeface="+mn-lt"/>
              </a:rPr>
              <a:t>get data in L1: </a:t>
            </a:r>
            <a:r>
              <a:rPr lang="en-US" sz="2000" b="0" dirty="0">
                <a:solidFill>
                  <a:schemeClr val="accent2"/>
                </a:solidFill>
                <a:latin typeface="+mn-lt"/>
              </a:rPr>
              <a:t>2</a:t>
            </a:r>
            <a:r>
              <a:rPr lang="en-US" sz="2000" baseline="30000" dirty="0">
                <a:solidFill>
                  <a:schemeClr val="accent2"/>
                </a:solidFill>
                <a:latin typeface="+mn-lt"/>
              </a:rPr>
              <a:t>29</a:t>
            </a:r>
            <a:r>
              <a:rPr lang="en-US" sz="2000" b="0" kern="0" dirty="0">
                <a:solidFill>
                  <a:schemeClr val="accent2"/>
                </a:solidFill>
                <a:latin typeface="+mn-lt"/>
              </a:rPr>
              <a:t>/sec</a:t>
            </a:r>
            <a:r>
              <a:rPr lang="en-US" sz="2000" b="0" kern="0" dirty="0">
                <a:latin typeface="+mn-lt"/>
              </a:rPr>
              <a:t> = 2 </a:t>
            </a:r>
            <a:r>
              <a:rPr lang="en-US" sz="2000" b="0" kern="0" dirty="0" err="1">
                <a:latin typeface="+mn-lt"/>
              </a:rPr>
              <a:t>insns</a:t>
            </a:r>
            <a:endParaRPr kumimoji="0" lang="en-US" sz="2000" b="0" u="none" strike="noStrike" kern="0" cap="none" spc="0" normalizeH="0" baseline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endParaRPr kumimoji="0" lang="en-US" sz="2000" b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sz="2000" b="0" kern="0" dirty="0">
                <a:latin typeface="+mn-lt"/>
              </a:rPr>
              <a:t>	get data in L2: </a:t>
            </a:r>
            <a:r>
              <a:rPr lang="en-US" sz="2000" b="0" dirty="0">
                <a:solidFill>
                  <a:schemeClr val="accent2"/>
                </a:solidFill>
                <a:latin typeface="+mn-lt"/>
              </a:rPr>
              <a:t>2</a:t>
            </a:r>
            <a:r>
              <a:rPr lang="en-US" sz="2000" baseline="30000" dirty="0">
                <a:solidFill>
                  <a:schemeClr val="accent2"/>
                </a:solidFill>
                <a:latin typeface="+mn-lt"/>
              </a:rPr>
              <a:t>25</a:t>
            </a:r>
            <a:r>
              <a:rPr lang="en-US" sz="2000" b="0" kern="0" dirty="0">
                <a:solidFill>
                  <a:schemeClr val="accent2"/>
                </a:solidFill>
                <a:latin typeface="+mn-lt"/>
              </a:rPr>
              <a:t>/sec</a:t>
            </a:r>
            <a:r>
              <a:rPr lang="en-US" sz="2000" b="0" kern="0" dirty="0">
                <a:latin typeface="+mn-lt"/>
              </a:rPr>
              <a:t> = 30 </a:t>
            </a:r>
            <a:r>
              <a:rPr lang="en-US" sz="2000" b="0" kern="0" dirty="0" err="1">
                <a:latin typeface="+mn-lt"/>
              </a:rPr>
              <a:t>insns</a:t>
            </a:r>
            <a:r>
              <a:rPr lang="en-US" sz="2000" b="0" kern="0" dirty="0">
                <a:latin typeface="+mn-lt"/>
              </a:rPr>
              <a:t> </a:t>
            </a:r>
          </a:p>
          <a:p>
            <a:pPr marL="342900" lvl="0" indent="-342900">
              <a:spcBef>
                <a:spcPct val="20000"/>
              </a:spcBef>
            </a:pPr>
            <a:endParaRPr kumimoji="0" lang="en-US" sz="2000" b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kumimoji="0" lang="en-US" sz="2000" b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en-US" sz="2000" b="0" kern="0" dirty="0">
                <a:latin typeface="+mn-lt"/>
              </a:rPr>
              <a:t>     get data in main memory:</a:t>
            </a:r>
          </a:p>
          <a:p>
            <a:pPr marL="342900" lvl="0" indent="-342900">
              <a:spcBef>
                <a:spcPct val="20000"/>
              </a:spcBef>
            </a:pPr>
            <a:r>
              <a:rPr kumimoji="0" lang="en-US" sz="2000" b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  </a:t>
            </a:r>
            <a:r>
              <a:rPr kumimoji="0" lang="en-US" sz="2000" b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lang="en-US" sz="2000" baseline="30000" dirty="0">
                <a:solidFill>
                  <a:schemeClr val="accent2"/>
                </a:solidFill>
                <a:latin typeface="+mn-lt"/>
              </a:rPr>
              <a:t>22</a:t>
            </a:r>
            <a:r>
              <a:rPr lang="en-US" sz="2000" b="0" kern="0" dirty="0">
                <a:solidFill>
                  <a:schemeClr val="accent2"/>
                </a:solidFill>
                <a:latin typeface="+mn-lt"/>
              </a:rPr>
              <a:t>/sec</a:t>
            </a:r>
            <a:r>
              <a:rPr lang="en-US" sz="2000" b="0" kern="0" dirty="0">
                <a:latin typeface="+mn-lt"/>
              </a:rPr>
              <a:t> = 250 </a:t>
            </a:r>
            <a:r>
              <a:rPr lang="en-US" sz="2000" b="0" kern="0" dirty="0" err="1">
                <a:latin typeface="+mn-lt"/>
              </a:rPr>
              <a:t>insns</a:t>
            </a:r>
            <a:r>
              <a:rPr lang="en-US" sz="2000" b="0" kern="0" dirty="0">
                <a:latin typeface="+mn-lt"/>
              </a:rPr>
              <a:t> </a:t>
            </a:r>
          </a:p>
          <a:p>
            <a:pPr marL="342900" lvl="0" indent="-342900">
              <a:spcBef>
                <a:spcPct val="20000"/>
              </a:spcBef>
            </a:pPr>
            <a:endParaRPr kumimoji="0" lang="en-US" sz="2000" b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kumimoji="0" lang="en-US" sz="2000" b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r>
              <a:rPr kumimoji="0" lang="en-US" sz="2000" b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</a:t>
            </a:r>
            <a:r>
              <a:rPr kumimoji="0" lang="en-US" sz="2000" b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get</a:t>
            </a:r>
            <a:r>
              <a:rPr kumimoji="0" lang="en-US" sz="2000" b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data from “new 	          	       place” on disk: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2000" b="0" kern="0" baseline="0" dirty="0">
                <a:latin typeface="+mn-lt"/>
              </a:rPr>
              <a:t>		</a:t>
            </a:r>
            <a:r>
              <a:rPr lang="en-US" sz="2000" b="0" kern="0" dirty="0">
                <a:latin typeface="+mn-lt"/>
              </a:rPr>
              <a:t>       </a:t>
            </a:r>
            <a:r>
              <a:rPr lang="en-US" sz="2000" b="0" kern="0" dirty="0">
                <a:solidFill>
                  <a:schemeClr val="accent2"/>
                </a:solidFill>
                <a:latin typeface="+mn-lt"/>
              </a:rPr>
              <a:t>2</a:t>
            </a:r>
            <a:r>
              <a:rPr lang="en-US" sz="2000" baseline="30000" dirty="0">
                <a:solidFill>
                  <a:schemeClr val="accent2"/>
                </a:solidFill>
                <a:latin typeface="+mn-lt"/>
              </a:rPr>
              <a:t>7</a:t>
            </a:r>
            <a:r>
              <a:rPr lang="en-US" sz="2000" b="0" kern="0" dirty="0">
                <a:solidFill>
                  <a:schemeClr val="accent2"/>
                </a:solidFill>
                <a:latin typeface="+mn-lt"/>
              </a:rPr>
              <a:t>/sec</a:t>
            </a:r>
            <a:r>
              <a:rPr lang="en-US" sz="2000" b="0" kern="0" dirty="0">
                <a:latin typeface="+mn-lt"/>
              </a:rPr>
              <a:t> =8,000,000 </a:t>
            </a:r>
            <a:r>
              <a:rPr lang="en-US" sz="2000" b="0" kern="0" dirty="0" err="1">
                <a:latin typeface="+mn-lt"/>
              </a:rPr>
              <a:t>insns</a:t>
            </a:r>
            <a:endParaRPr lang="en-US" sz="2000" b="0" kern="0" dirty="0">
              <a:latin typeface="+mn-lt"/>
            </a:endParaRPr>
          </a:p>
          <a:p>
            <a:pPr marL="342900" lvl="0" indent="-342900">
              <a:spcBef>
                <a:spcPct val="20000"/>
              </a:spcBef>
            </a:pPr>
            <a:endParaRPr kumimoji="0" lang="en-US" sz="2000" b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sz="2000" b="0" kern="0" dirty="0">
                <a:latin typeface="+mn-lt"/>
              </a:rPr>
              <a:t>		       “streamed”: </a:t>
            </a:r>
            <a:r>
              <a:rPr lang="en-US" sz="2000" b="0" kern="0" dirty="0">
                <a:solidFill>
                  <a:schemeClr val="accent2"/>
                </a:solidFill>
                <a:latin typeface="+mn-lt"/>
              </a:rPr>
              <a:t>2</a:t>
            </a:r>
            <a:r>
              <a:rPr lang="en-US" sz="2000" baseline="30000" dirty="0">
                <a:solidFill>
                  <a:schemeClr val="accent2"/>
                </a:solidFill>
                <a:latin typeface="+mn-lt"/>
              </a:rPr>
              <a:t>18</a:t>
            </a:r>
            <a:r>
              <a:rPr lang="en-US" sz="2000" b="0" kern="0" dirty="0">
                <a:solidFill>
                  <a:schemeClr val="accent2"/>
                </a:solidFill>
                <a:latin typeface="+mn-lt"/>
              </a:rPr>
              <a:t>/sec</a:t>
            </a:r>
            <a:endParaRPr kumimoji="0" lang="en-US" sz="2000" b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41905" y="6239268"/>
            <a:ext cx="2514600" cy="25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+mn-lt"/>
              </a:rPr>
              <a:t>*These numbers are out of date</a:t>
            </a:r>
          </a:p>
        </p:txBody>
      </p:sp>
    </p:spTree>
    <p:extLst>
      <p:ext uri="{BB962C8B-B14F-4D97-AF65-F5344CB8AC3E}">
        <p14:creationId xmlns:p14="http://schemas.microsoft.com/office/powerpoint/2010/main" val="9606356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924800" cy="51054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/>
              <a:t>It is much faster to do:			Than:</a:t>
            </a:r>
          </a:p>
          <a:p>
            <a:pPr>
              <a:buNone/>
            </a:pPr>
            <a:r>
              <a:rPr lang="en-US" dirty="0"/>
              <a:t>  5 million arithmetic ops		1 disk access</a:t>
            </a:r>
          </a:p>
          <a:p>
            <a:pPr>
              <a:buNone/>
            </a:pPr>
            <a:r>
              <a:rPr lang="en-US" dirty="0"/>
              <a:t>  2500 L2 cache accesses	     	1 disk access</a:t>
            </a:r>
          </a:p>
          <a:p>
            <a:pPr>
              <a:buNone/>
            </a:pPr>
            <a:r>
              <a:rPr lang="en-US" dirty="0"/>
              <a:t>  400 main memory accesses		1 disk access</a:t>
            </a:r>
          </a:p>
          <a:p>
            <a:pPr>
              <a:buNone/>
            </a:pPr>
            <a:endParaRPr lang="en-US" sz="1000" dirty="0"/>
          </a:p>
          <a:p>
            <a:pPr>
              <a:buNone/>
            </a:pPr>
            <a:r>
              <a:rPr lang="en-US" dirty="0"/>
              <a:t>Why are computers built this way?</a:t>
            </a:r>
          </a:p>
          <a:p>
            <a:pPr lvl="1"/>
            <a:r>
              <a:rPr lang="en-US" dirty="0"/>
              <a:t>Physical realities (speed of light, closeness to CPU)</a:t>
            </a:r>
          </a:p>
          <a:p>
            <a:pPr lvl="1"/>
            <a:r>
              <a:rPr lang="en-US" dirty="0"/>
              <a:t>Cost (price per byte of different technologies)</a:t>
            </a:r>
          </a:p>
          <a:p>
            <a:pPr lvl="1"/>
            <a:r>
              <a:rPr lang="en-US" dirty="0"/>
              <a:t>Disks get much bigger not much faster</a:t>
            </a:r>
          </a:p>
          <a:p>
            <a:pPr lvl="2"/>
            <a:r>
              <a:rPr lang="en-US" dirty="0"/>
              <a:t>Spinning at 7200 RPM accounts for much of the slowness and unlikely to spin faster in the future</a:t>
            </a:r>
          </a:p>
          <a:p>
            <a:pPr lvl="1"/>
            <a:r>
              <a:rPr lang="en-US" dirty="0"/>
              <a:t>Speedup at higher levels makes lower levels </a:t>
            </a:r>
            <a:r>
              <a:rPr lang="en-US" i="1" dirty="0"/>
              <a:t>relatively</a:t>
            </a:r>
            <a:r>
              <a:rPr lang="en-US" dirty="0"/>
              <a:t> </a:t>
            </a:r>
            <a:r>
              <a:rPr lang="en-US" i="1" dirty="0"/>
              <a:t>slower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35C69FE-71DE-4876-A0B2-73FE43F48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256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Usually, it doesn’t matter . . 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924800" cy="44958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/>
              <a:t>The hardware automatically moves data into the caches from main memory for you</a:t>
            </a:r>
          </a:p>
          <a:p>
            <a:pPr lvl="1"/>
            <a:r>
              <a:rPr lang="en-US" dirty="0"/>
              <a:t>Replacing items already there</a:t>
            </a:r>
          </a:p>
          <a:p>
            <a:pPr lvl="1"/>
            <a:r>
              <a:rPr lang="en-US" dirty="0"/>
              <a:t>So algorithms much faster if “data fits in cache” (often does)</a:t>
            </a:r>
          </a:p>
          <a:p>
            <a:pPr lvl="1"/>
            <a:endParaRPr lang="en-US" dirty="0"/>
          </a:p>
          <a:p>
            <a:pPr>
              <a:buNone/>
            </a:pPr>
            <a:r>
              <a:rPr lang="en-US" dirty="0"/>
              <a:t>Disk accesses are done by software (e.g., ask operating system to open a file or database to access some data)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So most code “just runs” but sometimes it’s worth designing algorithms / data structures with knowledge of memory hierarchy</a:t>
            </a:r>
          </a:p>
          <a:p>
            <a:pPr lvl="1"/>
            <a:r>
              <a:rPr lang="en-US" dirty="0"/>
              <a:t>And when you do, you often need to know one more thing…</a:t>
            </a:r>
          </a:p>
        </p:txBody>
      </p:sp>
    </p:spTree>
    <p:extLst>
      <p:ext uri="{BB962C8B-B14F-4D97-AF65-F5344CB8AC3E}">
        <p14:creationId xmlns:p14="http://schemas.microsoft.com/office/powerpoint/2010/main" val="2561805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AVL Tree overview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Balance condition</a:t>
            </a:r>
          </a:p>
          <a:p>
            <a:r>
              <a:rPr lang="en-US" dirty="0"/>
              <a:t>Depth bound</a:t>
            </a:r>
          </a:p>
          <a:p>
            <a:r>
              <a:rPr lang="en-US" dirty="0"/>
              <a:t>Rotations to rebalance the tree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342900" y="4114800"/>
            <a:ext cx="4267200" cy="2619375"/>
            <a:chOff x="533400" y="381000"/>
            <a:chExt cx="4267200" cy="2619375"/>
          </a:xfrm>
        </p:grpSpPr>
        <p:cxnSp>
          <p:nvCxnSpPr>
            <p:cNvPr id="7" name="AutoShape 3"/>
            <p:cNvCxnSpPr>
              <a:cxnSpLocks noChangeShapeType="1"/>
              <a:stCxn id="8" idx="6"/>
              <a:endCxn id="11" idx="1"/>
            </p:cNvCxnSpPr>
            <p:nvPr>
              <p:custDataLst>
                <p:tags r:id="rId23"/>
              </p:custDataLst>
            </p:nvPr>
          </p:nvCxnSpPr>
          <p:spPr bwMode="auto">
            <a:xfrm>
              <a:off x="2351088" y="801688"/>
              <a:ext cx="1086801" cy="341346"/>
            </a:xfrm>
            <a:prstGeom prst="straightConnector1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8" name="Oval 4"/>
            <p:cNvSpPr>
              <a:spLocks noChangeAspect="1"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1773238" y="638175"/>
              <a:ext cx="577850" cy="327025"/>
            </a:xfrm>
            <a:prstGeom prst="ellips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b="1" dirty="0">
                  <a:solidFill>
                    <a:srgbClr val="C00000"/>
                  </a:solidFill>
                </a:rPr>
                <a:t>a</a:t>
              </a:r>
            </a:p>
          </p:txBody>
        </p:sp>
        <p:cxnSp>
          <p:nvCxnSpPr>
            <p:cNvPr id="9" name="AutoShape 5"/>
            <p:cNvCxnSpPr>
              <a:cxnSpLocks noChangeShapeType="1"/>
              <a:stCxn id="8" idx="2"/>
              <a:endCxn id="10" idx="0"/>
            </p:cNvCxnSpPr>
            <p:nvPr>
              <p:custDataLst>
                <p:tags r:id="rId25"/>
              </p:custDataLst>
            </p:nvPr>
          </p:nvCxnSpPr>
          <p:spPr bwMode="auto">
            <a:xfrm rot="10800000" flipV="1">
              <a:off x="1011238" y="801687"/>
              <a:ext cx="762000" cy="44608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0" name="AutoShape 6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554038" y="1247775"/>
              <a:ext cx="914400" cy="762000"/>
            </a:xfrm>
            <a:prstGeom prst="triangle">
              <a:avLst>
                <a:gd name="adj" fmla="val 50000"/>
              </a:avLst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/>
                <a:t>X</a:t>
              </a:r>
            </a:p>
          </p:txBody>
        </p:sp>
        <p:sp>
          <p:nvSpPr>
            <p:cNvPr id="11" name="Oval 7"/>
            <p:cNvSpPr>
              <a:spLocks noChangeAspect="1"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3352800" y="1095375"/>
              <a:ext cx="581025" cy="325438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/>
                <a:t>b</a:t>
              </a:r>
            </a:p>
          </p:txBody>
        </p:sp>
        <p:cxnSp>
          <p:nvCxnSpPr>
            <p:cNvPr id="12" name="AutoShape 10"/>
            <p:cNvCxnSpPr>
              <a:cxnSpLocks noChangeShapeType="1"/>
              <a:stCxn id="11" idx="6"/>
              <a:endCxn id="28" idx="0"/>
            </p:cNvCxnSpPr>
            <p:nvPr>
              <p:custDataLst>
                <p:tags r:id="rId28"/>
              </p:custDataLst>
            </p:nvPr>
          </p:nvCxnSpPr>
          <p:spPr bwMode="auto">
            <a:xfrm>
              <a:off x="3933825" y="1258094"/>
              <a:ext cx="409575" cy="44688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3" name="Oval 11"/>
            <p:cNvSpPr>
              <a:spLocks noChangeAspect="1"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2476500" y="1501775"/>
              <a:ext cx="579438" cy="327025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/>
                <a:t>c</a:t>
              </a:r>
            </a:p>
          </p:txBody>
        </p:sp>
        <p:cxnSp>
          <p:nvCxnSpPr>
            <p:cNvPr id="14" name="AutoShape 12"/>
            <p:cNvCxnSpPr>
              <a:cxnSpLocks noChangeShapeType="1"/>
              <a:stCxn id="13" idx="3"/>
              <a:endCxn id="22" idx="0"/>
            </p:cNvCxnSpPr>
            <p:nvPr>
              <p:custDataLst>
                <p:tags r:id="rId30"/>
              </p:custDataLst>
            </p:nvPr>
          </p:nvCxnSpPr>
          <p:spPr bwMode="auto">
            <a:xfrm rot="5400000">
              <a:off x="2213996" y="1738613"/>
              <a:ext cx="305067" cy="38965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5" name="AutoShape 13"/>
            <p:cNvCxnSpPr>
              <a:cxnSpLocks noChangeShapeType="1"/>
              <a:stCxn id="13" idx="5"/>
              <a:endCxn id="21" idx="0"/>
            </p:cNvCxnSpPr>
            <p:nvPr>
              <p:custDataLst>
                <p:tags r:id="rId31"/>
              </p:custDataLst>
            </p:nvPr>
          </p:nvCxnSpPr>
          <p:spPr bwMode="auto">
            <a:xfrm rot="16200000" flipH="1">
              <a:off x="2990357" y="1761631"/>
              <a:ext cx="228867" cy="26741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6" name="Text Box 16"/>
            <p:cNvSpPr txBox="1">
              <a:spLocks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3276600" y="1765300"/>
              <a:ext cx="53657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000" b="1" dirty="0">
                  <a:solidFill>
                    <a:schemeClr val="accent2"/>
                  </a:solidFill>
                </a:rPr>
                <a:t>h-1</a:t>
              </a:r>
            </a:p>
          </p:txBody>
        </p:sp>
        <p:sp>
          <p:nvSpPr>
            <p:cNvPr id="17" name="Text Box 17"/>
            <p:cNvSpPr txBox="1"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4343400" y="1323975"/>
              <a:ext cx="4064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0" hangingPunct="0"/>
              <a:r>
                <a:rPr lang="en-US" sz="2000" b="1" dirty="0">
                  <a:solidFill>
                    <a:schemeClr val="accent2"/>
                  </a:solidFill>
                </a:rPr>
                <a:t>h</a:t>
              </a:r>
            </a:p>
          </p:txBody>
        </p:sp>
        <p:sp>
          <p:nvSpPr>
            <p:cNvPr id="18" name="Text Box 19"/>
            <p:cNvSpPr txBox="1"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1752600" y="1692275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000" b="1">
                  <a:solidFill>
                    <a:schemeClr val="accent2"/>
                  </a:solidFill>
                </a:rPr>
                <a:t>h</a:t>
              </a:r>
            </a:p>
          </p:txBody>
        </p:sp>
        <p:cxnSp>
          <p:nvCxnSpPr>
            <p:cNvPr id="19" name="AutoShape 40"/>
            <p:cNvCxnSpPr>
              <a:cxnSpLocks noChangeShapeType="1"/>
              <a:stCxn id="11" idx="2"/>
              <a:endCxn id="13" idx="7"/>
            </p:cNvCxnSpPr>
            <p:nvPr>
              <p:custDataLst>
                <p:tags r:id="rId35"/>
              </p:custDataLst>
            </p:nvPr>
          </p:nvCxnSpPr>
          <p:spPr bwMode="auto">
            <a:xfrm rot="10800000" flipV="1">
              <a:off x="2971082" y="1258093"/>
              <a:ext cx="381719" cy="29157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20" name="Text Box 42"/>
            <p:cNvSpPr txBox="1"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533400" y="1019175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000" b="1">
                  <a:solidFill>
                    <a:schemeClr val="accent2"/>
                  </a:solidFill>
                </a:rPr>
                <a:t>h</a:t>
              </a:r>
            </a:p>
          </p:txBody>
        </p:sp>
        <p:sp>
          <p:nvSpPr>
            <p:cNvPr id="21" name="AutoShape 51"/>
            <p:cNvSpPr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2819400" y="2009775"/>
              <a:ext cx="838200" cy="468312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dirty="0"/>
                <a:t>V</a:t>
              </a:r>
            </a:p>
          </p:txBody>
        </p:sp>
        <p:sp>
          <p:nvSpPr>
            <p:cNvPr id="22" name="AutoShape 53"/>
            <p:cNvSpPr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1676400" y="2085975"/>
              <a:ext cx="990600" cy="5818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/>
                <a:t>U</a:t>
              </a:r>
            </a:p>
          </p:txBody>
        </p:sp>
        <p:sp>
          <p:nvSpPr>
            <p:cNvPr id="23" name="Oval 54"/>
            <p:cNvSpPr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2306281" y="2813339"/>
              <a:ext cx="208319" cy="187036"/>
            </a:xfrm>
            <a:prstGeom prst="ellipse">
              <a:avLst/>
            </a:prstGeom>
            <a:solidFill>
              <a:srgbClr val="C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Line 55"/>
            <p:cNvSpPr>
              <a:spLocks noChangeShapeType="1"/>
            </p:cNvSpPr>
            <p:nvPr>
              <p:custDataLst>
                <p:tags r:id="rId40"/>
              </p:custDataLst>
            </p:nvPr>
          </p:nvSpPr>
          <p:spPr bwMode="auto">
            <a:xfrm>
              <a:off x="2414196" y="2667000"/>
              <a:ext cx="0" cy="166255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Text Box 62"/>
            <p:cNvSpPr txBox="1"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2281238" y="1143000"/>
              <a:ext cx="5969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000" b="1">
                  <a:solidFill>
                    <a:schemeClr val="accent2"/>
                  </a:solidFill>
                </a:rPr>
                <a:t>h+1</a:t>
              </a:r>
            </a:p>
          </p:txBody>
        </p:sp>
        <p:sp>
          <p:nvSpPr>
            <p:cNvPr id="26" name="Text Box 63"/>
            <p:cNvSpPr txBox="1"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3754438" y="738188"/>
              <a:ext cx="5969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000" b="1" dirty="0">
                  <a:solidFill>
                    <a:schemeClr val="accent2"/>
                  </a:solidFill>
                </a:rPr>
                <a:t>h+2</a:t>
              </a:r>
            </a:p>
          </p:txBody>
        </p:sp>
        <p:sp>
          <p:nvSpPr>
            <p:cNvPr id="27" name="Text Box 64"/>
            <p:cNvSpPr txBox="1"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1246188" y="381000"/>
              <a:ext cx="5969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000" b="1">
                  <a:solidFill>
                    <a:schemeClr val="accent2"/>
                  </a:solidFill>
                </a:rPr>
                <a:t>h+3</a:t>
              </a:r>
            </a:p>
          </p:txBody>
        </p:sp>
        <p:sp>
          <p:nvSpPr>
            <p:cNvPr id="28" name="AutoShape 6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3886200" y="1704975"/>
              <a:ext cx="914400" cy="762000"/>
            </a:xfrm>
            <a:prstGeom prst="triangle">
              <a:avLst>
                <a:gd name="adj" fmla="val 50000"/>
              </a:avLst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dirty="0"/>
                <a:t>Z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4876800" y="4191000"/>
            <a:ext cx="4191000" cy="2286000"/>
            <a:chOff x="4876800" y="3505200"/>
            <a:chExt cx="4191000" cy="2286000"/>
          </a:xfrm>
        </p:grpSpPr>
        <p:sp>
          <p:nvSpPr>
            <p:cNvPr id="30" name="Oval 4"/>
            <p:cNvSpPr>
              <a:spLocks noChangeAspect="1"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6813550" y="3733800"/>
              <a:ext cx="577850" cy="327025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b="1" dirty="0"/>
                <a:t>c</a:t>
              </a:r>
            </a:p>
          </p:txBody>
        </p:sp>
        <p:cxnSp>
          <p:nvCxnSpPr>
            <p:cNvPr id="31" name="AutoShape 5"/>
            <p:cNvCxnSpPr>
              <a:cxnSpLocks noChangeShapeType="1"/>
              <a:stCxn id="30" idx="3"/>
              <a:endCxn id="49" idx="0"/>
            </p:cNvCxnSpPr>
            <p:nvPr>
              <p:custDataLst>
                <p:tags r:id="rId2"/>
              </p:custDataLst>
            </p:nvPr>
          </p:nvCxnSpPr>
          <p:spPr bwMode="auto">
            <a:xfrm rot="5400000">
              <a:off x="6273117" y="3773904"/>
              <a:ext cx="386029" cy="86408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32" name="AutoShape 6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4876800" y="4953000"/>
              <a:ext cx="914400" cy="762000"/>
            </a:xfrm>
            <a:prstGeom prst="triangle">
              <a:avLst>
                <a:gd name="adj" fmla="val 50000"/>
              </a:avLst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/>
                <a:t>X</a:t>
              </a:r>
            </a:p>
          </p:txBody>
        </p:sp>
        <p:cxnSp>
          <p:nvCxnSpPr>
            <p:cNvPr id="33" name="AutoShape 10"/>
            <p:cNvCxnSpPr>
              <a:cxnSpLocks noChangeShapeType="1"/>
              <a:stCxn id="30" idx="5"/>
              <a:endCxn id="46" idx="0"/>
            </p:cNvCxnSpPr>
            <p:nvPr>
              <p:custDataLst>
                <p:tags r:id="rId4"/>
              </p:custDataLst>
            </p:nvPr>
          </p:nvCxnSpPr>
          <p:spPr bwMode="auto">
            <a:xfrm rot="16200000" flipH="1">
              <a:off x="7496195" y="3823513"/>
              <a:ext cx="330467" cy="70930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34" name="AutoShape 12"/>
            <p:cNvCxnSpPr>
              <a:cxnSpLocks noChangeShapeType="1"/>
              <a:stCxn id="49" idx="5"/>
              <a:endCxn id="41" idx="0"/>
            </p:cNvCxnSpPr>
            <p:nvPr>
              <p:custDataLst>
                <p:tags r:id="rId5"/>
              </p:custDataLst>
            </p:nvPr>
          </p:nvCxnSpPr>
          <p:spPr bwMode="auto">
            <a:xfrm rot="16200000" flipH="1">
              <a:off x="6315376" y="4600875"/>
              <a:ext cx="200059" cy="35178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35" name="AutoShape 13"/>
            <p:cNvCxnSpPr>
              <a:cxnSpLocks noChangeShapeType="1"/>
              <a:stCxn id="46" idx="3"/>
              <a:endCxn id="40" idx="0"/>
            </p:cNvCxnSpPr>
            <p:nvPr>
              <p:custDataLst>
                <p:tags r:id="rId6"/>
              </p:custDataLst>
            </p:nvPr>
          </p:nvCxnSpPr>
          <p:spPr bwMode="auto">
            <a:xfrm rot="5400000">
              <a:off x="7536883" y="4743751"/>
              <a:ext cx="395555" cy="15311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36" name="Text Box 16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7086600" y="4877666"/>
              <a:ext cx="53657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000" b="1" dirty="0">
                  <a:solidFill>
                    <a:schemeClr val="accent2"/>
                  </a:solidFill>
                </a:rPr>
                <a:t>h-1</a:t>
              </a:r>
            </a:p>
          </p:txBody>
        </p:sp>
        <p:sp>
          <p:nvSpPr>
            <p:cNvPr id="37" name="Text Box 17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8305800" y="4191000"/>
              <a:ext cx="6096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l" eaLnBrk="0" hangingPunct="0"/>
              <a:r>
                <a:rPr lang="en-US" sz="2000" b="1" dirty="0">
                  <a:solidFill>
                    <a:schemeClr val="accent2"/>
                  </a:solidFill>
                </a:rPr>
                <a:t>h+1</a:t>
              </a:r>
            </a:p>
          </p:txBody>
        </p:sp>
        <p:sp>
          <p:nvSpPr>
            <p:cNvPr id="38" name="Text Box 19"/>
            <p:cNvSpPr txBox="1"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6608762" y="4572000"/>
              <a:ext cx="401638" cy="3977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l" eaLnBrk="0" hangingPunct="0"/>
              <a:r>
                <a:rPr lang="en-US" sz="2000" b="1" dirty="0">
                  <a:solidFill>
                    <a:schemeClr val="accent2"/>
                  </a:solidFill>
                </a:rPr>
                <a:t>h</a:t>
              </a:r>
            </a:p>
          </p:txBody>
        </p:sp>
        <p:sp>
          <p:nvSpPr>
            <p:cNvPr id="39" name="Text Box 42"/>
            <p:cNvSpPr txBox="1"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5342153" y="4114800"/>
              <a:ext cx="60144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000" b="1" dirty="0">
                  <a:solidFill>
                    <a:schemeClr val="accent2"/>
                  </a:solidFill>
                </a:rPr>
                <a:t>h+1</a:t>
              </a:r>
            </a:p>
          </p:txBody>
        </p:sp>
        <p:sp>
          <p:nvSpPr>
            <p:cNvPr id="40" name="AutoShape 51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7239000" y="5018088"/>
              <a:ext cx="838200" cy="468312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dirty="0"/>
                <a:t>V</a:t>
              </a:r>
            </a:p>
          </p:txBody>
        </p:sp>
        <p:sp>
          <p:nvSpPr>
            <p:cNvPr id="41" name="AutoShape 53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6096000" y="4876800"/>
              <a:ext cx="990600" cy="5818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dirty="0"/>
                <a:t>U</a:t>
              </a:r>
            </a:p>
          </p:txBody>
        </p:sp>
        <p:sp>
          <p:nvSpPr>
            <p:cNvPr id="42" name="Oval 54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6324600" y="5604164"/>
              <a:ext cx="208319" cy="187036"/>
            </a:xfrm>
            <a:prstGeom prst="ellipse">
              <a:avLst/>
            </a:prstGeom>
            <a:solidFill>
              <a:srgbClr val="C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Line 55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>
              <a:off x="6428759" y="5437909"/>
              <a:ext cx="0" cy="166255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Text Box 63"/>
            <p:cNvSpPr txBox="1"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7391400" y="3505200"/>
              <a:ext cx="5969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000" b="1" dirty="0">
                  <a:solidFill>
                    <a:schemeClr val="accent2"/>
                  </a:solidFill>
                </a:rPr>
                <a:t>h+2</a:t>
              </a:r>
            </a:p>
          </p:txBody>
        </p:sp>
        <p:sp>
          <p:nvSpPr>
            <p:cNvPr id="45" name="AutoShape 6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8153400" y="5029200"/>
              <a:ext cx="914400" cy="762000"/>
            </a:xfrm>
            <a:prstGeom prst="triangle">
              <a:avLst>
                <a:gd name="adj" fmla="val 50000"/>
              </a:avLst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dirty="0"/>
                <a:t>Z</a:t>
              </a:r>
            </a:p>
          </p:txBody>
        </p:sp>
        <p:sp>
          <p:nvSpPr>
            <p:cNvPr id="46" name="Oval 11"/>
            <p:cNvSpPr>
              <a:spLocks noChangeAspect="1"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7726362" y="4343400"/>
              <a:ext cx="579438" cy="327025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dirty="0"/>
                <a:t>b</a:t>
              </a:r>
            </a:p>
          </p:txBody>
        </p:sp>
        <p:cxnSp>
          <p:nvCxnSpPr>
            <p:cNvPr id="47" name="AutoShape 10"/>
            <p:cNvCxnSpPr>
              <a:cxnSpLocks noChangeShapeType="1"/>
              <a:stCxn id="46" idx="5"/>
              <a:endCxn id="45" idx="0"/>
            </p:cNvCxnSpPr>
            <p:nvPr>
              <p:custDataLst>
                <p:tags r:id="rId18"/>
              </p:custDataLst>
            </p:nvPr>
          </p:nvCxnSpPr>
          <p:spPr bwMode="auto">
            <a:xfrm rot="16200000" flipH="1">
              <a:off x="8212438" y="4631037"/>
              <a:ext cx="406667" cy="38965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48" name="Text Box 17"/>
            <p:cNvSpPr txBox="1"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8661400" y="4800600"/>
              <a:ext cx="4064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0" hangingPunct="0"/>
              <a:r>
                <a:rPr lang="en-US" sz="2000" b="1" dirty="0">
                  <a:solidFill>
                    <a:schemeClr val="accent2"/>
                  </a:solidFill>
                </a:rPr>
                <a:t>h</a:t>
              </a:r>
            </a:p>
          </p:txBody>
        </p:sp>
        <p:sp>
          <p:nvSpPr>
            <p:cNvPr id="49" name="Oval 7"/>
            <p:cNvSpPr>
              <a:spLocks noChangeAspect="1"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5743575" y="4398962"/>
              <a:ext cx="581025" cy="325438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dirty="0"/>
                <a:t>a</a:t>
              </a:r>
            </a:p>
          </p:txBody>
        </p:sp>
        <p:cxnSp>
          <p:nvCxnSpPr>
            <p:cNvPr id="50" name="AutoShape 3"/>
            <p:cNvCxnSpPr>
              <a:cxnSpLocks noChangeShapeType="1"/>
              <a:stCxn id="49" idx="3"/>
              <a:endCxn id="32" idx="0"/>
            </p:cNvCxnSpPr>
            <p:nvPr>
              <p:custDataLst>
                <p:tags r:id="rId21"/>
              </p:custDataLst>
            </p:nvPr>
          </p:nvCxnSpPr>
          <p:spPr bwMode="auto">
            <a:xfrm rot="5400000">
              <a:off x="5443203" y="4567538"/>
              <a:ext cx="276259" cy="494664"/>
            </a:xfrm>
            <a:prstGeom prst="straightConnector1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51" name="Text Box 19"/>
            <p:cNvSpPr txBox="1"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4953000" y="4724400"/>
              <a:ext cx="401638" cy="3977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l" eaLnBrk="0" hangingPunct="0"/>
              <a:r>
                <a:rPr lang="en-US" sz="2000" b="1" dirty="0">
                  <a:solidFill>
                    <a:schemeClr val="accent2"/>
                  </a:solidFill>
                </a:rPr>
                <a:t>h</a:t>
              </a:r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4/15/2022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2" name="Slide Number Placeholder 5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5697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Block/line size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305800" cy="48768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Moving data up the memory hierarchy is slow because of </a:t>
            </a:r>
            <a:r>
              <a:rPr lang="en-US" i="1" dirty="0"/>
              <a:t>latency</a:t>
            </a:r>
            <a:r>
              <a:rPr lang="en-US" dirty="0"/>
              <a:t> (think distance-to-travel)</a:t>
            </a:r>
          </a:p>
          <a:p>
            <a:pPr lvl="1"/>
            <a:r>
              <a:rPr lang="en-US" dirty="0"/>
              <a:t>May as well send more than just the one </a:t>
            </a:r>
            <a:r>
              <a:rPr lang="en-US" dirty="0" err="1"/>
              <a:t>int</a:t>
            </a:r>
            <a:r>
              <a:rPr lang="en-US" dirty="0"/>
              <a:t>/reference asked for (think “giving friends a car ride doesn’t slow you down”)</a:t>
            </a:r>
          </a:p>
          <a:p>
            <a:pPr lvl="1"/>
            <a:r>
              <a:rPr lang="en-US" dirty="0"/>
              <a:t>Sends nearby memory because:</a:t>
            </a:r>
          </a:p>
          <a:p>
            <a:pPr lvl="2"/>
            <a:r>
              <a:rPr lang="en-US" dirty="0"/>
              <a:t>It is easy</a:t>
            </a:r>
          </a:p>
          <a:p>
            <a:pPr lvl="2"/>
            <a:r>
              <a:rPr lang="en-US" dirty="0"/>
              <a:t>Likely to be used soon (think fields/arrays) </a:t>
            </a:r>
          </a:p>
          <a:p>
            <a:pPr lvl="2"/>
            <a:endParaRPr lang="en-US" sz="600" dirty="0"/>
          </a:p>
          <a:p>
            <a:endParaRPr lang="en-US" dirty="0"/>
          </a:p>
          <a:p>
            <a:r>
              <a:rPr lang="en-US" dirty="0"/>
              <a:t>Amount of data moved from disk into memory called the “block” size or the “page” size</a:t>
            </a:r>
          </a:p>
          <a:p>
            <a:pPr lvl="1"/>
            <a:r>
              <a:rPr lang="en-US" dirty="0"/>
              <a:t>Not under program control</a:t>
            </a:r>
          </a:p>
          <a:p>
            <a:pPr lvl="1"/>
            <a:endParaRPr lang="en-US" sz="600" dirty="0"/>
          </a:p>
          <a:p>
            <a:r>
              <a:rPr lang="en-US" dirty="0"/>
              <a:t>Amount of data moved from memory into cache called the “line” size</a:t>
            </a:r>
          </a:p>
          <a:p>
            <a:pPr lvl="1"/>
            <a:r>
              <a:rPr lang="en-US" dirty="0"/>
              <a:t>Not under program control</a:t>
            </a:r>
          </a:p>
        </p:txBody>
      </p:sp>
      <p:sp>
        <p:nvSpPr>
          <p:cNvPr id="7" name="AutoShape 3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248400" y="2971800"/>
            <a:ext cx="2514600" cy="6096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000" dirty="0"/>
              <a:t>Principle of </a:t>
            </a:r>
            <a:r>
              <a:rPr lang="en-US" sz="2000" i="1" dirty="0"/>
              <a:t>Locality</a:t>
            </a:r>
          </a:p>
        </p:txBody>
      </p:sp>
    </p:spTree>
    <p:extLst>
      <p:ext uri="{BB962C8B-B14F-4D97-AF65-F5344CB8AC3E}">
        <p14:creationId xmlns:p14="http://schemas.microsoft.com/office/powerpoint/2010/main" val="128680455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Connection to data structures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9530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An array benefits more than a linked list from block moves</a:t>
            </a:r>
          </a:p>
          <a:p>
            <a:pPr lvl="1"/>
            <a:r>
              <a:rPr lang="en-US" dirty="0"/>
              <a:t>Language (e.g., Java) implementation can put the list nodes anywhere, whereas array is typically contiguous memory</a:t>
            </a:r>
          </a:p>
          <a:p>
            <a:pPr lvl="1"/>
            <a:endParaRPr lang="en-US" sz="1000" dirty="0"/>
          </a:p>
          <a:p>
            <a:r>
              <a:rPr lang="en-US" dirty="0"/>
              <a:t>Suppose you have a queue to process with 2</a:t>
            </a:r>
            <a:r>
              <a:rPr lang="en-US" b="1" baseline="30000" dirty="0"/>
              <a:t>23</a:t>
            </a:r>
            <a:r>
              <a:rPr lang="en-US" dirty="0"/>
              <a:t> items of 2</a:t>
            </a:r>
            <a:r>
              <a:rPr lang="en-US" b="1" baseline="30000" dirty="0"/>
              <a:t>7</a:t>
            </a:r>
            <a:r>
              <a:rPr lang="en-US" dirty="0"/>
              <a:t> bytes each on disk and the block size is 2</a:t>
            </a:r>
            <a:r>
              <a:rPr lang="en-US" b="1" baseline="30000" dirty="0"/>
              <a:t>10 </a:t>
            </a:r>
            <a:r>
              <a:rPr lang="en-US" dirty="0"/>
              <a:t>bytes</a:t>
            </a:r>
            <a:endParaRPr lang="en-US" b="1" baseline="30000" dirty="0"/>
          </a:p>
          <a:p>
            <a:pPr lvl="1"/>
            <a:r>
              <a:rPr lang="en-US" dirty="0"/>
              <a:t>An array implementation needs 2</a:t>
            </a:r>
            <a:r>
              <a:rPr lang="en-US" b="1" baseline="30000" dirty="0"/>
              <a:t>20 </a:t>
            </a:r>
            <a:r>
              <a:rPr lang="en-US" dirty="0"/>
              <a:t>disk accesses</a:t>
            </a:r>
          </a:p>
          <a:p>
            <a:pPr lvl="1"/>
            <a:r>
              <a:rPr lang="en-US" dirty="0"/>
              <a:t>If “perfectly streamed”, &gt; 4 seconds</a:t>
            </a:r>
          </a:p>
          <a:p>
            <a:pPr lvl="1"/>
            <a:r>
              <a:rPr lang="en-US" dirty="0"/>
              <a:t>If “random places on disk”, 8000 seconds (&gt; 2 hours)</a:t>
            </a:r>
          </a:p>
          <a:p>
            <a:pPr lvl="1"/>
            <a:r>
              <a:rPr lang="en-US" dirty="0"/>
              <a:t>A list implementation in the worst case needs 2</a:t>
            </a:r>
            <a:r>
              <a:rPr lang="en-US" b="1" baseline="30000" dirty="0"/>
              <a:t>23 </a:t>
            </a:r>
            <a:r>
              <a:rPr lang="en-US" dirty="0"/>
              <a:t> “random” disk accesses (&gt;  16 hours) – probably not that bad</a:t>
            </a:r>
          </a:p>
          <a:p>
            <a:pPr lvl="1"/>
            <a:endParaRPr lang="en-US" sz="1000" dirty="0"/>
          </a:p>
          <a:p>
            <a:r>
              <a:rPr lang="en-US" dirty="0"/>
              <a:t>Note: “array” doesn’t mean “good”</a:t>
            </a:r>
          </a:p>
          <a:p>
            <a:pPr lvl="1"/>
            <a:r>
              <a:rPr lang="en-US" dirty="0"/>
              <a:t>Binary heaps “make big jumps” to percolate (different block)</a:t>
            </a:r>
          </a:p>
        </p:txBody>
      </p:sp>
    </p:spTree>
    <p:extLst>
      <p:ext uri="{BB962C8B-B14F-4D97-AF65-F5344CB8AC3E}">
        <p14:creationId xmlns:p14="http://schemas.microsoft.com/office/powerpoint/2010/main" val="41519141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BSTs?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Looking things up in balanced binary search trees is </a:t>
            </a:r>
            <a:r>
              <a:rPr lang="en-US" i="1" dirty="0"/>
              <a:t>O</a:t>
            </a:r>
            <a:r>
              <a:rPr lang="en-US" dirty="0"/>
              <a:t>(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log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dirty="0"/>
              <a:t>), so even for </a:t>
            </a:r>
            <a:r>
              <a:rPr lang="en-US" i="1" dirty="0"/>
              <a:t>n</a:t>
            </a:r>
            <a:r>
              <a:rPr lang="en-US" dirty="0"/>
              <a:t> = 2</a:t>
            </a:r>
            <a:r>
              <a:rPr lang="en-US" b="1" baseline="30000" dirty="0"/>
              <a:t>39 </a:t>
            </a:r>
            <a:r>
              <a:rPr lang="en-US" dirty="0"/>
              <a:t>(512GB) we need not worry about minutes or hours</a:t>
            </a:r>
          </a:p>
          <a:p>
            <a:endParaRPr lang="en-US" sz="1000" dirty="0"/>
          </a:p>
          <a:p>
            <a:r>
              <a:rPr lang="en-US" dirty="0"/>
              <a:t>Still, number of disk accesses matters</a:t>
            </a:r>
          </a:p>
          <a:p>
            <a:pPr lvl="1"/>
            <a:r>
              <a:rPr lang="en-US" dirty="0"/>
              <a:t>AVL tree could have height of 55 </a:t>
            </a:r>
          </a:p>
          <a:p>
            <a:pPr lvl="1"/>
            <a:r>
              <a:rPr lang="en-US" dirty="0"/>
              <a:t>So each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find</a:t>
            </a:r>
            <a:r>
              <a:rPr lang="en-US" dirty="0"/>
              <a:t> could take about 0.5 seconds or about 100 finds a minute</a:t>
            </a:r>
          </a:p>
          <a:p>
            <a:pPr lvl="1"/>
            <a:r>
              <a:rPr lang="en-US" dirty="0"/>
              <a:t>Most of the nodes will be on disk: the tree is shallow, but it is still many gigabytes big so the </a:t>
            </a:r>
            <a:r>
              <a:rPr lang="en-US" i="1" dirty="0"/>
              <a:t>tree</a:t>
            </a:r>
            <a:r>
              <a:rPr lang="en-US" dirty="0"/>
              <a:t> cannot fit in memory</a:t>
            </a:r>
          </a:p>
          <a:p>
            <a:pPr lvl="2"/>
            <a:r>
              <a:rPr lang="en-US" dirty="0"/>
              <a:t>Even if memory holds the first 25 nodes on our path, we still need 30 disk accesses</a:t>
            </a:r>
          </a:p>
          <a:p>
            <a:pPr lvl="1"/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68930667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 about numbers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All the numbers in this lecture are “ballpark” “back of the envelope” figures</a:t>
            </a:r>
          </a:p>
          <a:p>
            <a:endParaRPr lang="en-US" dirty="0"/>
          </a:p>
          <a:p>
            <a:r>
              <a:rPr lang="en-US" dirty="0"/>
              <a:t>Even if they are off by, say, a factor of 5, the moral is the same: If your data structure is mostly on disk, you want to minimize disk accesses</a:t>
            </a:r>
          </a:p>
          <a:p>
            <a:endParaRPr lang="en-US" dirty="0"/>
          </a:p>
          <a:p>
            <a:r>
              <a:rPr lang="en-US" dirty="0"/>
              <a:t>A better data structure in this setting would exploit the block size and relatively fast memory access to avoid disk accesses…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6883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The AVL Tree Data Structure</a:t>
            </a:r>
          </a:p>
        </p:txBody>
      </p:sp>
      <p:sp>
        <p:nvSpPr>
          <p:cNvPr id="238595" name="Oval 3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4876800" y="38862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>
                <a:latin typeface="Times New Roman" pitchFamily="18" charset="0"/>
              </a:rPr>
              <a:t>4</a:t>
            </a:r>
          </a:p>
        </p:txBody>
      </p:sp>
      <p:sp>
        <p:nvSpPr>
          <p:cNvPr id="238596" name="Oval 4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7810500" y="29972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>
                <a:latin typeface="Times New Roman" pitchFamily="18" charset="0"/>
              </a:rPr>
              <a:t>13</a:t>
            </a:r>
          </a:p>
        </p:txBody>
      </p:sp>
      <p:sp>
        <p:nvSpPr>
          <p:cNvPr id="238597" name="Oval 5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6743700" y="29972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>
                <a:latin typeface="Times New Roman" pitchFamily="18" charset="0"/>
              </a:rPr>
              <a:t>10</a:t>
            </a:r>
          </a:p>
        </p:txBody>
      </p:sp>
      <p:sp>
        <p:nvSpPr>
          <p:cNvPr id="238598" name="Oval 6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5676900" y="29972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>
                <a:latin typeface="Times New Roman" pitchFamily="18" charset="0"/>
              </a:rPr>
              <a:t>6</a:t>
            </a:r>
          </a:p>
        </p:txBody>
      </p:sp>
      <p:sp>
        <p:nvSpPr>
          <p:cNvPr id="238599" name="Oval 7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4610100" y="29972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>
                <a:latin typeface="Times New Roman" pitchFamily="18" charset="0"/>
              </a:rPr>
              <a:t>2</a:t>
            </a:r>
          </a:p>
        </p:txBody>
      </p:sp>
      <p:sp>
        <p:nvSpPr>
          <p:cNvPr id="238600" name="Oval 8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7277100" y="21082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>
                <a:latin typeface="Times New Roman" pitchFamily="18" charset="0"/>
              </a:rPr>
              <a:t>11</a:t>
            </a:r>
          </a:p>
        </p:txBody>
      </p:sp>
      <p:sp>
        <p:nvSpPr>
          <p:cNvPr id="238601" name="Oval 9"/>
          <p:cNvSpPr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>
            <a:off x="5143500" y="21082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>
                <a:latin typeface="Times New Roman" pitchFamily="18" charset="0"/>
              </a:rPr>
              <a:t>5</a:t>
            </a:r>
          </a:p>
        </p:txBody>
      </p:sp>
      <p:sp>
        <p:nvSpPr>
          <p:cNvPr id="238602" name="Oval 10"/>
          <p:cNvSpPr>
            <a:spLocks noChangeAspect="1" noChangeArrowheads="1"/>
          </p:cNvSpPr>
          <p:nvPr>
            <p:custDataLst>
              <p:tags r:id="rId9"/>
            </p:custDataLst>
          </p:nvPr>
        </p:nvSpPr>
        <p:spPr bwMode="auto">
          <a:xfrm>
            <a:off x="6210300" y="12192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>
                <a:latin typeface="Times New Roman" pitchFamily="18" charset="0"/>
              </a:rPr>
              <a:t>8</a:t>
            </a:r>
          </a:p>
        </p:txBody>
      </p:sp>
      <p:cxnSp>
        <p:nvCxnSpPr>
          <p:cNvPr id="238603" name="AutoShape 11"/>
          <p:cNvCxnSpPr>
            <a:cxnSpLocks noChangeShapeType="1"/>
            <a:stCxn id="238602" idx="3"/>
            <a:endCxn id="238601" idx="0"/>
          </p:cNvCxnSpPr>
          <p:nvPr>
            <p:custDataLst>
              <p:tags r:id="rId10"/>
            </p:custDataLst>
          </p:nvPr>
        </p:nvCxnSpPr>
        <p:spPr bwMode="auto">
          <a:xfrm flipH="1">
            <a:off x="5334000" y="1563688"/>
            <a:ext cx="9318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38604" name="AutoShape 12"/>
          <p:cNvCxnSpPr>
            <a:cxnSpLocks noChangeShapeType="1"/>
            <a:stCxn id="238602" idx="5"/>
            <a:endCxn id="238600" idx="0"/>
          </p:cNvCxnSpPr>
          <p:nvPr>
            <p:custDataLst>
              <p:tags r:id="rId11"/>
            </p:custDataLst>
          </p:nvPr>
        </p:nvCxnSpPr>
        <p:spPr bwMode="auto">
          <a:xfrm>
            <a:off x="6535738" y="1563688"/>
            <a:ext cx="9318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38605" name="AutoShape 13"/>
          <p:cNvCxnSpPr>
            <a:cxnSpLocks noChangeShapeType="1"/>
            <a:stCxn id="238600" idx="3"/>
            <a:endCxn id="238597" idx="0"/>
          </p:cNvCxnSpPr>
          <p:nvPr>
            <p:custDataLst>
              <p:tags r:id="rId12"/>
            </p:custDataLst>
          </p:nvPr>
        </p:nvCxnSpPr>
        <p:spPr bwMode="auto">
          <a:xfrm flipH="1">
            <a:off x="6934200" y="2452688"/>
            <a:ext cx="3984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38606" name="AutoShape 14"/>
          <p:cNvCxnSpPr>
            <a:cxnSpLocks noChangeShapeType="1"/>
            <a:stCxn id="238600" idx="5"/>
            <a:endCxn id="238596" idx="0"/>
          </p:cNvCxnSpPr>
          <p:nvPr>
            <p:custDataLst>
              <p:tags r:id="rId13"/>
            </p:custDataLst>
          </p:nvPr>
        </p:nvCxnSpPr>
        <p:spPr bwMode="auto">
          <a:xfrm>
            <a:off x="7602538" y="24526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38607" name="AutoShape 15"/>
          <p:cNvCxnSpPr>
            <a:cxnSpLocks noChangeShapeType="1"/>
            <a:stCxn id="238601" idx="3"/>
            <a:endCxn id="238599" idx="0"/>
          </p:cNvCxnSpPr>
          <p:nvPr>
            <p:custDataLst>
              <p:tags r:id="rId14"/>
            </p:custDataLst>
          </p:nvPr>
        </p:nvCxnSpPr>
        <p:spPr bwMode="auto">
          <a:xfrm flipH="1">
            <a:off x="4800600" y="2452688"/>
            <a:ext cx="3984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38608" name="AutoShape 16"/>
          <p:cNvCxnSpPr>
            <a:cxnSpLocks noChangeShapeType="1"/>
            <a:stCxn id="238601" idx="5"/>
            <a:endCxn id="238598" idx="0"/>
          </p:cNvCxnSpPr>
          <p:nvPr>
            <p:custDataLst>
              <p:tags r:id="rId15"/>
            </p:custDataLst>
          </p:nvPr>
        </p:nvCxnSpPr>
        <p:spPr bwMode="auto">
          <a:xfrm>
            <a:off x="5468938" y="24526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38609" name="AutoShape 17"/>
          <p:cNvCxnSpPr>
            <a:cxnSpLocks noChangeShapeType="1"/>
            <a:stCxn id="238599" idx="5"/>
            <a:endCxn id="238595" idx="0"/>
          </p:cNvCxnSpPr>
          <p:nvPr>
            <p:custDataLst>
              <p:tags r:id="rId16"/>
            </p:custDataLst>
          </p:nvPr>
        </p:nvCxnSpPr>
        <p:spPr bwMode="auto">
          <a:xfrm>
            <a:off x="4935538" y="33416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38610" name="Oval 18"/>
          <p:cNvSpPr>
            <a:spLocks noChangeAspect="1" noChangeArrowheads="1"/>
          </p:cNvSpPr>
          <p:nvPr>
            <p:custDataLst>
              <p:tags r:id="rId17"/>
            </p:custDataLst>
          </p:nvPr>
        </p:nvSpPr>
        <p:spPr bwMode="auto">
          <a:xfrm>
            <a:off x="8077200" y="38862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>
                <a:latin typeface="Times New Roman" pitchFamily="18" charset="0"/>
              </a:rPr>
              <a:t>14</a:t>
            </a:r>
          </a:p>
        </p:txBody>
      </p:sp>
      <p:sp>
        <p:nvSpPr>
          <p:cNvPr id="238611" name="Oval 19"/>
          <p:cNvSpPr>
            <a:spLocks noChangeAspect="1" noChangeArrowheads="1"/>
          </p:cNvSpPr>
          <p:nvPr>
            <p:custDataLst>
              <p:tags r:id="rId18"/>
            </p:custDataLst>
          </p:nvPr>
        </p:nvSpPr>
        <p:spPr bwMode="auto">
          <a:xfrm>
            <a:off x="7467600" y="38862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>
                <a:latin typeface="Times New Roman" pitchFamily="18" charset="0"/>
              </a:rPr>
              <a:t>12</a:t>
            </a:r>
          </a:p>
        </p:txBody>
      </p:sp>
      <p:sp>
        <p:nvSpPr>
          <p:cNvPr id="238612" name="Oval 20"/>
          <p:cNvSpPr>
            <a:spLocks noChangeAspect="1" noChangeArrowheads="1"/>
          </p:cNvSpPr>
          <p:nvPr>
            <p:custDataLst>
              <p:tags r:id="rId19"/>
            </p:custDataLst>
          </p:nvPr>
        </p:nvSpPr>
        <p:spPr bwMode="auto">
          <a:xfrm>
            <a:off x="5943600" y="38862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>
                <a:latin typeface="Times New Roman" pitchFamily="18" charset="0"/>
              </a:rPr>
              <a:t>7</a:t>
            </a:r>
          </a:p>
        </p:txBody>
      </p:sp>
      <p:cxnSp>
        <p:nvCxnSpPr>
          <p:cNvPr id="238613" name="AutoShape 21"/>
          <p:cNvCxnSpPr>
            <a:cxnSpLocks noChangeShapeType="1"/>
            <a:stCxn id="238598" idx="5"/>
            <a:endCxn id="238612" idx="0"/>
          </p:cNvCxnSpPr>
          <p:nvPr>
            <p:custDataLst>
              <p:tags r:id="rId20"/>
            </p:custDataLst>
          </p:nvPr>
        </p:nvCxnSpPr>
        <p:spPr bwMode="auto">
          <a:xfrm>
            <a:off x="6002338" y="33416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38614" name="Oval 22"/>
          <p:cNvSpPr>
            <a:spLocks noChangeAspect="1" noChangeArrowheads="1"/>
          </p:cNvSpPr>
          <p:nvPr>
            <p:custDataLst>
              <p:tags r:id="rId21"/>
            </p:custDataLst>
          </p:nvPr>
        </p:nvSpPr>
        <p:spPr bwMode="auto">
          <a:xfrm>
            <a:off x="6477000" y="38862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>
                <a:latin typeface="Times New Roman" pitchFamily="18" charset="0"/>
              </a:rPr>
              <a:t>9</a:t>
            </a:r>
          </a:p>
        </p:txBody>
      </p:sp>
      <p:cxnSp>
        <p:nvCxnSpPr>
          <p:cNvPr id="238615" name="AutoShape 23"/>
          <p:cNvCxnSpPr>
            <a:cxnSpLocks noChangeShapeType="1"/>
            <a:stCxn id="238597" idx="3"/>
            <a:endCxn id="238614" idx="0"/>
          </p:cNvCxnSpPr>
          <p:nvPr>
            <p:custDataLst>
              <p:tags r:id="rId22"/>
            </p:custDataLst>
          </p:nvPr>
        </p:nvCxnSpPr>
        <p:spPr bwMode="auto">
          <a:xfrm flipH="1">
            <a:off x="6667500" y="3341688"/>
            <a:ext cx="1317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38616" name="AutoShape 24"/>
          <p:cNvCxnSpPr>
            <a:cxnSpLocks noChangeShapeType="1"/>
            <a:stCxn id="238596" idx="3"/>
            <a:endCxn id="238611" idx="0"/>
          </p:cNvCxnSpPr>
          <p:nvPr>
            <p:custDataLst>
              <p:tags r:id="rId23"/>
            </p:custDataLst>
          </p:nvPr>
        </p:nvCxnSpPr>
        <p:spPr bwMode="auto">
          <a:xfrm flipH="1">
            <a:off x="7658100" y="3341688"/>
            <a:ext cx="2079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38617" name="AutoShape 25"/>
          <p:cNvCxnSpPr>
            <a:cxnSpLocks noChangeShapeType="1"/>
            <a:stCxn id="238596" idx="5"/>
            <a:endCxn id="238610" idx="0"/>
          </p:cNvCxnSpPr>
          <p:nvPr>
            <p:custDataLst>
              <p:tags r:id="rId24"/>
            </p:custDataLst>
          </p:nvPr>
        </p:nvCxnSpPr>
        <p:spPr bwMode="auto">
          <a:xfrm>
            <a:off x="8135938" y="33416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38618" name="Rectangle 26"/>
          <p:cNvSpPr>
            <a:spLocks noGrp="1" noChangeArrowheads="1"/>
          </p:cNvSpPr>
          <p:nvPr>
            <p:ph type="body" sz="half" idx="1"/>
            <p:custDataLst>
              <p:tags r:id="rId25"/>
            </p:custDataLst>
          </p:nvPr>
        </p:nvSpPr>
        <p:spPr>
          <a:xfrm>
            <a:off x="304800" y="1371600"/>
            <a:ext cx="4191000" cy="4953000"/>
          </a:xfrm>
        </p:spPr>
        <p:txBody>
          <a:bodyPr>
            <a:normAutofit/>
          </a:bodyPr>
          <a:lstStyle/>
          <a:p>
            <a:pPr marL="457200" indent="-457200">
              <a:buFontTx/>
              <a:buNone/>
            </a:pPr>
            <a:r>
              <a:rPr lang="en-US" sz="2000" i="1" dirty="0"/>
              <a:t>Structural properties</a:t>
            </a:r>
          </a:p>
          <a:p>
            <a:pPr marL="838200" lvl="1" indent="-381000">
              <a:buFontTx/>
              <a:buAutoNum type="arabicPeriod"/>
            </a:pPr>
            <a:r>
              <a:rPr lang="en-US" sz="2000" dirty="0"/>
              <a:t>Binary tree property</a:t>
            </a:r>
          </a:p>
          <a:p>
            <a:pPr marL="838200" lvl="1" indent="-381000">
              <a:buFontTx/>
              <a:buAutoNum type="arabicPeriod"/>
            </a:pPr>
            <a:r>
              <a:rPr lang="en-US" sz="2000" dirty="0"/>
              <a:t>Balance: </a:t>
            </a:r>
          </a:p>
          <a:p>
            <a:pPr marL="857250" lvl="2" indent="0">
              <a:buNone/>
            </a:pPr>
            <a:r>
              <a:rPr lang="en-US" dirty="0" err="1"/>
              <a:t>left.height</a:t>
            </a:r>
            <a:r>
              <a:rPr lang="en-US" dirty="0"/>
              <a:t> – </a:t>
            </a:r>
            <a:r>
              <a:rPr lang="en-US" dirty="0" err="1"/>
              <a:t>right.height</a:t>
            </a:r>
            <a:endParaRPr lang="en-US" dirty="0"/>
          </a:p>
          <a:p>
            <a:pPr marL="838200" lvl="1" indent="-381000">
              <a:buFontTx/>
              <a:buAutoNum type="arabicPeriod"/>
            </a:pPr>
            <a:r>
              <a:rPr lang="en-US" sz="2000" dirty="0"/>
              <a:t>Balance property:</a:t>
            </a:r>
            <a:br>
              <a:rPr lang="en-US" sz="2000" dirty="0"/>
            </a:br>
            <a:r>
              <a:rPr lang="en-US" sz="2000" dirty="0"/>
              <a:t>balance of every node is</a:t>
            </a:r>
            <a:br>
              <a:rPr lang="en-US" sz="2000" dirty="0"/>
            </a:br>
            <a:r>
              <a:rPr lang="en-US" sz="2000" dirty="0"/>
              <a:t>between -1 and 1</a:t>
            </a:r>
          </a:p>
          <a:p>
            <a:pPr marL="838200" lvl="1" indent="-381000">
              <a:buFontTx/>
              <a:buAutoNum type="arabicPeriod"/>
            </a:pPr>
            <a:r>
              <a:rPr lang="en-US" sz="2000" dirty="0"/>
              <a:t>Tree of height h has at least </a:t>
            </a:r>
            <a:r>
              <a:rPr lang="en-US" sz="2000" dirty="0">
                <a:sym typeface="Symbol" panose="05050102010706020507" pitchFamily="18" charset="2"/>
              </a:rPr>
              <a:t></a:t>
            </a:r>
            <a:r>
              <a:rPr lang="en-US" sz="2000" baseline="30000" dirty="0">
                <a:sym typeface="Symbol" panose="05050102010706020507" pitchFamily="18" charset="2"/>
              </a:rPr>
              <a:t>h </a:t>
            </a:r>
            <a:r>
              <a:rPr lang="en-US" sz="2000" dirty="0">
                <a:sym typeface="Symbol" panose="05050102010706020507" pitchFamily="18" charset="2"/>
              </a:rPr>
              <a:t>nodes</a:t>
            </a:r>
            <a:r>
              <a:rPr lang="en-US" sz="2000" baseline="30000" dirty="0">
                <a:sym typeface="Symbol" panose="05050102010706020507" pitchFamily="18" charset="2"/>
              </a:rPr>
              <a:t> </a:t>
            </a:r>
          </a:p>
          <a:p>
            <a:pPr marL="838200" lvl="1" indent="-381000">
              <a:buFontTx/>
              <a:buAutoNum type="arabicPeriod"/>
            </a:pPr>
            <a:r>
              <a:rPr lang="en-US" sz="2000" dirty="0">
                <a:sym typeface="Symbol" panose="05050102010706020507" pitchFamily="18" charset="2"/>
              </a:rPr>
              <a:t>Worst-case depth is O(log n)</a:t>
            </a:r>
          </a:p>
        </p:txBody>
      </p:sp>
      <p:sp>
        <p:nvSpPr>
          <p:cNvPr id="238619" name="Oval 27"/>
          <p:cNvSpPr>
            <a:spLocks noChangeAspect="1" noChangeArrowheads="1"/>
          </p:cNvSpPr>
          <p:nvPr>
            <p:custDataLst>
              <p:tags r:id="rId26"/>
            </p:custDataLst>
          </p:nvPr>
        </p:nvSpPr>
        <p:spPr bwMode="auto">
          <a:xfrm>
            <a:off x="8305800" y="4800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>
                <a:latin typeface="Times New Roman" pitchFamily="18" charset="0"/>
              </a:rPr>
              <a:t>15</a:t>
            </a:r>
          </a:p>
        </p:txBody>
      </p:sp>
      <p:cxnSp>
        <p:nvCxnSpPr>
          <p:cNvPr id="238620" name="AutoShape 28"/>
          <p:cNvCxnSpPr>
            <a:cxnSpLocks noChangeShapeType="1"/>
            <a:stCxn id="238610" idx="5"/>
            <a:endCxn id="238619" idx="0"/>
          </p:cNvCxnSpPr>
          <p:nvPr>
            <p:custDataLst>
              <p:tags r:id="rId27"/>
            </p:custDataLst>
          </p:nvPr>
        </p:nvCxnSpPr>
        <p:spPr bwMode="auto">
          <a:xfrm>
            <a:off x="8402638" y="4230688"/>
            <a:ext cx="93662" cy="5508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4/15/2022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89EC3-A915-4455-86D5-B12D6737FDE5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" y="5029200"/>
            <a:ext cx="7097649" cy="11172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>
                <a:solidFill>
                  <a:schemeClr val="tx1"/>
                </a:solidFill>
                <a:latin typeface="+mn-lt"/>
              </a:rPr>
              <a:t>AVL </a:t>
            </a:r>
            <a:r>
              <a:rPr lang="en-US" sz="1800" b="1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insert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: </a:t>
            </a:r>
          </a:p>
          <a:p>
            <a:pPr lvl="1"/>
            <a:r>
              <a:rPr lang="en-US" sz="1800" dirty="0">
                <a:solidFill>
                  <a:schemeClr val="tx1"/>
                </a:solidFill>
                <a:latin typeface="+mn-lt"/>
              </a:rPr>
              <a:t>First BST </a:t>
            </a:r>
            <a:r>
              <a:rPr lang="en-US" sz="1800" b="1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insert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, </a:t>
            </a:r>
            <a:r>
              <a:rPr lang="en-US" sz="1800" i="1" dirty="0">
                <a:solidFill>
                  <a:schemeClr val="tx1"/>
                </a:solidFill>
                <a:latin typeface="+mn-lt"/>
              </a:rPr>
              <a:t>then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 check balance and potentially “fix” the AVL tree</a:t>
            </a:r>
          </a:p>
          <a:p>
            <a:pPr lvl="1"/>
            <a:r>
              <a:rPr lang="en-US" sz="1800" dirty="0">
                <a:solidFill>
                  <a:schemeClr val="tx1"/>
                </a:solidFill>
                <a:latin typeface="+mn-lt"/>
              </a:rPr>
              <a:t>Four different imbalance cases</a:t>
            </a:r>
          </a:p>
        </p:txBody>
      </p:sp>
    </p:spTree>
    <p:extLst>
      <p:ext uri="{BB962C8B-B14F-4D97-AF65-F5344CB8AC3E}">
        <p14:creationId xmlns:p14="http://schemas.microsoft.com/office/powerpoint/2010/main" val="2555451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59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533400"/>
            <a:ext cx="7772400" cy="685800"/>
          </a:xfrm>
        </p:spPr>
        <p:txBody>
          <a:bodyPr/>
          <a:lstStyle/>
          <a:p>
            <a:r>
              <a:rPr lang="en-US" sz="3600" dirty="0"/>
              <a:t>AVL tree operations</a:t>
            </a:r>
          </a:p>
        </p:txBody>
      </p:sp>
      <p:sp>
        <p:nvSpPr>
          <p:cNvPr id="366595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711200" y="1466850"/>
            <a:ext cx="7772400" cy="462915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AVL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find</a:t>
            </a:r>
            <a:r>
              <a:rPr lang="en-US" dirty="0"/>
              <a:t>: </a:t>
            </a:r>
          </a:p>
          <a:p>
            <a:pPr lvl="1"/>
            <a:r>
              <a:rPr lang="en-US" dirty="0"/>
              <a:t>Same as BST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find</a:t>
            </a:r>
          </a:p>
          <a:p>
            <a:endParaRPr lang="en-US" b="1" dirty="0"/>
          </a:p>
          <a:p>
            <a:r>
              <a:rPr lang="en-US" b="1" dirty="0"/>
              <a:t>AVL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insert</a:t>
            </a:r>
            <a:r>
              <a:rPr lang="en-US" dirty="0"/>
              <a:t>: </a:t>
            </a:r>
          </a:p>
          <a:p>
            <a:pPr lvl="1"/>
            <a:r>
              <a:rPr lang="en-US" dirty="0"/>
              <a:t>First BST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insert</a:t>
            </a:r>
            <a:r>
              <a:rPr lang="en-US" dirty="0"/>
              <a:t>, </a:t>
            </a:r>
            <a:r>
              <a:rPr lang="en-US" i="1" dirty="0"/>
              <a:t>then</a:t>
            </a:r>
            <a:r>
              <a:rPr lang="en-US" dirty="0"/>
              <a:t> check balance and potentially “fix” the AVL tree</a:t>
            </a:r>
          </a:p>
          <a:p>
            <a:pPr lvl="1"/>
            <a:r>
              <a:rPr lang="en-US" dirty="0"/>
              <a:t>Four different imbalance cases</a:t>
            </a:r>
          </a:p>
          <a:p>
            <a:endParaRPr lang="en-US" dirty="0"/>
          </a:p>
          <a:p>
            <a:r>
              <a:rPr lang="en-US" b="1" dirty="0"/>
              <a:t>AVL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delete</a:t>
            </a:r>
            <a:r>
              <a:rPr lang="en-US" dirty="0"/>
              <a:t>: </a:t>
            </a:r>
          </a:p>
          <a:p>
            <a:pPr lvl="1"/>
            <a:r>
              <a:rPr lang="en-US" dirty="0"/>
              <a:t>The “easy way” is lazy deletion</a:t>
            </a:r>
          </a:p>
          <a:p>
            <a:pPr lvl="1"/>
            <a:r>
              <a:rPr lang="en-US" dirty="0"/>
              <a:t>Otherwise, do the deletion and then have several imbalance cases (next lecture, maybe)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4/15/2022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519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4/15/2022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/>
              <a:t>AVL Tree Insert: High level idea</a:t>
            </a:r>
          </a:p>
        </p:txBody>
      </p:sp>
      <p:sp>
        <p:nvSpPr>
          <p:cNvPr id="7" name="Isosceles Triangle 6"/>
          <p:cNvSpPr/>
          <p:nvPr/>
        </p:nvSpPr>
        <p:spPr>
          <a:xfrm>
            <a:off x="952500" y="2133600"/>
            <a:ext cx="3276600" cy="27432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>
            <a:stCxn id="7" idx="0"/>
          </p:cNvCxnSpPr>
          <p:nvPr/>
        </p:nvCxnSpPr>
        <p:spPr>
          <a:xfrm>
            <a:off x="2590800" y="2133600"/>
            <a:ext cx="114300" cy="45720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552700" y="2590800"/>
            <a:ext cx="156633" cy="22860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552700" y="2819400"/>
            <a:ext cx="266700" cy="292893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2590800" y="3122347"/>
            <a:ext cx="228600" cy="252413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590800" y="3374760"/>
            <a:ext cx="304800" cy="316707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2705100" y="3693714"/>
            <a:ext cx="190500" cy="262467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705100" y="3953934"/>
            <a:ext cx="342900" cy="253867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2895600" y="4204097"/>
            <a:ext cx="152400" cy="388737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2819400" y="4407429"/>
            <a:ext cx="0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2895600" y="4592834"/>
            <a:ext cx="228600" cy="283966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Isosceles Triangle 33"/>
          <p:cNvSpPr/>
          <p:nvPr/>
        </p:nvSpPr>
        <p:spPr>
          <a:xfrm>
            <a:off x="5067300" y="2133600"/>
            <a:ext cx="3276600" cy="27432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/>
          <p:cNvCxnSpPr>
            <a:stCxn id="34" idx="0"/>
          </p:cNvCxnSpPr>
          <p:nvPr/>
        </p:nvCxnSpPr>
        <p:spPr>
          <a:xfrm>
            <a:off x="6705600" y="2133600"/>
            <a:ext cx="114300" cy="45720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6667500" y="2590800"/>
            <a:ext cx="156633" cy="22860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667500" y="2819400"/>
            <a:ext cx="266700" cy="292893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6705600" y="3122347"/>
            <a:ext cx="228600" cy="252413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6705600" y="3374760"/>
            <a:ext cx="304800" cy="316707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6819900" y="3693714"/>
            <a:ext cx="190500" cy="262467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6819900" y="3953934"/>
            <a:ext cx="342900" cy="253867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>
            <a:off x="7010400" y="4204097"/>
            <a:ext cx="152400" cy="388737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6934200" y="4407429"/>
            <a:ext cx="0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010400" y="4592834"/>
            <a:ext cx="228600" cy="283966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781050" y="5414121"/>
            <a:ext cx="3810000" cy="12280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+mn-lt"/>
              </a:rPr>
              <a:t>Insert new leaf,  follow path back to root computing heights and balance factors</a:t>
            </a:r>
          </a:p>
          <a:p>
            <a:r>
              <a:rPr lang="en-US" sz="1800" dirty="0">
                <a:solidFill>
                  <a:schemeClr val="tx1"/>
                </a:solidFill>
                <a:latin typeface="+mn-lt"/>
              </a:rPr>
              <a:t>Find first unbalanced noted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953000" y="5414121"/>
            <a:ext cx="3810000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+mn-lt"/>
              </a:rPr>
              <a:t>If there is an unbalanced node, apply a double rotation to fix it up</a:t>
            </a:r>
          </a:p>
        </p:txBody>
      </p:sp>
    </p:spTree>
    <p:extLst>
      <p:ext uri="{BB962C8B-B14F-4D97-AF65-F5344CB8AC3E}">
        <p14:creationId xmlns:p14="http://schemas.microsoft.com/office/powerpoint/2010/main" val="695807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Left-left rebalancing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8229600" cy="14478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Node imbalanced due to insertion </a:t>
            </a:r>
            <a:r>
              <a:rPr lang="en-US" i="1" dirty="0"/>
              <a:t>somewhere</a:t>
            </a:r>
            <a:r>
              <a:rPr lang="en-US" dirty="0"/>
              <a:t> in </a:t>
            </a:r>
          </a:p>
          <a:p>
            <a:pPr>
              <a:buNone/>
            </a:pPr>
            <a:r>
              <a:rPr lang="en-US" b="1" dirty="0"/>
              <a:t>	left-left grandchild </a:t>
            </a:r>
            <a:r>
              <a:rPr lang="en-US" dirty="0"/>
              <a:t>increasing height</a:t>
            </a:r>
          </a:p>
          <a:p>
            <a:pPr lvl="1"/>
            <a:r>
              <a:rPr lang="en-US" dirty="0"/>
              <a:t>1 of 4 possible imbalance causes (other three coming)</a:t>
            </a:r>
          </a:p>
          <a:p>
            <a:r>
              <a:rPr lang="en-US" dirty="0">
                <a:solidFill>
                  <a:schemeClr val="accent2"/>
                </a:solidFill>
              </a:rPr>
              <a:t>First we did the insertion, </a:t>
            </a:r>
            <a:r>
              <a:rPr lang="en-US" dirty="0"/>
              <a:t>which would make </a:t>
            </a:r>
            <a:r>
              <a:rPr lang="en-US" b="1" i="1" dirty="0">
                <a:latin typeface="Courier New" pitchFamily="49" charset="0"/>
                <a:cs typeface="Courier New" pitchFamily="49" charset="0"/>
              </a:rPr>
              <a:t>a</a:t>
            </a:r>
            <a:r>
              <a:rPr lang="en-US" dirty="0"/>
              <a:t>  imbalanced</a:t>
            </a:r>
          </a:p>
        </p:txBody>
      </p:sp>
      <p:cxnSp>
        <p:nvCxnSpPr>
          <p:cNvPr id="8" name="AutoShape 3"/>
          <p:cNvCxnSpPr>
            <a:cxnSpLocks noChangeShapeType="1"/>
            <a:stCxn id="9" idx="3"/>
            <a:endCxn id="13" idx="7"/>
          </p:cNvCxnSpPr>
          <p:nvPr>
            <p:custDataLst>
              <p:tags r:id="rId1"/>
            </p:custDataLst>
          </p:nvPr>
        </p:nvCxnSpPr>
        <p:spPr bwMode="auto">
          <a:xfrm rot="5400000">
            <a:off x="2054808" y="3368301"/>
            <a:ext cx="386184" cy="55954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9" name="Oval 4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2438400" y="3162300"/>
            <a:ext cx="609600" cy="3429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b="1" dirty="0"/>
              <a:t>a</a:t>
            </a:r>
          </a:p>
        </p:txBody>
      </p:sp>
      <p:cxnSp>
        <p:nvCxnSpPr>
          <p:cNvPr id="10" name="AutoShape 5"/>
          <p:cNvCxnSpPr>
            <a:cxnSpLocks noChangeShapeType="1"/>
            <a:stCxn id="9" idx="5"/>
            <a:endCxn id="11" idx="0"/>
          </p:cNvCxnSpPr>
          <p:nvPr>
            <p:custDataLst>
              <p:tags r:id="rId3"/>
            </p:custDataLst>
          </p:nvPr>
        </p:nvCxnSpPr>
        <p:spPr bwMode="auto">
          <a:xfrm rot="16200000" flipH="1">
            <a:off x="3063980" y="3349729"/>
            <a:ext cx="450267" cy="66077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1" name="AutoShape 6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048000" y="3905250"/>
            <a:ext cx="1143000" cy="8953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Z</a:t>
            </a:r>
          </a:p>
        </p:txBody>
      </p:sp>
      <p:sp>
        <p:nvSpPr>
          <p:cNvPr id="12" name="AutoShape 7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854200" y="4362450"/>
            <a:ext cx="889000" cy="8953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Y</a:t>
            </a:r>
          </a:p>
        </p:txBody>
      </p:sp>
      <p:sp>
        <p:nvSpPr>
          <p:cNvPr id="13" name="Oval 8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1447800" y="3790950"/>
            <a:ext cx="609600" cy="3429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b</a:t>
            </a:r>
          </a:p>
        </p:txBody>
      </p:sp>
      <p:cxnSp>
        <p:nvCxnSpPr>
          <p:cNvPr id="14" name="AutoShape 9"/>
          <p:cNvCxnSpPr>
            <a:cxnSpLocks noChangeShapeType="1"/>
            <a:stCxn id="13" idx="5"/>
            <a:endCxn id="12" idx="0"/>
          </p:cNvCxnSpPr>
          <p:nvPr>
            <p:custDataLst>
              <p:tags r:id="rId7"/>
            </p:custDataLst>
          </p:nvPr>
        </p:nvCxnSpPr>
        <p:spPr bwMode="auto">
          <a:xfrm rot="16200000" flipH="1">
            <a:off x="1994005" y="4057754"/>
            <a:ext cx="278817" cy="33057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5" name="AutoShape 10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533400" y="4362450"/>
            <a:ext cx="1143000" cy="8953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X</a:t>
            </a:r>
          </a:p>
        </p:txBody>
      </p:sp>
      <p:cxnSp>
        <p:nvCxnSpPr>
          <p:cNvPr id="16" name="AutoShape 11"/>
          <p:cNvCxnSpPr>
            <a:cxnSpLocks noChangeShapeType="1"/>
            <a:stCxn id="13" idx="3"/>
            <a:endCxn id="15" idx="0"/>
          </p:cNvCxnSpPr>
          <p:nvPr>
            <p:custDataLst>
              <p:tags r:id="rId9"/>
            </p:custDataLst>
          </p:nvPr>
        </p:nvCxnSpPr>
        <p:spPr bwMode="auto">
          <a:xfrm rot="5400000">
            <a:off x="1181579" y="4006954"/>
            <a:ext cx="278817" cy="43217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" name="Text Box 13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558800" y="4038600"/>
            <a:ext cx="431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</a:t>
            </a:r>
          </a:p>
        </p:txBody>
      </p:sp>
      <p:sp>
        <p:nvSpPr>
          <p:cNvPr id="18" name="Text Box 14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438400" y="4098925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0000FF"/>
                </a:solidFill>
              </a:rPr>
              <a:t>h</a:t>
            </a:r>
          </a:p>
        </p:txBody>
      </p:sp>
      <p:sp>
        <p:nvSpPr>
          <p:cNvPr id="19" name="Text Box 15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3733800" y="3717925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0000FF"/>
                </a:solidFill>
              </a:rPr>
              <a:t>h</a:t>
            </a:r>
          </a:p>
        </p:txBody>
      </p:sp>
      <p:sp>
        <p:nvSpPr>
          <p:cNvPr id="20" name="Text Box 58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1198563" y="3402013"/>
            <a:ext cx="596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solidFill>
                  <a:srgbClr val="0000FF"/>
                </a:solidFill>
              </a:rPr>
              <a:t>h+1</a:t>
            </a:r>
          </a:p>
        </p:txBody>
      </p:sp>
      <p:sp>
        <p:nvSpPr>
          <p:cNvPr id="26" name="Text Box 59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3124200" y="3108325"/>
            <a:ext cx="596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0000FF"/>
                </a:solidFill>
              </a:rPr>
              <a:t>h+2</a:t>
            </a:r>
          </a:p>
        </p:txBody>
      </p:sp>
      <p:cxnSp>
        <p:nvCxnSpPr>
          <p:cNvPr id="27" name="AutoShape 3"/>
          <p:cNvCxnSpPr>
            <a:cxnSpLocks noChangeShapeType="1"/>
          </p:cNvCxnSpPr>
          <p:nvPr>
            <p:custDataLst>
              <p:tags r:id="rId15"/>
            </p:custDataLst>
          </p:nvPr>
        </p:nvCxnSpPr>
        <p:spPr bwMode="auto">
          <a:xfrm rot="5400000">
            <a:off x="2584265" y="2965263"/>
            <a:ext cx="304797" cy="13074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1" name="AutoShape 3"/>
          <p:cNvCxnSpPr>
            <a:cxnSpLocks noChangeShapeType="1"/>
            <a:stCxn id="32" idx="3"/>
            <a:endCxn id="36" idx="7"/>
          </p:cNvCxnSpPr>
          <p:nvPr>
            <p:custDataLst>
              <p:tags r:id="rId16"/>
            </p:custDataLst>
          </p:nvPr>
        </p:nvCxnSpPr>
        <p:spPr bwMode="auto">
          <a:xfrm rot="5400000">
            <a:off x="6398208" y="3444501"/>
            <a:ext cx="386184" cy="55954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2" name="Oval 4"/>
          <p:cNvSpPr>
            <a:spLocks noChangeAspect="1" noChangeArrowheads="1"/>
          </p:cNvSpPr>
          <p:nvPr>
            <p:custDataLst>
              <p:tags r:id="rId17"/>
            </p:custDataLst>
          </p:nvPr>
        </p:nvSpPr>
        <p:spPr bwMode="auto">
          <a:xfrm>
            <a:off x="6781800" y="3238500"/>
            <a:ext cx="609600" cy="342900"/>
          </a:xfrm>
          <a:prstGeom prst="ellips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b="1" dirty="0">
                <a:solidFill>
                  <a:srgbClr val="C00000"/>
                </a:solidFill>
              </a:rPr>
              <a:t>a</a:t>
            </a:r>
          </a:p>
        </p:txBody>
      </p:sp>
      <p:cxnSp>
        <p:nvCxnSpPr>
          <p:cNvPr id="33" name="AutoShape 5"/>
          <p:cNvCxnSpPr>
            <a:cxnSpLocks noChangeShapeType="1"/>
            <a:stCxn id="32" idx="5"/>
            <a:endCxn id="34" idx="0"/>
          </p:cNvCxnSpPr>
          <p:nvPr>
            <p:custDataLst>
              <p:tags r:id="rId18"/>
            </p:custDataLst>
          </p:nvPr>
        </p:nvCxnSpPr>
        <p:spPr bwMode="auto">
          <a:xfrm rot="16200000" flipH="1">
            <a:off x="7407380" y="3425929"/>
            <a:ext cx="450267" cy="66077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4" name="AutoShape 6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7391400" y="3981450"/>
            <a:ext cx="1143000" cy="8953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Z</a:t>
            </a:r>
          </a:p>
        </p:txBody>
      </p:sp>
      <p:sp>
        <p:nvSpPr>
          <p:cNvPr id="35" name="AutoShape 7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6197600" y="4438650"/>
            <a:ext cx="889000" cy="8953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Y</a:t>
            </a:r>
          </a:p>
        </p:txBody>
      </p:sp>
      <p:sp>
        <p:nvSpPr>
          <p:cNvPr id="36" name="Oval 8"/>
          <p:cNvSpPr>
            <a:spLocks noChangeAspect="1" noChangeArrowheads="1"/>
          </p:cNvSpPr>
          <p:nvPr>
            <p:custDataLst>
              <p:tags r:id="rId21"/>
            </p:custDataLst>
          </p:nvPr>
        </p:nvSpPr>
        <p:spPr bwMode="auto">
          <a:xfrm>
            <a:off x="5791200" y="3867150"/>
            <a:ext cx="609600" cy="3429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b</a:t>
            </a:r>
          </a:p>
        </p:txBody>
      </p:sp>
      <p:cxnSp>
        <p:nvCxnSpPr>
          <p:cNvPr id="37" name="AutoShape 9"/>
          <p:cNvCxnSpPr>
            <a:cxnSpLocks noChangeShapeType="1"/>
            <a:stCxn id="36" idx="5"/>
            <a:endCxn id="35" idx="0"/>
          </p:cNvCxnSpPr>
          <p:nvPr>
            <p:custDataLst>
              <p:tags r:id="rId22"/>
            </p:custDataLst>
          </p:nvPr>
        </p:nvCxnSpPr>
        <p:spPr bwMode="auto">
          <a:xfrm rot="16200000" flipH="1">
            <a:off x="6337405" y="4133954"/>
            <a:ext cx="278817" cy="33057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8" name="AutoShape 10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4876800" y="4438650"/>
            <a:ext cx="1143000" cy="8953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X</a:t>
            </a:r>
          </a:p>
        </p:txBody>
      </p:sp>
      <p:cxnSp>
        <p:nvCxnSpPr>
          <p:cNvPr id="39" name="AutoShape 11"/>
          <p:cNvCxnSpPr>
            <a:cxnSpLocks noChangeShapeType="1"/>
            <a:stCxn id="36" idx="3"/>
            <a:endCxn id="38" idx="0"/>
          </p:cNvCxnSpPr>
          <p:nvPr>
            <p:custDataLst>
              <p:tags r:id="rId24"/>
            </p:custDataLst>
          </p:nvPr>
        </p:nvCxnSpPr>
        <p:spPr bwMode="auto">
          <a:xfrm rot="5400000">
            <a:off x="5524979" y="4083154"/>
            <a:ext cx="278817" cy="43217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0" name="Text Box 13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4902200" y="4114800"/>
            <a:ext cx="736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h+1</a:t>
            </a:r>
          </a:p>
        </p:txBody>
      </p:sp>
      <p:sp>
        <p:nvSpPr>
          <p:cNvPr id="41" name="Text Box 14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6781800" y="4175125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0000FF"/>
                </a:solidFill>
              </a:rPr>
              <a:t>h</a:t>
            </a:r>
          </a:p>
        </p:txBody>
      </p:sp>
      <p:sp>
        <p:nvSpPr>
          <p:cNvPr id="42" name="Text Box 15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8077200" y="3794125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0000FF"/>
                </a:solidFill>
              </a:rPr>
              <a:t>h</a:t>
            </a:r>
          </a:p>
        </p:txBody>
      </p:sp>
      <p:sp>
        <p:nvSpPr>
          <p:cNvPr id="43" name="Text Box 58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5541963" y="3478213"/>
            <a:ext cx="596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0000FF"/>
                </a:solidFill>
              </a:rPr>
              <a:t>h+2</a:t>
            </a:r>
          </a:p>
        </p:txBody>
      </p:sp>
      <p:sp>
        <p:nvSpPr>
          <p:cNvPr id="44" name="Text Box 59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7467600" y="3184525"/>
            <a:ext cx="6014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C00000"/>
                </a:solidFill>
              </a:rPr>
              <a:t>h+3</a:t>
            </a:r>
          </a:p>
        </p:txBody>
      </p:sp>
      <p:cxnSp>
        <p:nvCxnSpPr>
          <p:cNvPr id="45" name="AutoShape 3"/>
          <p:cNvCxnSpPr>
            <a:cxnSpLocks noChangeShapeType="1"/>
          </p:cNvCxnSpPr>
          <p:nvPr>
            <p:custDataLst>
              <p:tags r:id="rId30"/>
            </p:custDataLst>
          </p:nvPr>
        </p:nvCxnSpPr>
        <p:spPr bwMode="auto">
          <a:xfrm rot="5400000">
            <a:off x="6927665" y="3041463"/>
            <a:ext cx="304797" cy="13074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7" name="Line 39"/>
          <p:cNvSpPr>
            <a:spLocks noChangeShapeType="1"/>
          </p:cNvSpPr>
          <p:nvPr/>
        </p:nvSpPr>
        <p:spPr bwMode="auto">
          <a:xfrm>
            <a:off x="5638800" y="5314950"/>
            <a:ext cx="0" cy="1524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4/15/2022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486400" y="5486400"/>
            <a:ext cx="304800" cy="2794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568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Left-left case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8229600" cy="14478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Node imbalanced due to insertion </a:t>
            </a:r>
            <a:r>
              <a:rPr lang="en-US" i="1" dirty="0"/>
              <a:t>somewhere</a:t>
            </a:r>
            <a:r>
              <a:rPr lang="en-US" dirty="0"/>
              <a:t> in </a:t>
            </a:r>
          </a:p>
          <a:p>
            <a:pPr>
              <a:buNone/>
            </a:pPr>
            <a:r>
              <a:rPr lang="en-US" b="1" dirty="0"/>
              <a:t>	left-left grandchild</a:t>
            </a:r>
            <a:endParaRPr lang="en-US" dirty="0"/>
          </a:p>
          <a:p>
            <a:pPr lvl="1"/>
            <a:r>
              <a:rPr lang="en-US" dirty="0"/>
              <a:t>1 of 4 possible imbalance causes (other three coming)</a:t>
            </a:r>
          </a:p>
          <a:p>
            <a:r>
              <a:rPr lang="en-US" dirty="0">
                <a:solidFill>
                  <a:schemeClr val="accent2"/>
                </a:solidFill>
              </a:rPr>
              <a:t>So we rotate at </a:t>
            </a:r>
            <a:r>
              <a:rPr lang="en-US" b="1" i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a, </a:t>
            </a:r>
            <a:r>
              <a:rPr lang="en-US" dirty="0">
                <a:solidFill>
                  <a:schemeClr val="accent2"/>
                </a:solidFill>
                <a:cs typeface="Courier New" pitchFamily="49" charset="0"/>
              </a:rPr>
              <a:t>using BST facts: X &lt; b &lt; Y &lt; a &lt; Z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533400" y="5715000"/>
            <a:ext cx="822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single rotation restores balance at the node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To same height as before insertion,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so ancestors now balanced</a:t>
            </a:r>
          </a:p>
        </p:txBody>
      </p:sp>
      <p:cxnSp>
        <p:nvCxnSpPr>
          <p:cNvPr id="31" name="AutoShape 3"/>
          <p:cNvCxnSpPr>
            <a:cxnSpLocks noChangeShapeType="1"/>
            <a:stCxn id="32" idx="3"/>
            <a:endCxn id="36" idx="7"/>
          </p:cNvCxnSpPr>
          <p:nvPr>
            <p:custDataLst>
              <p:tags r:id="rId1"/>
            </p:custDataLst>
          </p:nvPr>
        </p:nvCxnSpPr>
        <p:spPr bwMode="auto">
          <a:xfrm rot="5400000">
            <a:off x="1978608" y="3444501"/>
            <a:ext cx="386184" cy="55954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2" name="Oval 4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2362200" y="3238500"/>
            <a:ext cx="609600" cy="342900"/>
          </a:xfrm>
          <a:prstGeom prst="ellips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b="1" dirty="0">
                <a:solidFill>
                  <a:srgbClr val="C00000"/>
                </a:solidFill>
              </a:rPr>
              <a:t>a</a:t>
            </a:r>
          </a:p>
        </p:txBody>
      </p:sp>
      <p:cxnSp>
        <p:nvCxnSpPr>
          <p:cNvPr id="33" name="AutoShape 5"/>
          <p:cNvCxnSpPr>
            <a:cxnSpLocks noChangeShapeType="1"/>
            <a:stCxn id="32" idx="5"/>
            <a:endCxn id="34" idx="0"/>
          </p:cNvCxnSpPr>
          <p:nvPr>
            <p:custDataLst>
              <p:tags r:id="rId3"/>
            </p:custDataLst>
          </p:nvPr>
        </p:nvCxnSpPr>
        <p:spPr bwMode="auto">
          <a:xfrm rot="16200000" flipH="1">
            <a:off x="2987780" y="3425929"/>
            <a:ext cx="450267" cy="66077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4" name="AutoShape 6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971800" y="3981450"/>
            <a:ext cx="1143000" cy="8953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Z</a:t>
            </a:r>
          </a:p>
        </p:txBody>
      </p:sp>
      <p:sp>
        <p:nvSpPr>
          <p:cNvPr id="35" name="AutoShape 7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778000" y="4438650"/>
            <a:ext cx="889000" cy="8953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Y</a:t>
            </a:r>
          </a:p>
        </p:txBody>
      </p:sp>
      <p:sp>
        <p:nvSpPr>
          <p:cNvPr id="36" name="Oval 8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1371600" y="3867150"/>
            <a:ext cx="609600" cy="3429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b</a:t>
            </a:r>
          </a:p>
        </p:txBody>
      </p:sp>
      <p:cxnSp>
        <p:nvCxnSpPr>
          <p:cNvPr id="37" name="AutoShape 9"/>
          <p:cNvCxnSpPr>
            <a:cxnSpLocks noChangeShapeType="1"/>
            <a:stCxn id="36" idx="5"/>
            <a:endCxn id="35" idx="0"/>
          </p:cNvCxnSpPr>
          <p:nvPr>
            <p:custDataLst>
              <p:tags r:id="rId7"/>
            </p:custDataLst>
          </p:nvPr>
        </p:nvCxnSpPr>
        <p:spPr bwMode="auto">
          <a:xfrm rot="16200000" flipH="1">
            <a:off x="1917805" y="4133954"/>
            <a:ext cx="278817" cy="33057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8" name="AutoShape 10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457200" y="4438650"/>
            <a:ext cx="1143000" cy="8953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X</a:t>
            </a:r>
          </a:p>
        </p:txBody>
      </p:sp>
      <p:cxnSp>
        <p:nvCxnSpPr>
          <p:cNvPr id="39" name="AutoShape 11"/>
          <p:cNvCxnSpPr>
            <a:cxnSpLocks noChangeShapeType="1"/>
            <a:stCxn id="36" idx="3"/>
            <a:endCxn id="38" idx="0"/>
          </p:cNvCxnSpPr>
          <p:nvPr>
            <p:custDataLst>
              <p:tags r:id="rId9"/>
            </p:custDataLst>
          </p:nvPr>
        </p:nvCxnSpPr>
        <p:spPr bwMode="auto">
          <a:xfrm rot="5400000">
            <a:off x="1105379" y="4083154"/>
            <a:ext cx="278817" cy="43217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0" name="Text Box 13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482600" y="4114800"/>
            <a:ext cx="736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h+1</a:t>
            </a:r>
          </a:p>
        </p:txBody>
      </p:sp>
      <p:sp>
        <p:nvSpPr>
          <p:cNvPr id="41" name="Text Box 14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362200" y="4175125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0000FF"/>
                </a:solidFill>
              </a:rPr>
              <a:t>h</a:t>
            </a:r>
          </a:p>
        </p:txBody>
      </p:sp>
      <p:sp>
        <p:nvSpPr>
          <p:cNvPr id="42" name="Text Box 15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3657600" y="3794125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0000FF"/>
                </a:solidFill>
              </a:rPr>
              <a:t>h</a:t>
            </a:r>
          </a:p>
        </p:txBody>
      </p:sp>
      <p:sp>
        <p:nvSpPr>
          <p:cNvPr id="43" name="Text Box 58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1122363" y="3478213"/>
            <a:ext cx="596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0000FF"/>
                </a:solidFill>
              </a:rPr>
              <a:t>h+2</a:t>
            </a:r>
          </a:p>
        </p:txBody>
      </p:sp>
      <p:sp>
        <p:nvSpPr>
          <p:cNvPr id="44" name="Text Box 59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3048000" y="3184525"/>
            <a:ext cx="6014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C00000"/>
                </a:solidFill>
              </a:rPr>
              <a:t>h+3</a:t>
            </a:r>
          </a:p>
        </p:txBody>
      </p:sp>
      <p:cxnSp>
        <p:nvCxnSpPr>
          <p:cNvPr id="45" name="AutoShape 3"/>
          <p:cNvCxnSpPr>
            <a:cxnSpLocks noChangeShapeType="1"/>
          </p:cNvCxnSpPr>
          <p:nvPr>
            <p:custDataLst>
              <p:tags r:id="rId15"/>
            </p:custDataLst>
          </p:nvPr>
        </p:nvCxnSpPr>
        <p:spPr bwMode="auto">
          <a:xfrm rot="5400000">
            <a:off x="2508065" y="3041463"/>
            <a:ext cx="304797" cy="13074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7" name="Line 39"/>
          <p:cNvSpPr>
            <a:spLocks noChangeShapeType="1"/>
          </p:cNvSpPr>
          <p:nvPr/>
        </p:nvSpPr>
        <p:spPr bwMode="auto">
          <a:xfrm>
            <a:off x="1219200" y="5314950"/>
            <a:ext cx="0" cy="1524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48" name="AutoShape 3"/>
          <p:cNvCxnSpPr>
            <a:cxnSpLocks noChangeShapeType="1"/>
            <a:stCxn id="49" idx="5"/>
            <a:endCxn id="53" idx="0"/>
          </p:cNvCxnSpPr>
          <p:nvPr>
            <p:custDataLst>
              <p:tags r:id="rId16"/>
            </p:custDataLst>
          </p:nvPr>
        </p:nvCxnSpPr>
        <p:spPr bwMode="auto">
          <a:xfrm rot="16200000" flipH="1">
            <a:off x="7321654" y="3511654"/>
            <a:ext cx="278818" cy="317874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9" name="Oval 4"/>
          <p:cNvSpPr>
            <a:spLocks noChangeAspect="1" noChangeArrowheads="1"/>
          </p:cNvSpPr>
          <p:nvPr>
            <p:custDataLst>
              <p:tags r:id="rId17"/>
            </p:custDataLst>
          </p:nvPr>
        </p:nvSpPr>
        <p:spPr bwMode="auto">
          <a:xfrm>
            <a:off x="6781800" y="3238499"/>
            <a:ext cx="609600" cy="3429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b="1" dirty="0"/>
              <a:t>b</a:t>
            </a:r>
          </a:p>
        </p:txBody>
      </p:sp>
      <p:cxnSp>
        <p:nvCxnSpPr>
          <p:cNvPr id="50" name="AutoShape 5"/>
          <p:cNvCxnSpPr>
            <a:cxnSpLocks noChangeShapeType="1"/>
            <a:stCxn id="53" idx="5"/>
            <a:endCxn id="51" idx="0"/>
          </p:cNvCxnSpPr>
          <p:nvPr>
            <p:custDataLst>
              <p:tags r:id="rId18"/>
            </p:custDataLst>
          </p:nvPr>
        </p:nvCxnSpPr>
        <p:spPr bwMode="auto">
          <a:xfrm rot="16200000" flipH="1">
            <a:off x="7778855" y="4159354"/>
            <a:ext cx="393117" cy="27977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1" name="AutoShape 6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7543800" y="4495800"/>
            <a:ext cx="1143000" cy="8953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Z</a:t>
            </a:r>
          </a:p>
        </p:txBody>
      </p:sp>
      <p:sp>
        <p:nvSpPr>
          <p:cNvPr id="52" name="AutoShape 7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6553200" y="4495800"/>
            <a:ext cx="889000" cy="8953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Y</a:t>
            </a:r>
          </a:p>
        </p:txBody>
      </p:sp>
      <p:sp>
        <p:nvSpPr>
          <p:cNvPr id="53" name="Oval 8"/>
          <p:cNvSpPr>
            <a:spLocks noChangeAspect="1" noChangeArrowheads="1"/>
          </p:cNvSpPr>
          <p:nvPr>
            <p:custDataLst>
              <p:tags r:id="rId21"/>
            </p:custDataLst>
          </p:nvPr>
        </p:nvSpPr>
        <p:spPr bwMode="auto">
          <a:xfrm>
            <a:off x="7315200" y="3810000"/>
            <a:ext cx="609600" cy="3429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dirty="0"/>
              <a:t>a</a:t>
            </a:r>
          </a:p>
        </p:txBody>
      </p:sp>
      <p:sp>
        <p:nvSpPr>
          <p:cNvPr id="57" name="Text Box 13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130800" y="4114799"/>
            <a:ext cx="736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h+1</a:t>
            </a:r>
          </a:p>
        </p:txBody>
      </p:sp>
      <p:sp>
        <p:nvSpPr>
          <p:cNvPr id="58" name="Text Box 14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6629400" y="4038600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0000FF"/>
                </a:solidFill>
              </a:rPr>
              <a:t>h</a:t>
            </a:r>
          </a:p>
        </p:txBody>
      </p:sp>
      <p:sp>
        <p:nvSpPr>
          <p:cNvPr id="59" name="Text Box 15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8208962" y="4175125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0000FF"/>
                </a:solidFill>
              </a:rPr>
              <a:t>h</a:t>
            </a:r>
          </a:p>
        </p:txBody>
      </p:sp>
      <p:sp>
        <p:nvSpPr>
          <p:cNvPr id="60" name="Text Box 58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7924800" y="3657600"/>
            <a:ext cx="596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0000FF"/>
                </a:solidFill>
              </a:rPr>
              <a:t>h+1</a:t>
            </a:r>
          </a:p>
        </p:txBody>
      </p:sp>
      <p:sp>
        <p:nvSpPr>
          <p:cNvPr id="61" name="Text Box 59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7467600" y="3184524"/>
            <a:ext cx="6014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C00000"/>
                </a:solidFill>
              </a:rPr>
              <a:t>h+2</a:t>
            </a:r>
          </a:p>
        </p:txBody>
      </p:sp>
      <p:cxnSp>
        <p:nvCxnSpPr>
          <p:cNvPr id="62" name="AutoShape 3"/>
          <p:cNvCxnSpPr>
            <a:cxnSpLocks noChangeShapeType="1"/>
          </p:cNvCxnSpPr>
          <p:nvPr>
            <p:custDataLst>
              <p:tags r:id="rId27"/>
            </p:custDataLst>
          </p:nvPr>
        </p:nvCxnSpPr>
        <p:spPr bwMode="auto">
          <a:xfrm rot="5400000">
            <a:off x="6927665" y="3041462"/>
            <a:ext cx="304797" cy="13074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grpSp>
        <p:nvGrpSpPr>
          <p:cNvPr id="74" name="Group 73"/>
          <p:cNvGrpSpPr/>
          <p:nvPr/>
        </p:nvGrpSpPr>
        <p:grpSpPr>
          <a:xfrm>
            <a:off x="5410200" y="4191000"/>
            <a:ext cx="1143000" cy="1066800"/>
            <a:chOff x="5410200" y="4191000"/>
            <a:chExt cx="1143000" cy="1066800"/>
          </a:xfrm>
        </p:grpSpPr>
        <p:sp>
          <p:nvSpPr>
            <p:cNvPr id="55" name="AutoShape 10"/>
            <p:cNvSpPr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5410200" y="4191000"/>
              <a:ext cx="1143000" cy="895350"/>
            </a:xfrm>
            <a:prstGeom prst="triangle">
              <a:avLst>
                <a:gd name="adj" fmla="val 50000"/>
              </a:avLst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/>
                <a:t>X</a:t>
              </a:r>
            </a:p>
          </p:txBody>
        </p:sp>
        <p:sp>
          <p:nvSpPr>
            <p:cNvPr id="64" name="Line 39"/>
            <p:cNvSpPr>
              <a:spLocks noChangeShapeType="1"/>
            </p:cNvSpPr>
            <p:nvPr/>
          </p:nvSpPr>
          <p:spPr bwMode="auto">
            <a:xfrm>
              <a:off x="6172200" y="5105400"/>
              <a:ext cx="0" cy="152400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71" name="AutoShape 5"/>
          <p:cNvCxnSpPr>
            <a:cxnSpLocks noChangeShapeType="1"/>
            <a:stCxn id="53" idx="3"/>
            <a:endCxn id="52" idx="0"/>
          </p:cNvCxnSpPr>
          <p:nvPr>
            <p:custDataLst>
              <p:tags r:id="rId28"/>
            </p:custDataLst>
          </p:nvPr>
        </p:nvCxnSpPr>
        <p:spPr bwMode="auto">
          <a:xfrm rot="5400000">
            <a:off x="7004529" y="4095854"/>
            <a:ext cx="393117" cy="40677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5" name="AutoShape 3"/>
          <p:cNvCxnSpPr>
            <a:cxnSpLocks noChangeShapeType="1"/>
            <a:stCxn id="49" idx="3"/>
          </p:cNvCxnSpPr>
          <p:nvPr>
            <p:custDataLst>
              <p:tags r:id="rId29"/>
            </p:custDataLst>
          </p:nvPr>
        </p:nvCxnSpPr>
        <p:spPr bwMode="auto">
          <a:xfrm rot="5400000">
            <a:off x="6115528" y="3435454"/>
            <a:ext cx="659818" cy="851274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4/15/2022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1066800" y="5486400"/>
            <a:ext cx="304800" cy="2794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6019800" y="5257800"/>
            <a:ext cx="304800" cy="2794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174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example: </a:t>
            </a:r>
            <a:r>
              <a:rPr lang="en-US" b="1" i="0" dirty="0">
                <a:latin typeface="Courier New" pitchFamily="49" charset="0"/>
                <a:cs typeface="Courier New" pitchFamily="49" charset="0"/>
              </a:rPr>
              <a:t>insert(16)</a:t>
            </a:r>
          </a:p>
        </p:txBody>
      </p:sp>
      <p:sp>
        <p:nvSpPr>
          <p:cNvPr id="7" name="Oval 4"/>
          <p:cNvSpPr>
            <a:spLocks noChangeAspect="1" noChangeArrowheads="1"/>
          </p:cNvSpPr>
          <p:nvPr>
            <p:custDataLst>
              <p:tags r:id="rId1"/>
            </p:custDataLst>
          </p:nvPr>
        </p:nvSpPr>
        <p:spPr bwMode="auto">
          <a:xfrm>
            <a:off x="1854200" y="255270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/>
              <a:t>10</a:t>
            </a:r>
          </a:p>
        </p:txBody>
      </p:sp>
      <p:sp>
        <p:nvSpPr>
          <p:cNvPr id="8" name="Oval 5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762000" y="255270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/>
              <a:t> 4</a:t>
            </a:r>
          </a:p>
        </p:txBody>
      </p:sp>
      <p:sp>
        <p:nvSpPr>
          <p:cNvPr id="9" name="Oval 6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4165600" y="1885950"/>
            <a:ext cx="508000" cy="285750"/>
          </a:xfrm>
          <a:prstGeom prst="ellips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>
                <a:solidFill>
                  <a:srgbClr val="C00000"/>
                </a:solidFill>
              </a:rPr>
              <a:t>22</a:t>
            </a:r>
          </a:p>
        </p:txBody>
      </p:sp>
      <p:sp>
        <p:nvSpPr>
          <p:cNvPr id="10" name="Oval 7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1473200" y="188595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/>
              <a:t> 8</a:t>
            </a:r>
          </a:p>
        </p:txBody>
      </p:sp>
      <p:sp>
        <p:nvSpPr>
          <p:cNvPr id="11" name="Oval 8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2794000" y="137160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/>
              <a:t>15</a:t>
            </a:r>
          </a:p>
        </p:txBody>
      </p:sp>
      <p:cxnSp>
        <p:nvCxnSpPr>
          <p:cNvPr id="12" name="AutoShape 9"/>
          <p:cNvCxnSpPr>
            <a:cxnSpLocks noChangeShapeType="1"/>
            <a:stCxn id="11" idx="3"/>
            <a:endCxn id="10" idx="0"/>
          </p:cNvCxnSpPr>
          <p:nvPr>
            <p:custDataLst>
              <p:tags r:id="rId6"/>
            </p:custDataLst>
          </p:nvPr>
        </p:nvCxnSpPr>
        <p:spPr bwMode="auto">
          <a:xfrm flipH="1">
            <a:off x="1727200" y="1635125"/>
            <a:ext cx="1141413" cy="231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" name="AutoShape 10"/>
          <p:cNvCxnSpPr>
            <a:cxnSpLocks noChangeShapeType="1"/>
            <a:stCxn id="11" idx="5"/>
            <a:endCxn id="9" idx="0"/>
          </p:cNvCxnSpPr>
          <p:nvPr>
            <p:custDataLst>
              <p:tags r:id="rId7"/>
            </p:custDataLst>
          </p:nvPr>
        </p:nvCxnSpPr>
        <p:spPr bwMode="auto">
          <a:xfrm rot="16200000" flipH="1">
            <a:off x="3688379" y="1154728"/>
            <a:ext cx="270447" cy="119199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4" name="AutoShape 12"/>
          <p:cNvCxnSpPr>
            <a:cxnSpLocks noChangeShapeType="1"/>
            <a:stCxn id="10" idx="3"/>
            <a:endCxn id="8" idx="0"/>
          </p:cNvCxnSpPr>
          <p:nvPr>
            <p:custDataLst>
              <p:tags r:id="rId8"/>
            </p:custDataLst>
          </p:nvPr>
        </p:nvCxnSpPr>
        <p:spPr bwMode="auto">
          <a:xfrm flipH="1">
            <a:off x="1016000" y="2149475"/>
            <a:ext cx="531813" cy="384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5" name="AutoShape 13"/>
          <p:cNvCxnSpPr>
            <a:cxnSpLocks noChangeShapeType="1"/>
            <a:stCxn id="10" idx="5"/>
            <a:endCxn id="7" idx="0"/>
          </p:cNvCxnSpPr>
          <p:nvPr>
            <p:custDataLst>
              <p:tags r:id="rId9"/>
            </p:custDataLst>
          </p:nvPr>
        </p:nvCxnSpPr>
        <p:spPr bwMode="auto">
          <a:xfrm rot="16200000" flipH="1">
            <a:off x="1796079" y="2240578"/>
            <a:ext cx="422847" cy="20139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" name="Oval 14"/>
          <p:cNvSpPr>
            <a:spLocks noChangeAspect="1" noChangeArrowheads="1"/>
          </p:cNvSpPr>
          <p:nvPr>
            <p:custDataLst>
              <p:tags r:id="rId10"/>
            </p:custDataLst>
          </p:nvPr>
        </p:nvSpPr>
        <p:spPr bwMode="auto">
          <a:xfrm>
            <a:off x="152400" y="321945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/>
              <a:t> 3</a:t>
            </a:r>
          </a:p>
        </p:txBody>
      </p:sp>
      <p:cxnSp>
        <p:nvCxnSpPr>
          <p:cNvPr id="17" name="AutoShape 15"/>
          <p:cNvCxnSpPr>
            <a:cxnSpLocks noChangeShapeType="1"/>
            <a:stCxn id="8" idx="3"/>
            <a:endCxn id="16" idx="0"/>
          </p:cNvCxnSpPr>
          <p:nvPr>
            <p:custDataLst>
              <p:tags r:id="rId11"/>
            </p:custDataLst>
          </p:nvPr>
        </p:nvCxnSpPr>
        <p:spPr bwMode="auto">
          <a:xfrm flipH="1">
            <a:off x="406400" y="2816225"/>
            <a:ext cx="430213" cy="384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8" name="Oval 16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>
            <a:off x="1270000" y="320040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/>
              <a:t> 6</a:t>
            </a:r>
          </a:p>
        </p:txBody>
      </p:sp>
      <p:cxnSp>
        <p:nvCxnSpPr>
          <p:cNvPr id="19" name="AutoShape 17"/>
          <p:cNvCxnSpPr>
            <a:cxnSpLocks noChangeShapeType="1"/>
            <a:stCxn id="8" idx="5"/>
            <a:endCxn id="18" idx="0"/>
          </p:cNvCxnSpPr>
          <p:nvPr>
            <p:custDataLst>
              <p:tags r:id="rId13"/>
            </p:custDataLst>
          </p:nvPr>
        </p:nvCxnSpPr>
        <p:spPr bwMode="auto">
          <a:xfrm>
            <a:off x="1195388" y="2816225"/>
            <a:ext cx="328612" cy="3651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0" name="Oval 18"/>
          <p:cNvSpPr>
            <a:spLocks noChangeAspect="1" noChangeArrowheads="1"/>
          </p:cNvSpPr>
          <p:nvPr>
            <p:custDataLst>
              <p:tags r:id="rId14"/>
            </p:custDataLst>
          </p:nvPr>
        </p:nvSpPr>
        <p:spPr bwMode="auto">
          <a:xfrm>
            <a:off x="3479800" y="2551113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/>
              <a:t>19</a:t>
            </a:r>
          </a:p>
        </p:txBody>
      </p:sp>
      <p:cxnSp>
        <p:nvCxnSpPr>
          <p:cNvPr id="21" name="AutoShape 19"/>
          <p:cNvCxnSpPr>
            <a:cxnSpLocks noChangeShapeType="1"/>
            <a:stCxn id="9" idx="3"/>
            <a:endCxn id="20" idx="0"/>
          </p:cNvCxnSpPr>
          <p:nvPr>
            <p:custDataLst>
              <p:tags r:id="rId15"/>
            </p:custDataLst>
          </p:nvPr>
        </p:nvCxnSpPr>
        <p:spPr bwMode="auto">
          <a:xfrm rot="5400000">
            <a:off x="3776268" y="2087386"/>
            <a:ext cx="421260" cy="50619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2" name="AutoShape 22"/>
          <p:cNvCxnSpPr>
            <a:cxnSpLocks noChangeShapeType="1"/>
            <a:stCxn id="20" idx="3"/>
            <a:endCxn id="24" idx="0"/>
          </p:cNvCxnSpPr>
          <p:nvPr>
            <p:custDataLst>
              <p:tags r:id="rId16"/>
            </p:custDataLst>
          </p:nvPr>
        </p:nvCxnSpPr>
        <p:spPr bwMode="auto">
          <a:xfrm rot="5400000">
            <a:off x="3193656" y="2877961"/>
            <a:ext cx="443484" cy="27759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3" name="AutoShape 23"/>
          <p:cNvCxnSpPr>
            <a:cxnSpLocks noChangeShapeType="1"/>
            <a:endCxn id="25" idx="0"/>
          </p:cNvCxnSpPr>
          <p:nvPr>
            <p:custDataLst>
              <p:tags r:id="rId17"/>
            </p:custDataLst>
          </p:nvPr>
        </p:nvCxnSpPr>
        <p:spPr bwMode="auto">
          <a:xfrm rot="16200000" flipH="1">
            <a:off x="3822700" y="2895600"/>
            <a:ext cx="38100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4" name="Oval 24"/>
          <p:cNvSpPr>
            <a:spLocks noChangeAspect="1" noChangeArrowheads="1"/>
          </p:cNvSpPr>
          <p:nvPr>
            <p:custDataLst>
              <p:tags r:id="rId18"/>
            </p:custDataLst>
          </p:nvPr>
        </p:nvSpPr>
        <p:spPr bwMode="auto">
          <a:xfrm>
            <a:off x="3022600" y="323850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/>
              <a:t>17</a:t>
            </a:r>
          </a:p>
        </p:txBody>
      </p:sp>
      <p:sp>
        <p:nvSpPr>
          <p:cNvPr id="25" name="Oval 25"/>
          <p:cNvSpPr>
            <a:spLocks noChangeAspect="1" noChangeArrowheads="1"/>
          </p:cNvSpPr>
          <p:nvPr>
            <p:custDataLst>
              <p:tags r:id="rId19"/>
            </p:custDataLst>
          </p:nvPr>
        </p:nvSpPr>
        <p:spPr bwMode="auto">
          <a:xfrm>
            <a:off x="3911600" y="323850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/>
              <a:t>20</a:t>
            </a:r>
          </a:p>
        </p:txBody>
      </p:sp>
      <p:sp>
        <p:nvSpPr>
          <p:cNvPr id="26" name="Oval 26"/>
          <p:cNvSpPr>
            <a:spLocks noChangeAspect="1" noChangeArrowheads="1"/>
          </p:cNvSpPr>
          <p:nvPr>
            <p:custDataLst>
              <p:tags r:id="rId20"/>
            </p:custDataLst>
          </p:nvPr>
        </p:nvSpPr>
        <p:spPr bwMode="auto">
          <a:xfrm>
            <a:off x="4749800" y="251460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/>
              <a:t>24</a:t>
            </a:r>
          </a:p>
        </p:txBody>
      </p:sp>
      <p:cxnSp>
        <p:nvCxnSpPr>
          <p:cNvPr id="27" name="AutoShape 27"/>
          <p:cNvCxnSpPr>
            <a:cxnSpLocks noChangeShapeType="1"/>
          </p:cNvCxnSpPr>
          <p:nvPr>
            <p:custDataLst>
              <p:tags r:id="rId21"/>
            </p:custDataLst>
          </p:nvPr>
        </p:nvCxnSpPr>
        <p:spPr bwMode="auto">
          <a:xfrm>
            <a:off x="4521200" y="2133600"/>
            <a:ext cx="531813" cy="384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8" name="AutoShape 30"/>
          <p:cNvCxnSpPr>
            <a:cxnSpLocks noChangeShapeType="1"/>
            <a:endCxn id="29" idx="0"/>
          </p:cNvCxnSpPr>
          <p:nvPr>
            <p:custDataLst>
              <p:tags r:id="rId22"/>
            </p:custDataLst>
          </p:nvPr>
        </p:nvCxnSpPr>
        <p:spPr bwMode="auto">
          <a:xfrm flipH="1">
            <a:off x="2921000" y="3505200"/>
            <a:ext cx="304800" cy="247650"/>
          </a:xfrm>
          <a:prstGeom prst="straightConnector1">
            <a:avLst/>
          </a:prstGeom>
          <a:noFill/>
          <a:ln w="9525">
            <a:solidFill>
              <a:srgbClr val="C00000"/>
            </a:solidFill>
            <a:prstDash val="sysDot"/>
            <a:round/>
            <a:headEnd/>
            <a:tailEnd type="triangle" w="med" len="med"/>
          </a:ln>
          <a:effectLst/>
        </p:spPr>
      </p:cxnSp>
      <p:sp>
        <p:nvSpPr>
          <p:cNvPr id="29" name="Oval 31"/>
          <p:cNvSpPr>
            <a:spLocks noChangeAspect="1" noChangeArrowheads="1"/>
          </p:cNvSpPr>
          <p:nvPr>
            <p:custDataLst>
              <p:tags r:id="rId23"/>
            </p:custDataLst>
          </p:nvPr>
        </p:nvSpPr>
        <p:spPr bwMode="auto">
          <a:xfrm>
            <a:off x="2667000" y="3771900"/>
            <a:ext cx="508000" cy="285750"/>
          </a:xfrm>
          <a:prstGeom prst="ellipse">
            <a:avLst/>
          </a:prstGeom>
          <a:noFill/>
          <a:ln w="38100">
            <a:solidFill>
              <a:srgbClr val="C00000"/>
            </a:solidFill>
            <a:prstDash val="sysDot"/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/>
              <a:t>16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4/15/2022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82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ADMINISTRATOR@6AQ6S2XKFDRSBV2J" val="3018"/>
  <p:tag name="DEFAULTDISPLAYSOURCE" val="\documentclass{article}\pagestyle{empty}&#10;\begin{document}&#10;&#10;\end{document}&#10;"/>
  <p:tag name="EMBEDFONTS" val="1"/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37141</TotalTime>
  <Words>2554</Words>
  <Application>Microsoft Office PowerPoint</Application>
  <PresentationFormat>On-screen Show (4:3)</PresentationFormat>
  <Paragraphs>617</Paragraphs>
  <Slides>33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Arial</vt:lpstr>
      <vt:lpstr>Calibri</vt:lpstr>
      <vt:lpstr>Courier New</vt:lpstr>
      <vt:lpstr>Times New Roman</vt:lpstr>
      <vt:lpstr>Office Theme</vt:lpstr>
      <vt:lpstr>CSE 332: Data Structures and Parallelism</vt:lpstr>
      <vt:lpstr>Announcements</vt:lpstr>
      <vt:lpstr>AVL Tree overview</vt:lpstr>
      <vt:lpstr>The AVL Tree Data Structure</vt:lpstr>
      <vt:lpstr>AVL tree operations</vt:lpstr>
      <vt:lpstr>AVL Tree Insert: High level idea</vt:lpstr>
      <vt:lpstr>Left-left rebalancing</vt:lpstr>
      <vt:lpstr>Left-left case</vt:lpstr>
      <vt:lpstr>Another example: insert(16)</vt:lpstr>
      <vt:lpstr>Another example: insert(16)</vt:lpstr>
      <vt:lpstr>The right-right case</vt:lpstr>
      <vt:lpstr>Two cases to go</vt:lpstr>
      <vt:lpstr>The last case: left-right</vt:lpstr>
      <vt:lpstr>Right-left case</vt:lpstr>
      <vt:lpstr>Insert, summarized</vt:lpstr>
      <vt:lpstr>Efficiency</vt:lpstr>
      <vt:lpstr>AVL Tree Deletion</vt:lpstr>
      <vt:lpstr>Properties of BST delete</vt:lpstr>
      <vt:lpstr>AVL Tree Delete: High level idea</vt:lpstr>
      <vt:lpstr>Case #1 Left-left due to right deletion</vt:lpstr>
      <vt:lpstr>Case #1: Left-left due to right deletion</vt:lpstr>
      <vt:lpstr>Case #2: Left-right due to right deletion</vt:lpstr>
      <vt:lpstr>And the other half</vt:lpstr>
      <vt:lpstr>Now what?</vt:lpstr>
      <vt:lpstr>M-ary Search Tree</vt:lpstr>
      <vt:lpstr>B Trees</vt:lpstr>
      <vt:lpstr>A typical hierarchy</vt:lpstr>
      <vt:lpstr>PowerPoint Presentation</vt:lpstr>
      <vt:lpstr>Usually, it doesn’t matter . . .</vt:lpstr>
      <vt:lpstr>Block/line size</vt:lpstr>
      <vt:lpstr>Connection to data structures</vt:lpstr>
      <vt:lpstr>BSTs?</vt:lpstr>
      <vt:lpstr>Note about numbers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326: Data Structures</dc:title>
  <dc:creator>Richard Anderson</dc:creator>
  <cp:lastModifiedBy>Richard Anderson</cp:lastModifiedBy>
  <cp:revision>408</cp:revision>
  <cp:lastPrinted>2014-01-05T21:20:15Z</cp:lastPrinted>
  <dcterms:created xsi:type="dcterms:W3CDTF">2002-03-26T00:11:56Z</dcterms:created>
  <dcterms:modified xsi:type="dcterms:W3CDTF">2022-04-15T06:11:30Z</dcterms:modified>
</cp:coreProperties>
</file>