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notesSlides/notesSlide1.xml" ContentType="application/vnd.openxmlformats-officedocument.presentationml.notesSlid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notesSlides/notesSlide3.xml" ContentType="application/vnd.openxmlformats-officedocument.presentationml.notesSlide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notesSlides/notesSlide4.xml" ContentType="application/vnd.openxmlformats-officedocument.presentationml.notesSlide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notesSlides/notesSlide5.xml" ContentType="application/vnd.openxmlformats-officedocument.presentationml.notesSlide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notesSlides/notesSlide6.xml" ContentType="application/vnd.openxmlformats-officedocument.presentationml.notesSlide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notesSlides/notesSlide7.xml" ContentType="application/vnd.openxmlformats-officedocument.presentationml.notesSlide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notesSlides/notesSlide8.xml" ContentType="application/vnd.openxmlformats-officedocument.presentationml.notesSlide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notesSlides/notesSlide11.xml" ContentType="application/vnd.openxmlformats-officedocument.presentationml.notesSlide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notesSlides/notesSlide12.xml" ContentType="application/vnd.openxmlformats-officedocument.presentationml.notesSlide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notesSlides/notesSlide15.xml" ContentType="application/vnd.openxmlformats-officedocument.presentationml.notesSlide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notesSlides/notesSlide16.xml" ContentType="application/vnd.openxmlformats-officedocument.presentationml.notesSlide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notesSlides/notesSlide17.xml" ContentType="application/vnd.openxmlformats-officedocument.presentationml.notesSlide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notesSlides/notesSlide18.xml" ContentType="application/vnd.openxmlformats-officedocument.presentationml.notesSlide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ppt/tags/tag325.xml" ContentType="application/vnd.openxmlformats-officedocument.presentationml.tags+xml"/>
  <Override PartName="/ppt/tags/tag326.xml" ContentType="application/vnd.openxmlformats-officedocument.presentationml.tags+xml"/>
  <Override PartName="/ppt/tags/tag327.xml" ContentType="application/vnd.openxmlformats-officedocument.presentationml.tags+xml"/>
  <Override PartName="/ppt/tags/tag328.xml" ContentType="application/vnd.openxmlformats-officedocument.presentationml.tags+xml"/>
  <Override PartName="/ppt/notesSlides/notesSlide19.xml" ContentType="application/vnd.openxmlformats-officedocument.presentationml.notesSlide+xml"/>
  <Override PartName="/ppt/tags/tag329.xml" ContentType="application/vnd.openxmlformats-officedocument.presentationml.tags+xml"/>
  <Override PartName="/ppt/tags/tag330.xml" ContentType="application/vnd.openxmlformats-officedocument.presentationml.tags+xml"/>
  <Override PartName="/ppt/tags/tag331.xml" ContentType="application/vnd.openxmlformats-officedocument.presentationml.tags+xml"/>
  <Override PartName="/ppt/tags/tag332.xml" ContentType="application/vnd.openxmlformats-officedocument.presentationml.tags+xml"/>
  <Override PartName="/ppt/tags/tag333.xml" ContentType="application/vnd.openxmlformats-officedocument.presentationml.tags+xml"/>
  <Override PartName="/ppt/tags/tag334.xml" ContentType="application/vnd.openxmlformats-officedocument.presentationml.tags+xml"/>
  <Override PartName="/ppt/tags/tag335.xml" ContentType="application/vnd.openxmlformats-officedocument.presentationml.tags+xml"/>
  <Override PartName="/ppt/tags/tag336.xml" ContentType="application/vnd.openxmlformats-officedocument.presentationml.tags+xml"/>
  <Override PartName="/ppt/tags/tag337.xml" ContentType="application/vnd.openxmlformats-officedocument.presentationml.tags+xml"/>
  <Override PartName="/ppt/tags/tag338.xml" ContentType="application/vnd.openxmlformats-officedocument.presentationml.tags+xml"/>
  <Override PartName="/ppt/tags/tag339.xml" ContentType="application/vnd.openxmlformats-officedocument.presentationml.tags+xml"/>
  <Override PartName="/ppt/tags/tag340.xml" ContentType="application/vnd.openxmlformats-officedocument.presentationml.tags+xml"/>
  <Override PartName="/ppt/tags/tag341.xml" ContentType="application/vnd.openxmlformats-officedocument.presentationml.tags+xml"/>
  <Override PartName="/ppt/tags/tag342.xml" ContentType="application/vnd.openxmlformats-officedocument.presentationml.tags+xml"/>
  <Override PartName="/ppt/tags/tag343.xml" ContentType="application/vnd.openxmlformats-officedocument.presentationml.tags+xml"/>
  <Override PartName="/ppt/tags/tag344.xml" ContentType="application/vnd.openxmlformats-officedocument.presentationml.tags+xml"/>
  <Override PartName="/ppt/tags/tag345.xml" ContentType="application/vnd.openxmlformats-officedocument.presentationml.tags+xml"/>
  <Override PartName="/ppt/tags/tag346.xml" ContentType="application/vnd.openxmlformats-officedocument.presentationml.tags+xml"/>
  <Override PartName="/ppt/tags/tag347.xml" ContentType="application/vnd.openxmlformats-officedocument.presentationml.tags+xml"/>
  <Override PartName="/ppt/tags/tag348.xml" ContentType="application/vnd.openxmlformats-officedocument.presentationml.tags+xml"/>
  <Override PartName="/ppt/tags/tag349.xml" ContentType="application/vnd.openxmlformats-officedocument.presentationml.tags+xml"/>
  <Override PartName="/ppt/tags/tag350.xml" ContentType="application/vnd.openxmlformats-officedocument.presentationml.tags+xml"/>
  <Override PartName="/ppt/tags/tag351.xml" ContentType="application/vnd.openxmlformats-officedocument.presentationml.tags+xml"/>
  <Override PartName="/ppt/tags/tag352.xml" ContentType="application/vnd.openxmlformats-officedocument.presentationml.tags+xml"/>
  <Override PartName="/ppt/tags/tag353.xml" ContentType="application/vnd.openxmlformats-officedocument.presentationml.tags+xml"/>
  <Override PartName="/ppt/tags/tag354.xml" ContentType="application/vnd.openxmlformats-officedocument.presentationml.tags+xml"/>
  <Override PartName="/ppt/tags/tag355.xml" ContentType="application/vnd.openxmlformats-officedocument.presentationml.tags+xml"/>
  <Override PartName="/ppt/tags/tag356.xml" ContentType="application/vnd.openxmlformats-officedocument.presentationml.tags+xml"/>
  <Override PartName="/ppt/tags/tag357.xml" ContentType="application/vnd.openxmlformats-officedocument.presentationml.tags+xml"/>
  <Override PartName="/ppt/tags/tag358.xml" ContentType="application/vnd.openxmlformats-officedocument.presentationml.tags+xml"/>
  <Override PartName="/ppt/tags/tag359.xml" ContentType="application/vnd.openxmlformats-officedocument.presentationml.tags+xml"/>
  <Override PartName="/ppt/tags/tag360.xml" ContentType="application/vnd.openxmlformats-officedocument.presentationml.tags+xml"/>
  <Override PartName="/ppt/tags/tag361.xml" ContentType="application/vnd.openxmlformats-officedocument.presentationml.tags+xml"/>
  <Override PartName="/ppt/tags/tag362.xml" ContentType="application/vnd.openxmlformats-officedocument.presentationml.tags+xml"/>
  <Override PartName="/ppt/tags/tag363.xml" ContentType="application/vnd.openxmlformats-officedocument.presentationml.tags+xml"/>
  <Override PartName="/ppt/tags/tag364.xml" ContentType="application/vnd.openxmlformats-officedocument.presentationml.tags+xml"/>
  <Override PartName="/ppt/tags/tag365.xml" ContentType="application/vnd.openxmlformats-officedocument.presentationml.tags+xml"/>
  <Override PartName="/ppt/tags/tag366.xml" ContentType="application/vnd.openxmlformats-officedocument.presentationml.tags+xml"/>
  <Override PartName="/ppt/tags/tag367.xml" ContentType="application/vnd.openxmlformats-officedocument.presentationml.tags+xml"/>
  <Override PartName="/ppt/tags/tag368.xml" ContentType="application/vnd.openxmlformats-officedocument.presentationml.tags+xml"/>
  <Override PartName="/ppt/tags/tag369.xml" ContentType="application/vnd.openxmlformats-officedocument.presentationml.tags+xml"/>
  <Override PartName="/ppt/tags/tag370.xml" ContentType="application/vnd.openxmlformats-officedocument.presentationml.tags+xml"/>
  <Override PartName="/ppt/tags/tag371.xml" ContentType="application/vnd.openxmlformats-officedocument.presentationml.tags+xml"/>
  <Override PartName="/ppt/tags/tag372.xml" ContentType="application/vnd.openxmlformats-officedocument.presentationml.tags+xml"/>
  <Override PartName="/ppt/tags/tag373.xml" ContentType="application/vnd.openxmlformats-officedocument.presentationml.tags+xml"/>
  <Override PartName="/ppt/tags/tag374.xml" ContentType="application/vnd.openxmlformats-officedocument.presentationml.tags+xml"/>
  <Override PartName="/ppt/notesSlides/notesSlide20.xml" ContentType="application/vnd.openxmlformats-officedocument.presentationml.notesSlide+xml"/>
  <Override PartName="/ppt/tags/tag375.xml" ContentType="application/vnd.openxmlformats-officedocument.presentationml.tags+xml"/>
  <Override PartName="/ppt/tags/tag376.xml" ContentType="application/vnd.openxmlformats-officedocument.presentationml.tags+xml"/>
  <Override PartName="/ppt/tags/tag377.xml" ContentType="application/vnd.openxmlformats-officedocument.presentationml.tags+xml"/>
  <Override PartName="/ppt/tags/tag378.xml" ContentType="application/vnd.openxmlformats-officedocument.presentationml.tags+xml"/>
  <Override PartName="/ppt/tags/tag379.xml" ContentType="application/vnd.openxmlformats-officedocument.presentationml.tags+xml"/>
  <Override PartName="/ppt/tags/tag380.xml" ContentType="application/vnd.openxmlformats-officedocument.presentationml.tags+xml"/>
  <Override PartName="/ppt/tags/tag381.xml" ContentType="application/vnd.openxmlformats-officedocument.presentationml.tags+xml"/>
  <Override PartName="/ppt/tags/tag382.xml" ContentType="application/vnd.openxmlformats-officedocument.presentationml.tags+xml"/>
  <Override PartName="/ppt/tags/tag383.xml" ContentType="application/vnd.openxmlformats-officedocument.presentationml.tags+xml"/>
  <Override PartName="/ppt/tags/tag384.xml" ContentType="application/vnd.openxmlformats-officedocument.presentationml.tags+xml"/>
  <Override PartName="/ppt/tags/tag385.xml" ContentType="application/vnd.openxmlformats-officedocument.presentationml.tags+xml"/>
  <Override PartName="/ppt/tags/tag386.xml" ContentType="application/vnd.openxmlformats-officedocument.presentationml.tags+xml"/>
  <Override PartName="/ppt/tags/tag387.xml" ContentType="application/vnd.openxmlformats-officedocument.presentationml.tags+xml"/>
  <Override PartName="/ppt/tags/tag388.xml" ContentType="application/vnd.openxmlformats-officedocument.presentationml.tags+xml"/>
  <Override PartName="/ppt/tags/tag389.xml" ContentType="application/vnd.openxmlformats-officedocument.presentationml.tags+xml"/>
  <Override PartName="/ppt/tags/tag390.xml" ContentType="application/vnd.openxmlformats-officedocument.presentationml.tags+xml"/>
  <Override PartName="/ppt/tags/tag391.xml" ContentType="application/vnd.openxmlformats-officedocument.presentationml.tags+xml"/>
  <Override PartName="/ppt/tags/tag392.xml" ContentType="application/vnd.openxmlformats-officedocument.presentationml.tags+xml"/>
  <Override PartName="/ppt/tags/tag393.xml" ContentType="application/vnd.openxmlformats-officedocument.presentationml.tags+xml"/>
  <Override PartName="/ppt/tags/tag394.xml" ContentType="application/vnd.openxmlformats-officedocument.presentationml.tags+xml"/>
  <Override PartName="/ppt/tags/tag395.xml" ContentType="application/vnd.openxmlformats-officedocument.presentationml.tags+xml"/>
  <Override PartName="/ppt/tags/tag396.xml" ContentType="application/vnd.openxmlformats-officedocument.presentationml.tags+xml"/>
  <Override PartName="/ppt/tags/tag397.xml" ContentType="application/vnd.openxmlformats-officedocument.presentationml.tags+xml"/>
  <Override PartName="/ppt/tags/tag398.xml" ContentType="application/vnd.openxmlformats-officedocument.presentationml.tags+xml"/>
  <Override PartName="/ppt/tags/tag399.xml" ContentType="application/vnd.openxmlformats-officedocument.presentationml.tags+xml"/>
  <Override PartName="/ppt/tags/tag400.xml" ContentType="application/vnd.openxmlformats-officedocument.presentationml.tags+xml"/>
  <Override PartName="/ppt/tags/tag401.xml" ContentType="application/vnd.openxmlformats-officedocument.presentationml.tags+xml"/>
  <Override PartName="/ppt/tags/tag402.xml" ContentType="application/vnd.openxmlformats-officedocument.presentationml.tags+xml"/>
  <Override PartName="/ppt/tags/tag403.xml" ContentType="application/vnd.openxmlformats-officedocument.presentationml.tags+xml"/>
  <Override PartName="/ppt/tags/tag404.xml" ContentType="application/vnd.openxmlformats-officedocument.presentationml.tags+xml"/>
  <Override PartName="/ppt/notesSlides/notesSlide21.xml" ContentType="application/vnd.openxmlformats-officedocument.presentationml.notesSlide+xml"/>
  <Override PartName="/ppt/tags/tag405.xml" ContentType="application/vnd.openxmlformats-officedocument.presentationml.tags+xml"/>
  <Override PartName="/ppt/tags/tag406.xml" ContentType="application/vnd.openxmlformats-officedocument.presentationml.tags+xml"/>
  <Override PartName="/ppt/tags/tag407.xml" ContentType="application/vnd.openxmlformats-officedocument.presentationml.tags+xml"/>
  <Override PartName="/ppt/tags/tag408.xml" ContentType="application/vnd.openxmlformats-officedocument.presentationml.tags+xml"/>
  <Override PartName="/ppt/tags/tag409.xml" ContentType="application/vnd.openxmlformats-officedocument.presentationml.tags+xml"/>
  <Override PartName="/ppt/tags/tag410.xml" ContentType="application/vnd.openxmlformats-officedocument.presentationml.tags+xml"/>
  <Override PartName="/ppt/tags/tag411.xml" ContentType="application/vnd.openxmlformats-officedocument.presentationml.tags+xml"/>
  <Override PartName="/ppt/tags/tag412.xml" ContentType="application/vnd.openxmlformats-officedocument.presentationml.tags+xml"/>
  <Override PartName="/ppt/tags/tag413.xml" ContentType="application/vnd.openxmlformats-officedocument.presentationml.tags+xml"/>
  <Override PartName="/ppt/tags/tag414.xml" ContentType="application/vnd.openxmlformats-officedocument.presentationml.tags+xml"/>
  <Override PartName="/ppt/tags/tag415.xml" ContentType="application/vnd.openxmlformats-officedocument.presentationml.tags+xml"/>
  <Override PartName="/ppt/tags/tag416.xml" ContentType="application/vnd.openxmlformats-officedocument.presentationml.tags+xml"/>
  <Override PartName="/ppt/tags/tag417.xml" ContentType="application/vnd.openxmlformats-officedocument.presentationml.tags+xml"/>
  <Override PartName="/ppt/tags/tag418.xml" ContentType="application/vnd.openxmlformats-officedocument.presentationml.tags+xml"/>
  <Override PartName="/ppt/tags/tag419.xml" ContentType="application/vnd.openxmlformats-officedocument.presentationml.tags+xml"/>
  <Override PartName="/ppt/tags/tag420.xml" ContentType="application/vnd.openxmlformats-officedocument.presentationml.tags+xml"/>
  <Override PartName="/ppt/tags/tag421.xml" ContentType="application/vnd.openxmlformats-officedocument.presentationml.tags+xml"/>
  <Override PartName="/ppt/tags/tag422.xml" ContentType="application/vnd.openxmlformats-officedocument.presentationml.tags+xml"/>
  <Override PartName="/ppt/notesSlides/notesSlide22.xml" ContentType="application/vnd.openxmlformats-officedocument.presentationml.notesSlide+xml"/>
  <Override PartName="/ppt/tags/tag423.xml" ContentType="application/vnd.openxmlformats-officedocument.presentationml.tags+xml"/>
  <Override PartName="/ppt/tags/tag424.xml" ContentType="application/vnd.openxmlformats-officedocument.presentationml.tags+xml"/>
  <Override PartName="/ppt/tags/tag425.xml" ContentType="application/vnd.openxmlformats-officedocument.presentationml.tags+xml"/>
  <Override PartName="/ppt/tags/tag426.xml" ContentType="application/vnd.openxmlformats-officedocument.presentationml.tags+xml"/>
  <Override PartName="/ppt/tags/tag427.xml" ContentType="application/vnd.openxmlformats-officedocument.presentationml.tags+xml"/>
  <Override PartName="/ppt/tags/tag428.xml" ContentType="application/vnd.openxmlformats-officedocument.presentationml.tags+xml"/>
  <Override PartName="/ppt/tags/tag429.xml" ContentType="application/vnd.openxmlformats-officedocument.presentationml.tags+xml"/>
  <Override PartName="/ppt/tags/tag430.xml" ContentType="application/vnd.openxmlformats-officedocument.presentationml.tags+xml"/>
  <Override PartName="/ppt/tags/tag431.xml" ContentType="application/vnd.openxmlformats-officedocument.presentationml.tags+xml"/>
  <Override PartName="/ppt/tags/tag432.xml" ContentType="application/vnd.openxmlformats-officedocument.presentationml.tags+xml"/>
  <Override PartName="/ppt/tags/tag433.xml" ContentType="application/vnd.openxmlformats-officedocument.presentationml.tags+xml"/>
  <Override PartName="/ppt/tags/tag434.xml" ContentType="application/vnd.openxmlformats-officedocument.presentationml.tags+xml"/>
  <Override PartName="/ppt/tags/tag435.xml" ContentType="application/vnd.openxmlformats-officedocument.presentationml.tags+xml"/>
  <Override PartName="/ppt/tags/tag436.xml" ContentType="application/vnd.openxmlformats-officedocument.presentationml.tags+xml"/>
  <Override PartName="/ppt/tags/tag437.xml" ContentType="application/vnd.openxmlformats-officedocument.presentationml.tags+xml"/>
  <Override PartName="/ppt/tags/tag438.xml" ContentType="application/vnd.openxmlformats-officedocument.presentationml.tags+xml"/>
  <Override PartName="/ppt/tags/tag439.xml" ContentType="application/vnd.openxmlformats-officedocument.presentationml.tags+xml"/>
  <Override PartName="/ppt/notesSlides/notesSlide23.xml" ContentType="application/vnd.openxmlformats-officedocument.presentationml.notesSlide+xml"/>
  <Override PartName="/ppt/tags/tag440.xml" ContentType="application/vnd.openxmlformats-officedocument.presentationml.tags+xml"/>
  <Override PartName="/ppt/tags/tag441.xml" ContentType="application/vnd.openxmlformats-officedocument.presentationml.tags+xml"/>
  <Override PartName="/ppt/tags/tag442.xml" ContentType="application/vnd.openxmlformats-officedocument.presentationml.tags+xml"/>
  <Override PartName="/ppt/tags/tag443.xml" ContentType="application/vnd.openxmlformats-officedocument.presentationml.tags+xml"/>
  <Override PartName="/ppt/tags/tag444.xml" ContentType="application/vnd.openxmlformats-officedocument.presentationml.tags+xml"/>
  <Override PartName="/ppt/tags/tag445.xml" ContentType="application/vnd.openxmlformats-officedocument.presentationml.tags+xml"/>
  <Override PartName="/ppt/tags/tag446.xml" ContentType="application/vnd.openxmlformats-officedocument.presentationml.tags+xml"/>
  <Override PartName="/ppt/tags/tag447.xml" ContentType="application/vnd.openxmlformats-officedocument.presentationml.tags+xml"/>
  <Override PartName="/ppt/tags/tag448.xml" ContentType="application/vnd.openxmlformats-officedocument.presentationml.tags+xml"/>
  <Override PartName="/ppt/tags/tag449.xml" ContentType="application/vnd.openxmlformats-officedocument.presentationml.tags+xml"/>
  <Override PartName="/ppt/tags/tag450.xml" ContentType="application/vnd.openxmlformats-officedocument.presentationml.tags+xml"/>
  <Override PartName="/ppt/tags/tag451.xml" ContentType="application/vnd.openxmlformats-officedocument.presentationml.tags+xml"/>
  <Override PartName="/ppt/tags/tag452.xml" ContentType="application/vnd.openxmlformats-officedocument.presentationml.tags+xml"/>
  <Override PartName="/ppt/tags/tag453.xml" ContentType="application/vnd.openxmlformats-officedocument.presentationml.tags+xml"/>
  <Override PartName="/ppt/tags/tag454.xml" ContentType="application/vnd.openxmlformats-officedocument.presentationml.tags+xml"/>
  <Override PartName="/ppt/tags/tag455.xml" ContentType="application/vnd.openxmlformats-officedocument.presentationml.tags+xml"/>
  <Override PartName="/ppt/tags/tag456.xml" ContentType="application/vnd.openxmlformats-officedocument.presentationml.tags+xml"/>
  <Override PartName="/ppt/tags/tag457.xml" ContentType="application/vnd.openxmlformats-officedocument.presentationml.tags+xml"/>
  <Override PartName="/ppt/tags/tag458.xml" ContentType="application/vnd.openxmlformats-officedocument.presentationml.tags+xml"/>
  <Override PartName="/ppt/tags/tag459.xml" ContentType="application/vnd.openxmlformats-officedocument.presentationml.tags+xml"/>
  <Override PartName="/ppt/tags/tag460.xml" ContentType="application/vnd.openxmlformats-officedocument.presentationml.tags+xml"/>
  <Override PartName="/ppt/tags/tag461.xml" ContentType="application/vnd.openxmlformats-officedocument.presentationml.tags+xml"/>
  <Override PartName="/ppt/tags/tag462.xml" ContentType="application/vnd.openxmlformats-officedocument.presentationml.tags+xml"/>
  <Override PartName="/ppt/tags/tag463.xml" ContentType="application/vnd.openxmlformats-officedocument.presentationml.tags+xml"/>
  <Override PartName="/ppt/tags/tag464.xml" ContentType="application/vnd.openxmlformats-officedocument.presentationml.tags+xml"/>
  <Override PartName="/ppt/tags/tag465.xml" ContentType="application/vnd.openxmlformats-officedocument.presentationml.tags+xml"/>
  <Override PartName="/ppt/notesSlides/notesSlide24.xml" ContentType="application/vnd.openxmlformats-officedocument.presentationml.notesSlide+xml"/>
  <Override PartName="/ppt/tags/tag466.xml" ContentType="application/vnd.openxmlformats-officedocument.presentationml.tags+xml"/>
  <Override PartName="/ppt/tags/tag467.xml" ContentType="application/vnd.openxmlformats-officedocument.presentationml.tags+xml"/>
  <Override PartName="/ppt/tags/tag468.xml" ContentType="application/vnd.openxmlformats-officedocument.presentationml.tags+xml"/>
  <Override PartName="/ppt/tags/tag469.xml" ContentType="application/vnd.openxmlformats-officedocument.presentationml.tags+xml"/>
  <Override PartName="/ppt/tags/tag470.xml" ContentType="application/vnd.openxmlformats-officedocument.presentationml.tags+xml"/>
  <Override PartName="/ppt/tags/tag471.xml" ContentType="application/vnd.openxmlformats-officedocument.presentationml.tags+xml"/>
  <Override PartName="/ppt/tags/tag472.xml" ContentType="application/vnd.openxmlformats-officedocument.presentationml.tags+xml"/>
  <Override PartName="/ppt/tags/tag473.xml" ContentType="application/vnd.openxmlformats-officedocument.presentationml.tags+xml"/>
  <Override PartName="/ppt/tags/tag474.xml" ContentType="application/vnd.openxmlformats-officedocument.presentationml.tags+xml"/>
  <Override PartName="/ppt/tags/tag475.xml" ContentType="application/vnd.openxmlformats-officedocument.presentationml.tags+xml"/>
  <Override PartName="/ppt/tags/tag476.xml" ContentType="application/vnd.openxmlformats-officedocument.presentationml.tags+xml"/>
  <Override PartName="/ppt/tags/tag477.xml" ContentType="application/vnd.openxmlformats-officedocument.presentationml.tags+xml"/>
  <Override PartName="/ppt/tags/tag478.xml" ContentType="application/vnd.openxmlformats-officedocument.presentationml.tags+xml"/>
  <Override PartName="/ppt/tags/tag479.xml" ContentType="application/vnd.openxmlformats-officedocument.presentationml.tags+xml"/>
  <Override PartName="/ppt/tags/tag480.xml" ContentType="application/vnd.openxmlformats-officedocument.presentationml.tags+xml"/>
  <Override PartName="/ppt/tags/tag481.xml" ContentType="application/vnd.openxmlformats-officedocument.presentationml.tags+xml"/>
  <Override PartName="/ppt/tags/tag482.xml" ContentType="application/vnd.openxmlformats-officedocument.presentationml.tags+xml"/>
  <Override PartName="/ppt/tags/tag483.xml" ContentType="application/vnd.openxmlformats-officedocument.presentationml.tags+xml"/>
  <Override PartName="/ppt/tags/tag484.xml" ContentType="application/vnd.openxmlformats-officedocument.presentationml.tags+xml"/>
  <Override PartName="/ppt/tags/tag485.xml" ContentType="application/vnd.openxmlformats-officedocument.presentationml.tags+xml"/>
  <Override PartName="/ppt/tags/tag486.xml" ContentType="application/vnd.openxmlformats-officedocument.presentationml.tags+xml"/>
  <Override PartName="/ppt/tags/tag487.xml" ContentType="application/vnd.openxmlformats-officedocument.presentationml.tags+xml"/>
  <Override PartName="/ppt/tags/tag488.xml" ContentType="application/vnd.openxmlformats-officedocument.presentationml.tags+xml"/>
  <Override PartName="/ppt/tags/tag489.xml" ContentType="application/vnd.openxmlformats-officedocument.presentationml.tags+xml"/>
  <Override PartName="/ppt/tags/tag490.xml" ContentType="application/vnd.openxmlformats-officedocument.presentationml.tags+xml"/>
  <Override PartName="/ppt/tags/tag491.xml" ContentType="application/vnd.openxmlformats-officedocument.presentationml.tags+xml"/>
  <Override PartName="/ppt/tags/tag492.xml" ContentType="application/vnd.openxmlformats-officedocument.presentationml.tags+xml"/>
  <Override PartName="/ppt/tags/tag493.xml" ContentType="application/vnd.openxmlformats-officedocument.presentationml.tags+xml"/>
  <Override PartName="/ppt/tags/tag494.xml" ContentType="application/vnd.openxmlformats-officedocument.presentationml.tags+xml"/>
  <Override PartName="/ppt/tags/tag495.xml" ContentType="application/vnd.openxmlformats-officedocument.presentationml.tags+xml"/>
  <Override PartName="/ppt/tags/tag496.xml" ContentType="application/vnd.openxmlformats-officedocument.presentationml.tags+xml"/>
  <Override PartName="/ppt/tags/tag497.xml" ContentType="application/vnd.openxmlformats-officedocument.presentationml.tags+xml"/>
  <Override PartName="/ppt/tags/tag498.xml" ContentType="application/vnd.openxmlformats-officedocument.presentationml.tags+xml"/>
  <Override PartName="/ppt/tags/tag499.xml" ContentType="application/vnd.openxmlformats-officedocument.presentationml.tags+xml"/>
  <Override PartName="/ppt/tags/tag500.xml" ContentType="application/vnd.openxmlformats-officedocument.presentationml.tags+xml"/>
  <Override PartName="/ppt/tags/tag501.xml" ContentType="application/vnd.openxmlformats-officedocument.presentationml.tags+xml"/>
  <Override PartName="/ppt/tags/tag502.xml" ContentType="application/vnd.openxmlformats-officedocument.presentationml.tags+xml"/>
  <Override PartName="/ppt/tags/tag503.xml" ContentType="application/vnd.openxmlformats-officedocument.presentationml.tags+xml"/>
  <Override PartName="/ppt/tags/tag504.xml" ContentType="application/vnd.openxmlformats-officedocument.presentationml.tags+xml"/>
  <Override PartName="/ppt/tags/tag505.xml" ContentType="application/vnd.openxmlformats-officedocument.presentationml.tags+xml"/>
  <Override PartName="/ppt/tags/tag506.xml" ContentType="application/vnd.openxmlformats-officedocument.presentationml.tags+xml"/>
  <Override PartName="/ppt/tags/tag507.xml" ContentType="application/vnd.openxmlformats-officedocument.presentationml.tags+xml"/>
  <Override PartName="/ppt/tags/tag508.xml" ContentType="application/vnd.openxmlformats-officedocument.presentationml.tags+xml"/>
  <Override PartName="/ppt/tags/tag509.xml" ContentType="application/vnd.openxmlformats-officedocument.presentationml.tags+xml"/>
  <Override PartName="/ppt/tags/tag510.xml" ContentType="application/vnd.openxmlformats-officedocument.presentationml.tags+xml"/>
  <Override PartName="/ppt/tags/tag511.xml" ContentType="application/vnd.openxmlformats-officedocument.presentationml.tags+xml"/>
  <Override PartName="/ppt/tags/tag512.xml" ContentType="application/vnd.openxmlformats-officedocument.presentationml.tags+xml"/>
  <Override PartName="/ppt/tags/tag513.xml" ContentType="application/vnd.openxmlformats-officedocument.presentationml.tags+xml"/>
  <Override PartName="/ppt/tags/tag514.xml" ContentType="application/vnd.openxmlformats-officedocument.presentationml.tags+xml"/>
  <Override PartName="/ppt/tags/tag515.xml" ContentType="application/vnd.openxmlformats-officedocument.presentationml.tags+xml"/>
  <Override PartName="/ppt/tags/tag516.xml" ContentType="application/vnd.openxmlformats-officedocument.presentationml.tags+xml"/>
  <Override PartName="/ppt/tags/tag517.xml" ContentType="application/vnd.openxmlformats-officedocument.presentationml.tags+xml"/>
  <Override PartName="/ppt/tags/tag518.xml" ContentType="application/vnd.openxmlformats-officedocument.presentationml.tags+xml"/>
  <Override PartName="/ppt/tags/tag519.xml" ContentType="application/vnd.openxmlformats-officedocument.presentationml.tags+xml"/>
  <Override PartName="/ppt/tags/tag520.xml" ContentType="application/vnd.openxmlformats-officedocument.presentationml.tags+xml"/>
  <Override PartName="/ppt/tags/tag521.xml" ContentType="application/vnd.openxmlformats-officedocument.presentationml.tags+xml"/>
  <Override PartName="/ppt/tags/tag522.xml" ContentType="application/vnd.openxmlformats-officedocument.presentationml.tags+xml"/>
  <Override PartName="/ppt/tags/tag523.xml" ContentType="application/vnd.openxmlformats-officedocument.presentationml.tags+xml"/>
  <Override PartName="/ppt/tags/tag524.xml" ContentType="application/vnd.openxmlformats-officedocument.presentationml.tags+xml"/>
  <Override PartName="/ppt/tags/tag525.xml" ContentType="application/vnd.openxmlformats-officedocument.presentationml.tags+xml"/>
  <Override PartName="/ppt/tags/tag526.xml" ContentType="application/vnd.openxmlformats-officedocument.presentationml.tags+xml"/>
  <Override PartName="/ppt/tags/tag527.xml" ContentType="application/vnd.openxmlformats-officedocument.presentationml.tags+xml"/>
  <Override PartName="/ppt/tags/tag528.xml" ContentType="application/vnd.openxmlformats-officedocument.presentationml.tags+xml"/>
  <Override PartName="/ppt/tags/tag529.xml" ContentType="application/vnd.openxmlformats-officedocument.presentationml.tags+xml"/>
  <Override PartName="/ppt/tags/tag530.xml" ContentType="application/vnd.openxmlformats-officedocument.presentationml.tags+xml"/>
  <Override PartName="/ppt/tags/tag531.xml" ContentType="application/vnd.openxmlformats-officedocument.presentationml.tags+xml"/>
  <Override PartName="/ppt/tags/tag532.xml" ContentType="application/vnd.openxmlformats-officedocument.presentationml.tags+xml"/>
  <Override PartName="/ppt/tags/tag533.xml" ContentType="application/vnd.openxmlformats-officedocument.presentationml.tags+xml"/>
  <Override PartName="/ppt/notesSlides/notesSlide25.xml" ContentType="application/vnd.openxmlformats-officedocument.presentationml.notesSlide+xml"/>
  <Override PartName="/ppt/tags/tag534.xml" ContentType="application/vnd.openxmlformats-officedocument.presentationml.tags+xml"/>
  <Override PartName="/ppt/tags/tag535.xml" ContentType="application/vnd.openxmlformats-officedocument.presentationml.tags+xml"/>
  <Override PartName="/ppt/tags/tag536.xml" ContentType="application/vnd.openxmlformats-officedocument.presentationml.tags+xml"/>
  <Override PartName="/ppt/tags/tag537.xml" ContentType="application/vnd.openxmlformats-officedocument.presentationml.tags+xml"/>
  <Override PartName="/ppt/tags/tag538.xml" ContentType="application/vnd.openxmlformats-officedocument.presentationml.tags+xml"/>
  <Override PartName="/ppt/tags/tag539.xml" ContentType="application/vnd.openxmlformats-officedocument.presentationml.tags+xml"/>
  <Override PartName="/ppt/tags/tag540.xml" ContentType="application/vnd.openxmlformats-officedocument.presentationml.tags+xml"/>
  <Override PartName="/ppt/tags/tag541.xml" ContentType="application/vnd.openxmlformats-officedocument.presentationml.tags+xml"/>
  <Override PartName="/ppt/tags/tag542.xml" ContentType="application/vnd.openxmlformats-officedocument.presentationml.tags+xml"/>
  <Override PartName="/ppt/tags/tag543.xml" ContentType="application/vnd.openxmlformats-officedocument.presentationml.tags+xml"/>
  <Override PartName="/ppt/tags/tag544.xml" ContentType="application/vnd.openxmlformats-officedocument.presentationml.tags+xml"/>
  <Override PartName="/ppt/tags/tag545.xml" ContentType="application/vnd.openxmlformats-officedocument.presentationml.tags+xml"/>
  <Override PartName="/ppt/tags/tag546.xml" ContentType="application/vnd.openxmlformats-officedocument.presentationml.tags+xml"/>
  <Override PartName="/ppt/tags/tag547.xml" ContentType="application/vnd.openxmlformats-officedocument.presentationml.tags+xml"/>
  <Override PartName="/ppt/tags/tag548.xml" ContentType="application/vnd.openxmlformats-officedocument.presentationml.tags+xml"/>
  <Override PartName="/ppt/tags/tag549.xml" ContentType="application/vnd.openxmlformats-officedocument.presentationml.tags+xml"/>
  <Override PartName="/ppt/tags/tag550.xml" ContentType="application/vnd.openxmlformats-officedocument.presentationml.tags+xml"/>
  <Override PartName="/ppt/tags/tag551.xml" ContentType="application/vnd.openxmlformats-officedocument.presentationml.tags+xml"/>
  <Override PartName="/ppt/tags/tag552.xml" ContentType="application/vnd.openxmlformats-officedocument.presentationml.tags+xml"/>
  <Override PartName="/ppt/tags/tag553.xml" ContentType="application/vnd.openxmlformats-officedocument.presentationml.tags+xml"/>
  <Override PartName="/ppt/tags/tag554.xml" ContentType="application/vnd.openxmlformats-officedocument.presentationml.tags+xml"/>
  <Override PartName="/ppt/tags/tag555.xml" ContentType="application/vnd.openxmlformats-officedocument.presentationml.tags+xml"/>
  <Override PartName="/ppt/tags/tag556.xml" ContentType="application/vnd.openxmlformats-officedocument.presentationml.tags+xml"/>
  <Override PartName="/ppt/tags/tag557.xml" ContentType="application/vnd.openxmlformats-officedocument.presentationml.tags+xml"/>
  <Override PartName="/ppt/tags/tag558.xml" ContentType="application/vnd.openxmlformats-officedocument.presentationml.tags+xml"/>
  <Override PartName="/ppt/tags/tag559.xml" ContentType="application/vnd.openxmlformats-officedocument.presentationml.tags+xml"/>
  <Override PartName="/ppt/tags/tag560.xml" ContentType="application/vnd.openxmlformats-officedocument.presentationml.tags+xml"/>
  <Override PartName="/ppt/tags/tag561.xml" ContentType="application/vnd.openxmlformats-officedocument.presentationml.tags+xml"/>
  <Override PartName="/ppt/tags/tag562.xml" ContentType="application/vnd.openxmlformats-officedocument.presentationml.tags+xml"/>
  <Override PartName="/ppt/tags/tag563.xml" ContentType="application/vnd.openxmlformats-officedocument.presentationml.tags+xml"/>
  <Override PartName="/ppt/tags/tag564.xml" ContentType="application/vnd.openxmlformats-officedocument.presentationml.tags+xml"/>
  <Override PartName="/ppt/tags/tag565.xml" ContentType="application/vnd.openxmlformats-officedocument.presentationml.tags+xml"/>
  <Override PartName="/ppt/tags/tag566.xml" ContentType="application/vnd.openxmlformats-officedocument.presentationml.tags+xml"/>
  <Override PartName="/ppt/tags/tag567.xml" ContentType="application/vnd.openxmlformats-officedocument.presentationml.tags+xml"/>
  <Override PartName="/ppt/tags/tag568.xml" ContentType="application/vnd.openxmlformats-officedocument.presentationml.tags+xml"/>
  <Override PartName="/ppt/tags/tag569.xml" ContentType="application/vnd.openxmlformats-officedocument.presentationml.tags+xml"/>
  <Override PartName="/ppt/tags/tag570.xml" ContentType="application/vnd.openxmlformats-officedocument.presentationml.tags+xml"/>
  <Override PartName="/ppt/tags/tag571.xml" ContentType="application/vnd.openxmlformats-officedocument.presentationml.tags+xml"/>
  <Override PartName="/ppt/tags/tag572.xml" ContentType="application/vnd.openxmlformats-officedocument.presentationml.tags+xml"/>
  <Override PartName="/ppt/tags/tag573.xml" ContentType="application/vnd.openxmlformats-officedocument.presentationml.tags+xml"/>
  <Override PartName="/ppt/tags/tag574.xml" ContentType="application/vnd.openxmlformats-officedocument.presentationml.tags+xml"/>
  <Override PartName="/ppt/tags/tag575.xml" ContentType="application/vnd.openxmlformats-officedocument.presentationml.tags+xml"/>
  <Override PartName="/ppt/tags/tag576.xml" ContentType="application/vnd.openxmlformats-officedocument.presentationml.tags+xml"/>
  <Override PartName="/ppt/tags/tag577.xml" ContentType="application/vnd.openxmlformats-officedocument.presentationml.tags+xml"/>
  <Override PartName="/ppt/tags/tag578.xml" ContentType="application/vnd.openxmlformats-officedocument.presentationml.tags+xml"/>
  <Override PartName="/ppt/notesSlides/notesSlide26.xml" ContentType="application/vnd.openxmlformats-officedocument.presentationml.notesSlide+xml"/>
  <Override PartName="/ppt/tags/tag579.xml" ContentType="application/vnd.openxmlformats-officedocument.presentationml.tags+xml"/>
  <Override PartName="/ppt/tags/tag580.xml" ContentType="application/vnd.openxmlformats-officedocument.presentationml.tags+xml"/>
  <Override PartName="/ppt/tags/tag581.xml" ContentType="application/vnd.openxmlformats-officedocument.presentationml.tags+xml"/>
  <Override PartName="/ppt/tags/tag582.xml" ContentType="application/vnd.openxmlformats-officedocument.presentationml.tags+xml"/>
  <Override PartName="/ppt/tags/tag583.xml" ContentType="application/vnd.openxmlformats-officedocument.presentationml.tags+xml"/>
  <Override PartName="/ppt/tags/tag584.xml" ContentType="application/vnd.openxmlformats-officedocument.presentationml.tags+xml"/>
  <Override PartName="/ppt/tags/tag585.xml" ContentType="application/vnd.openxmlformats-officedocument.presentationml.tags+xml"/>
  <Override PartName="/ppt/tags/tag586.xml" ContentType="application/vnd.openxmlformats-officedocument.presentationml.tags+xml"/>
  <Override PartName="/ppt/tags/tag587.xml" ContentType="application/vnd.openxmlformats-officedocument.presentationml.tags+xml"/>
  <Override PartName="/ppt/tags/tag588.xml" ContentType="application/vnd.openxmlformats-officedocument.presentationml.tags+xml"/>
  <Override PartName="/ppt/tags/tag589.xml" ContentType="application/vnd.openxmlformats-officedocument.presentationml.tags+xml"/>
  <Override PartName="/ppt/tags/tag590.xml" ContentType="application/vnd.openxmlformats-officedocument.presentationml.tags+xml"/>
  <Override PartName="/ppt/tags/tag591.xml" ContentType="application/vnd.openxmlformats-officedocument.presentationml.tags+xml"/>
  <Override PartName="/ppt/tags/tag592.xml" ContentType="application/vnd.openxmlformats-officedocument.presentationml.tags+xml"/>
  <Override PartName="/ppt/tags/tag593.xml" ContentType="application/vnd.openxmlformats-officedocument.presentationml.tags+xml"/>
  <Override PartName="/ppt/tags/tag594.xml" ContentType="application/vnd.openxmlformats-officedocument.presentationml.tags+xml"/>
  <Override PartName="/ppt/tags/tag595.xml" ContentType="application/vnd.openxmlformats-officedocument.presentationml.tags+xml"/>
  <Override PartName="/ppt/tags/tag596.xml" ContentType="application/vnd.openxmlformats-officedocument.presentationml.tags+xml"/>
  <Override PartName="/ppt/tags/tag597.xml" ContentType="application/vnd.openxmlformats-officedocument.presentationml.tags+xml"/>
  <Override PartName="/ppt/tags/tag598.xml" ContentType="application/vnd.openxmlformats-officedocument.presentationml.tags+xml"/>
  <Override PartName="/ppt/tags/tag599.xml" ContentType="application/vnd.openxmlformats-officedocument.presentationml.tags+xml"/>
  <Override PartName="/ppt/tags/tag600.xml" ContentType="application/vnd.openxmlformats-officedocument.presentationml.tags+xml"/>
  <Override PartName="/ppt/tags/tag601.xml" ContentType="application/vnd.openxmlformats-officedocument.presentationml.tags+xml"/>
  <Override PartName="/ppt/tags/tag602.xml" ContentType="application/vnd.openxmlformats-officedocument.presentationml.tags+xml"/>
  <Override PartName="/ppt/tags/tag603.xml" ContentType="application/vnd.openxmlformats-officedocument.presentationml.tags+xml"/>
  <Override PartName="/ppt/tags/tag604.xml" ContentType="application/vnd.openxmlformats-officedocument.presentationml.tags+xml"/>
  <Override PartName="/ppt/tags/tag605.xml" ContentType="application/vnd.openxmlformats-officedocument.presentationml.tags+xml"/>
  <Override PartName="/ppt/tags/tag606.xml" ContentType="application/vnd.openxmlformats-officedocument.presentationml.tags+xml"/>
  <Override PartName="/ppt/tags/tag607.xml" ContentType="application/vnd.openxmlformats-officedocument.presentationml.tags+xml"/>
  <Override PartName="/ppt/tags/tag608.xml" ContentType="application/vnd.openxmlformats-officedocument.presentationml.tags+xml"/>
  <Override PartName="/ppt/tags/tag609.xml" ContentType="application/vnd.openxmlformats-officedocument.presentationml.tags+xml"/>
  <Override PartName="/ppt/tags/tag610.xml" ContentType="application/vnd.openxmlformats-officedocument.presentationml.tags+xml"/>
  <Override PartName="/ppt/tags/tag611.xml" ContentType="application/vnd.openxmlformats-officedocument.presentationml.tags+xml"/>
  <Override PartName="/ppt/tags/tag612.xml" ContentType="application/vnd.openxmlformats-officedocument.presentationml.tags+xml"/>
  <Override PartName="/ppt/tags/tag613.xml" ContentType="application/vnd.openxmlformats-officedocument.presentationml.tags+xml"/>
  <Override PartName="/ppt/tags/tag614.xml" ContentType="application/vnd.openxmlformats-officedocument.presentationml.tags+xml"/>
  <Override PartName="/ppt/tags/tag615.xml" ContentType="application/vnd.openxmlformats-officedocument.presentationml.tags+xml"/>
  <Override PartName="/ppt/tags/tag616.xml" ContentType="application/vnd.openxmlformats-officedocument.presentationml.tags+xml"/>
  <Override PartName="/ppt/tags/tag617.xml" ContentType="application/vnd.openxmlformats-officedocument.presentationml.tags+xml"/>
  <Override PartName="/ppt/tags/tag618.xml" ContentType="application/vnd.openxmlformats-officedocument.presentationml.tags+xml"/>
  <Override PartName="/ppt/tags/tag619.xml" ContentType="application/vnd.openxmlformats-officedocument.presentationml.tags+xml"/>
  <Override PartName="/ppt/tags/tag620.xml" ContentType="application/vnd.openxmlformats-officedocument.presentationml.tags+xml"/>
  <Override PartName="/ppt/tags/tag621.xml" ContentType="application/vnd.openxmlformats-officedocument.presentationml.tags+xml"/>
  <Override PartName="/ppt/tags/tag622.xml" ContentType="application/vnd.openxmlformats-officedocument.presentationml.tags+xml"/>
  <Override PartName="/ppt/tags/tag623.xml" ContentType="application/vnd.openxmlformats-officedocument.presentationml.tags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61" r:id="rId1"/>
  </p:sldMasterIdLst>
  <p:notesMasterIdLst>
    <p:notesMasterId r:id="rId34"/>
  </p:notesMasterIdLst>
  <p:handoutMasterIdLst>
    <p:handoutMasterId r:id="rId35"/>
  </p:handoutMasterIdLst>
  <p:sldIdLst>
    <p:sldId id="256" r:id="rId2"/>
    <p:sldId id="536" r:id="rId3"/>
    <p:sldId id="537" r:id="rId4"/>
    <p:sldId id="538" r:id="rId5"/>
    <p:sldId id="539" r:id="rId6"/>
    <p:sldId id="540" r:id="rId7"/>
    <p:sldId id="541" r:id="rId8"/>
    <p:sldId id="542" r:id="rId9"/>
    <p:sldId id="543" r:id="rId10"/>
    <p:sldId id="565" r:id="rId11"/>
    <p:sldId id="566" r:id="rId12"/>
    <p:sldId id="567" r:id="rId13"/>
    <p:sldId id="545" r:id="rId14"/>
    <p:sldId id="546" r:id="rId15"/>
    <p:sldId id="547" r:id="rId16"/>
    <p:sldId id="548" r:id="rId17"/>
    <p:sldId id="549" r:id="rId18"/>
    <p:sldId id="550" r:id="rId19"/>
    <p:sldId id="551" r:id="rId20"/>
    <p:sldId id="552" r:id="rId21"/>
    <p:sldId id="553" r:id="rId22"/>
    <p:sldId id="554" r:id="rId23"/>
    <p:sldId id="555" r:id="rId24"/>
    <p:sldId id="556" r:id="rId25"/>
    <p:sldId id="557" r:id="rId26"/>
    <p:sldId id="558" r:id="rId27"/>
    <p:sldId id="559" r:id="rId28"/>
    <p:sldId id="560" r:id="rId29"/>
    <p:sldId id="561" r:id="rId30"/>
    <p:sldId id="562" r:id="rId31"/>
    <p:sldId id="563" r:id="rId32"/>
    <p:sldId id="564" r:id="rId33"/>
  </p:sldIdLst>
  <p:sldSz cx="9144000" cy="6858000" type="screen4x3"/>
  <p:notesSz cx="6985000" cy="9283700"/>
  <p:custDataLst>
    <p:tags r:id="rId36"/>
  </p:custDataLst>
  <p:defaultTextStyle>
    <a:defPPr>
      <a:defRPr lang="en-US"/>
    </a:defPPr>
    <a:lvl1pPr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lnSpc>
        <a:spcPct val="90000"/>
      </a:lnSpc>
      <a:spcBef>
        <a:spcPct val="50000"/>
      </a:spcBef>
      <a:spcAft>
        <a:spcPct val="0"/>
      </a:spcAft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1600" kern="1200">
        <a:solidFill>
          <a:schemeClr val="accent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4">
          <p15:clr>
            <a:srgbClr val="A4A3A4"/>
          </p15:clr>
        </p15:guide>
        <p15:guide id="2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8B0D75C-99BE-4A1C-8784-9F11BE7988EE}" v="22" dt="2022-04-03T18:37:51.2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5" autoAdjust="0"/>
    <p:restoredTop sz="80512" autoAdjust="0"/>
  </p:normalViewPr>
  <p:slideViewPr>
    <p:cSldViewPr>
      <p:cViewPr varScale="1">
        <p:scale>
          <a:sx n="113" d="100"/>
          <a:sy n="113" d="100"/>
        </p:scale>
        <p:origin x="39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706"/>
    </p:cViewPr>
  </p:sorterViewPr>
  <p:notesViewPr>
    <p:cSldViewPr>
      <p:cViewPr varScale="1">
        <p:scale>
          <a:sx n="88" d="100"/>
          <a:sy n="88" d="100"/>
        </p:scale>
        <p:origin x="-1926" y="-102"/>
      </p:cViewPr>
      <p:guideLst>
        <p:guide orient="horz" pos="2924"/>
        <p:guide pos="220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68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gs" Target="tags/tag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6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ichard Anderson" userId="4654cc452026b74c" providerId="LiveId" clId="{28B0D75C-99BE-4A1C-8784-9F11BE7988EE}"/>
    <pc:docChg chg="custSel addSld delSld modSld">
      <pc:chgData name="Richard Anderson" userId="4654cc452026b74c" providerId="LiveId" clId="{28B0D75C-99BE-4A1C-8784-9F11BE7988EE}" dt="2022-04-03T18:44:17.762" v="1556" actId="20577"/>
      <pc:docMkLst>
        <pc:docMk/>
      </pc:docMkLst>
      <pc:sldChg chg="modSp mod">
        <pc:chgData name="Richard Anderson" userId="4654cc452026b74c" providerId="LiveId" clId="{28B0D75C-99BE-4A1C-8784-9F11BE7988EE}" dt="2022-04-02T22:44:10.284" v="17" actId="20577"/>
        <pc:sldMkLst>
          <pc:docMk/>
          <pc:sldMk cId="0" sldId="256"/>
        </pc:sldMkLst>
        <pc:spChg chg="mod">
          <ac:chgData name="Richard Anderson" userId="4654cc452026b74c" providerId="LiveId" clId="{28B0D75C-99BE-4A1C-8784-9F11BE7988EE}" dt="2022-04-02T22:44:10.284" v="17" actId="20577"/>
          <ac:spMkLst>
            <pc:docMk/>
            <pc:sldMk cId="0" sldId="256"/>
            <ac:spMk id="205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6" actId="27636"/>
        <pc:sldMkLst>
          <pc:docMk/>
          <pc:sldMk cId="0" sldId="257"/>
        </pc:sldMkLst>
        <pc:spChg chg="mod">
          <ac:chgData name="Richard Anderson" userId="4654cc452026b74c" providerId="LiveId" clId="{28B0D75C-99BE-4A1C-8784-9F11BE7988EE}" dt="2022-04-03T17:45:58.481" v="1016" actId="27636"/>
          <ac:spMkLst>
            <pc:docMk/>
            <pc:sldMk cId="0" sldId="257"/>
            <ac:spMk id="21507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3:02.050" v="1542" actId="2696"/>
        <pc:sldMkLst>
          <pc:docMk/>
          <pc:sldMk cId="0" sldId="261"/>
        </pc:sldMkLst>
        <pc:spChg chg="mod">
          <ac:chgData name="Richard Anderson" userId="4654cc452026b74c" providerId="LiveId" clId="{28B0D75C-99BE-4A1C-8784-9F11BE7988EE}" dt="2022-04-03T17:45:58.450" v="1011" actId="27636"/>
          <ac:spMkLst>
            <pc:docMk/>
            <pc:sldMk cId="0" sldId="261"/>
            <ac:spMk id="1331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7" actId="27636"/>
        <pc:sldMkLst>
          <pc:docMk/>
          <pc:sldMk cId="0" sldId="263"/>
        </pc:sldMkLst>
        <pc:spChg chg="mod">
          <ac:chgData name="Richard Anderson" userId="4654cc452026b74c" providerId="LiveId" clId="{28B0D75C-99BE-4A1C-8784-9F11BE7988EE}" dt="2022-04-03T17:45:58.481" v="1017" actId="27636"/>
          <ac:spMkLst>
            <pc:docMk/>
            <pc:sldMk cId="0" sldId="263"/>
            <ac:spMk id="2253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3" actId="27636"/>
        <pc:sldMkLst>
          <pc:docMk/>
          <pc:sldMk cId="0" sldId="266"/>
        </pc:sldMkLst>
        <pc:spChg chg="mod">
          <ac:chgData name="Richard Anderson" userId="4654cc452026b74c" providerId="LiveId" clId="{28B0D75C-99BE-4A1C-8784-9F11BE7988EE}" dt="2022-04-03T17:45:58.466" v="1013" actId="27636"/>
          <ac:spMkLst>
            <pc:docMk/>
            <pc:sldMk cId="0" sldId="266"/>
            <ac:spMk id="17411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66" v="1014" actId="27636"/>
        <pc:sldMkLst>
          <pc:docMk/>
          <pc:sldMk cId="0" sldId="267"/>
        </pc:sldMkLst>
        <pc:spChg chg="mod">
          <ac:chgData name="Richard Anderson" userId="4654cc452026b74c" providerId="LiveId" clId="{28B0D75C-99BE-4A1C-8784-9F11BE7988EE}" dt="2022-04-03T17:45:58.466" v="1014" actId="27636"/>
          <ac:spMkLst>
            <pc:docMk/>
            <pc:sldMk cId="0" sldId="267"/>
            <ac:spMk id="19459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36.089" v="1354" actId="2696"/>
        <pc:sldMkLst>
          <pc:docMk/>
          <pc:sldMk cId="0" sldId="279"/>
        </pc:sldMkLst>
        <pc:spChg chg="mod">
          <ac:chgData name="Richard Anderson" userId="4654cc452026b74c" providerId="LiveId" clId="{28B0D75C-99BE-4A1C-8784-9F11BE7988EE}" dt="2022-04-03T18:28:38.280" v="1149" actId="1076"/>
          <ac:spMkLst>
            <pc:docMk/>
            <pc:sldMk cId="0" sldId="279"/>
            <ac:spMk id="3" creationId="{85AD4805-BB5C-4912-9816-3204AD920C8B}"/>
          </ac:spMkLst>
        </pc:spChg>
        <pc:spChg chg="mod">
          <ac:chgData name="Richard Anderson" userId="4654cc452026b74c" providerId="LiveId" clId="{28B0D75C-99BE-4A1C-8784-9F11BE7988EE}" dt="2022-04-03T18:28:33.993" v="1148" actId="1076"/>
          <ac:spMkLst>
            <pc:docMk/>
            <pc:sldMk cId="0" sldId="279"/>
            <ac:spMk id="11267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50:03.897" v="1130" actId="2696"/>
        <pc:sldMkLst>
          <pc:docMk/>
          <pc:sldMk cId="0" sldId="283"/>
        </pc:sldMkLst>
      </pc:sldChg>
      <pc:sldChg chg="modSp mod">
        <pc:chgData name="Richard Anderson" userId="4654cc452026b74c" providerId="LiveId" clId="{28B0D75C-99BE-4A1C-8784-9F11BE7988EE}" dt="2022-04-03T17:53:37.723" v="1143" actId="207"/>
        <pc:sldMkLst>
          <pc:docMk/>
          <pc:sldMk cId="0" sldId="304"/>
        </pc:sldMkLst>
        <pc:spChg chg="mod">
          <ac:chgData name="Richard Anderson" userId="4654cc452026b74c" providerId="LiveId" clId="{28B0D75C-99BE-4A1C-8784-9F11BE7988EE}" dt="2022-04-03T17:53:37.723" v="1143" actId="207"/>
          <ac:spMkLst>
            <pc:docMk/>
            <pc:sldMk cId="0" sldId="304"/>
            <ac:spMk id="9220" creationId="{00000000-0000-0000-0000-000000000000}"/>
          </ac:spMkLst>
        </pc:spChg>
      </pc:sldChg>
      <pc:sldChg chg="delSp modSp mod">
        <pc:chgData name="Richard Anderson" userId="4654cc452026b74c" providerId="LiveId" clId="{28B0D75C-99BE-4A1C-8784-9F11BE7988EE}" dt="2022-04-03T17:51:29.056" v="1141" actId="207"/>
        <pc:sldMkLst>
          <pc:docMk/>
          <pc:sldMk cId="0" sldId="322"/>
        </pc:sldMkLst>
        <pc:spChg chg="del">
          <ac:chgData name="Richard Anderson" userId="4654cc452026b74c" providerId="LiveId" clId="{28B0D75C-99BE-4A1C-8784-9F11BE7988EE}" dt="2022-04-03T17:50:21.206" v="1131" actId="21"/>
          <ac:spMkLst>
            <pc:docMk/>
            <pc:sldMk cId="0" sldId="322"/>
            <ac:spMk id="7171" creationId="{00000000-0000-0000-0000-000000000000}"/>
          </ac:spMkLst>
        </pc:spChg>
        <pc:spChg chg="del">
          <ac:chgData name="Richard Anderson" userId="4654cc452026b74c" providerId="LiveId" clId="{28B0D75C-99BE-4A1C-8784-9F11BE7988EE}" dt="2022-04-03T17:50:27.468" v="1132" actId="21"/>
          <ac:spMkLst>
            <pc:docMk/>
            <pc:sldMk cId="0" sldId="322"/>
            <ac:spMk id="7172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51:29.056" v="1141" actId="207"/>
          <ac:spMkLst>
            <pc:docMk/>
            <pc:sldMk cId="0" sldId="322"/>
            <ac:spMk id="7174" creationId="{00000000-0000-0000-0000-000000000000}"/>
          </ac:spMkLst>
        </pc:spChg>
      </pc:sldChg>
      <pc:sldChg chg="modSp del mod">
        <pc:chgData name="Richard Anderson" userId="4654cc452026b74c" providerId="LiveId" clId="{28B0D75C-99BE-4A1C-8784-9F11BE7988EE}" dt="2022-04-03T18:40:07.551" v="1353" actId="2696"/>
        <pc:sldMkLst>
          <pc:docMk/>
          <pc:sldMk cId="0" sldId="323"/>
        </pc:sldMkLst>
        <pc:spChg chg="mod">
          <ac:chgData name="Richard Anderson" userId="4654cc452026b74c" providerId="LiveId" clId="{28B0D75C-99BE-4A1C-8784-9F11BE7988EE}" dt="2022-04-03T17:52:23.917" v="1142" actId="21"/>
          <ac:spMkLst>
            <pc:docMk/>
            <pc:sldMk cId="0" sldId="323"/>
            <ac:spMk id="8195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7:45:58.481" v="1015" actId="27636"/>
        <pc:sldMkLst>
          <pc:docMk/>
          <pc:sldMk cId="0" sldId="324"/>
        </pc:sldMkLst>
        <pc:spChg chg="mod">
          <ac:chgData name="Richard Anderson" userId="4654cc452026b74c" providerId="LiveId" clId="{28B0D75C-99BE-4A1C-8784-9F11BE7988EE}" dt="2022-04-03T17:45:58.481" v="1015" actId="27636"/>
          <ac:spMkLst>
            <pc:docMk/>
            <pc:sldMk cId="0" sldId="324"/>
            <ac:spMk id="2048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4:17.762" v="1556" actId="20577"/>
        <pc:sldMkLst>
          <pc:docMk/>
          <pc:sldMk cId="0" sldId="329"/>
        </pc:sldMkLst>
        <pc:spChg chg="mod">
          <ac:chgData name="Richard Anderson" userId="4654cc452026b74c" providerId="LiveId" clId="{28B0D75C-99BE-4A1C-8784-9F11BE7988EE}" dt="2022-04-03T18:44:17.762" v="1556" actId="20577"/>
          <ac:spMkLst>
            <pc:docMk/>
            <pc:sldMk cId="0" sldId="329"/>
            <ac:spMk id="154627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18:43:35.731" v="1548" actId="115"/>
        <pc:sldMkLst>
          <pc:docMk/>
          <pc:sldMk cId="0" sldId="330"/>
        </pc:sldMkLst>
        <pc:spChg chg="mod">
          <ac:chgData name="Richard Anderson" userId="4654cc452026b74c" providerId="LiveId" clId="{28B0D75C-99BE-4A1C-8784-9F11BE7988EE}" dt="2022-04-03T18:43:20.030" v="1544" actId="113"/>
          <ac:spMkLst>
            <pc:docMk/>
            <pc:sldMk cId="0" sldId="330"/>
            <ac:spMk id="14339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8:43:35.731" v="1548" actId="115"/>
          <ac:spMkLst>
            <pc:docMk/>
            <pc:sldMk cId="0" sldId="330"/>
            <ac:spMk id="14340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2339668759" sldId="398"/>
        </pc:sldMkLst>
      </pc:sldChg>
      <pc:sldChg chg="modSp mod">
        <pc:chgData name="Richard Anderson" userId="4654cc452026b74c" providerId="LiveId" clId="{28B0D75C-99BE-4A1C-8784-9F11BE7988EE}" dt="2022-04-02T22:44:25.599" v="18" actId="20577"/>
        <pc:sldMkLst>
          <pc:docMk/>
          <pc:sldMk cId="4113631742" sldId="430"/>
        </pc:sldMkLst>
        <pc:spChg chg="mod">
          <ac:chgData name="Richard Anderson" userId="4654cc452026b74c" providerId="LiveId" clId="{28B0D75C-99BE-4A1C-8784-9F11BE7988EE}" dt="2022-04-02T22:44:25.599" v="18" actId="20577"/>
          <ac:spMkLst>
            <pc:docMk/>
            <pc:sldMk cId="4113631742" sldId="430"/>
            <ac:spMk id="3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465753969" sldId="435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06465327" sldId="436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116273328" sldId="437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04690364" sldId="438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48184183" sldId="439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3514822524" sldId="440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414637177" sldId="441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97057467" sldId="442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592771934" sldId="443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1146463288" sldId="444"/>
        </pc:sldMkLst>
      </pc:sldChg>
      <pc:sldChg chg="del">
        <pc:chgData name="Richard Anderson" userId="4654cc452026b74c" providerId="LiveId" clId="{28B0D75C-99BE-4A1C-8784-9F11BE7988EE}" dt="2022-04-03T01:02:08.101" v="583" actId="2696"/>
        <pc:sldMkLst>
          <pc:docMk/>
          <pc:sldMk cId="407070949" sldId="445"/>
        </pc:sldMkLst>
      </pc:sldChg>
      <pc:sldChg chg="modSp del mod">
        <pc:chgData name="Richard Anderson" userId="4654cc452026b74c" providerId="LiveId" clId="{28B0D75C-99BE-4A1C-8784-9F11BE7988EE}" dt="2022-04-03T17:43:52.354" v="1009" actId="2696"/>
        <pc:sldMkLst>
          <pc:docMk/>
          <pc:sldMk cId="1857642006" sldId="448"/>
        </pc:sldMkLst>
        <pc:spChg chg="mod">
          <ac:chgData name="Richard Anderson" userId="4654cc452026b74c" providerId="LiveId" clId="{28B0D75C-99BE-4A1C-8784-9F11BE7988EE}" dt="2022-04-03T17:22:57.597" v="834" actId="1076"/>
          <ac:spMkLst>
            <pc:docMk/>
            <pc:sldMk cId="1857642006" sldId="448"/>
            <ac:spMk id="7" creationId="{00000000-0000-0000-0000-000000000000}"/>
          </ac:spMkLst>
        </pc:spChg>
        <pc:spChg chg="mod">
          <ac:chgData name="Richard Anderson" userId="4654cc452026b74c" providerId="LiveId" clId="{28B0D75C-99BE-4A1C-8784-9F11BE7988EE}" dt="2022-04-03T17:22:13.470" v="830" actId="20577"/>
          <ac:spMkLst>
            <pc:docMk/>
            <pc:sldMk cId="1857642006" sldId="448"/>
            <ac:spMk id="27652" creationId="{00000000-0000-0000-0000-000000000000}"/>
          </ac:spMkLst>
        </pc:spChg>
        <pc:graphicFrameChg chg="mod">
          <ac:chgData name="Richard Anderson" userId="4654cc452026b74c" providerId="LiveId" clId="{28B0D75C-99BE-4A1C-8784-9F11BE7988EE}" dt="2022-04-03T17:23:03.288" v="835" actId="1076"/>
          <ac:graphicFrameMkLst>
            <pc:docMk/>
            <pc:sldMk cId="1857642006" sldId="448"/>
            <ac:graphicFrameMk id="27654" creationId="{00000000-0000-0000-0000-000000000000}"/>
          </ac:graphicFrameMkLst>
        </pc:graphicFrame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614819855" sldId="44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969565564" sldId="450"/>
        </pc:sldMkLst>
      </pc:sldChg>
      <pc:sldChg chg="del">
        <pc:chgData name="Richard Anderson" userId="4654cc452026b74c" providerId="LiveId" clId="{28B0D75C-99BE-4A1C-8784-9F11BE7988EE}" dt="2022-04-03T01:03:07.161" v="584" actId="2696"/>
        <pc:sldMkLst>
          <pc:docMk/>
          <pc:sldMk cId="1445958698" sldId="451"/>
        </pc:sldMkLst>
      </pc:sldChg>
      <pc:sldChg chg="addSp delSp modSp add mod modClrScheme chgLayout">
        <pc:chgData name="Richard Anderson" userId="4654cc452026b74c" providerId="LiveId" clId="{28B0D75C-99BE-4A1C-8784-9F11BE7988EE}" dt="2022-04-03T01:07:20.737" v="629" actId="700"/>
        <pc:sldMkLst>
          <pc:docMk/>
          <pc:sldMk cId="2990435941" sldId="451"/>
        </pc:sldMkLst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2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" creationId="{00000000-0000-0000-0000-000000000000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4" creationId="{00000000-0000-0000-0000-000000000000}"/>
          </ac:spMkLst>
        </pc:spChg>
        <pc:spChg chg="add mod">
          <ac:chgData name="Richard Anderson" userId="4654cc452026b74c" providerId="LiveId" clId="{28B0D75C-99BE-4A1C-8784-9F11BE7988EE}" dt="2022-04-03T01:07:03.214" v="627" actId="207"/>
          <ac:spMkLst>
            <pc:docMk/>
            <pc:sldMk cId="2990435941" sldId="451"/>
            <ac:spMk id="5" creationId="{C813DE87-A1D2-4A34-A2DB-3FE671063BC3}"/>
          </ac:spMkLst>
        </pc:spChg>
        <pc:spChg chg="add del mo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7" creationId="{CA06E4F7-8BB4-4F54-BA88-111D43224976}"/>
          </ac:spMkLst>
        </pc:spChg>
        <pc:spChg chg="mod ord">
          <ac:chgData name="Richard Anderson" userId="4654cc452026b74c" providerId="LiveId" clId="{28B0D75C-99BE-4A1C-8784-9F11BE7988EE}" dt="2022-04-03T01:07:20.737" v="629" actId="700"/>
          <ac:spMkLst>
            <pc:docMk/>
            <pc:sldMk cId="2990435941" sldId="451"/>
            <ac:spMk id="30723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01:07:09.495" v="628" actId="21"/>
          <ac:spMkLst>
            <pc:docMk/>
            <pc:sldMk cId="2990435941" sldId="451"/>
            <ac:spMk id="516099" creationId="{00000000-0000-0000-0000-000000000000}"/>
          </ac:spMkLst>
        </pc:spChg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948355705" sldId="45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042371903" sldId="453"/>
        </pc:sldMkLst>
      </pc:sldChg>
      <pc:sldChg chg="del">
        <pc:chgData name="Richard Anderson" userId="4654cc452026b74c" providerId="LiveId" clId="{28B0D75C-99BE-4A1C-8784-9F11BE7988EE}" dt="2022-04-03T01:13:56.011" v="650" actId="2696"/>
        <pc:sldMkLst>
          <pc:docMk/>
          <pc:sldMk cId="2264273420" sldId="454"/>
        </pc:sldMkLst>
      </pc:sldChg>
      <pc:sldChg chg="del">
        <pc:chgData name="Richard Anderson" userId="4654cc452026b74c" providerId="LiveId" clId="{28B0D75C-99BE-4A1C-8784-9F11BE7988EE}" dt="2022-04-03T01:11:04.299" v="630" actId="2696"/>
        <pc:sldMkLst>
          <pc:docMk/>
          <pc:sldMk cId="3533810412" sldId="45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854746560" sldId="45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23389855" sldId="456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15375490" sldId="458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739629722" sldId="459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984096071" sldId="460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2707633561" sldId="461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47782262" sldId="462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253635961" sldId="463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1123894641" sldId="464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422529581" sldId="465"/>
        </pc:sldMkLst>
      </pc:sldChg>
      <pc:sldChg chg="del">
        <pc:chgData name="Richard Anderson" userId="4654cc452026b74c" providerId="LiveId" clId="{28B0D75C-99BE-4A1C-8784-9F11BE7988EE}" dt="2022-04-03T17:43:52.354" v="1009" actId="2696"/>
        <pc:sldMkLst>
          <pc:docMk/>
          <pc:sldMk cId="3749885494" sldId="466"/>
        </pc:sldMkLst>
      </pc:sldChg>
      <pc:sldChg chg="modSp new mod">
        <pc:chgData name="Richard Anderson" userId="4654cc452026b74c" providerId="LiveId" clId="{28B0D75C-99BE-4A1C-8784-9F11BE7988EE}" dt="2022-04-02T22:48:25.699" v="141" actId="20577"/>
        <pc:sldMkLst>
          <pc:docMk/>
          <pc:sldMk cId="3442238392" sldId="467"/>
        </pc:sldMkLst>
        <pc:spChg chg="mod">
          <ac:chgData name="Richard Anderson" userId="4654cc452026b74c" providerId="LiveId" clId="{28B0D75C-99BE-4A1C-8784-9F11BE7988EE}" dt="2022-04-02T22:45:42.782" v="24" actId="20577"/>
          <ac:spMkLst>
            <pc:docMk/>
            <pc:sldMk cId="3442238392" sldId="467"/>
            <ac:spMk id="2" creationId="{814DB265-5C1B-4333-9DEA-4389F949566C}"/>
          </ac:spMkLst>
        </pc:spChg>
        <pc:spChg chg="mod">
          <ac:chgData name="Richard Anderson" userId="4654cc452026b74c" providerId="LiveId" clId="{28B0D75C-99BE-4A1C-8784-9F11BE7988EE}" dt="2022-04-02T22:48:25.699" v="141" actId="20577"/>
          <ac:spMkLst>
            <pc:docMk/>
            <pc:sldMk cId="3442238392" sldId="467"/>
            <ac:spMk id="3" creationId="{96D7AD00-1B01-4D96-9484-7C4119E31B2D}"/>
          </ac:spMkLst>
        </pc:spChg>
      </pc:sldChg>
      <pc:sldChg chg="modSp new mod">
        <pc:chgData name="Richard Anderson" userId="4654cc452026b74c" providerId="LiveId" clId="{28B0D75C-99BE-4A1C-8784-9F11BE7988EE}" dt="2022-04-03T01:01:29.452" v="582" actId="20577"/>
        <pc:sldMkLst>
          <pc:docMk/>
          <pc:sldMk cId="2484042785" sldId="468"/>
        </pc:sldMkLst>
        <pc:spChg chg="mod">
          <ac:chgData name="Richard Anderson" userId="4654cc452026b74c" providerId="LiveId" clId="{28B0D75C-99BE-4A1C-8784-9F11BE7988EE}" dt="2022-04-03T00:57:02.656" v="167" actId="20577"/>
          <ac:spMkLst>
            <pc:docMk/>
            <pc:sldMk cId="2484042785" sldId="468"/>
            <ac:spMk id="2" creationId="{7FC973C9-1489-41FD-A77A-DE7BEC47E7F2}"/>
          </ac:spMkLst>
        </pc:spChg>
        <pc:spChg chg="mod">
          <ac:chgData name="Richard Anderson" userId="4654cc452026b74c" providerId="LiveId" clId="{28B0D75C-99BE-4A1C-8784-9F11BE7988EE}" dt="2022-04-03T01:01:29.452" v="582" actId="20577"/>
          <ac:spMkLst>
            <pc:docMk/>
            <pc:sldMk cId="2484042785" sldId="468"/>
            <ac:spMk id="3" creationId="{32A454B4-EDDD-4557-AC4A-454707963BA7}"/>
          </ac:spMkLst>
        </pc:spChg>
      </pc:sldChg>
      <pc:sldChg chg="addSp modSp add mod">
        <pc:chgData name="Richard Anderson" userId="4654cc452026b74c" providerId="LiveId" clId="{28B0D75C-99BE-4A1C-8784-9F11BE7988EE}" dt="2022-04-03T01:14:54.328" v="652" actId="20577"/>
        <pc:sldMkLst>
          <pc:docMk/>
          <pc:sldMk cId="1504708940" sldId="469"/>
        </pc:sldMkLst>
        <pc:spChg chg="add mod">
          <ac:chgData name="Richard Anderson" userId="4654cc452026b74c" providerId="LiveId" clId="{28B0D75C-99BE-4A1C-8784-9F11BE7988EE}" dt="2022-04-03T01:14:54.328" v="652" actId="20577"/>
          <ac:spMkLst>
            <pc:docMk/>
            <pc:sldMk cId="1504708940" sldId="469"/>
            <ac:spMk id="6" creationId="{7742C61A-FDA1-4096-8D8B-1AEA7A2001E0}"/>
          </ac:spMkLst>
        </pc:spChg>
        <pc:spChg chg="mod">
          <ac:chgData name="Richard Anderson" userId="4654cc452026b74c" providerId="LiveId" clId="{28B0D75C-99BE-4A1C-8784-9F11BE7988EE}" dt="2022-04-03T01:13:42.156" v="649" actId="20577"/>
          <ac:spMkLst>
            <pc:docMk/>
            <pc:sldMk cId="1504708940" sldId="469"/>
            <ac:spMk id="30723" creationId="{00000000-0000-0000-0000-000000000000}"/>
          </ac:spMkLst>
        </pc:spChg>
      </pc:sldChg>
      <pc:sldChg chg="modSp mod">
        <pc:chgData name="Richard Anderson" userId="4654cc452026b74c" providerId="LiveId" clId="{28B0D75C-99BE-4A1C-8784-9F11BE7988EE}" dt="2022-04-03T01:19:37.349" v="697" actId="207"/>
        <pc:sldMkLst>
          <pc:docMk/>
          <pc:sldMk cId="2792534851" sldId="470"/>
        </pc:sldMkLst>
        <pc:spChg chg="mod">
          <ac:chgData name="Richard Anderson" userId="4654cc452026b74c" providerId="LiveId" clId="{28B0D75C-99BE-4A1C-8784-9F11BE7988EE}" dt="2022-04-03T01:19:37.349" v="697" actId="207"/>
          <ac:spMkLst>
            <pc:docMk/>
            <pc:sldMk cId="2792534851" sldId="470"/>
            <ac:spMk id="446467" creationId="{00000000-0000-0000-0000-000000000000}"/>
          </ac:spMkLst>
        </pc:spChg>
      </pc:sldChg>
      <pc:sldChg chg="modSp new mod">
        <pc:chgData name="Richard Anderson" userId="4654cc452026b74c" providerId="LiveId" clId="{28B0D75C-99BE-4A1C-8784-9F11BE7988EE}" dt="2022-04-03T17:40:11.145" v="1005" actId="20577"/>
        <pc:sldMkLst>
          <pc:docMk/>
          <pc:sldMk cId="2908669813" sldId="471"/>
        </pc:sldMkLst>
        <pc:spChg chg="mod">
          <ac:chgData name="Richard Anderson" userId="4654cc452026b74c" providerId="LiveId" clId="{28B0D75C-99BE-4A1C-8784-9F11BE7988EE}" dt="2022-04-03T01:21:31.939" v="708" actId="20577"/>
          <ac:spMkLst>
            <pc:docMk/>
            <pc:sldMk cId="2908669813" sldId="471"/>
            <ac:spMk id="2" creationId="{204FF01F-3384-4205-86ED-EE2A2568519D}"/>
          </ac:spMkLst>
        </pc:spChg>
        <pc:spChg chg="mod">
          <ac:chgData name="Richard Anderson" userId="4654cc452026b74c" providerId="LiveId" clId="{28B0D75C-99BE-4A1C-8784-9F11BE7988EE}" dt="2022-04-03T17:40:11.145" v="1005" actId="20577"/>
          <ac:spMkLst>
            <pc:docMk/>
            <pc:sldMk cId="2908669813" sldId="471"/>
            <ac:spMk id="3" creationId="{042E0669-5EB2-4525-9444-B63B6CA28743}"/>
          </ac:spMkLst>
        </pc:spChg>
      </pc:sldChg>
      <pc:sldChg chg="addSp modSp new mod">
        <pc:chgData name="Richard Anderson" userId="4654cc452026b74c" providerId="LiveId" clId="{28B0D75C-99BE-4A1C-8784-9F11BE7988EE}" dt="2022-04-03T17:41:39.868" v="1008" actId="1076"/>
        <pc:sldMkLst>
          <pc:docMk/>
          <pc:sldMk cId="4115010647" sldId="472"/>
        </pc:sldMkLst>
        <pc:spChg chg="mod">
          <ac:chgData name="Richard Anderson" userId="4654cc452026b74c" providerId="LiveId" clId="{28B0D75C-99BE-4A1C-8784-9F11BE7988EE}" dt="2022-04-03T17:26:40.246" v="850" actId="20577"/>
          <ac:spMkLst>
            <pc:docMk/>
            <pc:sldMk cId="4115010647" sldId="472"/>
            <ac:spMk id="2" creationId="{81464AF3-0FA9-4CAF-BAD3-B8579F4CC53A}"/>
          </ac:spMkLst>
        </pc:spChg>
        <pc:spChg chg="mod">
          <ac:chgData name="Richard Anderson" userId="4654cc452026b74c" providerId="LiveId" clId="{28B0D75C-99BE-4A1C-8784-9F11BE7988EE}" dt="2022-04-03T17:38:50.169" v="943" actId="20577"/>
          <ac:spMkLst>
            <pc:docMk/>
            <pc:sldMk cId="4115010647" sldId="472"/>
            <ac:spMk id="3" creationId="{E7C5C7E6-7191-44CD-917B-A919A19B20FA}"/>
          </ac:spMkLst>
        </pc:spChg>
        <pc:picChg chg="add mod">
          <ac:chgData name="Richard Anderson" userId="4654cc452026b74c" providerId="LiveId" clId="{28B0D75C-99BE-4A1C-8784-9F11BE7988EE}" dt="2022-04-03T17:41:39.868" v="1008" actId="1076"/>
          <ac:picMkLst>
            <pc:docMk/>
            <pc:sldMk cId="4115010647" sldId="472"/>
            <ac:picMk id="8" creationId="{1694E4FD-B3CF-4ACE-AF54-79CC9524C345}"/>
          </ac:picMkLst>
        </pc:picChg>
      </pc:sldChg>
      <pc:sldChg chg="addSp delSp modSp mod">
        <pc:chgData name="Richard Anderson" userId="4654cc452026b74c" providerId="LiveId" clId="{28B0D75C-99BE-4A1C-8784-9F11BE7988EE}" dt="2022-04-03T18:34:04.528" v="1154" actId="207"/>
        <pc:sldMkLst>
          <pc:docMk/>
          <pc:sldMk cId="0" sldId="473"/>
        </pc:sldMkLst>
        <pc:spChg chg="add mod">
          <ac:chgData name="Richard Anderson" userId="4654cc452026b74c" providerId="LiveId" clId="{28B0D75C-99BE-4A1C-8784-9F11BE7988EE}" dt="2022-04-03T18:34:04.528" v="1154" actId="207"/>
          <ac:spMkLst>
            <pc:docMk/>
            <pc:sldMk cId="0" sldId="473"/>
            <ac:spMk id="5" creationId="{92769B59-2C94-4C16-B57D-A0A097184671}"/>
          </ac:spMkLst>
        </pc:spChg>
        <pc:spChg chg="mod">
          <ac:chgData name="Richard Anderson" userId="4654cc452026b74c" providerId="LiveId" clId="{28B0D75C-99BE-4A1C-8784-9F11BE7988EE}" dt="2022-04-03T17:45:58.446" v="1010" actId="27636"/>
          <ac:spMkLst>
            <pc:docMk/>
            <pc:sldMk cId="0" sldId="473"/>
            <ac:spMk id="6147" creationId="{00000000-0000-0000-0000-000000000000}"/>
          </ac:spMkLst>
        </pc:spChg>
        <pc:spChg chg="del mod">
          <ac:chgData name="Richard Anderson" userId="4654cc452026b74c" providerId="LiveId" clId="{28B0D75C-99BE-4A1C-8784-9F11BE7988EE}" dt="2022-04-03T18:33:29.009" v="1152" actId="21"/>
          <ac:spMkLst>
            <pc:docMk/>
            <pc:sldMk cId="0" sldId="473"/>
            <ac:spMk id="6153" creationId="{00000000-0000-0000-0000-00000000000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7:49:43.031" v="1129" actId="120"/>
        <pc:sldMkLst>
          <pc:docMk/>
          <pc:sldMk cId="220895901" sldId="474"/>
        </pc:sldMkLst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2" creationId="{306EF0E6-9A1A-47A8-82DC-43F5B26A4D12}"/>
          </ac:spMkLst>
        </pc:spChg>
        <pc:spChg chg="del 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3" creationId="{A7F740B0-6731-4558-B743-8194E84CB993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4" creationId="{7F5605F5-5B8C-4978-BD5A-80B1B57F626D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5" creationId="{83A9F790-F549-4391-A7A6-1BB9A6A928F5}"/>
          </ac:spMkLst>
        </pc:spChg>
        <pc:spChg chg="mod ord">
          <ac:chgData name="Richard Anderson" userId="4654cc452026b74c" providerId="LiveId" clId="{28B0D75C-99BE-4A1C-8784-9F11BE7988EE}" dt="2022-04-03T17:46:42.345" v="1019" actId="700"/>
          <ac:spMkLst>
            <pc:docMk/>
            <pc:sldMk cId="220895901" sldId="474"/>
            <ac:spMk id="6" creationId="{376D87DB-86B3-4B9B-AC80-B5E97844BC79}"/>
          </ac:spMkLst>
        </pc:spChg>
        <pc:spChg chg="add mod ord">
          <ac:chgData name="Richard Anderson" userId="4654cc452026b74c" providerId="LiveId" clId="{28B0D75C-99BE-4A1C-8784-9F11BE7988EE}" dt="2022-04-03T17:46:59.312" v="1038" actId="20577"/>
          <ac:spMkLst>
            <pc:docMk/>
            <pc:sldMk cId="220895901" sldId="474"/>
            <ac:spMk id="7" creationId="{8D185931-AE9A-4B3F-AFEA-B3C02B5661AD}"/>
          </ac:spMkLst>
        </pc:spChg>
        <pc:spChg chg="add mod ord">
          <ac:chgData name="Richard Anderson" userId="4654cc452026b74c" providerId="LiveId" clId="{28B0D75C-99BE-4A1C-8784-9F11BE7988EE}" dt="2022-04-03T17:49:43.031" v="1129" actId="120"/>
          <ac:spMkLst>
            <pc:docMk/>
            <pc:sldMk cId="220895901" sldId="474"/>
            <ac:spMk id="8" creationId="{BF11E553-F4BA-4D38-A2DB-2EA405FD65B0}"/>
          </ac:spMkLst>
        </pc:spChg>
      </pc:sldChg>
      <pc:sldChg chg="addSp delSp modSp new mod modClrScheme chgLayout">
        <pc:chgData name="Richard Anderson" userId="4654cc452026b74c" providerId="LiveId" clId="{28B0D75C-99BE-4A1C-8784-9F11BE7988EE}" dt="2022-04-03T18:29:09.255" v="1150"/>
        <pc:sldMkLst>
          <pc:docMk/>
          <pc:sldMk cId="2212097925" sldId="475"/>
        </pc:sldMkLst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2" creationId="{0CD73323-AA74-42FD-BF74-F417ABB27D9C}"/>
          </ac:spMkLst>
        </pc:spChg>
        <pc:spChg chg="del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3" creationId="{9349B70D-B3FC-46CF-B722-CBEC91199D1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4" creationId="{5ED28614-6B83-448C-A612-BDF9FC4B4261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5" creationId="{DA0D65EE-3FEF-4806-BC2A-0AD58D3C2C83}"/>
          </ac:spMkLst>
        </pc:spChg>
        <pc:spChg chg="mod ord">
          <ac:chgData name="Richard Anderson" userId="4654cc452026b74c" providerId="LiveId" clId="{28B0D75C-99BE-4A1C-8784-9F11BE7988EE}" dt="2022-04-03T18:28:13.954" v="1147" actId="700"/>
          <ac:spMkLst>
            <pc:docMk/>
            <pc:sldMk cId="2212097925" sldId="475"/>
            <ac:spMk id="6" creationId="{860727B2-C7C8-42F5-AD9E-E12AC5DBB50B}"/>
          </ac:spMkLst>
        </pc:spChg>
        <pc:spChg chg="add mod">
          <ac:chgData name="Richard Anderson" userId="4654cc452026b74c" providerId="LiveId" clId="{28B0D75C-99BE-4A1C-8784-9F11BE7988EE}" dt="2022-04-03T18:28:08.488" v="1146"/>
          <ac:spMkLst>
            <pc:docMk/>
            <pc:sldMk cId="2212097925" sldId="475"/>
            <ac:spMk id="7" creationId="{8CCF97F0-D55C-4CA3-BD30-4B1E5FDF808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8" creationId="{E64134F2-B5F0-44E4-9504-2DB7073162E8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1" creationId="{9E7248E3-9663-4132-9DC4-2EBBB6CF5126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2" creationId="{C2229896-B590-49D8-88FA-25B9ED842F27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4" creationId="{0A420A14-9B57-41C6-9BDD-A54F0993266F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5" creationId="{EFD09391-9A03-4D9F-8B70-ABC01CD3E42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8" creationId="{FDF81B20-EF26-4455-B440-9781B5B91A2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19" creationId="{02347FBF-0165-4746-99D9-B71EFDC825ED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2" creationId="{EBC6E0A7-DD44-4F3E-BA55-096D191BA93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4" creationId="{D5207644-5DC3-44AF-B715-9DE908C56994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5" creationId="{058D2287-CEB7-4AE2-B287-07EED9991B1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6" creationId="{AB4C089A-73EC-422F-8BEB-9BCD386F21B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7" creationId="{94805185-8C5C-453C-BC33-6BC0DDED3D89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8" creationId="{8896A36A-D278-44E8-9737-EFA5A5FCF0AB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29" creationId="{86B43E58-1A2A-495F-BC9D-AF0C18A455DC}"/>
          </ac:spMkLst>
        </pc:spChg>
        <pc:spChg chg="add mod">
          <ac:chgData name="Richard Anderson" userId="4654cc452026b74c" providerId="LiveId" clId="{28B0D75C-99BE-4A1C-8784-9F11BE7988EE}" dt="2022-04-03T18:29:09.255" v="1150"/>
          <ac:spMkLst>
            <pc:docMk/>
            <pc:sldMk cId="2212097925" sldId="475"/>
            <ac:spMk id="35" creationId="{55BF19A4-7655-4D88-ACD5-525B5CBEC071}"/>
          </ac:spMkLst>
        </pc:sp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9" creationId="{D16EE60A-34BC-466A-8CD0-1C5079711A5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0" creationId="{06BA548D-D642-44DD-825C-C327ABA00C4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3" creationId="{A7C59151-AAA2-404C-A33A-28F5E2C8B492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6" creationId="{A57AFA4D-D426-42FD-9F56-75CE9BDD2BCE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17" creationId="{C9D7A30A-031D-4377-8FFA-62C9A10723E9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0" creationId="{05441C49-A45D-42A3-BA04-DC392192D18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1" creationId="{0F20B79B-FED3-488F-B64F-1F13203EB66C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23" creationId="{C5C96382-C630-4551-8443-75C9C39B7623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0" creationId="{7EC97EBA-9128-4034-8D27-5C2BF2128D0D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1" creationId="{B9FA1CC4-BBD2-4BAB-B6FF-3D2CCB85D84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2" creationId="{F23C6747-865E-432D-B848-F19FD2C13324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3" creationId="{25D2068B-9390-4223-8F8A-59532408DCF5}"/>
          </ac:cxnSpMkLst>
        </pc:cxnChg>
        <pc:cxnChg chg="add mod">
          <ac:chgData name="Richard Anderson" userId="4654cc452026b74c" providerId="LiveId" clId="{28B0D75C-99BE-4A1C-8784-9F11BE7988EE}" dt="2022-04-03T18:29:09.255" v="1150"/>
          <ac:cxnSpMkLst>
            <pc:docMk/>
            <pc:sldMk cId="2212097925" sldId="475"/>
            <ac:cxnSpMk id="34" creationId="{B4661AF2-93BF-434E-B40C-E1E9ADF4F46B}"/>
          </ac:cxnSpMkLst>
        </pc:cxnChg>
      </pc:sldChg>
      <pc:sldChg chg="addSp delSp modSp new mod modClrScheme chgLayout">
        <pc:chgData name="Richard Anderson" userId="4654cc452026b74c" providerId="LiveId" clId="{28B0D75C-99BE-4A1C-8784-9F11BE7988EE}" dt="2022-04-03T18:40:01.966" v="1352" actId="20577"/>
        <pc:sldMkLst>
          <pc:docMk/>
          <pc:sldMk cId="4087967561" sldId="476"/>
        </pc:sldMkLst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2" creationId="{8BEB0A81-09E4-4DB3-98B0-331B1C878225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3" creationId="{984EA5EA-8E00-49D5-B07C-929D2CF4799D}"/>
          </ac:spMkLst>
        </pc:spChg>
        <pc:spChg chg="mod ord">
          <ac:chgData name="Richard Anderson" userId="4654cc452026b74c" providerId="LiveId" clId="{28B0D75C-99BE-4A1C-8784-9F11BE7988EE}" dt="2022-04-03T18:35:07.753" v="1156" actId="700"/>
          <ac:spMkLst>
            <pc:docMk/>
            <pc:sldMk cId="4087967561" sldId="476"/>
            <ac:spMk id="4" creationId="{2D28CFAE-3455-49C3-ACF1-6F183F9CA8C3}"/>
          </ac:spMkLst>
        </pc:spChg>
        <pc:spChg chg="add mod ord">
          <ac:chgData name="Richard Anderson" userId="4654cc452026b74c" providerId="LiveId" clId="{28B0D75C-99BE-4A1C-8784-9F11BE7988EE}" dt="2022-04-03T18:40:01.966" v="1352" actId="20577"/>
          <ac:spMkLst>
            <pc:docMk/>
            <pc:sldMk cId="4087967561" sldId="476"/>
            <ac:spMk id="5" creationId="{D0C7B19B-D43A-4CC5-9959-656E796EDF89}"/>
          </ac:spMkLst>
        </pc:spChg>
        <pc:spChg chg="add del mod ord">
          <ac:chgData name="Richard Anderson" userId="4654cc452026b74c" providerId="LiveId" clId="{28B0D75C-99BE-4A1C-8784-9F11BE7988EE}" dt="2022-04-03T18:35:30.170" v="1157" actId="3680"/>
          <ac:spMkLst>
            <pc:docMk/>
            <pc:sldMk cId="4087967561" sldId="476"/>
            <ac:spMk id="6" creationId="{0FB3F3B1-A4A7-464B-BDF8-CB71C3E25B27}"/>
          </ac:spMkLst>
        </pc:spChg>
        <pc:graphicFrameChg chg="add mod ord modGraphic">
          <ac:chgData name="Richard Anderson" userId="4654cc452026b74c" providerId="LiveId" clId="{28B0D75C-99BE-4A1C-8784-9F11BE7988EE}" dt="2022-04-03T18:39:48.872" v="1327" actId="20577"/>
          <ac:graphicFrameMkLst>
            <pc:docMk/>
            <pc:sldMk cId="4087967561" sldId="476"/>
            <ac:graphicFrameMk id="7" creationId="{EE274A63-CA22-4EF2-9DAF-F0C47661EBBB}"/>
          </ac:graphicFrameMkLst>
        </pc:graphicFrameChg>
      </pc:sldChg>
      <pc:sldChg chg="modSp new mod">
        <pc:chgData name="Richard Anderson" userId="4654cc452026b74c" providerId="LiveId" clId="{28B0D75C-99BE-4A1C-8784-9F11BE7988EE}" dt="2022-04-03T18:42:50.433" v="1541" actId="20577"/>
        <pc:sldMkLst>
          <pc:docMk/>
          <pc:sldMk cId="718896602" sldId="477"/>
        </pc:sldMkLst>
        <pc:spChg chg="mod">
          <ac:chgData name="Richard Anderson" userId="4654cc452026b74c" providerId="LiveId" clId="{28B0D75C-99BE-4A1C-8784-9F11BE7988EE}" dt="2022-04-03T18:41:16.306" v="1367" actId="20577"/>
          <ac:spMkLst>
            <pc:docMk/>
            <pc:sldMk cId="718896602" sldId="477"/>
            <ac:spMk id="2" creationId="{DEA8341E-EF9C-42ED-A22A-7DAF6FCDBA13}"/>
          </ac:spMkLst>
        </pc:spChg>
        <pc:spChg chg="mod">
          <ac:chgData name="Richard Anderson" userId="4654cc452026b74c" providerId="LiveId" clId="{28B0D75C-99BE-4A1C-8784-9F11BE7988EE}" dt="2022-04-03T18:42:50.433" v="1541" actId="20577"/>
          <ac:spMkLst>
            <pc:docMk/>
            <pc:sldMk cId="718896602" sldId="477"/>
            <ac:spMk id="3" creationId="{71DA0546-87C9-4978-87CC-356F757CC7DA}"/>
          </ac:spMkLst>
        </pc:spChg>
      </pc:sldChg>
      <pc:sldMasterChg chg="delSldLayout">
        <pc:chgData name="Richard Anderson" userId="4654cc452026b74c" providerId="LiveId" clId="{28B0D75C-99BE-4A1C-8784-9F11BE7988EE}" dt="2022-04-03T17:43:52.354" v="1009" actId="2696"/>
        <pc:sldMasterMkLst>
          <pc:docMk/>
          <pc:sldMasterMk cId="1822890172" sldId="2147483661"/>
        </pc:sldMasterMkLst>
        <pc:sldLayoutChg chg="del">
          <pc:chgData name="Richard Anderson" userId="4654cc452026b74c" providerId="LiveId" clId="{28B0D75C-99BE-4A1C-8784-9F11BE7988EE}" dt="2022-04-03T01:02:08.101" v="583" actId="2696"/>
          <pc:sldLayoutMkLst>
            <pc:docMk/>
            <pc:sldMasterMk cId="1822890172" sldId="2147483661"/>
            <pc:sldLayoutMk cId="1655181020" sldId="2147483673"/>
          </pc:sldLayoutMkLst>
        </pc:sldLayoutChg>
        <pc:sldLayoutChg chg="del">
          <pc:chgData name="Richard Anderson" userId="4654cc452026b74c" providerId="LiveId" clId="{28B0D75C-99BE-4A1C-8784-9F11BE7988EE}" dt="2022-04-03T17:43:52.354" v="1009" actId="2696"/>
          <pc:sldLayoutMkLst>
            <pc:docMk/>
            <pc:sldMasterMk cId="1822890172" sldId="2147483661"/>
            <pc:sldLayoutMk cId="2693861644" sldId="2147483674"/>
          </pc:sldLayoutMkLst>
        </pc:sldLayoutChg>
      </pc:sldMasterChg>
    </pc:docChg>
  </pc:docChgLst>
</pc:chgInfo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0700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35413" y="0"/>
            <a:ext cx="3062287" cy="44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t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53488"/>
            <a:ext cx="3060700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6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35413" y="8853488"/>
            <a:ext cx="3062287" cy="442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7290" tIns="43645" rIns="87290" bIns="43645" numCol="1" anchor="b" anchorCtr="0" compatLnSpc="1">
            <a:prstTxWarp prst="textNoShape">
              <a:avLst/>
            </a:prstTxWarp>
          </a:bodyPr>
          <a:lstStyle>
            <a:lvl1pPr algn="r" defTabSz="873272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5FFEEAA-FA7D-4C6B-B401-0583FCE20B2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5872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59225" y="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482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71575" y="696913"/>
            <a:ext cx="4641850" cy="34813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0275" y="4410075"/>
            <a:ext cx="5124450" cy="417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59225" y="8820150"/>
            <a:ext cx="3025775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26" tIns="46062" rIns="92126" bIns="46062" numCol="1" anchor="b" anchorCtr="0" compatLnSpc="1">
            <a:prstTxWarp prst="textNoShape">
              <a:avLst/>
            </a:prstTxWarp>
          </a:bodyPr>
          <a:lstStyle>
            <a:lvl1pPr algn="r" defTabSz="922126">
              <a:lnSpc>
                <a:spcPct val="100000"/>
              </a:lnSpc>
              <a:spcBef>
                <a:spcPct val="0"/>
              </a:spcBef>
              <a:defRPr sz="13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D009345-72C9-4A7C-A0D7-3D94E68039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30044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1pPr>
            <a:lvl2pPr marL="714375" indent="-274638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2pPr>
            <a:lvl3pPr marL="1098550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3pPr>
            <a:lvl4pPr marL="1538288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4pPr>
            <a:lvl5pPr marL="1978025" indent="-219075" defTabSz="920750">
              <a:defRPr sz="1600">
                <a:solidFill>
                  <a:schemeClr val="accent1"/>
                </a:solidFill>
                <a:latin typeface="Times New Roman" pitchFamily="18" charset="0"/>
              </a:defRPr>
            </a:lvl5pPr>
            <a:lvl6pPr marL="24352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6pPr>
            <a:lvl7pPr marL="28924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7pPr>
            <a:lvl8pPr marL="33496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8pPr>
            <a:lvl9pPr marL="3806825" indent="-219075" defTabSz="920750" eaLnBrk="0" fontAlgn="base" hangingPunct="0">
              <a:lnSpc>
                <a:spcPct val="90000"/>
              </a:lnSpc>
              <a:spcBef>
                <a:spcPct val="50000"/>
              </a:spcBef>
              <a:spcAft>
                <a:spcPct val="0"/>
              </a:spcAft>
              <a:defRPr sz="1600">
                <a:solidFill>
                  <a:schemeClr val="accent1"/>
                </a:solidFill>
                <a:latin typeface="Times New Roman" pitchFamily="18" charset="0"/>
              </a:defRPr>
            </a:lvl9pPr>
          </a:lstStyle>
          <a:p>
            <a:fld id="{D17C474B-C3E0-4DCD-B84A-C2977C7F6AF3}" type="slidenum">
              <a:rPr lang="en-US" altLang="en-US" sz="1300" smtClean="0">
                <a:solidFill>
                  <a:schemeClr val="tx1"/>
                </a:solidFill>
              </a:rPr>
              <a:pPr/>
              <a:t>1</a:t>
            </a:fld>
            <a:endParaRPr lang="en-US" altLang="en-US" sz="1300">
              <a:solidFill>
                <a:schemeClr val="tx1"/>
              </a:solidFill>
            </a:endParaRPr>
          </a:p>
        </p:txBody>
      </p:sp>
      <p:sp>
        <p:nvSpPr>
          <p:cNvPr id="358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58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4813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9591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AC7B82C-FDB5-4175-9496-0780E892D046}" type="slidenum">
              <a:rPr lang="en-US"/>
              <a:pPr/>
              <a:t>16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7412"/>
          </a:xfrm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813" y="4343798"/>
            <a:ext cx="5032375" cy="4111625"/>
          </a:xfrm>
        </p:spPr>
        <p:txBody>
          <a:bodyPr/>
          <a:lstStyle/>
          <a:p>
            <a:r>
              <a:rPr lang="en-US"/>
              <a:t>Here’s a revision of that tree that’s balanced. (Same values, similar tree)</a:t>
            </a:r>
          </a:p>
          <a:p>
            <a:r>
              <a:rPr lang="en-US"/>
              <a:t>This one _is_ an AVL tree (and isn’t leftist).</a:t>
            </a:r>
          </a:p>
          <a:p>
            <a:r>
              <a:rPr lang="en-US"/>
              <a:t>I also have here how we might </a:t>
            </a:r>
            <a:r>
              <a:rPr lang="en-US" b="1"/>
              <a:t>store the nodes </a:t>
            </a:r>
            <a:r>
              <a:rPr lang="en-US"/>
              <a:t>in the AVL tree.</a:t>
            </a:r>
          </a:p>
          <a:p>
            <a:r>
              <a:rPr lang="en-US"/>
              <a:t>Notice that I’m going to keep </a:t>
            </a:r>
            <a:r>
              <a:rPr lang="en-US" b="1"/>
              <a:t>track of height all the time</a:t>
            </a:r>
            <a:r>
              <a:rPr lang="en-US"/>
              <a:t>. </a:t>
            </a:r>
            <a:r>
              <a:rPr lang="en-US" b="1"/>
              <a:t>WHY?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75046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FBA77-BE22-4891-A592-9EEA9D68D0DF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168802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37266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18960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015768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554237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119303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842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5C27C9B2-C7AC-446E-8B5B-EC014B5CC7B6}" type="datetime1">
              <a:rPr lang="en-US" altLang="en-US" sz="1200"/>
              <a:pPr/>
              <a:t>4/13/2022</a:t>
            </a:fld>
            <a:endParaRPr lang="en-US" altLang="en-US" sz="1200"/>
          </a:p>
        </p:txBody>
      </p:sp>
      <p:sp>
        <p:nvSpPr>
          <p:cNvPr id="3277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F41494E8-FD99-4336-850B-3DF99CBAF900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3277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3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  <p:extLst>
      <p:ext uri="{BB962C8B-B14F-4D97-AF65-F5344CB8AC3E}">
        <p14:creationId xmlns:p14="http://schemas.microsoft.com/office/powerpoint/2010/main" val="209677295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72482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937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834933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640295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26551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21836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901680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758384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142CCA2-2949-4325-A78A-A7C3B63D73CE}" type="slidenum">
              <a:rPr lang="en-US" smtClean="0"/>
              <a:pPr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92929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DC63049-AD29-42FF-A49C-3F32E63E9ACE}" type="datetime1">
              <a:rPr lang="en-US" altLang="en-US" sz="1200"/>
              <a:pPr/>
              <a:t>4/13/2022</a:t>
            </a:fld>
            <a:endParaRPr lang="en-US" altLang="en-US" sz="1200"/>
          </a:p>
        </p:txBody>
      </p:sp>
      <p:sp>
        <p:nvSpPr>
          <p:cNvPr id="44035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1pPr>
            <a:lvl2pPr marL="702756" indent="-270291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2pPr>
            <a:lvl3pPr marL="1081164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3pPr>
            <a:lvl4pPr marL="1513629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4pPr>
            <a:lvl5pPr marL="1946095" indent="-216233" defTabSz="914485">
              <a:defRPr sz="2300">
                <a:solidFill>
                  <a:schemeClr val="tx1"/>
                </a:solidFill>
                <a:latin typeface="Times New Roman" pitchFamily="18" charset="0"/>
              </a:defRPr>
            </a:lvl5pPr>
            <a:lvl6pPr marL="2378560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6pPr>
            <a:lvl7pPr marL="2811026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7pPr>
            <a:lvl8pPr marL="3243491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8pPr>
            <a:lvl9pPr marL="3675957" indent="-216233" defTabSz="914485" eaLnBrk="0" fontAlgn="base" hangingPunct="0">
              <a:spcBef>
                <a:spcPct val="0"/>
              </a:spcBef>
              <a:spcAft>
                <a:spcPct val="0"/>
              </a:spcAft>
              <a:defRPr sz="23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4207B7E7-4801-4D06-946D-B846E0FB4CDC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4403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7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en-US" altLang="en-US" smtClean="0"/>
              <a:t>A binary search tree is a binary tree in which all nodes in the left subtree of a node have lower values than the node. All nodes in the right subtree of a node have higher value than the node.</a:t>
            </a:r>
          </a:p>
          <a:p>
            <a:r>
              <a:rPr lang="en-US" altLang="en-US" smtClean="0"/>
              <a:t>It’s like making that recursion into the data structure!</a:t>
            </a:r>
          </a:p>
          <a:p>
            <a:r>
              <a:rPr lang="en-US" altLang="en-US" smtClean="0"/>
              <a:t>I’m storing integers at each node. Does everybody think that’s what I’m _really_ going to store?</a:t>
            </a:r>
          </a:p>
          <a:p>
            <a:r>
              <a:rPr lang="en-US" altLang="en-US" smtClean="0"/>
              <a:t>What do I need to know about what I store?</a:t>
            </a:r>
          </a:p>
          <a:p>
            <a:r>
              <a:rPr lang="en-US" altLang="en-US" smtClean="0"/>
              <a:t>(comparison, equality testing)</a:t>
            </a:r>
          </a:p>
        </p:txBody>
      </p:sp>
    </p:spTree>
    <p:extLst>
      <p:ext uri="{BB962C8B-B14F-4D97-AF65-F5344CB8AC3E}">
        <p14:creationId xmlns:p14="http://schemas.microsoft.com/office/powerpoint/2010/main" val="117267841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4281A65-8E08-4F19-9984-9A65BDFEC1D5}" type="slidenum">
              <a:rPr lang="en-US"/>
              <a:pPr/>
              <a:t>7</a:t>
            </a:fld>
            <a:endParaRPr lang="en-US"/>
          </a:p>
        </p:txBody>
      </p:sp>
      <p:sp>
        <p:nvSpPr>
          <p:cNvPr id="239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6175" y="687388"/>
            <a:ext cx="4567238" cy="3427412"/>
          </a:xfrm>
          <a:ln/>
        </p:spPr>
      </p:sp>
      <p:sp>
        <p:nvSpPr>
          <p:cNvPr id="239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2203" y="4343715"/>
            <a:ext cx="5033596" cy="4112281"/>
          </a:xfrm>
        </p:spPr>
        <p:txBody>
          <a:bodyPr/>
          <a:lstStyle/>
          <a:p>
            <a:r>
              <a:rPr lang="en-US"/>
              <a:t>So, </a:t>
            </a:r>
            <a:r>
              <a:rPr lang="en-US" b="1"/>
              <a:t>AVL trees will be Binary Search Trees </a:t>
            </a:r>
            <a:r>
              <a:rPr lang="en-US"/>
              <a:t>with </a:t>
            </a:r>
            <a:r>
              <a:rPr lang="en-US" b="1"/>
              <a:t>one extra feature</a:t>
            </a:r>
            <a:r>
              <a:rPr lang="en-US"/>
              <a:t>:</a:t>
            </a:r>
          </a:p>
          <a:p>
            <a:endParaRPr lang="en-US"/>
          </a:p>
          <a:p>
            <a:r>
              <a:rPr lang="en-US" b="1"/>
              <a:t>They balance themselves</a:t>
            </a:r>
            <a:r>
              <a:rPr lang="en-US"/>
              <a:t>!</a:t>
            </a:r>
          </a:p>
          <a:p>
            <a:endParaRPr lang="en-US"/>
          </a:p>
          <a:p>
            <a:r>
              <a:rPr lang="en-US"/>
              <a:t>The result is that</a:t>
            </a:r>
            <a:r>
              <a:rPr lang="en-US" b="1"/>
              <a:t> all AVL trees at any point </a:t>
            </a:r>
            <a:r>
              <a:rPr lang="en-US"/>
              <a:t>will have a </a:t>
            </a:r>
            <a:r>
              <a:rPr lang="en-US" b="1"/>
              <a:t>logarithmic asymptotic bound </a:t>
            </a:r>
            <a:r>
              <a:rPr lang="en-US"/>
              <a:t>on their depths</a:t>
            </a:r>
          </a:p>
        </p:txBody>
      </p:sp>
    </p:spTree>
    <p:extLst>
      <p:ext uri="{BB962C8B-B14F-4D97-AF65-F5344CB8AC3E}">
        <p14:creationId xmlns:p14="http://schemas.microsoft.com/office/powerpoint/2010/main" val="108206452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FBA77-BE22-4891-A592-9EEA9D68D0DF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06056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1FBA77-BE22-4891-A592-9EEA9D68D0DF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582943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BB1E4-1DF8-4B16-8100-EF1EF863A76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5291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6BBB1E4-1DF8-4B16-8100-EF1EF863A76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984736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34098A-BE6F-4399-9B93-03C8DD1B9454}" type="slidenum">
              <a:rPr lang="en-US"/>
              <a:pPr/>
              <a:t>13</a:t>
            </a:fld>
            <a:endParaRPr lang="en-US"/>
          </a:p>
        </p:txBody>
      </p:sp>
      <p:sp>
        <p:nvSpPr>
          <p:cNvPr id="448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8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372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95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CEE3D29-17E1-4F73-98C5-C1578562D19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267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D706F9A-20CC-453C-B016-716D1B49E89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554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aseline="0">
                <a:latin typeface="+mn-lt"/>
              </a:defRPr>
            </a:lvl1pPr>
          </a:lstStyle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517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57399F4-18E9-476C-BF51-6F6CFD525104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7107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160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972A4B9-27A0-431E-828E-D9164D3B9025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71869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C45AD5-AAEF-4934-AA5C-17729208420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604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7D4BD63-3F69-4317-BFAC-D05CE43EF9AC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14992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14B3FFC-6FA6-477D-962A-C50729C486D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1904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D1CD63-D5FC-42BA-93E0-6A849AD09C48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3162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r>
              <a:rPr lang="en-US" dirty="0"/>
              <a:t>CSE 332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1E508F6-ED62-4112-8118-58A1073E24C6}" type="slidenum">
              <a:rPr lang="en-US" smtClean="0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2890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tags" Target="../tags/tag143.xml"/><Relationship Id="rId13" Type="http://schemas.openxmlformats.org/officeDocument/2006/relationships/slideLayout" Target="../slideLayouts/slideLayout2.xml"/><Relationship Id="rId3" Type="http://schemas.openxmlformats.org/officeDocument/2006/relationships/tags" Target="../tags/tag138.xml"/><Relationship Id="rId7" Type="http://schemas.openxmlformats.org/officeDocument/2006/relationships/tags" Target="../tags/tag142.xml"/><Relationship Id="rId12" Type="http://schemas.openxmlformats.org/officeDocument/2006/relationships/tags" Target="../tags/tag147.xml"/><Relationship Id="rId2" Type="http://schemas.openxmlformats.org/officeDocument/2006/relationships/tags" Target="../tags/tag137.xml"/><Relationship Id="rId1" Type="http://schemas.openxmlformats.org/officeDocument/2006/relationships/tags" Target="../tags/tag136.xml"/><Relationship Id="rId6" Type="http://schemas.openxmlformats.org/officeDocument/2006/relationships/tags" Target="../tags/tag141.xml"/><Relationship Id="rId11" Type="http://schemas.openxmlformats.org/officeDocument/2006/relationships/tags" Target="../tags/tag146.xml"/><Relationship Id="rId5" Type="http://schemas.openxmlformats.org/officeDocument/2006/relationships/tags" Target="../tags/tag140.xml"/><Relationship Id="rId15" Type="http://schemas.openxmlformats.org/officeDocument/2006/relationships/image" Target="../media/image3.png"/><Relationship Id="rId10" Type="http://schemas.openxmlformats.org/officeDocument/2006/relationships/tags" Target="../tags/tag145.xml"/><Relationship Id="rId4" Type="http://schemas.openxmlformats.org/officeDocument/2006/relationships/tags" Target="../tags/tag139.xml"/><Relationship Id="rId9" Type="http://schemas.openxmlformats.org/officeDocument/2006/relationships/tags" Target="../tags/tag144.xml"/><Relationship Id="rId1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150.xml"/><Relationship Id="rId2" Type="http://schemas.openxmlformats.org/officeDocument/2006/relationships/tags" Target="../tags/tag149.xml"/><Relationship Id="rId1" Type="http://schemas.openxmlformats.org/officeDocument/2006/relationships/tags" Target="../tags/tag148.xml"/><Relationship Id="rId5" Type="http://schemas.openxmlformats.org/officeDocument/2006/relationships/notesSlide" Target="../notesSlides/notesSlide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.bin"/><Relationship Id="rId3" Type="http://schemas.openxmlformats.org/officeDocument/2006/relationships/tags" Target="../tags/tag152.xml"/><Relationship Id="rId7" Type="http://schemas.openxmlformats.org/officeDocument/2006/relationships/image" Target="../media/image5.png"/><Relationship Id="rId2" Type="http://schemas.openxmlformats.org/officeDocument/2006/relationships/tags" Target="../tags/tag151.xml"/><Relationship Id="rId1" Type="http://schemas.openxmlformats.org/officeDocument/2006/relationships/vmlDrawing" Target="../drawings/vmlDrawing1.vml"/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3.xml"/><Relationship Id="rId9" Type="http://schemas.openxmlformats.org/officeDocument/2006/relationships/image" Target="../media/image4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tags" Target="../tags/tag161.xml"/><Relationship Id="rId13" Type="http://schemas.openxmlformats.org/officeDocument/2006/relationships/tags" Target="../tags/tag166.xml"/><Relationship Id="rId3" Type="http://schemas.openxmlformats.org/officeDocument/2006/relationships/tags" Target="../tags/tag156.xml"/><Relationship Id="rId7" Type="http://schemas.openxmlformats.org/officeDocument/2006/relationships/tags" Target="../tags/tag160.xml"/><Relationship Id="rId12" Type="http://schemas.openxmlformats.org/officeDocument/2006/relationships/tags" Target="../tags/tag165.xml"/><Relationship Id="rId2" Type="http://schemas.openxmlformats.org/officeDocument/2006/relationships/tags" Target="../tags/tag155.xml"/><Relationship Id="rId16" Type="http://schemas.openxmlformats.org/officeDocument/2006/relationships/notesSlide" Target="../notesSlides/notesSlide11.xml"/><Relationship Id="rId1" Type="http://schemas.openxmlformats.org/officeDocument/2006/relationships/tags" Target="../tags/tag154.xml"/><Relationship Id="rId6" Type="http://schemas.openxmlformats.org/officeDocument/2006/relationships/tags" Target="../tags/tag159.xml"/><Relationship Id="rId11" Type="http://schemas.openxmlformats.org/officeDocument/2006/relationships/tags" Target="../tags/tag164.xml"/><Relationship Id="rId5" Type="http://schemas.openxmlformats.org/officeDocument/2006/relationships/tags" Target="../tags/tag158.xml"/><Relationship Id="rId15" Type="http://schemas.openxmlformats.org/officeDocument/2006/relationships/slideLayout" Target="../slideLayouts/slideLayout2.xml"/><Relationship Id="rId10" Type="http://schemas.openxmlformats.org/officeDocument/2006/relationships/tags" Target="../tags/tag163.xml"/><Relationship Id="rId4" Type="http://schemas.openxmlformats.org/officeDocument/2006/relationships/tags" Target="../tags/tag157.xml"/><Relationship Id="rId9" Type="http://schemas.openxmlformats.org/officeDocument/2006/relationships/tags" Target="../tags/tag162.xml"/><Relationship Id="rId14" Type="http://schemas.openxmlformats.org/officeDocument/2006/relationships/tags" Target="../tags/tag167.xml"/></Relationships>
</file>

<file path=ppt/slides/_rels/slide16.xml.rels><?xml version="1.0" encoding="UTF-8" standalone="yes"?>
<Relationships xmlns="http://schemas.openxmlformats.org/package/2006/relationships"><Relationship Id="rId13" Type="http://schemas.openxmlformats.org/officeDocument/2006/relationships/tags" Target="../tags/tag180.xml"/><Relationship Id="rId18" Type="http://schemas.openxmlformats.org/officeDocument/2006/relationships/tags" Target="../tags/tag185.xml"/><Relationship Id="rId26" Type="http://schemas.openxmlformats.org/officeDocument/2006/relationships/tags" Target="../tags/tag193.xml"/><Relationship Id="rId39" Type="http://schemas.openxmlformats.org/officeDocument/2006/relationships/tags" Target="../tags/tag206.xml"/><Relationship Id="rId21" Type="http://schemas.openxmlformats.org/officeDocument/2006/relationships/tags" Target="../tags/tag188.xml"/><Relationship Id="rId34" Type="http://schemas.openxmlformats.org/officeDocument/2006/relationships/tags" Target="../tags/tag201.xml"/><Relationship Id="rId7" Type="http://schemas.openxmlformats.org/officeDocument/2006/relationships/tags" Target="../tags/tag174.xml"/><Relationship Id="rId2" Type="http://schemas.openxmlformats.org/officeDocument/2006/relationships/tags" Target="../tags/tag169.xml"/><Relationship Id="rId16" Type="http://schemas.openxmlformats.org/officeDocument/2006/relationships/tags" Target="../tags/tag183.xml"/><Relationship Id="rId20" Type="http://schemas.openxmlformats.org/officeDocument/2006/relationships/tags" Target="../tags/tag187.xml"/><Relationship Id="rId29" Type="http://schemas.openxmlformats.org/officeDocument/2006/relationships/tags" Target="../tags/tag196.xml"/><Relationship Id="rId41" Type="http://schemas.openxmlformats.org/officeDocument/2006/relationships/notesSlide" Target="../notesSlides/notesSlide12.xml"/><Relationship Id="rId1" Type="http://schemas.openxmlformats.org/officeDocument/2006/relationships/tags" Target="../tags/tag168.xml"/><Relationship Id="rId6" Type="http://schemas.openxmlformats.org/officeDocument/2006/relationships/tags" Target="../tags/tag173.xml"/><Relationship Id="rId11" Type="http://schemas.openxmlformats.org/officeDocument/2006/relationships/tags" Target="../tags/tag178.xml"/><Relationship Id="rId24" Type="http://schemas.openxmlformats.org/officeDocument/2006/relationships/tags" Target="../tags/tag191.xml"/><Relationship Id="rId32" Type="http://schemas.openxmlformats.org/officeDocument/2006/relationships/tags" Target="../tags/tag199.xml"/><Relationship Id="rId37" Type="http://schemas.openxmlformats.org/officeDocument/2006/relationships/tags" Target="../tags/tag204.xml"/><Relationship Id="rId40" Type="http://schemas.openxmlformats.org/officeDocument/2006/relationships/slideLayout" Target="../slideLayouts/slideLayout4.xml"/><Relationship Id="rId5" Type="http://schemas.openxmlformats.org/officeDocument/2006/relationships/tags" Target="../tags/tag172.xml"/><Relationship Id="rId15" Type="http://schemas.openxmlformats.org/officeDocument/2006/relationships/tags" Target="../tags/tag182.xml"/><Relationship Id="rId23" Type="http://schemas.openxmlformats.org/officeDocument/2006/relationships/tags" Target="../tags/tag190.xml"/><Relationship Id="rId28" Type="http://schemas.openxmlformats.org/officeDocument/2006/relationships/tags" Target="../tags/tag195.xml"/><Relationship Id="rId36" Type="http://schemas.openxmlformats.org/officeDocument/2006/relationships/tags" Target="../tags/tag203.xml"/><Relationship Id="rId10" Type="http://schemas.openxmlformats.org/officeDocument/2006/relationships/tags" Target="../tags/tag177.xml"/><Relationship Id="rId19" Type="http://schemas.openxmlformats.org/officeDocument/2006/relationships/tags" Target="../tags/tag186.xml"/><Relationship Id="rId31" Type="http://schemas.openxmlformats.org/officeDocument/2006/relationships/tags" Target="../tags/tag198.xml"/><Relationship Id="rId4" Type="http://schemas.openxmlformats.org/officeDocument/2006/relationships/tags" Target="../tags/tag171.xml"/><Relationship Id="rId9" Type="http://schemas.openxmlformats.org/officeDocument/2006/relationships/tags" Target="../tags/tag176.xml"/><Relationship Id="rId14" Type="http://schemas.openxmlformats.org/officeDocument/2006/relationships/tags" Target="../tags/tag181.xml"/><Relationship Id="rId22" Type="http://schemas.openxmlformats.org/officeDocument/2006/relationships/tags" Target="../tags/tag189.xml"/><Relationship Id="rId27" Type="http://schemas.openxmlformats.org/officeDocument/2006/relationships/tags" Target="../tags/tag194.xml"/><Relationship Id="rId30" Type="http://schemas.openxmlformats.org/officeDocument/2006/relationships/tags" Target="../tags/tag197.xml"/><Relationship Id="rId35" Type="http://schemas.openxmlformats.org/officeDocument/2006/relationships/tags" Target="../tags/tag202.xml"/><Relationship Id="rId8" Type="http://schemas.openxmlformats.org/officeDocument/2006/relationships/tags" Target="../tags/tag175.xml"/><Relationship Id="rId3" Type="http://schemas.openxmlformats.org/officeDocument/2006/relationships/tags" Target="../tags/tag170.xml"/><Relationship Id="rId12" Type="http://schemas.openxmlformats.org/officeDocument/2006/relationships/tags" Target="../tags/tag179.xml"/><Relationship Id="rId17" Type="http://schemas.openxmlformats.org/officeDocument/2006/relationships/tags" Target="../tags/tag184.xml"/><Relationship Id="rId25" Type="http://schemas.openxmlformats.org/officeDocument/2006/relationships/tags" Target="../tags/tag192.xml"/><Relationship Id="rId33" Type="http://schemas.openxmlformats.org/officeDocument/2006/relationships/tags" Target="../tags/tag200.xml"/><Relationship Id="rId38" Type="http://schemas.openxmlformats.org/officeDocument/2006/relationships/tags" Target="../tags/tag205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208.xml"/><Relationship Id="rId1" Type="http://schemas.openxmlformats.org/officeDocument/2006/relationships/tags" Target="../tags/tag207.xml"/><Relationship Id="rId4" Type="http://schemas.openxmlformats.org/officeDocument/2006/relationships/notesSlide" Target="../notesSlides/notesSlide1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tags" Target="../tags/tag216.xml"/><Relationship Id="rId13" Type="http://schemas.openxmlformats.org/officeDocument/2006/relationships/tags" Target="../tags/tag221.xml"/><Relationship Id="rId18" Type="http://schemas.openxmlformats.org/officeDocument/2006/relationships/notesSlide" Target="../notesSlides/notesSlide15.xml"/><Relationship Id="rId3" Type="http://schemas.openxmlformats.org/officeDocument/2006/relationships/tags" Target="../tags/tag211.xml"/><Relationship Id="rId7" Type="http://schemas.openxmlformats.org/officeDocument/2006/relationships/tags" Target="../tags/tag215.xml"/><Relationship Id="rId12" Type="http://schemas.openxmlformats.org/officeDocument/2006/relationships/tags" Target="../tags/tag220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210.xml"/><Relationship Id="rId16" Type="http://schemas.openxmlformats.org/officeDocument/2006/relationships/tags" Target="../tags/tag224.xml"/><Relationship Id="rId1" Type="http://schemas.openxmlformats.org/officeDocument/2006/relationships/tags" Target="../tags/tag209.xml"/><Relationship Id="rId6" Type="http://schemas.openxmlformats.org/officeDocument/2006/relationships/tags" Target="../tags/tag214.xml"/><Relationship Id="rId11" Type="http://schemas.openxmlformats.org/officeDocument/2006/relationships/tags" Target="../tags/tag219.xml"/><Relationship Id="rId5" Type="http://schemas.openxmlformats.org/officeDocument/2006/relationships/tags" Target="../tags/tag213.xml"/><Relationship Id="rId15" Type="http://schemas.openxmlformats.org/officeDocument/2006/relationships/tags" Target="../tags/tag223.xml"/><Relationship Id="rId10" Type="http://schemas.openxmlformats.org/officeDocument/2006/relationships/tags" Target="../tags/tag218.xml"/><Relationship Id="rId4" Type="http://schemas.openxmlformats.org/officeDocument/2006/relationships/tags" Target="../tags/tag212.xml"/><Relationship Id="rId9" Type="http://schemas.openxmlformats.org/officeDocument/2006/relationships/tags" Target="../tags/tag217.xml"/><Relationship Id="rId14" Type="http://schemas.openxmlformats.org/officeDocument/2006/relationships/tags" Target="../tags/tag22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8" Type="http://schemas.openxmlformats.org/officeDocument/2006/relationships/tags" Target="../tags/tag232.xml"/><Relationship Id="rId13" Type="http://schemas.openxmlformats.org/officeDocument/2006/relationships/tags" Target="../tags/tag237.xml"/><Relationship Id="rId18" Type="http://schemas.openxmlformats.org/officeDocument/2006/relationships/tags" Target="../tags/tag242.xml"/><Relationship Id="rId3" Type="http://schemas.openxmlformats.org/officeDocument/2006/relationships/tags" Target="../tags/tag227.xml"/><Relationship Id="rId21" Type="http://schemas.openxmlformats.org/officeDocument/2006/relationships/slideLayout" Target="../slideLayouts/slideLayout2.xml"/><Relationship Id="rId7" Type="http://schemas.openxmlformats.org/officeDocument/2006/relationships/tags" Target="../tags/tag231.xml"/><Relationship Id="rId12" Type="http://schemas.openxmlformats.org/officeDocument/2006/relationships/tags" Target="../tags/tag236.xml"/><Relationship Id="rId17" Type="http://schemas.openxmlformats.org/officeDocument/2006/relationships/tags" Target="../tags/tag241.xml"/><Relationship Id="rId2" Type="http://schemas.openxmlformats.org/officeDocument/2006/relationships/tags" Target="../tags/tag226.xml"/><Relationship Id="rId16" Type="http://schemas.openxmlformats.org/officeDocument/2006/relationships/tags" Target="../tags/tag240.xml"/><Relationship Id="rId20" Type="http://schemas.openxmlformats.org/officeDocument/2006/relationships/tags" Target="../tags/tag244.xml"/><Relationship Id="rId1" Type="http://schemas.openxmlformats.org/officeDocument/2006/relationships/tags" Target="../tags/tag225.xml"/><Relationship Id="rId6" Type="http://schemas.openxmlformats.org/officeDocument/2006/relationships/tags" Target="../tags/tag230.xml"/><Relationship Id="rId11" Type="http://schemas.openxmlformats.org/officeDocument/2006/relationships/tags" Target="../tags/tag235.xml"/><Relationship Id="rId5" Type="http://schemas.openxmlformats.org/officeDocument/2006/relationships/tags" Target="../tags/tag229.xml"/><Relationship Id="rId15" Type="http://schemas.openxmlformats.org/officeDocument/2006/relationships/tags" Target="../tags/tag239.xml"/><Relationship Id="rId10" Type="http://schemas.openxmlformats.org/officeDocument/2006/relationships/tags" Target="../tags/tag234.xml"/><Relationship Id="rId19" Type="http://schemas.openxmlformats.org/officeDocument/2006/relationships/tags" Target="../tags/tag243.xml"/><Relationship Id="rId4" Type="http://schemas.openxmlformats.org/officeDocument/2006/relationships/tags" Target="../tags/tag228.xml"/><Relationship Id="rId9" Type="http://schemas.openxmlformats.org/officeDocument/2006/relationships/tags" Target="../tags/tag233.xml"/><Relationship Id="rId14" Type="http://schemas.openxmlformats.org/officeDocument/2006/relationships/tags" Target="../tags/tag238.xml"/><Relationship Id="rId22" Type="http://schemas.openxmlformats.org/officeDocument/2006/relationships/notesSlide" Target="../notesSlides/notesSlide16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tags" Target="../tags/tag252.xml"/><Relationship Id="rId13" Type="http://schemas.openxmlformats.org/officeDocument/2006/relationships/tags" Target="../tags/tag257.xml"/><Relationship Id="rId18" Type="http://schemas.openxmlformats.org/officeDocument/2006/relationships/tags" Target="../tags/tag262.xml"/><Relationship Id="rId26" Type="http://schemas.openxmlformats.org/officeDocument/2006/relationships/tags" Target="../tags/tag270.xml"/><Relationship Id="rId3" Type="http://schemas.openxmlformats.org/officeDocument/2006/relationships/tags" Target="../tags/tag247.xml"/><Relationship Id="rId21" Type="http://schemas.openxmlformats.org/officeDocument/2006/relationships/tags" Target="../tags/tag265.xml"/><Relationship Id="rId7" Type="http://schemas.openxmlformats.org/officeDocument/2006/relationships/tags" Target="../tags/tag251.xml"/><Relationship Id="rId12" Type="http://schemas.openxmlformats.org/officeDocument/2006/relationships/tags" Target="../tags/tag256.xml"/><Relationship Id="rId17" Type="http://schemas.openxmlformats.org/officeDocument/2006/relationships/tags" Target="../tags/tag261.xml"/><Relationship Id="rId25" Type="http://schemas.openxmlformats.org/officeDocument/2006/relationships/tags" Target="../tags/tag269.xml"/><Relationship Id="rId2" Type="http://schemas.openxmlformats.org/officeDocument/2006/relationships/tags" Target="../tags/tag246.xml"/><Relationship Id="rId16" Type="http://schemas.openxmlformats.org/officeDocument/2006/relationships/tags" Target="../tags/tag260.xml"/><Relationship Id="rId20" Type="http://schemas.openxmlformats.org/officeDocument/2006/relationships/tags" Target="../tags/tag264.xml"/><Relationship Id="rId29" Type="http://schemas.openxmlformats.org/officeDocument/2006/relationships/tags" Target="../tags/tag273.xml"/><Relationship Id="rId1" Type="http://schemas.openxmlformats.org/officeDocument/2006/relationships/tags" Target="../tags/tag245.xml"/><Relationship Id="rId6" Type="http://schemas.openxmlformats.org/officeDocument/2006/relationships/tags" Target="../tags/tag250.xml"/><Relationship Id="rId11" Type="http://schemas.openxmlformats.org/officeDocument/2006/relationships/tags" Target="../tags/tag255.xml"/><Relationship Id="rId24" Type="http://schemas.openxmlformats.org/officeDocument/2006/relationships/tags" Target="../tags/tag268.xml"/><Relationship Id="rId32" Type="http://schemas.openxmlformats.org/officeDocument/2006/relationships/notesSlide" Target="../notesSlides/notesSlide17.xml"/><Relationship Id="rId5" Type="http://schemas.openxmlformats.org/officeDocument/2006/relationships/tags" Target="../tags/tag249.xml"/><Relationship Id="rId15" Type="http://schemas.openxmlformats.org/officeDocument/2006/relationships/tags" Target="../tags/tag259.xml"/><Relationship Id="rId23" Type="http://schemas.openxmlformats.org/officeDocument/2006/relationships/tags" Target="../tags/tag267.xml"/><Relationship Id="rId28" Type="http://schemas.openxmlformats.org/officeDocument/2006/relationships/tags" Target="../tags/tag272.xml"/><Relationship Id="rId10" Type="http://schemas.openxmlformats.org/officeDocument/2006/relationships/tags" Target="../tags/tag254.xml"/><Relationship Id="rId19" Type="http://schemas.openxmlformats.org/officeDocument/2006/relationships/tags" Target="../tags/tag263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248.xml"/><Relationship Id="rId9" Type="http://schemas.openxmlformats.org/officeDocument/2006/relationships/tags" Target="../tags/tag253.xml"/><Relationship Id="rId14" Type="http://schemas.openxmlformats.org/officeDocument/2006/relationships/tags" Target="../tags/tag258.xml"/><Relationship Id="rId22" Type="http://schemas.openxmlformats.org/officeDocument/2006/relationships/tags" Target="../tags/tag266.xml"/><Relationship Id="rId27" Type="http://schemas.openxmlformats.org/officeDocument/2006/relationships/tags" Target="../tags/tag271.xml"/><Relationship Id="rId30" Type="http://schemas.openxmlformats.org/officeDocument/2006/relationships/tags" Target="../tags/tag274.xml"/></Relationships>
</file>

<file path=ppt/slides/_rels/slide22.xml.rels><?xml version="1.0" encoding="UTF-8" standalone="yes"?>
<Relationships xmlns="http://schemas.openxmlformats.org/package/2006/relationships"><Relationship Id="rId13" Type="http://schemas.openxmlformats.org/officeDocument/2006/relationships/tags" Target="../tags/tag287.xml"/><Relationship Id="rId18" Type="http://schemas.openxmlformats.org/officeDocument/2006/relationships/tags" Target="../tags/tag292.xml"/><Relationship Id="rId26" Type="http://schemas.openxmlformats.org/officeDocument/2006/relationships/tags" Target="../tags/tag300.xml"/><Relationship Id="rId3" Type="http://schemas.openxmlformats.org/officeDocument/2006/relationships/tags" Target="../tags/tag277.xml"/><Relationship Id="rId21" Type="http://schemas.openxmlformats.org/officeDocument/2006/relationships/tags" Target="../tags/tag295.xml"/><Relationship Id="rId7" Type="http://schemas.openxmlformats.org/officeDocument/2006/relationships/tags" Target="../tags/tag281.xml"/><Relationship Id="rId12" Type="http://schemas.openxmlformats.org/officeDocument/2006/relationships/tags" Target="../tags/tag286.xml"/><Relationship Id="rId17" Type="http://schemas.openxmlformats.org/officeDocument/2006/relationships/tags" Target="../tags/tag291.xml"/><Relationship Id="rId25" Type="http://schemas.openxmlformats.org/officeDocument/2006/relationships/tags" Target="../tags/tag299.xml"/><Relationship Id="rId33" Type="http://schemas.openxmlformats.org/officeDocument/2006/relationships/notesSlide" Target="../notesSlides/notesSlide18.xml"/><Relationship Id="rId2" Type="http://schemas.openxmlformats.org/officeDocument/2006/relationships/tags" Target="../tags/tag276.xml"/><Relationship Id="rId16" Type="http://schemas.openxmlformats.org/officeDocument/2006/relationships/tags" Target="../tags/tag290.xml"/><Relationship Id="rId20" Type="http://schemas.openxmlformats.org/officeDocument/2006/relationships/tags" Target="../tags/tag294.xml"/><Relationship Id="rId29" Type="http://schemas.openxmlformats.org/officeDocument/2006/relationships/tags" Target="../tags/tag303.xml"/><Relationship Id="rId1" Type="http://schemas.openxmlformats.org/officeDocument/2006/relationships/tags" Target="../tags/tag275.xml"/><Relationship Id="rId6" Type="http://schemas.openxmlformats.org/officeDocument/2006/relationships/tags" Target="../tags/tag280.xml"/><Relationship Id="rId11" Type="http://schemas.openxmlformats.org/officeDocument/2006/relationships/tags" Target="../tags/tag285.xml"/><Relationship Id="rId24" Type="http://schemas.openxmlformats.org/officeDocument/2006/relationships/tags" Target="../tags/tag298.xml"/><Relationship Id="rId32" Type="http://schemas.openxmlformats.org/officeDocument/2006/relationships/slideLayout" Target="../slideLayouts/slideLayout2.xml"/><Relationship Id="rId5" Type="http://schemas.openxmlformats.org/officeDocument/2006/relationships/tags" Target="../tags/tag279.xml"/><Relationship Id="rId15" Type="http://schemas.openxmlformats.org/officeDocument/2006/relationships/tags" Target="../tags/tag289.xml"/><Relationship Id="rId23" Type="http://schemas.openxmlformats.org/officeDocument/2006/relationships/tags" Target="../tags/tag297.xml"/><Relationship Id="rId28" Type="http://schemas.openxmlformats.org/officeDocument/2006/relationships/tags" Target="../tags/tag302.xml"/><Relationship Id="rId10" Type="http://schemas.openxmlformats.org/officeDocument/2006/relationships/tags" Target="../tags/tag284.xml"/><Relationship Id="rId19" Type="http://schemas.openxmlformats.org/officeDocument/2006/relationships/tags" Target="../tags/tag293.xml"/><Relationship Id="rId31" Type="http://schemas.openxmlformats.org/officeDocument/2006/relationships/tags" Target="../tags/tag305.xml"/><Relationship Id="rId4" Type="http://schemas.openxmlformats.org/officeDocument/2006/relationships/tags" Target="../tags/tag278.xml"/><Relationship Id="rId9" Type="http://schemas.openxmlformats.org/officeDocument/2006/relationships/tags" Target="../tags/tag283.xml"/><Relationship Id="rId14" Type="http://schemas.openxmlformats.org/officeDocument/2006/relationships/tags" Target="../tags/tag288.xml"/><Relationship Id="rId22" Type="http://schemas.openxmlformats.org/officeDocument/2006/relationships/tags" Target="../tags/tag296.xml"/><Relationship Id="rId27" Type="http://schemas.openxmlformats.org/officeDocument/2006/relationships/tags" Target="../tags/tag301.xml"/><Relationship Id="rId30" Type="http://schemas.openxmlformats.org/officeDocument/2006/relationships/tags" Target="../tags/tag304.xml"/><Relationship Id="rId8" Type="http://schemas.openxmlformats.org/officeDocument/2006/relationships/tags" Target="../tags/tag28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tags" Target="../tags/tag313.xml"/><Relationship Id="rId13" Type="http://schemas.openxmlformats.org/officeDocument/2006/relationships/tags" Target="../tags/tag318.xml"/><Relationship Id="rId18" Type="http://schemas.openxmlformats.org/officeDocument/2006/relationships/tags" Target="../tags/tag323.xml"/><Relationship Id="rId3" Type="http://schemas.openxmlformats.org/officeDocument/2006/relationships/tags" Target="../tags/tag308.xml"/><Relationship Id="rId21" Type="http://schemas.openxmlformats.org/officeDocument/2006/relationships/tags" Target="../tags/tag326.xml"/><Relationship Id="rId7" Type="http://schemas.openxmlformats.org/officeDocument/2006/relationships/tags" Target="../tags/tag312.xml"/><Relationship Id="rId12" Type="http://schemas.openxmlformats.org/officeDocument/2006/relationships/tags" Target="../tags/tag317.xml"/><Relationship Id="rId17" Type="http://schemas.openxmlformats.org/officeDocument/2006/relationships/tags" Target="../tags/tag322.xml"/><Relationship Id="rId25" Type="http://schemas.openxmlformats.org/officeDocument/2006/relationships/notesSlide" Target="../notesSlides/notesSlide19.xml"/><Relationship Id="rId2" Type="http://schemas.openxmlformats.org/officeDocument/2006/relationships/tags" Target="../tags/tag307.xml"/><Relationship Id="rId16" Type="http://schemas.openxmlformats.org/officeDocument/2006/relationships/tags" Target="../tags/tag321.xml"/><Relationship Id="rId20" Type="http://schemas.openxmlformats.org/officeDocument/2006/relationships/tags" Target="../tags/tag325.xml"/><Relationship Id="rId1" Type="http://schemas.openxmlformats.org/officeDocument/2006/relationships/tags" Target="../tags/tag306.xml"/><Relationship Id="rId6" Type="http://schemas.openxmlformats.org/officeDocument/2006/relationships/tags" Target="../tags/tag311.xml"/><Relationship Id="rId11" Type="http://schemas.openxmlformats.org/officeDocument/2006/relationships/tags" Target="../tags/tag316.xml"/><Relationship Id="rId24" Type="http://schemas.openxmlformats.org/officeDocument/2006/relationships/slideLayout" Target="../slideLayouts/slideLayout2.xml"/><Relationship Id="rId5" Type="http://schemas.openxmlformats.org/officeDocument/2006/relationships/tags" Target="../tags/tag310.xml"/><Relationship Id="rId15" Type="http://schemas.openxmlformats.org/officeDocument/2006/relationships/tags" Target="../tags/tag320.xml"/><Relationship Id="rId23" Type="http://schemas.openxmlformats.org/officeDocument/2006/relationships/tags" Target="../tags/tag328.xml"/><Relationship Id="rId10" Type="http://schemas.openxmlformats.org/officeDocument/2006/relationships/tags" Target="../tags/tag315.xml"/><Relationship Id="rId19" Type="http://schemas.openxmlformats.org/officeDocument/2006/relationships/tags" Target="../tags/tag324.xml"/><Relationship Id="rId4" Type="http://schemas.openxmlformats.org/officeDocument/2006/relationships/tags" Target="../tags/tag309.xml"/><Relationship Id="rId9" Type="http://schemas.openxmlformats.org/officeDocument/2006/relationships/tags" Target="../tags/tag314.xml"/><Relationship Id="rId14" Type="http://schemas.openxmlformats.org/officeDocument/2006/relationships/tags" Target="../tags/tag319.xml"/><Relationship Id="rId22" Type="http://schemas.openxmlformats.org/officeDocument/2006/relationships/tags" Target="../tags/tag327.xml"/></Relationships>
</file>

<file path=ppt/slides/_rels/slide24.xml.rels><?xml version="1.0" encoding="UTF-8" standalone="yes"?>
<Relationships xmlns="http://schemas.openxmlformats.org/package/2006/relationships"><Relationship Id="rId13" Type="http://schemas.openxmlformats.org/officeDocument/2006/relationships/tags" Target="../tags/tag341.xml"/><Relationship Id="rId18" Type="http://schemas.openxmlformats.org/officeDocument/2006/relationships/tags" Target="../tags/tag346.xml"/><Relationship Id="rId26" Type="http://schemas.openxmlformats.org/officeDocument/2006/relationships/tags" Target="../tags/tag354.xml"/><Relationship Id="rId39" Type="http://schemas.openxmlformats.org/officeDocument/2006/relationships/tags" Target="../tags/tag367.xml"/><Relationship Id="rId21" Type="http://schemas.openxmlformats.org/officeDocument/2006/relationships/tags" Target="../tags/tag349.xml"/><Relationship Id="rId34" Type="http://schemas.openxmlformats.org/officeDocument/2006/relationships/tags" Target="../tags/tag362.xml"/><Relationship Id="rId42" Type="http://schemas.openxmlformats.org/officeDocument/2006/relationships/tags" Target="../tags/tag370.xml"/><Relationship Id="rId47" Type="http://schemas.openxmlformats.org/officeDocument/2006/relationships/slideLayout" Target="../slideLayouts/slideLayout2.xml"/><Relationship Id="rId7" Type="http://schemas.openxmlformats.org/officeDocument/2006/relationships/tags" Target="../tags/tag335.xml"/><Relationship Id="rId2" Type="http://schemas.openxmlformats.org/officeDocument/2006/relationships/tags" Target="../tags/tag330.xml"/><Relationship Id="rId16" Type="http://schemas.openxmlformats.org/officeDocument/2006/relationships/tags" Target="../tags/tag344.xml"/><Relationship Id="rId29" Type="http://schemas.openxmlformats.org/officeDocument/2006/relationships/tags" Target="../tags/tag357.xml"/><Relationship Id="rId1" Type="http://schemas.openxmlformats.org/officeDocument/2006/relationships/tags" Target="../tags/tag329.xml"/><Relationship Id="rId6" Type="http://schemas.openxmlformats.org/officeDocument/2006/relationships/tags" Target="../tags/tag334.xml"/><Relationship Id="rId11" Type="http://schemas.openxmlformats.org/officeDocument/2006/relationships/tags" Target="../tags/tag339.xml"/><Relationship Id="rId24" Type="http://schemas.openxmlformats.org/officeDocument/2006/relationships/tags" Target="../tags/tag352.xml"/><Relationship Id="rId32" Type="http://schemas.openxmlformats.org/officeDocument/2006/relationships/tags" Target="../tags/tag360.xml"/><Relationship Id="rId37" Type="http://schemas.openxmlformats.org/officeDocument/2006/relationships/tags" Target="../tags/tag365.xml"/><Relationship Id="rId40" Type="http://schemas.openxmlformats.org/officeDocument/2006/relationships/tags" Target="../tags/tag368.xml"/><Relationship Id="rId45" Type="http://schemas.openxmlformats.org/officeDocument/2006/relationships/tags" Target="../tags/tag373.xml"/><Relationship Id="rId5" Type="http://schemas.openxmlformats.org/officeDocument/2006/relationships/tags" Target="../tags/tag333.xml"/><Relationship Id="rId15" Type="http://schemas.openxmlformats.org/officeDocument/2006/relationships/tags" Target="../tags/tag343.xml"/><Relationship Id="rId23" Type="http://schemas.openxmlformats.org/officeDocument/2006/relationships/tags" Target="../tags/tag351.xml"/><Relationship Id="rId28" Type="http://schemas.openxmlformats.org/officeDocument/2006/relationships/tags" Target="../tags/tag356.xml"/><Relationship Id="rId36" Type="http://schemas.openxmlformats.org/officeDocument/2006/relationships/tags" Target="../tags/tag364.xml"/><Relationship Id="rId10" Type="http://schemas.openxmlformats.org/officeDocument/2006/relationships/tags" Target="../tags/tag338.xml"/><Relationship Id="rId19" Type="http://schemas.openxmlformats.org/officeDocument/2006/relationships/tags" Target="../tags/tag347.xml"/><Relationship Id="rId31" Type="http://schemas.openxmlformats.org/officeDocument/2006/relationships/tags" Target="../tags/tag359.xml"/><Relationship Id="rId44" Type="http://schemas.openxmlformats.org/officeDocument/2006/relationships/tags" Target="../tags/tag372.xml"/><Relationship Id="rId4" Type="http://schemas.openxmlformats.org/officeDocument/2006/relationships/tags" Target="../tags/tag332.xml"/><Relationship Id="rId9" Type="http://schemas.openxmlformats.org/officeDocument/2006/relationships/tags" Target="../tags/tag337.xml"/><Relationship Id="rId14" Type="http://schemas.openxmlformats.org/officeDocument/2006/relationships/tags" Target="../tags/tag342.xml"/><Relationship Id="rId22" Type="http://schemas.openxmlformats.org/officeDocument/2006/relationships/tags" Target="../tags/tag350.xml"/><Relationship Id="rId27" Type="http://schemas.openxmlformats.org/officeDocument/2006/relationships/tags" Target="../tags/tag355.xml"/><Relationship Id="rId30" Type="http://schemas.openxmlformats.org/officeDocument/2006/relationships/tags" Target="../tags/tag358.xml"/><Relationship Id="rId35" Type="http://schemas.openxmlformats.org/officeDocument/2006/relationships/tags" Target="../tags/tag363.xml"/><Relationship Id="rId43" Type="http://schemas.openxmlformats.org/officeDocument/2006/relationships/tags" Target="../tags/tag371.xml"/><Relationship Id="rId48" Type="http://schemas.openxmlformats.org/officeDocument/2006/relationships/notesSlide" Target="../notesSlides/notesSlide20.xml"/><Relationship Id="rId8" Type="http://schemas.openxmlformats.org/officeDocument/2006/relationships/tags" Target="../tags/tag336.xml"/><Relationship Id="rId3" Type="http://schemas.openxmlformats.org/officeDocument/2006/relationships/tags" Target="../tags/tag331.xml"/><Relationship Id="rId12" Type="http://schemas.openxmlformats.org/officeDocument/2006/relationships/tags" Target="../tags/tag340.xml"/><Relationship Id="rId17" Type="http://schemas.openxmlformats.org/officeDocument/2006/relationships/tags" Target="../tags/tag345.xml"/><Relationship Id="rId25" Type="http://schemas.openxmlformats.org/officeDocument/2006/relationships/tags" Target="../tags/tag353.xml"/><Relationship Id="rId33" Type="http://schemas.openxmlformats.org/officeDocument/2006/relationships/tags" Target="../tags/tag361.xml"/><Relationship Id="rId38" Type="http://schemas.openxmlformats.org/officeDocument/2006/relationships/tags" Target="../tags/tag366.xml"/><Relationship Id="rId46" Type="http://schemas.openxmlformats.org/officeDocument/2006/relationships/tags" Target="../tags/tag374.xml"/><Relationship Id="rId20" Type="http://schemas.openxmlformats.org/officeDocument/2006/relationships/tags" Target="../tags/tag348.xml"/><Relationship Id="rId41" Type="http://schemas.openxmlformats.org/officeDocument/2006/relationships/tags" Target="../tags/tag369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tags" Target="../tags/tag382.xml"/><Relationship Id="rId13" Type="http://schemas.openxmlformats.org/officeDocument/2006/relationships/tags" Target="../tags/tag387.xml"/><Relationship Id="rId18" Type="http://schemas.openxmlformats.org/officeDocument/2006/relationships/tags" Target="../tags/tag392.xml"/><Relationship Id="rId26" Type="http://schemas.openxmlformats.org/officeDocument/2006/relationships/tags" Target="../tags/tag400.xml"/><Relationship Id="rId3" Type="http://schemas.openxmlformats.org/officeDocument/2006/relationships/tags" Target="../tags/tag377.xml"/><Relationship Id="rId21" Type="http://schemas.openxmlformats.org/officeDocument/2006/relationships/tags" Target="../tags/tag395.xml"/><Relationship Id="rId7" Type="http://schemas.openxmlformats.org/officeDocument/2006/relationships/tags" Target="../tags/tag381.xml"/><Relationship Id="rId12" Type="http://schemas.openxmlformats.org/officeDocument/2006/relationships/tags" Target="../tags/tag386.xml"/><Relationship Id="rId17" Type="http://schemas.openxmlformats.org/officeDocument/2006/relationships/tags" Target="../tags/tag391.xml"/><Relationship Id="rId25" Type="http://schemas.openxmlformats.org/officeDocument/2006/relationships/tags" Target="../tags/tag399.xml"/><Relationship Id="rId2" Type="http://schemas.openxmlformats.org/officeDocument/2006/relationships/tags" Target="../tags/tag376.xml"/><Relationship Id="rId16" Type="http://schemas.openxmlformats.org/officeDocument/2006/relationships/tags" Target="../tags/tag390.xml"/><Relationship Id="rId20" Type="http://schemas.openxmlformats.org/officeDocument/2006/relationships/tags" Target="../tags/tag394.xml"/><Relationship Id="rId29" Type="http://schemas.openxmlformats.org/officeDocument/2006/relationships/tags" Target="../tags/tag403.xml"/><Relationship Id="rId1" Type="http://schemas.openxmlformats.org/officeDocument/2006/relationships/tags" Target="../tags/tag375.xml"/><Relationship Id="rId6" Type="http://schemas.openxmlformats.org/officeDocument/2006/relationships/tags" Target="../tags/tag380.xml"/><Relationship Id="rId11" Type="http://schemas.openxmlformats.org/officeDocument/2006/relationships/tags" Target="../tags/tag385.xml"/><Relationship Id="rId24" Type="http://schemas.openxmlformats.org/officeDocument/2006/relationships/tags" Target="../tags/tag398.xml"/><Relationship Id="rId32" Type="http://schemas.openxmlformats.org/officeDocument/2006/relationships/notesSlide" Target="../notesSlides/notesSlide21.xml"/><Relationship Id="rId5" Type="http://schemas.openxmlformats.org/officeDocument/2006/relationships/tags" Target="../tags/tag379.xml"/><Relationship Id="rId15" Type="http://schemas.openxmlformats.org/officeDocument/2006/relationships/tags" Target="../tags/tag389.xml"/><Relationship Id="rId23" Type="http://schemas.openxmlformats.org/officeDocument/2006/relationships/tags" Target="../tags/tag397.xml"/><Relationship Id="rId28" Type="http://schemas.openxmlformats.org/officeDocument/2006/relationships/tags" Target="../tags/tag402.xml"/><Relationship Id="rId10" Type="http://schemas.openxmlformats.org/officeDocument/2006/relationships/tags" Target="../tags/tag384.xml"/><Relationship Id="rId19" Type="http://schemas.openxmlformats.org/officeDocument/2006/relationships/tags" Target="../tags/tag393.xml"/><Relationship Id="rId31" Type="http://schemas.openxmlformats.org/officeDocument/2006/relationships/slideLayout" Target="../slideLayouts/slideLayout2.xml"/><Relationship Id="rId4" Type="http://schemas.openxmlformats.org/officeDocument/2006/relationships/tags" Target="../tags/tag378.xml"/><Relationship Id="rId9" Type="http://schemas.openxmlformats.org/officeDocument/2006/relationships/tags" Target="../tags/tag383.xml"/><Relationship Id="rId14" Type="http://schemas.openxmlformats.org/officeDocument/2006/relationships/tags" Target="../tags/tag388.xml"/><Relationship Id="rId22" Type="http://schemas.openxmlformats.org/officeDocument/2006/relationships/tags" Target="../tags/tag396.xml"/><Relationship Id="rId27" Type="http://schemas.openxmlformats.org/officeDocument/2006/relationships/tags" Target="../tags/tag401.xml"/><Relationship Id="rId30" Type="http://schemas.openxmlformats.org/officeDocument/2006/relationships/tags" Target="../tags/tag404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tags" Target="../tags/tag412.xml"/><Relationship Id="rId13" Type="http://schemas.openxmlformats.org/officeDocument/2006/relationships/tags" Target="../tags/tag417.xml"/><Relationship Id="rId18" Type="http://schemas.openxmlformats.org/officeDocument/2006/relationships/tags" Target="../tags/tag422.xml"/><Relationship Id="rId3" Type="http://schemas.openxmlformats.org/officeDocument/2006/relationships/tags" Target="../tags/tag407.xml"/><Relationship Id="rId7" Type="http://schemas.openxmlformats.org/officeDocument/2006/relationships/tags" Target="../tags/tag411.xml"/><Relationship Id="rId12" Type="http://schemas.openxmlformats.org/officeDocument/2006/relationships/tags" Target="../tags/tag416.xml"/><Relationship Id="rId17" Type="http://schemas.openxmlformats.org/officeDocument/2006/relationships/tags" Target="../tags/tag421.xml"/><Relationship Id="rId2" Type="http://schemas.openxmlformats.org/officeDocument/2006/relationships/tags" Target="../tags/tag406.xml"/><Relationship Id="rId16" Type="http://schemas.openxmlformats.org/officeDocument/2006/relationships/tags" Target="../tags/tag420.xml"/><Relationship Id="rId20" Type="http://schemas.openxmlformats.org/officeDocument/2006/relationships/notesSlide" Target="../notesSlides/notesSlide22.xml"/><Relationship Id="rId1" Type="http://schemas.openxmlformats.org/officeDocument/2006/relationships/tags" Target="../tags/tag405.xml"/><Relationship Id="rId6" Type="http://schemas.openxmlformats.org/officeDocument/2006/relationships/tags" Target="../tags/tag410.xml"/><Relationship Id="rId11" Type="http://schemas.openxmlformats.org/officeDocument/2006/relationships/tags" Target="../tags/tag415.xml"/><Relationship Id="rId5" Type="http://schemas.openxmlformats.org/officeDocument/2006/relationships/tags" Target="../tags/tag409.xml"/><Relationship Id="rId15" Type="http://schemas.openxmlformats.org/officeDocument/2006/relationships/tags" Target="../tags/tag419.xml"/><Relationship Id="rId10" Type="http://schemas.openxmlformats.org/officeDocument/2006/relationships/tags" Target="../tags/tag414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408.xml"/><Relationship Id="rId9" Type="http://schemas.openxmlformats.org/officeDocument/2006/relationships/tags" Target="../tags/tag413.xml"/><Relationship Id="rId14" Type="http://schemas.openxmlformats.org/officeDocument/2006/relationships/tags" Target="../tags/tag418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tags" Target="../tags/tag430.xml"/><Relationship Id="rId13" Type="http://schemas.openxmlformats.org/officeDocument/2006/relationships/tags" Target="../tags/tag435.xml"/><Relationship Id="rId18" Type="http://schemas.openxmlformats.org/officeDocument/2006/relationships/slideLayout" Target="../slideLayouts/slideLayout2.xml"/><Relationship Id="rId3" Type="http://schemas.openxmlformats.org/officeDocument/2006/relationships/tags" Target="../tags/tag425.xml"/><Relationship Id="rId7" Type="http://schemas.openxmlformats.org/officeDocument/2006/relationships/tags" Target="../tags/tag429.xml"/><Relationship Id="rId12" Type="http://schemas.openxmlformats.org/officeDocument/2006/relationships/tags" Target="../tags/tag434.xml"/><Relationship Id="rId17" Type="http://schemas.openxmlformats.org/officeDocument/2006/relationships/tags" Target="../tags/tag439.xml"/><Relationship Id="rId2" Type="http://schemas.openxmlformats.org/officeDocument/2006/relationships/tags" Target="../tags/tag424.xml"/><Relationship Id="rId16" Type="http://schemas.openxmlformats.org/officeDocument/2006/relationships/tags" Target="../tags/tag438.xml"/><Relationship Id="rId1" Type="http://schemas.openxmlformats.org/officeDocument/2006/relationships/tags" Target="../tags/tag423.xml"/><Relationship Id="rId6" Type="http://schemas.openxmlformats.org/officeDocument/2006/relationships/tags" Target="../tags/tag428.xml"/><Relationship Id="rId11" Type="http://schemas.openxmlformats.org/officeDocument/2006/relationships/tags" Target="../tags/tag433.xml"/><Relationship Id="rId5" Type="http://schemas.openxmlformats.org/officeDocument/2006/relationships/tags" Target="../tags/tag427.xml"/><Relationship Id="rId15" Type="http://schemas.openxmlformats.org/officeDocument/2006/relationships/tags" Target="../tags/tag437.xml"/><Relationship Id="rId10" Type="http://schemas.openxmlformats.org/officeDocument/2006/relationships/tags" Target="../tags/tag432.xml"/><Relationship Id="rId19" Type="http://schemas.openxmlformats.org/officeDocument/2006/relationships/notesSlide" Target="../notesSlides/notesSlide23.xml"/><Relationship Id="rId4" Type="http://schemas.openxmlformats.org/officeDocument/2006/relationships/tags" Target="../tags/tag426.xml"/><Relationship Id="rId9" Type="http://schemas.openxmlformats.org/officeDocument/2006/relationships/tags" Target="../tags/tag431.xml"/><Relationship Id="rId14" Type="http://schemas.openxmlformats.org/officeDocument/2006/relationships/tags" Target="../tags/tag436.xml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tags" Target="../tags/tag447.xml"/><Relationship Id="rId13" Type="http://schemas.openxmlformats.org/officeDocument/2006/relationships/tags" Target="../tags/tag452.xml"/><Relationship Id="rId18" Type="http://schemas.openxmlformats.org/officeDocument/2006/relationships/tags" Target="../tags/tag457.xml"/><Relationship Id="rId26" Type="http://schemas.openxmlformats.org/officeDocument/2006/relationships/tags" Target="../tags/tag465.xml"/><Relationship Id="rId3" Type="http://schemas.openxmlformats.org/officeDocument/2006/relationships/tags" Target="../tags/tag442.xml"/><Relationship Id="rId21" Type="http://schemas.openxmlformats.org/officeDocument/2006/relationships/tags" Target="../tags/tag460.xml"/><Relationship Id="rId7" Type="http://schemas.openxmlformats.org/officeDocument/2006/relationships/tags" Target="../tags/tag446.xml"/><Relationship Id="rId12" Type="http://schemas.openxmlformats.org/officeDocument/2006/relationships/tags" Target="../tags/tag451.xml"/><Relationship Id="rId17" Type="http://schemas.openxmlformats.org/officeDocument/2006/relationships/tags" Target="../tags/tag456.xml"/><Relationship Id="rId25" Type="http://schemas.openxmlformats.org/officeDocument/2006/relationships/tags" Target="../tags/tag464.xml"/><Relationship Id="rId2" Type="http://schemas.openxmlformats.org/officeDocument/2006/relationships/tags" Target="../tags/tag441.xml"/><Relationship Id="rId16" Type="http://schemas.openxmlformats.org/officeDocument/2006/relationships/tags" Target="../tags/tag455.xml"/><Relationship Id="rId20" Type="http://schemas.openxmlformats.org/officeDocument/2006/relationships/tags" Target="../tags/tag459.xml"/><Relationship Id="rId1" Type="http://schemas.openxmlformats.org/officeDocument/2006/relationships/tags" Target="../tags/tag440.xml"/><Relationship Id="rId6" Type="http://schemas.openxmlformats.org/officeDocument/2006/relationships/tags" Target="../tags/tag445.xml"/><Relationship Id="rId11" Type="http://schemas.openxmlformats.org/officeDocument/2006/relationships/tags" Target="../tags/tag450.xml"/><Relationship Id="rId24" Type="http://schemas.openxmlformats.org/officeDocument/2006/relationships/tags" Target="../tags/tag463.xml"/><Relationship Id="rId5" Type="http://schemas.openxmlformats.org/officeDocument/2006/relationships/tags" Target="../tags/tag444.xml"/><Relationship Id="rId15" Type="http://schemas.openxmlformats.org/officeDocument/2006/relationships/tags" Target="../tags/tag454.xml"/><Relationship Id="rId23" Type="http://schemas.openxmlformats.org/officeDocument/2006/relationships/tags" Target="../tags/tag462.xml"/><Relationship Id="rId28" Type="http://schemas.openxmlformats.org/officeDocument/2006/relationships/notesSlide" Target="../notesSlides/notesSlide24.xml"/><Relationship Id="rId10" Type="http://schemas.openxmlformats.org/officeDocument/2006/relationships/tags" Target="../tags/tag449.xml"/><Relationship Id="rId19" Type="http://schemas.openxmlformats.org/officeDocument/2006/relationships/tags" Target="../tags/tag458.xml"/><Relationship Id="rId4" Type="http://schemas.openxmlformats.org/officeDocument/2006/relationships/tags" Target="../tags/tag443.xml"/><Relationship Id="rId9" Type="http://schemas.openxmlformats.org/officeDocument/2006/relationships/tags" Target="../tags/tag448.xml"/><Relationship Id="rId14" Type="http://schemas.openxmlformats.org/officeDocument/2006/relationships/tags" Target="../tags/tag453.xml"/><Relationship Id="rId22" Type="http://schemas.openxmlformats.org/officeDocument/2006/relationships/tags" Target="../tags/tag461.xml"/><Relationship Id="rId27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6" Type="http://schemas.openxmlformats.org/officeDocument/2006/relationships/tags" Target="../tags/tag491.xml"/><Relationship Id="rId21" Type="http://schemas.openxmlformats.org/officeDocument/2006/relationships/tags" Target="../tags/tag486.xml"/><Relationship Id="rId42" Type="http://schemas.openxmlformats.org/officeDocument/2006/relationships/tags" Target="../tags/tag507.xml"/><Relationship Id="rId47" Type="http://schemas.openxmlformats.org/officeDocument/2006/relationships/tags" Target="../tags/tag512.xml"/><Relationship Id="rId63" Type="http://schemas.openxmlformats.org/officeDocument/2006/relationships/tags" Target="../tags/tag528.xml"/><Relationship Id="rId68" Type="http://schemas.openxmlformats.org/officeDocument/2006/relationships/tags" Target="../tags/tag533.xml"/><Relationship Id="rId7" Type="http://schemas.openxmlformats.org/officeDocument/2006/relationships/tags" Target="../tags/tag472.xml"/><Relationship Id="rId2" Type="http://schemas.openxmlformats.org/officeDocument/2006/relationships/tags" Target="../tags/tag467.xml"/><Relationship Id="rId16" Type="http://schemas.openxmlformats.org/officeDocument/2006/relationships/tags" Target="../tags/tag481.xml"/><Relationship Id="rId29" Type="http://schemas.openxmlformats.org/officeDocument/2006/relationships/tags" Target="../tags/tag494.xml"/><Relationship Id="rId11" Type="http://schemas.openxmlformats.org/officeDocument/2006/relationships/tags" Target="../tags/tag476.xml"/><Relationship Id="rId24" Type="http://schemas.openxmlformats.org/officeDocument/2006/relationships/tags" Target="../tags/tag489.xml"/><Relationship Id="rId32" Type="http://schemas.openxmlformats.org/officeDocument/2006/relationships/tags" Target="../tags/tag497.xml"/><Relationship Id="rId37" Type="http://schemas.openxmlformats.org/officeDocument/2006/relationships/tags" Target="../tags/tag502.xml"/><Relationship Id="rId40" Type="http://schemas.openxmlformats.org/officeDocument/2006/relationships/tags" Target="../tags/tag505.xml"/><Relationship Id="rId45" Type="http://schemas.openxmlformats.org/officeDocument/2006/relationships/tags" Target="../tags/tag510.xml"/><Relationship Id="rId53" Type="http://schemas.openxmlformats.org/officeDocument/2006/relationships/tags" Target="../tags/tag518.xml"/><Relationship Id="rId58" Type="http://schemas.openxmlformats.org/officeDocument/2006/relationships/tags" Target="../tags/tag523.xml"/><Relationship Id="rId66" Type="http://schemas.openxmlformats.org/officeDocument/2006/relationships/tags" Target="../tags/tag531.xml"/><Relationship Id="rId5" Type="http://schemas.openxmlformats.org/officeDocument/2006/relationships/tags" Target="../tags/tag470.xml"/><Relationship Id="rId61" Type="http://schemas.openxmlformats.org/officeDocument/2006/relationships/tags" Target="../tags/tag526.xml"/><Relationship Id="rId19" Type="http://schemas.openxmlformats.org/officeDocument/2006/relationships/tags" Target="../tags/tag484.xml"/><Relationship Id="rId14" Type="http://schemas.openxmlformats.org/officeDocument/2006/relationships/tags" Target="../tags/tag479.xml"/><Relationship Id="rId22" Type="http://schemas.openxmlformats.org/officeDocument/2006/relationships/tags" Target="../tags/tag487.xml"/><Relationship Id="rId27" Type="http://schemas.openxmlformats.org/officeDocument/2006/relationships/tags" Target="../tags/tag492.xml"/><Relationship Id="rId30" Type="http://schemas.openxmlformats.org/officeDocument/2006/relationships/tags" Target="../tags/tag495.xml"/><Relationship Id="rId35" Type="http://schemas.openxmlformats.org/officeDocument/2006/relationships/tags" Target="../tags/tag500.xml"/><Relationship Id="rId43" Type="http://schemas.openxmlformats.org/officeDocument/2006/relationships/tags" Target="../tags/tag508.xml"/><Relationship Id="rId48" Type="http://schemas.openxmlformats.org/officeDocument/2006/relationships/tags" Target="../tags/tag513.xml"/><Relationship Id="rId56" Type="http://schemas.openxmlformats.org/officeDocument/2006/relationships/tags" Target="../tags/tag521.xml"/><Relationship Id="rId64" Type="http://schemas.openxmlformats.org/officeDocument/2006/relationships/tags" Target="../tags/tag529.xml"/><Relationship Id="rId69" Type="http://schemas.openxmlformats.org/officeDocument/2006/relationships/slideLayout" Target="../slideLayouts/slideLayout2.xml"/><Relationship Id="rId8" Type="http://schemas.openxmlformats.org/officeDocument/2006/relationships/tags" Target="../tags/tag473.xml"/><Relationship Id="rId51" Type="http://schemas.openxmlformats.org/officeDocument/2006/relationships/tags" Target="../tags/tag516.xml"/><Relationship Id="rId3" Type="http://schemas.openxmlformats.org/officeDocument/2006/relationships/tags" Target="../tags/tag468.xml"/><Relationship Id="rId12" Type="http://schemas.openxmlformats.org/officeDocument/2006/relationships/tags" Target="../tags/tag477.xml"/><Relationship Id="rId17" Type="http://schemas.openxmlformats.org/officeDocument/2006/relationships/tags" Target="../tags/tag482.xml"/><Relationship Id="rId25" Type="http://schemas.openxmlformats.org/officeDocument/2006/relationships/tags" Target="../tags/tag490.xml"/><Relationship Id="rId33" Type="http://schemas.openxmlformats.org/officeDocument/2006/relationships/tags" Target="../tags/tag498.xml"/><Relationship Id="rId38" Type="http://schemas.openxmlformats.org/officeDocument/2006/relationships/tags" Target="../tags/tag503.xml"/><Relationship Id="rId46" Type="http://schemas.openxmlformats.org/officeDocument/2006/relationships/tags" Target="../tags/tag511.xml"/><Relationship Id="rId59" Type="http://schemas.openxmlformats.org/officeDocument/2006/relationships/tags" Target="../tags/tag524.xml"/><Relationship Id="rId67" Type="http://schemas.openxmlformats.org/officeDocument/2006/relationships/tags" Target="../tags/tag532.xml"/><Relationship Id="rId20" Type="http://schemas.openxmlformats.org/officeDocument/2006/relationships/tags" Target="../tags/tag485.xml"/><Relationship Id="rId41" Type="http://schemas.openxmlformats.org/officeDocument/2006/relationships/tags" Target="../tags/tag506.xml"/><Relationship Id="rId54" Type="http://schemas.openxmlformats.org/officeDocument/2006/relationships/tags" Target="../tags/tag519.xml"/><Relationship Id="rId62" Type="http://schemas.openxmlformats.org/officeDocument/2006/relationships/tags" Target="../tags/tag527.xml"/><Relationship Id="rId70" Type="http://schemas.openxmlformats.org/officeDocument/2006/relationships/notesSlide" Target="../notesSlides/notesSlide25.xml"/><Relationship Id="rId1" Type="http://schemas.openxmlformats.org/officeDocument/2006/relationships/tags" Target="../tags/tag466.xml"/><Relationship Id="rId6" Type="http://schemas.openxmlformats.org/officeDocument/2006/relationships/tags" Target="../tags/tag471.xml"/><Relationship Id="rId15" Type="http://schemas.openxmlformats.org/officeDocument/2006/relationships/tags" Target="../tags/tag480.xml"/><Relationship Id="rId23" Type="http://schemas.openxmlformats.org/officeDocument/2006/relationships/tags" Target="../tags/tag488.xml"/><Relationship Id="rId28" Type="http://schemas.openxmlformats.org/officeDocument/2006/relationships/tags" Target="../tags/tag493.xml"/><Relationship Id="rId36" Type="http://schemas.openxmlformats.org/officeDocument/2006/relationships/tags" Target="../tags/tag501.xml"/><Relationship Id="rId49" Type="http://schemas.openxmlformats.org/officeDocument/2006/relationships/tags" Target="../tags/tag514.xml"/><Relationship Id="rId57" Type="http://schemas.openxmlformats.org/officeDocument/2006/relationships/tags" Target="../tags/tag522.xml"/><Relationship Id="rId10" Type="http://schemas.openxmlformats.org/officeDocument/2006/relationships/tags" Target="../tags/tag475.xml"/><Relationship Id="rId31" Type="http://schemas.openxmlformats.org/officeDocument/2006/relationships/tags" Target="../tags/tag496.xml"/><Relationship Id="rId44" Type="http://schemas.openxmlformats.org/officeDocument/2006/relationships/tags" Target="../tags/tag509.xml"/><Relationship Id="rId52" Type="http://schemas.openxmlformats.org/officeDocument/2006/relationships/tags" Target="../tags/tag517.xml"/><Relationship Id="rId60" Type="http://schemas.openxmlformats.org/officeDocument/2006/relationships/tags" Target="../tags/tag525.xml"/><Relationship Id="rId65" Type="http://schemas.openxmlformats.org/officeDocument/2006/relationships/tags" Target="../tags/tag530.xml"/><Relationship Id="rId4" Type="http://schemas.openxmlformats.org/officeDocument/2006/relationships/tags" Target="../tags/tag469.xml"/><Relationship Id="rId9" Type="http://schemas.openxmlformats.org/officeDocument/2006/relationships/tags" Target="../tags/tag474.xml"/><Relationship Id="rId13" Type="http://schemas.openxmlformats.org/officeDocument/2006/relationships/tags" Target="../tags/tag478.xml"/><Relationship Id="rId18" Type="http://schemas.openxmlformats.org/officeDocument/2006/relationships/tags" Target="../tags/tag483.xml"/><Relationship Id="rId39" Type="http://schemas.openxmlformats.org/officeDocument/2006/relationships/tags" Target="../tags/tag504.xml"/><Relationship Id="rId34" Type="http://schemas.openxmlformats.org/officeDocument/2006/relationships/tags" Target="../tags/tag499.xml"/><Relationship Id="rId50" Type="http://schemas.openxmlformats.org/officeDocument/2006/relationships/tags" Target="../tags/tag515.xml"/><Relationship Id="rId55" Type="http://schemas.openxmlformats.org/officeDocument/2006/relationships/tags" Target="../tags/tag520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tags" Target="../tags/tag13.xml"/><Relationship Id="rId13" Type="http://schemas.openxmlformats.org/officeDocument/2006/relationships/tags" Target="../tags/tag18.xml"/><Relationship Id="rId18" Type="http://schemas.openxmlformats.org/officeDocument/2006/relationships/tags" Target="../tags/tag23.xml"/><Relationship Id="rId26" Type="http://schemas.openxmlformats.org/officeDocument/2006/relationships/slideLayout" Target="../slideLayouts/slideLayout4.xml"/><Relationship Id="rId3" Type="http://schemas.openxmlformats.org/officeDocument/2006/relationships/tags" Target="../tags/tag8.xml"/><Relationship Id="rId21" Type="http://schemas.openxmlformats.org/officeDocument/2006/relationships/tags" Target="../tags/tag26.xml"/><Relationship Id="rId7" Type="http://schemas.openxmlformats.org/officeDocument/2006/relationships/tags" Target="../tags/tag12.xml"/><Relationship Id="rId12" Type="http://schemas.openxmlformats.org/officeDocument/2006/relationships/tags" Target="../tags/tag17.xml"/><Relationship Id="rId17" Type="http://schemas.openxmlformats.org/officeDocument/2006/relationships/tags" Target="../tags/tag22.xml"/><Relationship Id="rId25" Type="http://schemas.openxmlformats.org/officeDocument/2006/relationships/tags" Target="../tags/tag30.xml"/><Relationship Id="rId2" Type="http://schemas.openxmlformats.org/officeDocument/2006/relationships/tags" Target="../tags/tag7.xml"/><Relationship Id="rId16" Type="http://schemas.openxmlformats.org/officeDocument/2006/relationships/tags" Target="../tags/tag21.xml"/><Relationship Id="rId20" Type="http://schemas.openxmlformats.org/officeDocument/2006/relationships/tags" Target="../tags/tag25.xml"/><Relationship Id="rId1" Type="http://schemas.openxmlformats.org/officeDocument/2006/relationships/tags" Target="../tags/tag6.xml"/><Relationship Id="rId6" Type="http://schemas.openxmlformats.org/officeDocument/2006/relationships/tags" Target="../tags/tag11.xml"/><Relationship Id="rId11" Type="http://schemas.openxmlformats.org/officeDocument/2006/relationships/tags" Target="../tags/tag16.xml"/><Relationship Id="rId24" Type="http://schemas.openxmlformats.org/officeDocument/2006/relationships/tags" Target="../tags/tag29.xml"/><Relationship Id="rId5" Type="http://schemas.openxmlformats.org/officeDocument/2006/relationships/tags" Target="../tags/tag10.xml"/><Relationship Id="rId15" Type="http://schemas.openxmlformats.org/officeDocument/2006/relationships/tags" Target="../tags/tag20.xml"/><Relationship Id="rId23" Type="http://schemas.openxmlformats.org/officeDocument/2006/relationships/tags" Target="../tags/tag28.xml"/><Relationship Id="rId10" Type="http://schemas.openxmlformats.org/officeDocument/2006/relationships/tags" Target="../tags/tag15.xml"/><Relationship Id="rId19" Type="http://schemas.openxmlformats.org/officeDocument/2006/relationships/tags" Target="../tags/tag24.xml"/><Relationship Id="rId4" Type="http://schemas.openxmlformats.org/officeDocument/2006/relationships/tags" Target="../tags/tag9.xml"/><Relationship Id="rId9" Type="http://schemas.openxmlformats.org/officeDocument/2006/relationships/tags" Target="../tags/tag14.xml"/><Relationship Id="rId14" Type="http://schemas.openxmlformats.org/officeDocument/2006/relationships/tags" Target="../tags/tag19.xml"/><Relationship Id="rId22" Type="http://schemas.openxmlformats.org/officeDocument/2006/relationships/tags" Target="../tags/tag27.xml"/><Relationship Id="rId27" Type="http://schemas.openxmlformats.org/officeDocument/2006/relationships/notesSlide" Target="../notesSlides/notesSlide3.xml"/></Relationships>
</file>

<file path=ppt/slides/_rels/slide30.xml.rels><?xml version="1.0" encoding="UTF-8" standalone="yes"?>
<Relationships xmlns="http://schemas.openxmlformats.org/package/2006/relationships"><Relationship Id="rId13" Type="http://schemas.openxmlformats.org/officeDocument/2006/relationships/tags" Target="../tags/tag546.xml"/><Relationship Id="rId18" Type="http://schemas.openxmlformats.org/officeDocument/2006/relationships/tags" Target="../tags/tag551.xml"/><Relationship Id="rId26" Type="http://schemas.openxmlformats.org/officeDocument/2006/relationships/tags" Target="../tags/tag559.xml"/><Relationship Id="rId39" Type="http://schemas.openxmlformats.org/officeDocument/2006/relationships/tags" Target="../tags/tag572.xml"/><Relationship Id="rId21" Type="http://schemas.openxmlformats.org/officeDocument/2006/relationships/tags" Target="../tags/tag554.xml"/><Relationship Id="rId34" Type="http://schemas.openxmlformats.org/officeDocument/2006/relationships/tags" Target="../tags/tag567.xml"/><Relationship Id="rId42" Type="http://schemas.openxmlformats.org/officeDocument/2006/relationships/tags" Target="../tags/tag575.xml"/><Relationship Id="rId47" Type="http://schemas.openxmlformats.org/officeDocument/2006/relationships/notesSlide" Target="../notesSlides/notesSlide26.xml"/><Relationship Id="rId7" Type="http://schemas.openxmlformats.org/officeDocument/2006/relationships/tags" Target="../tags/tag540.xml"/><Relationship Id="rId2" Type="http://schemas.openxmlformats.org/officeDocument/2006/relationships/tags" Target="../tags/tag535.xml"/><Relationship Id="rId16" Type="http://schemas.openxmlformats.org/officeDocument/2006/relationships/tags" Target="../tags/tag549.xml"/><Relationship Id="rId29" Type="http://schemas.openxmlformats.org/officeDocument/2006/relationships/tags" Target="../tags/tag562.xml"/><Relationship Id="rId1" Type="http://schemas.openxmlformats.org/officeDocument/2006/relationships/tags" Target="../tags/tag534.xml"/><Relationship Id="rId6" Type="http://schemas.openxmlformats.org/officeDocument/2006/relationships/tags" Target="../tags/tag539.xml"/><Relationship Id="rId11" Type="http://schemas.openxmlformats.org/officeDocument/2006/relationships/tags" Target="../tags/tag544.xml"/><Relationship Id="rId24" Type="http://schemas.openxmlformats.org/officeDocument/2006/relationships/tags" Target="../tags/tag557.xml"/><Relationship Id="rId32" Type="http://schemas.openxmlformats.org/officeDocument/2006/relationships/tags" Target="../tags/tag565.xml"/><Relationship Id="rId37" Type="http://schemas.openxmlformats.org/officeDocument/2006/relationships/tags" Target="../tags/tag570.xml"/><Relationship Id="rId40" Type="http://schemas.openxmlformats.org/officeDocument/2006/relationships/tags" Target="../tags/tag573.xml"/><Relationship Id="rId45" Type="http://schemas.openxmlformats.org/officeDocument/2006/relationships/tags" Target="../tags/tag578.xml"/><Relationship Id="rId5" Type="http://schemas.openxmlformats.org/officeDocument/2006/relationships/tags" Target="../tags/tag538.xml"/><Relationship Id="rId15" Type="http://schemas.openxmlformats.org/officeDocument/2006/relationships/tags" Target="../tags/tag548.xml"/><Relationship Id="rId23" Type="http://schemas.openxmlformats.org/officeDocument/2006/relationships/tags" Target="../tags/tag556.xml"/><Relationship Id="rId28" Type="http://schemas.openxmlformats.org/officeDocument/2006/relationships/tags" Target="../tags/tag561.xml"/><Relationship Id="rId36" Type="http://schemas.openxmlformats.org/officeDocument/2006/relationships/tags" Target="../tags/tag569.xml"/><Relationship Id="rId10" Type="http://schemas.openxmlformats.org/officeDocument/2006/relationships/tags" Target="../tags/tag543.xml"/><Relationship Id="rId19" Type="http://schemas.openxmlformats.org/officeDocument/2006/relationships/tags" Target="../tags/tag552.xml"/><Relationship Id="rId31" Type="http://schemas.openxmlformats.org/officeDocument/2006/relationships/tags" Target="../tags/tag564.xml"/><Relationship Id="rId44" Type="http://schemas.openxmlformats.org/officeDocument/2006/relationships/tags" Target="../tags/tag577.xml"/><Relationship Id="rId4" Type="http://schemas.openxmlformats.org/officeDocument/2006/relationships/tags" Target="../tags/tag537.xml"/><Relationship Id="rId9" Type="http://schemas.openxmlformats.org/officeDocument/2006/relationships/tags" Target="../tags/tag542.xml"/><Relationship Id="rId14" Type="http://schemas.openxmlformats.org/officeDocument/2006/relationships/tags" Target="../tags/tag547.xml"/><Relationship Id="rId22" Type="http://schemas.openxmlformats.org/officeDocument/2006/relationships/tags" Target="../tags/tag555.xml"/><Relationship Id="rId27" Type="http://schemas.openxmlformats.org/officeDocument/2006/relationships/tags" Target="../tags/tag560.xml"/><Relationship Id="rId30" Type="http://schemas.openxmlformats.org/officeDocument/2006/relationships/tags" Target="../tags/tag563.xml"/><Relationship Id="rId35" Type="http://schemas.openxmlformats.org/officeDocument/2006/relationships/tags" Target="../tags/tag568.xml"/><Relationship Id="rId43" Type="http://schemas.openxmlformats.org/officeDocument/2006/relationships/tags" Target="../tags/tag576.xml"/><Relationship Id="rId8" Type="http://schemas.openxmlformats.org/officeDocument/2006/relationships/tags" Target="../tags/tag541.xml"/><Relationship Id="rId3" Type="http://schemas.openxmlformats.org/officeDocument/2006/relationships/tags" Target="../tags/tag536.xml"/><Relationship Id="rId12" Type="http://schemas.openxmlformats.org/officeDocument/2006/relationships/tags" Target="../tags/tag545.xml"/><Relationship Id="rId17" Type="http://schemas.openxmlformats.org/officeDocument/2006/relationships/tags" Target="../tags/tag550.xml"/><Relationship Id="rId25" Type="http://schemas.openxmlformats.org/officeDocument/2006/relationships/tags" Target="../tags/tag558.xml"/><Relationship Id="rId33" Type="http://schemas.openxmlformats.org/officeDocument/2006/relationships/tags" Target="../tags/tag566.xml"/><Relationship Id="rId38" Type="http://schemas.openxmlformats.org/officeDocument/2006/relationships/tags" Target="../tags/tag571.xml"/><Relationship Id="rId46" Type="http://schemas.openxmlformats.org/officeDocument/2006/relationships/slideLayout" Target="../slideLayouts/slideLayout2.xml"/><Relationship Id="rId20" Type="http://schemas.openxmlformats.org/officeDocument/2006/relationships/tags" Target="../tags/tag553.xml"/><Relationship Id="rId41" Type="http://schemas.openxmlformats.org/officeDocument/2006/relationships/tags" Target="../tags/tag574.xml"/></Relationships>
</file>

<file path=ppt/slides/_rels/slide31.xml.rels><?xml version="1.0" encoding="UTF-8" standalone="yes"?>
<Relationships xmlns="http://schemas.openxmlformats.org/package/2006/relationships"><Relationship Id="rId13" Type="http://schemas.openxmlformats.org/officeDocument/2006/relationships/tags" Target="../tags/tag591.xml"/><Relationship Id="rId18" Type="http://schemas.openxmlformats.org/officeDocument/2006/relationships/tags" Target="../tags/tag596.xml"/><Relationship Id="rId26" Type="http://schemas.openxmlformats.org/officeDocument/2006/relationships/tags" Target="../tags/tag604.xml"/><Relationship Id="rId39" Type="http://schemas.openxmlformats.org/officeDocument/2006/relationships/tags" Target="../tags/tag617.xml"/><Relationship Id="rId21" Type="http://schemas.openxmlformats.org/officeDocument/2006/relationships/tags" Target="../tags/tag599.xml"/><Relationship Id="rId34" Type="http://schemas.openxmlformats.org/officeDocument/2006/relationships/tags" Target="../tags/tag612.xml"/><Relationship Id="rId42" Type="http://schemas.openxmlformats.org/officeDocument/2006/relationships/tags" Target="../tags/tag620.xml"/><Relationship Id="rId47" Type="http://schemas.openxmlformats.org/officeDocument/2006/relationships/notesSlide" Target="../notesSlides/notesSlide27.xml"/><Relationship Id="rId7" Type="http://schemas.openxmlformats.org/officeDocument/2006/relationships/tags" Target="../tags/tag585.xml"/><Relationship Id="rId2" Type="http://schemas.openxmlformats.org/officeDocument/2006/relationships/tags" Target="../tags/tag580.xml"/><Relationship Id="rId16" Type="http://schemas.openxmlformats.org/officeDocument/2006/relationships/tags" Target="../tags/tag594.xml"/><Relationship Id="rId29" Type="http://schemas.openxmlformats.org/officeDocument/2006/relationships/tags" Target="../tags/tag607.xml"/><Relationship Id="rId1" Type="http://schemas.openxmlformats.org/officeDocument/2006/relationships/tags" Target="../tags/tag579.xml"/><Relationship Id="rId6" Type="http://schemas.openxmlformats.org/officeDocument/2006/relationships/tags" Target="../tags/tag584.xml"/><Relationship Id="rId11" Type="http://schemas.openxmlformats.org/officeDocument/2006/relationships/tags" Target="../tags/tag589.xml"/><Relationship Id="rId24" Type="http://schemas.openxmlformats.org/officeDocument/2006/relationships/tags" Target="../tags/tag602.xml"/><Relationship Id="rId32" Type="http://schemas.openxmlformats.org/officeDocument/2006/relationships/tags" Target="../tags/tag610.xml"/><Relationship Id="rId37" Type="http://schemas.openxmlformats.org/officeDocument/2006/relationships/tags" Target="../tags/tag615.xml"/><Relationship Id="rId40" Type="http://schemas.openxmlformats.org/officeDocument/2006/relationships/tags" Target="../tags/tag618.xml"/><Relationship Id="rId45" Type="http://schemas.openxmlformats.org/officeDocument/2006/relationships/tags" Target="../tags/tag623.xml"/><Relationship Id="rId5" Type="http://schemas.openxmlformats.org/officeDocument/2006/relationships/tags" Target="../tags/tag583.xml"/><Relationship Id="rId15" Type="http://schemas.openxmlformats.org/officeDocument/2006/relationships/tags" Target="../tags/tag593.xml"/><Relationship Id="rId23" Type="http://schemas.openxmlformats.org/officeDocument/2006/relationships/tags" Target="../tags/tag601.xml"/><Relationship Id="rId28" Type="http://schemas.openxmlformats.org/officeDocument/2006/relationships/tags" Target="../tags/tag606.xml"/><Relationship Id="rId36" Type="http://schemas.openxmlformats.org/officeDocument/2006/relationships/tags" Target="../tags/tag614.xml"/><Relationship Id="rId10" Type="http://schemas.openxmlformats.org/officeDocument/2006/relationships/tags" Target="../tags/tag588.xml"/><Relationship Id="rId19" Type="http://schemas.openxmlformats.org/officeDocument/2006/relationships/tags" Target="../tags/tag597.xml"/><Relationship Id="rId31" Type="http://schemas.openxmlformats.org/officeDocument/2006/relationships/tags" Target="../tags/tag609.xml"/><Relationship Id="rId44" Type="http://schemas.openxmlformats.org/officeDocument/2006/relationships/tags" Target="../tags/tag622.xml"/><Relationship Id="rId4" Type="http://schemas.openxmlformats.org/officeDocument/2006/relationships/tags" Target="../tags/tag582.xml"/><Relationship Id="rId9" Type="http://schemas.openxmlformats.org/officeDocument/2006/relationships/tags" Target="../tags/tag587.xml"/><Relationship Id="rId14" Type="http://schemas.openxmlformats.org/officeDocument/2006/relationships/tags" Target="../tags/tag592.xml"/><Relationship Id="rId22" Type="http://schemas.openxmlformats.org/officeDocument/2006/relationships/tags" Target="../tags/tag600.xml"/><Relationship Id="rId27" Type="http://schemas.openxmlformats.org/officeDocument/2006/relationships/tags" Target="../tags/tag605.xml"/><Relationship Id="rId30" Type="http://schemas.openxmlformats.org/officeDocument/2006/relationships/tags" Target="../tags/tag608.xml"/><Relationship Id="rId35" Type="http://schemas.openxmlformats.org/officeDocument/2006/relationships/tags" Target="../tags/tag613.xml"/><Relationship Id="rId43" Type="http://schemas.openxmlformats.org/officeDocument/2006/relationships/tags" Target="../tags/tag621.xml"/><Relationship Id="rId8" Type="http://schemas.openxmlformats.org/officeDocument/2006/relationships/tags" Target="../tags/tag586.xml"/><Relationship Id="rId3" Type="http://schemas.openxmlformats.org/officeDocument/2006/relationships/tags" Target="../tags/tag581.xml"/><Relationship Id="rId12" Type="http://schemas.openxmlformats.org/officeDocument/2006/relationships/tags" Target="../tags/tag590.xml"/><Relationship Id="rId17" Type="http://schemas.openxmlformats.org/officeDocument/2006/relationships/tags" Target="../tags/tag595.xml"/><Relationship Id="rId25" Type="http://schemas.openxmlformats.org/officeDocument/2006/relationships/tags" Target="../tags/tag603.xml"/><Relationship Id="rId33" Type="http://schemas.openxmlformats.org/officeDocument/2006/relationships/tags" Target="../tags/tag611.xml"/><Relationship Id="rId38" Type="http://schemas.openxmlformats.org/officeDocument/2006/relationships/tags" Target="../tags/tag616.xml"/><Relationship Id="rId46" Type="http://schemas.openxmlformats.org/officeDocument/2006/relationships/slideLayout" Target="../slideLayouts/slideLayout2.xml"/><Relationship Id="rId20" Type="http://schemas.openxmlformats.org/officeDocument/2006/relationships/tags" Target="../tags/tag598.xml"/><Relationship Id="rId41" Type="http://schemas.openxmlformats.org/officeDocument/2006/relationships/tags" Target="../tags/tag619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3" Type="http://schemas.openxmlformats.org/officeDocument/2006/relationships/tags" Target="../tags/tag43.xml"/><Relationship Id="rId18" Type="http://schemas.openxmlformats.org/officeDocument/2006/relationships/tags" Target="../tags/tag48.xml"/><Relationship Id="rId26" Type="http://schemas.openxmlformats.org/officeDocument/2006/relationships/tags" Target="../tags/tag56.xml"/><Relationship Id="rId39" Type="http://schemas.openxmlformats.org/officeDocument/2006/relationships/tags" Target="../tags/tag69.xml"/><Relationship Id="rId21" Type="http://schemas.openxmlformats.org/officeDocument/2006/relationships/tags" Target="../tags/tag51.xml"/><Relationship Id="rId34" Type="http://schemas.openxmlformats.org/officeDocument/2006/relationships/tags" Target="../tags/tag64.xml"/><Relationship Id="rId42" Type="http://schemas.openxmlformats.org/officeDocument/2006/relationships/tags" Target="../tags/tag72.xml"/><Relationship Id="rId7" Type="http://schemas.openxmlformats.org/officeDocument/2006/relationships/tags" Target="../tags/tag37.xml"/><Relationship Id="rId2" Type="http://schemas.openxmlformats.org/officeDocument/2006/relationships/tags" Target="../tags/tag32.xml"/><Relationship Id="rId16" Type="http://schemas.openxmlformats.org/officeDocument/2006/relationships/tags" Target="../tags/tag46.xml"/><Relationship Id="rId29" Type="http://schemas.openxmlformats.org/officeDocument/2006/relationships/tags" Target="../tags/tag59.xml"/><Relationship Id="rId1" Type="http://schemas.openxmlformats.org/officeDocument/2006/relationships/tags" Target="../tags/tag31.xml"/><Relationship Id="rId6" Type="http://schemas.openxmlformats.org/officeDocument/2006/relationships/tags" Target="../tags/tag36.xml"/><Relationship Id="rId11" Type="http://schemas.openxmlformats.org/officeDocument/2006/relationships/tags" Target="../tags/tag41.xml"/><Relationship Id="rId24" Type="http://schemas.openxmlformats.org/officeDocument/2006/relationships/tags" Target="../tags/tag54.xml"/><Relationship Id="rId32" Type="http://schemas.openxmlformats.org/officeDocument/2006/relationships/tags" Target="../tags/tag62.xml"/><Relationship Id="rId37" Type="http://schemas.openxmlformats.org/officeDocument/2006/relationships/tags" Target="../tags/tag67.xml"/><Relationship Id="rId40" Type="http://schemas.openxmlformats.org/officeDocument/2006/relationships/tags" Target="../tags/tag70.xml"/><Relationship Id="rId45" Type="http://schemas.openxmlformats.org/officeDocument/2006/relationships/slideLayout" Target="../slideLayouts/slideLayout2.xml"/><Relationship Id="rId5" Type="http://schemas.openxmlformats.org/officeDocument/2006/relationships/tags" Target="../tags/tag35.xml"/><Relationship Id="rId15" Type="http://schemas.openxmlformats.org/officeDocument/2006/relationships/tags" Target="../tags/tag45.xml"/><Relationship Id="rId23" Type="http://schemas.openxmlformats.org/officeDocument/2006/relationships/tags" Target="../tags/tag53.xml"/><Relationship Id="rId28" Type="http://schemas.openxmlformats.org/officeDocument/2006/relationships/tags" Target="../tags/tag58.xml"/><Relationship Id="rId36" Type="http://schemas.openxmlformats.org/officeDocument/2006/relationships/tags" Target="../tags/tag66.xml"/><Relationship Id="rId10" Type="http://schemas.openxmlformats.org/officeDocument/2006/relationships/tags" Target="../tags/tag40.xml"/><Relationship Id="rId19" Type="http://schemas.openxmlformats.org/officeDocument/2006/relationships/tags" Target="../tags/tag49.xml"/><Relationship Id="rId31" Type="http://schemas.openxmlformats.org/officeDocument/2006/relationships/tags" Target="../tags/tag61.xml"/><Relationship Id="rId44" Type="http://schemas.openxmlformats.org/officeDocument/2006/relationships/tags" Target="../tags/tag74.xml"/><Relationship Id="rId4" Type="http://schemas.openxmlformats.org/officeDocument/2006/relationships/tags" Target="../tags/tag34.xml"/><Relationship Id="rId9" Type="http://schemas.openxmlformats.org/officeDocument/2006/relationships/tags" Target="../tags/tag39.xml"/><Relationship Id="rId14" Type="http://schemas.openxmlformats.org/officeDocument/2006/relationships/tags" Target="../tags/tag44.xml"/><Relationship Id="rId22" Type="http://schemas.openxmlformats.org/officeDocument/2006/relationships/tags" Target="../tags/tag52.xml"/><Relationship Id="rId27" Type="http://schemas.openxmlformats.org/officeDocument/2006/relationships/tags" Target="../tags/tag57.xml"/><Relationship Id="rId30" Type="http://schemas.openxmlformats.org/officeDocument/2006/relationships/tags" Target="../tags/tag60.xml"/><Relationship Id="rId35" Type="http://schemas.openxmlformats.org/officeDocument/2006/relationships/tags" Target="../tags/tag65.xml"/><Relationship Id="rId43" Type="http://schemas.openxmlformats.org/officeDocument/2006/relationships/tags" Target="../tags/tag73.xml"/><Relationship Id="rId8" Type="http://schemas.openxmlformats.org/officeDocument/2006/relationships/tags" Target="../tags/tag38.xml"/><Relationship Id="rId3" Type="http://schemas.openxmlformats.org/officeDocument/2006/relationships/tags" Target="../tags/tag33.xml"/><Relationship Id="rId12" Type="http://schemas.openxmlformats.org/officeDocument/2006/relationships/tags" Target="../tags/tag42.xml"/><Relationship Id="rId17" Type="http://schemas.openxmlformats.org/officeDocument/2006/relationships/tags" Target="../tags/tag47.xml"/><Relationship Id="rId25" Type="http://schemas.openxmlformats.org/officeDocument/2006/relationships/tags" Target="../tags/tag55.xml"/><Relationship Id="rId33" Type="http://schemas.openxmlformats.org/officeDocument/2006/relationships/tags" Target="../tags/tag63.xml"/><Relationship Id="rId38" Type="http://schemas.openxmlformats.org/officeDocument/2006/relationships/tags" Target="../tags/tag68.xml"/><Relationship Id="rId20" Type="http://schemas.openxmlformats.org/officeDocument/2006/relationships/tags" Target="../tags/tag50.xml"/><Relationship Id="rId41" Type="http://schemas.openxmlformats.org/officeDocument/2006/relationships/tags" Target="../tags/tag71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tags" Target="../tags/tag82.xml"/><Relationship Id="rId13" Type="http://schemas.openxmlformats.org/officeDocument/2006/relationships/tags" Target="../tags/tag87.xml"/><Relationship Id="rId18" Type="http://schemas.openxmlformats.org/officeDocument/2006/relationships/tags" Target="../tags/tag92.xml"/><Relationship Id="rId26" Type="http://schemas.openxmlformats.org/officeDocument/2006/relationships/tags" Target="../tags/tag100.xml"/><Relationship Id="rId3" Type="http://schemas.openxmlformats.org/officeDocument/2006/relationships/tags" Target="../tags/tag77.xml"/><Relationship Id="rId21" Type="http://schemas.openxmlformats.org/officeDocument/2006/relationships/tags" Target="../tags/tag95.xml"/><Relationship Id="rId7" Type="http://schemas.openxmlformats.org/officeDocument/2006/relationships/tags" Target="../tags/tag81.xml"/><Relationship Id="rId12" Type="http://schemas.openxmlformats.org/officeDocument/2006/relationships/tags" Target="../tags/tag86.xml"/><Relationship Id="rId17" Type="http://schemas.openxmlformats.org/officeDocument/2006/relationships/tags" Target="../tags/tag91.xml"/><Relationship Id="rId25" Type="http://schemas.openxmlformats.org/officeDocument/2006/relationships/tags" Target="../tags/tag99.xml"/><Relationship Id="rId2" Type="http://schemas.openxmlformats.org/officeDocument/2006/relationships/tags" Target="../tags/tag76.xml"/><Relationship Id="rId16" Type="http://schemas.openxmlformats.org/officeDocument/2006/relationships/tags" Target="../tags/tag90.xml"/><Relationship Id="rId20" Type="http://schemas.openxmlformats.org/officeDocument/2006/relationships/tags" Target="../tags/tag94.xml"/><Relationship Id="rId29" Type="http://schemas.openxmlformats.org/officeDocument/2006/relationships/notesSlide" Target="../notesSlides/notesSlide4.xml"/><Relationship Id="rId1" Type="http://schemas.openxmlformats.org/officeDocument/2006/relationships/tags" Target="../tags/tag75.xml"/><Relationship Id="rId6" Type="http://schemas.openxmlformats.org/officeDocument/2006/relationships/tags" Target="../tags/tag80.xml"/><Relationship Id="rId11" Type="http://schemas.openxmlformats.org/officeDocument/2006/relationships/tags" Target="../tags/tag85.xml"/><Relationship Id="rId24" Type="http://schemas.openxmlformats.org/officeDocument/2006/relationships/tags" Target="../tags/tag98.xml"/><Relationship Id="rId5" Type="http://schemas.openxmlformats.org/officeDocument/2006/relationships/tags" Target="../tags/tag79.xml"/><Relationship Id="rId15" Type="http://schemas.openxmlformats.org/officeDocument/2006/relationships/tags" Target="../tags/tag89.xml"/><Relationship Id="rId23" Type="http://schemas.openxmlformats.org/officeDocument/2006/relationships/tags" Target="../tags/tag97.xml"/><Relationship Id="rId28" Type="http://schemas.openxmlformats.org/officeDocument/2006/relationships/slideLayout" Target="../slideLayouts/slideLayout4.xml"/><Relationship Id="rId10" Type="http://schemas.openxmlformats.org/officeDocument/2006/relationships/tags" Target="../tags/tag84.xml"/><Relationship Id="rId19" Type="http://schemas.openxmlformats.org/officeDocument/2006/relationships/tags" Target="../tags/tag93.xml"/><Relationship Id="rId4" Type="http://schemas.openxmlformats.org/officeDocument/2006/relationships/tags" Target="../tags/tag78.xml"/><Relationship Id="rId9" Type="http://schemas.openxmlformats.org/officeDocument/2006/relationships/tags" Target="../tags/tag83.xml"/><Relationship Id="rId14" Type="http://schemas.openxmlformats.org/officeDocument/2006/relationships/tags" Target="../tags/tag88.xml"/><Relationship Id="rId22" Type="http://schemas.openxmlformats.org/officeDocument/2006/relationships/tags" Target="../tags/tag96.xml"/><Relationship Id="rId27" Type="http://schemas.openxmlformats.org/officeDocument/2006/relationships/tags" Target="../tags/tag10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tags" Target="../tags/tag109.xml"/><Relationship Id="rId13" Type="http://schemas.openxmlformats.org/officeDocument/2006/relationships/tags" Target="../tags/tag114.xml"/><Relationship Id="rId18" Type="http://schemas.openxmlformats.org/officeDocument/2006/relationships/notesSlide" Target="../notesSlides/notesSlide5.xml"/><Relationship Id="rId3" Type="http://schemas.openxmlformats.org/officeDocument/2006/relationships/tags" Target="../tags/tag104.xml"/><Relationship Id="rId7" Type="http://schemas.openxmlformats.org/officeDocument/2006/relationships/tags" Target="../tags/tag108.xml"/><Relationship Id="rId12" Type="http://schemas.openxmlformats.org/officeDocument/2006/relationships/tags" Target="../tags/tag113.xml"/><Relationship Id="rId17" Type="http://schemas.openxmlformats.org/officeDocument/2006/relationships/slideLayout" Target="../slideLayouts/slideLayout2.xml"/><Relationship Id="rId2" Type="http://schemas.openxmlformats.org/officeDocument/2006/relationships/tags" Target="../tags/tag103.xml"/><Relationship Id="rId16" Type="http://schemas.openxmlformats.org/officeDocument/2006/relationships/tags" Target="../tags/tag117.xml"/><Relationship Id="rId1" Type="http://schemas.openxmlformats.org/officeDocument/2006/relationships/tags" Target="../tags/tag102.xml"/><Relationship Id="rId6" Type="http://schemas.openxmlformats.org/officeDocument/2006/relationships/tags" Target="../tags/tag107.xml"/><Relationship Id="rId11" Type="http://schemas.openxmlformats.org/officeDocument/2006/relationships/tags" Target="../tags/tag112.xml"/><Relationship Id="rId5" Type="http://schemas.openxmlformats.org/officeDocument/2006/relationships/tags" Target="../tags/tag106.xml"/><Relationship Id="rId15" Type="http://schemas.openxmlformats.org/officeDocument/2006/relationships/tags" Target="../tags/tag116.xml"/><Relationship Id="rId10" Type="http://schemas.openxmlformats.org/officeDocument/2006/relationships/tags" Target="../tags/tag111.xml"/><Relationship Id="rId4" Type="http://schemas.openxmlformats.org/officeDocument/2006/relationships/tags" Target="../tags/tag105.xml"/><Relationship Id="rId9" Type="http://schemas.openxmlformats.org/officeDocument/2006/relationships/tags" Target="../tags/tag110.xml"/><Relationship Id="rId14" Type="http://schemas.openxmlformats.org/officeDocument/2006/relationships/tags" Target="../tags/tag115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tags" Target="../tags/tag125.xml"/><Relationship Id="rId13" Type="http://schemas.openxmlformats.org/officeDocument/2006/relationships/tags" Target="../tags/tag130.xml"/><Relationship Id="rId18" Type="http://schemas.openxmlformats.org/officeDocument/2006/relationships/tags" Target="../tags/tag135.xml"/><Relationship Id="rId3" Type="http://schemas.openxmlformats.org/officeDocument/2006/relationships/tags" Target="../tags/tag120.xml"/><Relationship Id="rId7" Type="http://schemas.openxmlformats.org/officeDocument/2006/relationships/tags" Target="../tags/tag124.xml"/><Relationship Id="rId12" Type="http://schemas.openxmlformats.org/officeDocument/2006/relationships/tags" Target="../tags/tag129.xml"/><Relationship Id="rId17" Type="http://schemas.openxmlformats.org/officeDocument/2006/relationships/tags" Target="../tags/tag134.xml"/><Relationship Id="rId2" Type="http://schemas.openxmlformats.org/officeDocument/2006/relationships/tags" Target="../tags/tag119.xml"/><Relationship Id="rId16" Type="http://schemas.openxmlformats.org/officeDocument/2006/relationships/tags" Target="../tags/tag133.xml"/><Relationship Id="rId20" Type="http://schemas.openxmlformats.org/officeDocument/2006/relationships/notesSlide" Target="../notesSlides/notesSlide6.xml"/><Relationship Id="rId1" Type="http://schemas.openxmlformats.org/officeDocument/2006/relationships/tags" Target="../tags/tag118.xml"/><Relationship Id="rId6" Type="http://schemas.openxmlformats.org/officeDocument/2006/relationships/tags" Target="../tags/tag123.xml"/><Relationship Id="rId11" Type="http://schemas.openxmlformats.org/officeDocument/2006/relationships/tags" Target="../tags/tag128.xml"/><Relationship Id="rId5" Type="http://schemas.openxmlformats.org/officeDocument/2006/relationships/tags" Target="../tags/tag122.xml"/><Relationship Id="rId15" Type="http://schemas.openxmlformats.org/officeDocument/2006/relationships/tags" Target="../tags/tag132.xml"/><Relationship Id="rId10" Type="http://schemas.openxmlformats.org/officeDocument/2006/relationships/tags" Target="../tags/tag127.xml"/><Relationship Id="rId19" Type="http://schemas.openxmlformats.org/officeDocument/2006/relationships/slideLayout" Target="../slideLayouts/slideLayout2.xml"/><Relationship Id="rId4" Type="http://schemas.openxmlformats.org/officeDocument/2006/relationships/tags" Target="../tags/tag121.xml"/><Relationship Id="rId9" Type="http://schemas.openxmlformats.org/officeDocument/2006/relationships/tags" Target="../tags/tag126.xml"/><Relationship Id="rId14" Type="http://schemas.openxmlformats.org/officeDocument/2006/relationships/tags" Target="../tags/tag13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85800" y="2286000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en-US" altLang="en-US" dirty="0"/>
              <a:t>CSE 332: Data Structures and Parallelism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altLang="en-US" dirty="0"/>
              <a:t>Spring 2022</a:t>
            </a:r>
          </a:p>
          <a:p>
            <a:r>
              <a:rPr lang="en-US" altLang="en-US" dirty="0"/>
              <a:t>Richard Anderson</a:t>
            </a:r>
          </a:p>
          <a:p>
            <a:r>
              <a:rPr lang="en-US" altLang="en-US" dirty="0"/>
              <a:t>Lecture </a:t>
            </a:r>
            <a:r>
              <a:rPr lang="en-US" altLang="en-US" dirty="0" smtClean="0"/>
              <a:t>8: </a:t>
            </a:r>
            <a:r>
              <a:rPr lang="vi-VN" dirty="0"/>
              <a:t>Адельсо́н-Ве́льский</a:t>
            </a:r>
            <a:r>
              <a:rPr lang="en-US" dirty="0"/>
              <a:t> </a:t>
            </a:r>
            <a:r>
              <a:rPr lang="vi-VN" dirty="0"/>
              <a:t>Ла́ндис</a:t>
            </a:r>
            <a:r>
              <a:rPr lang="en-US" dirty="0"/>
              <a:t> </a:t>
            </a:r>
            <a:r>
              <a:rPr lang="az-Cyrl-AZ" dirty="0">
                <a:latin typeface="Arial" panose="020B0604020202020204" pitchFamily="34" charset="0"/>
                <a:cs typeface="Arial" panose="020B0604020202020204" pitchFamily="34" charset="0"/>
              </a:rPr>
              <a:t>деревья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CSE 332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E820A4-3FD7-46A3-BBC4-852662ABCDF4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52400" y="6096000"/>
            <a:ext cx="2286000" cy="313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n-lt"/>
              </a:rPr>
              <a:t>Lecture 8: AVL Trees</a:t>
            </a:r>
            <a:endParaRPr lang="en-US" dirty="0">
              <a:latin typeface="+mn-l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26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 smtClean="0"/>
              <a:t>Height of an AVL Tree?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Using the AVL balance property, we can determine the minimum number of nodes in an AVL tree of height </a:t>
            </a:r>
            <a:r>
              <a:rPr lang="en-US" sz="2400" i="1" dirty="0" smtClean="0">
                <a:solidFill>
                  <a:schemeClr val="accent5">
                    <a:lumMod val="50000"/>
                  </a:schemeClr>
                </a:solidFill>
              </a:rPr>
              <a:t>h</a:t>
            </a:r>
            <a:endParaRPr lang="en-US" sz="2400" dirty="0"/>
          </a:p>
          <a:p>
            <a:pPr marL="0" indent="0">
              <a:buNone/>
            </a:pPr>
            <a:endParaRPr lang="en-US" sz="2400" dirty="0" smtClean="0"/>
          </a:p>
          <a:p>
            <a:pPr marL="0" indent="0">
              <a:buNone/>
            </a:pPr>
            <a:r>
              <a:rPr lang="en-US" sz="2400" dirty="0" smtClean="0"/>
              <a:t>Let </a:t>
            </a:r>
            <a:r>
              <a:rPr lang="en-US" sz="2400" b="1" dirty="0" smtClean="0">
                <a:cs typeface="Courier New" pitchFamily="49" charset="0"/>
              </a:rPr>
              <a:t>S</a:t>
            </a:r>
            <a:r>
              <a:rPr lang="en-US" sz="2400" dirty="0" smtClean="0">
                <a:cs typeface="Courier New" pitchFamily="49" charset="0"/>
              </a:rPr>
              <a:t>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)</a:t>
            </a:r>
            <a:r>
              <a:rPr lang="en-US" sz="2400" dirty="0" smtClean="0"/>
              <a:t>be </a:t>
            </a:r>
            <a:r>
              <a:rPr lang="en-US" sz="2400" dirty="0"/>
              <a:t>the </a:t>
            </a:r>
            <a:r>
              <a:rPr lang="en-US" sz="2400" dirty="0" smtClean="0"/>
              <a:t>minimum # of nodes </a:t>
            </a:r>
            <a:r>
              <a:rPr lang="en-US" sz="2400" dirty="0"/>
              <a:t>in </a:t>
            </a:r>
            <a:r>
              <a:rPr lang="en-US" sz="2400" dirty="0" smtClean="0"/>
              <a:t>an AVL tree of height </a:t>
            </a:r>
            <a:r>
              <a:rPr lang="en-US" sz="2400" i="1" dirty="0" smtClean="0"/>
              <a:t>h</a:t>
            </a:r>
            <a:r>
              <a:rPr lang="en-US" sz="2400" dirty="0" smtClean="0"/>
              <a:t>, then:</a:t>
            </a:r>
            <a:endParaRPr lang="en-US" sz="2400" i="1" dirty="0" smtClean="0"/>
          </a:p>
          <a:p>
            <a:pPr marL="0" indent="0">
              <a:buNone/>
            </a:pPr>
            <a:r>
              <a:rPr lang="en-US" sz="2400" b="1" dirty="0" smtClean="0">
                <a:cs typeface="Courier New" pitchFamily="49" charset="0"/>
              </a:rPr>
              <a:t>   S</a:t>
            </a:r>
            <a:r>
              <a:rPr lang="en-US" sz="2400" dirty="0" smtClean="0">
                <a:cs typeface="Courier New" pitchFamily="49" charset="0"/>
              </a:rPr>
              <a:t>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) = </a:t>
            </a:r>
            <a:r>
              <a:rPr lang="en-US" sz="2400" b="1" dirty="0" smtClean="0">
                <a:cs typeface="Courier New" pitchFamily="49" charset="0"/>
              </a:rPr>
              <a:t>S</a:t>
            </a:r>
            <a:r>
              <a:rPr lang="en-US" sz="2400" dirty="0" smtClean="0">
                <a:cs typeface="Courier New" pitchFamily="49" charset="0"/>
              </a:rPr>
              <a:t>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-1) + </a:t>
            </a:r>
            <a:r>
              <a:rPr lang="en-US" sz="2400" b="1" dirty="0" smtClean="0">
                <a:cs typeface="Courier New" pitchFamily="49" charset="0"/>
              </a:rPr>
              <a:t>S</a:t>
            </a:r>
            <a:r>
              <a:rPr lang="en-US" sz="2400" dirty="0" smtClean="0">
                <a:cs typeface="Courier New" pitchFamily="49" charset="0"/>
              </a:rPr>
              <a:t>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-2) + 1 </a:t>
            </a:r>
            <a:br>
              <a:rPr lang="en-US" sz="2400" dirty="0" smtClean="0">
                <a:cs typeface="Courier New" pitchFamily="49" charset="0"/>
              </a:rPr>
            </a:br>
            <a:r>
              <a:rPr lang="en-US" sz="2400" dirty="0" smtClean="0">
                <a:cs typeface="Courier New" pitchFamily="49" charset="0"/>
              </a:rPr>
              <a:t>    where </a:t>
            </a:r>
            <a:r>
              <a:rPr lang="en-US" sz="2400" b="1" dirty="0" smtClean="0">
                <a:cs typeface="Courier New" pitchFamily="49" charset="0"/>
              </a:rPr>
              <a:t>S</a:t>
            </a:r>
            <a:r>
              <a:rPr lang="en-US" sz="2400" dirty="0" smtClean="0">
                <a:cs typeface="Courier New" pitchFamily="49" charset="0"/>
              </a:rPr>
              <a:t>(0) = 0 and</a:t>
            </a:r>
            <a:r>
              <a:rPr lang="en-US" sz="2400" dirty="0">
                <a:cs typeface="Courier New" pitchFamily="49" charset="0"/>
              </a:rPr>
              <a:t> </a:t>
            </a:r>
            <a:r>
              <a:rPr lang="en-US" sz="2400" b="1" dirty="0" smtClean="0">
                <a:cs typeface="Courier New" pitchFamily="49" charset="0"/>
              </a:rPr>
              <a:t>S</a:t>
            </a:r>
            <a:r>
              <a:rPr lang="en-US" sz="2400" dirty="0" smtClean="0">
                <a:cs typeface="Courier New" pitchFamily="49" charset="0"/>
              </a:rPr>
              <a:t>(1)  = 1</a:t>
            </a:r>
            <a:br>
              <a:rPr lang="en-US" sz="2400" dirty="0" smtClean="0">
                <a:cs typeface="Courier New" pitchFamily="49" charset="0"/>
              </a:rPr>
            </a:br>
            <a:r>
              <a:rPr lang="en-US" sz="2400" dirty="0" smtClean="0">
                <a:cs typeface="Courier New" pitchFamily="49" charset="0"/>
              </a:rPr>
              <a:t> </a:t>
            </a:r>
          </a:p>
          <a:p>
            <a:pPr marL="0" indent="0">
              <a:buNone/>
            </a:pPr>
            <a:r>
              <a:rPr lang="en-US" sz="2400" dirty="0" smtClean="0"/>
              <a:t>Solution </a:t>
            </a:r>
            <a:r>
              <a:rPr lang="en-US" sz="2400" dirty="0"/>
              <a:t>of Recurrence: </a:t>
            </a:r>
            <a:r>
              <a:rPr lang="en-US" sz="2400" b="1" dirty="0">
                <a:cs typeface="Courier New" pitchFamily="49" charset="0"/>
              </a:rPr>
              <a:t>S</a:t>
            </a:r>
            <a:r>
              <a:rPr lang="en-US" sz="2400" dirty="0">
                <a:cs typeface="Courier New" pitchFamily="49" charset="0"/>
              </a:rPr>
              <a:t>(</a:t>
            </a:r>
            <a:r>
              <a:rPr lang="en-US" sz="2400" i="1" dirty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) </a:t>
            </a:r>
            <a:r>
              <a:rPr lang="en-US" sz="2400" dirty="0" smtClean="0">
                <a:cs typeface="Courier New" pitchFamily="49" charset="0"/>
                <a:sym typeface="Symbol" pitchFamily="18" charset="2"/>
              </a:rPr>
              <a:t></a:t>
            </a:r>
            <a:r>
              <a:rPr lang="en-US" sz="2400" dirty="0" smtClean="0">
                <a:cs typeface="Courier New" pitchFamily="49" charset="0"/>
              </a:rPr>
              <a:t> </a:t>
            </a:r>
            <a:r>
              <a:rPr lang="en-US" sz="2400" dirty="0">
                <a:cs typeface="Courier New" pitchFamily="49" charset="0"/>
                <a:sym typeface="Symbol" pitchFamily="18" charset="2"/>
              </a:rPr>
              <a:t>1.62</a:t>
            </a:r>
            <a:r>
              <a:rPr lang="en-US" sz="2400" i="1" baseline="30000" dirty="0">
                <a:cs typeface="Courier New" pitchFamily="49" charset="0"/>
                <a:sym typeface="Symbol" pitchFamily="18" charset="2"/>
              </a:rPr>
              <a:t>h</a:t>
            </a:r>
            <a:r>
              <a:rPr lang="en-US" sz="2400" dirty="0">
                <a:cs typeface="Courier New" pitchFamily="49" charset="0"/>
                <a:sym typeface="Symbol" pitchFamily="18" charset="2"/>
              </a:rPr>
              <a:t/>
            </a:r>
            <a:br>
              <a:rPr lang="en-US" sz="2400" dirty="0">
                <a:cs typeface="Courier New" pitchFamily="49" charset="0"/>
                <a:sym typeface="Symbol" pitchFamily="18" charset="2"/>
              </a:rPr>
            </a:br>
            <a:endParaRPr lang="en-US" sz="2400" dirty="0" smtClean="0">
              <a:cs typeface="Courier New" pitchFamily="49" charset="0"/>
              <a:sym typeface="Symbol" pitchFamily="18" charset="2"/>
            </a:endParaRPr>
          </a:p>
          <a:p>
            <a:pPr marL="0" indent="0">
              <a:buNone/>
            </a:pPr>
            <a:endParaRPr lang="en-US" sz="2400" dirty="0">
              <a:cs typeface="Courier New" pitchFamily="49" charset="0"/>
              <a:sym typeface="Symbol" pitchFamily="18" charset="2"/>
            </a:endParaRPr>
          </a:p>
          <a:p>
            <a:pPr marL="0" indent="0">
              <a:buNone/>
            </a:pPr>
            <a:endParaRPr lang="en-US" sz="28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4/13/2022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420E5D10-4854-4137-8742-C0671C09891B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grpSp>
        <p:nvGrpSpPr>
          <p:cNvPr id="4" name="Group 3"/>
          <p:cNvGrpSpPr/>
          <p:nvPr/>
        </p:nvGrpSpPr>
        <p:grpSpPr>
          <a:xfrm>
            <a:off x="5562600" y="4303712"/>
            <a:ext cx="2209800" cy="1716088"/>
            <a:chOff x="6764337" y="2667000"/>
            <a:chExt cx="2209800" cy="1716088"/>
          </a:xfrm>
        </p:grpSpPr>
        <p:sp>
          <p:nvSpPr>
            <p:cNvPr id="7" name="AutoShape 4"/>
            <p:cNvSpPr>
              <a:spLocks noChangeArrowheads="1"/>
            </p:cNvSpPr>
            <p:nvPr>
              <p:custDataLst>
                <p:tags r:id="rId6"/>
              </p:custDataLst>
            </p:nvPr>
          </p:nvSpPr>
          <p:spPr bwMode="auto">
            <a:xfrm>
              <a:off x="8135937" y="3657600"/>
              <a:ext cx="838200" cy="725488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" name="AutoShape 5"/>
            <p:cNvSpPr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6916737" y="3657600"/>
              <a:ext cx="838200" cy="609600"/>
            </a:xfrm>
            <a:prstGeom prst="triangle">
              <a:avLst>
                <a:gd name="adj" fmla="val 50000"/>
              </a:avLst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9" name="Line 6"/>
            <p:cNvSpPr>
              <a:spLocks noChangeShapeType="1"/>
            </p:cNvSpPr>
            <p:nvPr>
              <p:custDataLst>
                <p:tags r:id="rId8"/>
              </p:custDataLst>
            </p:nvPr>
          </p:nvSpPr>
          <p:spPr bwMode="auto">
            <a:xfrm flipV="1">
              <a:off x="7297737" y="3240088"/>
              <a:ext cx="5334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0" name="Oval 7"/>
            <p:cNvSpPr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831137" y="3048000"/>
              <a:ext cx="304800" cy="304800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1" name="Line 8"/>
            <p:cNvSpPr>
              <a:spLocks noChangeShapeType="1"/>
            </p:cNvSpPr>
            <p:nvPr>
              <p:custDataLst>
                <p:tags r:id="rId10"/>
              </p:custDataLst>
            </p:nvPr>
          </p:nvSpPr>
          <p:spPr bwMode="auto">
            <a:xfrm flipH="1" flipV="1">
              <a:off x="8135937" y="3240088"/>
              <a:ext cx="457200" cy="4572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12" name="Text Box 10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764337" y="3336925"/>
              <a:ext cx="550863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i="1">
                  <a:solidFill>
                    <a:schemeClr val="accent2"/>
                  </a:solidFill>
                  <a:latin typeface="Arial" charset="0"/>
                </a:rPr>
                <a:t>h</a:t>
              </a:r>
              <a:r>
                <a:rPr lang="en-US" sz="2000">
                  <a:solidFill>
                    <a:schemeClr val="accent2"/>
                  </a:solidFill>
                  <a:latin typeface="Arial" charset="0"/>
                </a:rPr>
                <a:t>-2</a:t>
              </a:r>
            </a:p>
          </p:txBody>
        </p:sp>
        <p:sp>
          <p:nvSpPr>
            <p:cNvPr id="13" name="Text Box 11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8059737" y="26670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i="1">
                  <a:solidFill>
                    <a:schemeClr val="accent2"/>
                  </a:solidFill>
                  <a:latin typeface="Arial" charset="0"/>
                </a:rPr>
                <a:t>h</a:t>
              </a:r>
            </a:p>
          </p:txBody>
        </p:sp>
      </p:grpSp>
      <p:sp>
        <p:nvSpPr>
          <p:cNvPr id="14" name="Text Box 9"/>
          <p:cNvSpPr txBox="1"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7526337" y="5095874"/>
            <a:ext cx="55086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i="1" dirty="0">
                <a:solidFill>
                  <a:schemeClr val="accent2"/>
                </a:solidFill>
                <a:latin typeface="Arial" charset="0"/>
              </a:rPr>
              <a:t>h</a:t>
            </a:r>
            <a:r>
              <a:rPr lang="en-US" sz="2000" dirty="0">
                <a:solidFill>
                  <a:schemeClr val="accent2"/>
                </a:solidFill>
                <a:latin typeface="Arial" charset="0"/>
              </a:rPr>
              <a:t>-1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504825" y="5427662"/>
            <a:ext cx="4295775" cy="952500"/>
          </a:xfrm>
          <a:prstGeom prst="rect">
            <a:avLst/>
          </a:prstGeom>
        </p:spPr>
      </p:pic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485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  <p:custDataLst>
              <p:tags r:id="rId1"/>
            </p:custDataLst>
          </p:nvPr>
        </p:nvSpPr>
        <p:spPr>
          <a:xfrm>
            <a:off x="685800" y="304800"/>
            <a:ext cx="7772400" cy="5791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smtClean="0"/>
              <a:t>Let </a:t>
            </a:r>
            <a:r>
              <a:rPr lang="en-US" sz="2400" dirty="0" smtClean="0">
                <a:cs typeface="Courier New" pitchFamily="49" charset="0"/>
              </a:rPr>
              <a:t>S(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)</a:t>
            </a:r>
            <a:r>
              <a:rPr lang="en-US" sz="2400" dirty="0" smtClean="0"/>
              <a:t>be </a:t>
            </a:r>
            <a:r>
              <a:rPr lang="en-US" sz="2400" dirty="0"/>
              <a:t>the </a:t>
            </a:r>
            <a:r>
              <a:rPr lang="en-US" sz="2400" u="sng" dirty="0" smtClean="0"/>
              <a:t>minimum</a:t>
            </a:r>
            <a:r>
              <a:rPr lang="en-US" sz="2400" dirty="0" smtClean="0"/>
              <a:t> # of nodes </a:t>
            </a:r>
            <a:r>
              <a:rPr lang="en-US" sz="2400" dirty="0"/>
              <a:t>in </a:t>
            </a:r>
            <a:r>
              <a:rPr lang="en-US" sz="2400" dirty="0" smtClean="0"/>
              <a:t>an AVL tree of height </a:t>
            </a:r>
            <a:r>
              <a:rPr lang="en-US" sz="2400" i="1" dirty="0" smtClean="0"/>
              <a:t>h</a:t>
            </a:r>
            <a:r>
              <a:rPr lang="en-US" sz="2400" dirty="0" smtClean="0"/>
              <a:t>, then:</a:t>
            </a:r>
            <a:endParaRPr lang="en-US" sz="2400" i="1" dirty="0" smtClean="0"/>
          </a:p>
          <a:p>
            <a:pPr marL="0" indent="0">
              <a:buNone/>
            </a:pPr>
            <a:r>
              <a:rPr lang="en-US" sz="2400" dirty="0" smtClean="0">
                <a:cs typeface="Courier New" pitchFamily="49" charset="0"/>
              </a:rPr>
              <a:t>   S(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) = S(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-1) + S(</a:t>
            </a:r>
            <a:r>
              <a:rPr lang="en-US" sz="2400" i="1" dirty="0" smtClean="0">
                <a:cs typeface="Courier New" pitchFamily="49" charset="0"/>
              </a:rPr>
              <a:t>h</a:t>
            </a:r>
            <a:r>
              <a:rPr lang="en-US" sz="2400" dirty="0" smtClean="0">
                <a:cs typeface="Courier New" pitchFamily="49" charset="0"/>
              </a:rPr>
              <a:t>-2) + 1   where S(0)= 1 and</a:t>
            </a:r>
            <a:r>
              <a:rPr lang="en-US" sz="2400" dirty="0">
                <a:cs typeface="Courier New" pitchFamily="49" charset="0"/>
              </a:rPr>
              <a:t> </a:t>
            </a:r>
            <a:r>
              <a:rPr lang="en-US" sz="2400" dirty="0" smtClean="0">
                <a:cs typeface="Courier New" pitchFamily="49" charset="0"/>
              </a:rPr>
              <a:t>S(1)= 2</a:t>
            </a:r>
          </a:p>
          <a:p>
            <a:pPr marL="0" indent="0">
              <a:buNone/>
            </a:pPr>
            <a:endParaRPr lang="en-US" sz="2400" i="1" u="sng" dirty="0" smtClean="0"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i="1" u="sng" dirty="0" smtClean="0">
                <a:cs typeface="Courier New" pitchFamily="49" charset="0"/>
              </a:rPr>
              <a:t>h</a:t>
            </a:r>
            <a:r>
              <a:rPr lang="en-US" sz="2400" i="1" dirty="0" smtClean="0">
                <a:cs typeface="Courier New" pitchFamily="49" charset="0"/>
              </a:rPr>
              <a:t>		</a:t>
            </a:r>
            <a:r>
              <a:rPr lang="en-US" sz="2400" i="1" u="sng" dirty="0" smtClean="0">
                <a:cs typeface="Courier New" pitchFamily="49" charset="0"/>
              </a:rPr>
              <a:t>Minimal AVL Tree</a:t>
            </a:r>
            <a:r>
              <a:rPr lang="en-US" sz="2400" i="1" dirty="0" smtClean="0">
                <a:cs typeface="Courier New" pitchFamily="49" charset="0"/>
              </a:rPr>
              <a:t>		</a:t>
            </a:r>
            <a:r>
              <a:rPr lang="en-US" sz="2400" i="1" u="sng" dirty="0" smtClean="0">
                <a:cs typeface="Courier New" pitchFamily="49" charset="0"/>
              </a:rPr>
              <a:t>S(h)</a:t>
            </a:r>
            <a:endParaRPr lang="en-US" sz="2400" i="1" u="sng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  <p:custDataLst>
              <p:tags r:id="rId2"/>
            </p:custDataLst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4/13/2022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pPr>
              <a:defRPr/>
            </a:pPr>
            <a:fld id="{420E5D10-4854-4137-8742-C0671C09891B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3106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simpler bound:  </a:t>
            </a:r>
            <a:r>
              <a:rPr lang="en-US" dirty="0" err="1" smtClean="0"/>
              <a:t>S</a:t>
            </a:r>
            <a:r>
              <a:rPr lang="en-US" baseline="-25000" dirty="0" err="1" smtClean="0"/>
              <a:t>k</a:t>
            </a:r>
            <a:r>
              <a:rPr lang="en-US" dirty="0" smtClean="0"/>
              <a:t> </a:t>
            </a:r>
            <a:r>
              <a:rPr lang="en-US" dirty="0" smtClean="0">
                <a:sym typeface="Symbol" panose="05050102010706020507" pitchFamily="18" charset="2"/>
              </a:rPr>
              <a:t> 2</a:t>
            </a:r>
            <a:r>
              <a:rPr lang="en-US" baseline="30000" dirty="0" smtClean="0">
                <a:sym typeface="Symbol" panose="05050102010706020507" pitchFamily="18" charset="2"/>
              </a:rPr>
              <a:t>k/2</a:t>
            </a:r>
            <a:endParaRPr lang="en-US" baseline="30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09600" y="1752600"/>
            <a:ext cx="7620000" cy="39826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/>
                </a:solidFill>
                <a:latin typeface="+mn-lt"/>
              </a:rPr>
              <a:t>S</a:t>
            </a:r>
            <a:r>
              <a:rPr lang="en-US" sz="3200" baseline="-25000" dirty="0" smtClean="0">
                <a:solidFill>
                  <a:schemeClr val="tx1"/>
                </a:solidFill>
                <a:latin typeface="+mn-lt"/>
              </a:rPr>
              <a:t>0</a:t>
            </a:r>
            <a:r>
              <a:rPr lang="en-US" sz="3200" dirty="0" smtClean="0">
                <a:solidFill>
                  <a:schemeClr val="tx1"/>
                </a:solidFill>
                <a:latin typeface="+mn-lt"/>
              </a:rPr>
              <a:t> = 1,  S</a:t>
            </a:r>
            <a:r>
              <a:rPr lang="en-US" sz="3200" baseline="-25000" dirty="0" smtClean="0">
                <a:solidFill>
                  <a:schemeClr val="tx1"/>
                </a:solidFill>
                <a:latin typeface="+mn-lt"/>
              </a:rPr>
              <a:t>1</a:t>
            </a:r>
            <a:r>
              <a:rPr lang="en-US" sz="3200" dirty="0" smtClean="0">
                <a:solidFill>
                  <a:schemeClr val="tx1"/>
                </a:solidFill>
                <a:latin typeface="+mn-lt"/>
              </a:rPr>
              <a:t> = 2,  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</a:rPr>
              <a:t>S</a:t>
            </a:r>
            <a:r>
              <a:rPr lang="en-US" sz="3200" baseline="-25000" dirty="0" err="1" smtClean="0">
                <a:solidFill>
                  <a:schemeClr val="tx1"/>
                </a:solidFill>
                <a:latin typeface="+mn-lt"/>
              </a:rPr>
              <a:t>k</a:t>
            </a:r>
            <a:r>
              <a:rPr lang="en-US" sz="3200" dirty="0" smtClean="0">
                <a:solidFill>
                  <a:schemeClr val="tx1"/>
                </a:solidFill>
                <a:latin typeface="+mn-lt"/>
              </a:rPr>
              <a:t> = 1+ S</a:t>
            </a:r>
            <a:r>
              <a:rPr lang="en-US" sz="3200" baseline="-25000" dirty="0" smtClean="0">
                <a:solidFill>
                  <a:schemeClr val="tx1"/>
                </a:solidFill>
                <a:latin typeface="+mn-lt"/>
              </a:rPr>
              <a:t>k-1</a:t>
            </a:r>
            <a:r>
              <a:rPr lang="en-US" sz="3200" dirty="0" smtClean="0">
                <a:solidFill>
                  <a:schemeClr val="tx1"/>
                </a:solidFill>
                <a:latin typeface="+mn-lt"/>
              </a:rPr>
              <a:t> + S</a:t>
            </a:r>
            <a:r>
              <a:rPr lang="en-US" sz="3200" baseline="-25000" dirty="0" smtClean="0">
                <a:solidFill>
                  <a:schemeClr val="tx1"/>
                </a:solidFill>
                <a:latin typeface="+mn-lt"/>
              </a:rPr>
              <a:t>k-2</a:t>
            </a:r>
          </a:p>
          <a:p>
            <a:r>
              <a:rPr lang="en-US" sz="3200" dirty="0" smtClean="0">
                <a:solidFill>
                  <a:schemeClr val="tx1"/>
                </a:solidFill>
                <a:latin typeface="+mn-lt"/>
              </a:rPr>
              <a:t>1, 2, 4, 7, 12, 20, 33, 54, . . .</a:t>
            </a:r>
          </a:p>
          <a:p>
            <a:endParaRPr lang="en-US" sz="3200" dirty="0">
              <a:solidFill>
                <a:schemeClr val="tx1"/>
              </a:solidFill>
              <a:latin typeface="+mn-lt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+mn-lt"/>
              </a:rPr>
              <a:t>Growing faster than the Fibonacci sequence</a:t>
            </a:r>
          </a:p>
          <a:p>
            <a:endParaRPr lang="en-US" sz="3200" dirty="0">
              <a:solidFill>
                <a:schemeClr val="tx1"/>
              </a:solidFill>
              <a:latin typeface="+mn-lt"/>
            </a:endParaRPr>
          </a:p>
          <a:p>
            <a:r>
              <a:rPr lang="en-US" sz="3200" dirty="0" smtClean="0">
                <a:solidFill>
                  <a:schemeClr val="tx1"/>
                </a:solidFill>
                <a:latin typeface="+mn-lt"/>
              </a:rPr>
              <a:t>Observation:  </a:t>
            </a:r>
            <a:r>
              <a:rPr lang="en-US" sz="3200" dirty="0" err="1" smtClean="0">
                <a:solidFill>
                  <a:schemeClr val="tx1"/>
                </a:solidFill>
                <a:latin typeface="+mn-lt"/>
              </a:rPr>
              <a:t>S</a:t>
            </a:r>
            <a:r>
              <a:rPr lang="en-US" sz="3200" baseline="-25000" dirty="0" err="1" smtClean="0">
                <a:solidFill>
                  <a:schemeClr val="tx1"/>
                </a:solidFill>
                <a:latin typeface="+mn-lt"/>
              </a:rPr>
              <a:t>k</a:t>
            </a:r>
            <a:r>
              <a:rPr lang="en-US" sz="3200" baseline="-25000" dirty="0" smtClean="0">
                <a:solidFill>
                  <a:schemeClr val="tx1"/>
                </a:solidFill>
                <a:latin typeface="+mn-lt"/>
              </a:rPr>
              <a:t> </a:t>
            </a:r>
            <a:r>
              <a:rPr lang="en-US" sz="3200" dirty="0" smtClean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 2 S</a:t>
            </a:r>
            <a:r>
              <a:rPr lang="en-US" sz="3200" baseline="-25000" dirty="0" smtClean="0">
                <a:solidFill>
                  <a:schemeClr val="tx1"/>
                </a:solidFill>
                <a:latin typeface="+mn-lt"/>
                <a:sym typeface="Symbol" panose="05050102010706020507" pitchFamily="18" charset="2"/>
              </a:rPr>
              <a:t>k-2</a:t>
            </a:r>
            <a:endParaRPr lang="en-US" sz="3200" baseline="-2500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538331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034" name="Rectangle 2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 smtClean="0"/>
              <a:t>The </a:t>
            </a:r>
            <a:r>
              <a:rPr lang="en-US" dirty="0"/>
              <a:t>Golden Ratio</a:t>
            </a:r>
          </a:p>
        </p:txBody>
      </p:sp>
      <p:pic>
        <p:nvPicPr>
          <p:cNvPr id="428037" name="Picture 5" descr="Golden_ratio_line"/>
          <p:cNvPicPr>
            <a:picLocks noChangeAspect="1" noChangeArrowheads="1"/>
          </p:cNvPicPr>
          <p:nvPr>
            <p:custDataLst>
              <p:tags r:id="rId3"/>
            </p:custDataLst>
          </p:nvPr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934200" y="0"/>
            <a:ext cx="2209800" cy="1276773"/>
          </a:xfrm>
          <a:prstGeom prst="rect">
            <a:avLst/>
          </a:prstGeom>
          <a:noFill/>
        </p:spPr>
      </p:pic>
      <p:graphicFrame>
        <p:nvGraphicFramePr>
          <p:cNvPr id="428040" name="Object 8"/>
          <p:cNvGraphicFramePr>
            <a:graphicFrameLocks noChangeAspect="1"/>
          </p:cNvGraphicFramePr>
          <p:nvPr>
            <p:custDataLst>
              <p:tags r:id="rId4"/>
            </p:custDataLst>
          </p:nvPr>
        </p:nvGraphicFramePr>
        <p:xfrm>
          <a:off x="3124200" y="1143000"/>
          <a:ext cx="229235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Equation" r:id="rId8" imgW="1066680" imgH="431640" progId="Equation.3">
                  <p:embed/>
                </p:oleObj>
              </mc:Choice>
              <mc:Fallback>
                <p:oleObj name="Equation" r:id="rId8" imgW="1066680" imgH="431640" progId="Equation.3">
                  <p:embed/>
                  <p:pic>
                    <p:nvPicPr>
                      <p:cNvPr id="42804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1143000"/>
                        <a:ext cx="2292350" cy="927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Content Placeholder 2"/>
          <p:cNvSpPr txBox="1">
            <a:spLocks/>
          </p:cNvSpPr>
          <p:nvPr/>
        </p:nvSpPr>
        <p:spPr bwMode="auto">
          <a:xfrm>
            <a:off x="533400" y="1981200"/>
            <a:ext cx="80772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This is a special number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6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i="1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Golden ratio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: If 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(</a:t>
            </a:r>
            <a:r>
              <a:rPr kumimoji="0" lang="en-US" sz="2000" i="0" u="none" strike="noStrike" kern="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a+b</a:t>
            </a:r>
            <a:r>
              <a:rPr kumimoji="0" lang="en-US" sz="200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)/a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 = a/b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, then 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</a:rPr>
              <a:t>a =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</a:t>
            </a:r>
            <a:r>
              <a:rPr lang="en-US" sz="2000" kern="0" dirty="0" smtClean="0">
                <a:solidFill>
                  <a:schemeClr val="tx1"/>
                </a:solidFill>
                <a:latin typeface="+mn-lt"/>
                <a:cs typeface="Courier New" pitchFamily="49" charset="0"/>
              </a:rPr>
              <a:t>b</a:t>
            </a: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1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lang="en-US" sz="2000" b="0" kern="0" dirty="0" smtClean="0">
              <a:latin typeface="+mn-lt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endParaRPr lang="en-US" sz="2000" b="0" kern="0" dirty="0" smtClean="0">
              <a:latin typeface="+mn-lt"/>
            </a:endParaRPr>
          </a:p>
          <a:p>
            <a:pPr marL="285750" indent="-28575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000" b="0" kern="0" dirty="0" smtClean="0">
                <a:solidFill>
                  <a:schemeClr val="tx1"/>
                </a:solidFill>
                <a:latin typeface="+mn-lt"/>
              </a:rPr>
              <a:t>We will need one special arithmetic fact about </a:t>
            </a:r>
            <a:r>
              <a:rPr lang="en-US" sz="2000" dirty="0" smtClean="0">
                <a:solidFill>
                  <a:schemeClr val="tx1"/>
                </a:solidFill>
                <a:sym typeface="Symbol" pitchFamily="18" charset="2"/>
              </a:rPr>
              <a:t> </a:t>
            </a:r>
            <a:r>
              <a:rPr lang="en-US" sz="2000" b="0" kern="0" dirty="0" smtClean="0">
                <a:solidFill>
                  <a:schemeClr val="tx1"/>
                </a:solidFill>
                <a:latin typeface="+mn-lt"/>
              </a:rPr>
              <a:t>:</a:t>
            </a:r>
          </a:p>
          <a:p>
            <a:pPr marL="285750" indent="-285750">
              <a:spcBef>
                <a:spcPct val="20000"/>
              </a:spcBef>
            </a:pPr>
            <a:r>
              <a:rPr lang="en-US" sz="2000" b="0" kern="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		         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 pitchFamily="18" charset="2"/>
              </a:rPr>
              <a:t></a:t>
            </a:r>
            <a:r>
              <a:rPr lang="en-US" sz="2000" baseline="30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 pitchFamily="18" charset="2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Symbol" pitchFamily="18" charset="2"/>
              </a:rPr>
              <a:t>			</a:t>
            </a:r>
            <a:endParaRPr kumimoji="0" lang="en-US" sz="2000" i="0" u="none" strike="noStrike" kern="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2" name="Content Placeholder 2"/>
          <p:cNvSpPr txBox="1">
            <a:spLocks/>
          </p:cNvSpPr>
          <p:nvPr/>
        </p:nvSpPr>
        <p:spPr bwMode="auto">
          <a:xfrm>
            <a:off x="2286000" y="4038600"/>
            <a:ext cx="5029200" cy="2362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285750" indent="-285750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= ((1+5</a:t>
            </a:r>
            <a:r>
              <a:rPr lang="en-US" sz="2000" baseline="30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1/2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)/2)</a:t>
            </a:r>
            <a:r>
              <a:rPr lang="en-US" sz="2000" baseline="30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2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 </a:t>
            </a:r>
          </a:p>
          <a:p>
            <a:pPr marL="285750" indent="-285750">
              <a:spcBef>
                <a:spcPts val="400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 = (1 + 2*5</a:t>
            </a:r>
            <a:r>
              <a:rPr lang="en-US" sz="2000" baseline="30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1/2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+ 5)/4 </a:t>
            </a:r>
          </a:p>
          <a:p>
            <a:pPr marL="285750" indent="-285750">
              <a:spcBef>
                <a:spcPts val="400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 = (6 + 2*5</a:t>
            </a:r>
            <a:r>
              <a:rPr lang="en-US" sz="2000" baseline="30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1/2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)/4 </a:t>
            </a:r>
          </a:p>
          <a:p>
            <a:pPr marL="285750" indent="-285750">
              <a:spcBef>
                <a:spcPts val="400"/>
              </a:spcBef>
            </a:pPr>
            <a:r>
              <a:rPr lang="en-US" sz="2000" kern="0" dirty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</a:t>
            </a:r>
            <a:r>
              <a:rPr lang="en-US" sz="2000" kern="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</a:t>
            </a:r>
            <a:r>
              <a:rPr kumimoji="0" lang="en-US" sz="200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Courier New" pitchFamily="49" charset="0"/>
                <a:sym typeface="Symbol" pitchFamily="18" charset="2"/>
              </a:rPr>
              <a:t>= 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(3 + 5</a:t>
            </a:r>
            <a:r>
              <a:rPr lang="en-US" sz="2000" baseline="30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1/2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)/2 </a:t>
            </a:r>
          </a:p>
          <a:p>
            <a:pPr marL="285750" indent="-285750">
              <a:spcBef>
                <a:spcPts val="400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 = 1 + (1 + 5</a:t>
            </a:r>
            <a:r>
              <a:rPr lang="en-US" sz="2000" baseline="30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1/2</a:t>
            </a: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)/2</a:t>
            </a:r>
          </a:p>
          <a:p>
            <a:pPr marL="285750" indent="-285750">
              <a:spcBef>
                <a:spcPts val="400"/>
              </a:spcBef>
            </a:pPr>
            <a:r>
              <a:rPr lang="en-US" sz="2000" dirty="0" smtClean="0">
                <a:solidFill>
                  <a:schemeClr val="tx1"/>
                </a:solidFill>
                <a:latin typeface="+mn-lt"/>
                <a:cs typeface="Courier New" pitchFamily="49" charset="0"/>
                <a:sym typeface="Symbol" pitchFamily="18" charset="2"/>
              </a:rPr>
              <a:t>  = 1 + </a:t>
            </a:r>
            <a:endParaRPr kumimoji="0" lang="en-US" sz="2000" i="0" u="none" strike="noStrike" kern="0" cap="none" spc="0" normalizeH="0" baseline="3000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Courier New" pitchFamily="49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9445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                          The Proof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153400" cy="449580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en-US" dirty="0" smtClean="0"/>
              <a:t>Theorem: For all </a:t>
            </a:r>
            <a:r>
              <a:rPr lang="en-US" i="1" dirty="0" smtClean="0"/>
              <a:t>h</a:t>
            </a:r>
            <a:r>
              <a:rPr lang="en-US" dirty="0" smtClean="0"/>
              <a:t> </a:t>
            </a:r>
            <a:r>
              <a:rPr lang="en-US" dirty="0" smtClean="0">
                <a:sym typeface="Symbol"/>
              </a:rPr>
              <a:t> 0, </a:t>
            </a:r>
            <a:r>
              <a:rPr lang="en-US" i="1" dirty="0" smtClean="0">
                <a:solidFill>
                  <a:schemeClr val="accent2"/>
                </a:solidFill>
              </a:rPr>
              <a:t>S</a:t>
            </a:r>
            <a:r>
              <a:rPr lang="en-US" dirty="0" smtClean="0">
                <a:solidFill>
                  <a:schemeClr val="accent2"/>
                </a:solidFill>
              </a:rPr>
              <a:t>(</a:t>
            </a:r>
            <a:r>
              <a:rPr lang="en-US" i="1" dirty="0" smtClean="0">
                <a:solidFill>
                  <a:schemeClr val="accent2"/>
                </a:solidFill>
              </a:rPr>
              <a:t>h</a:t>
            </a:r>
            <a:r>
              <a:rPr lang="en-US" dirty="0" smtClean="0">
                <a:solidFill>
                  <a:schemeClr val="accent2"/>
                </a:solidFill>
              </a:rPr>
              <a:t>) &gt; 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</a:t>
            </a:r>
            <a:r>
              <a:rPr lang="en-US" b="1" i="1" baseline="30000" dirty="0" smtClean="0">
                <a:solidFill>
                  <a:schemeClr val="accent2"/>
                </a:solidFill>
                <a:sym typeface="Symbol" pitchFamily="18" charset="2"/>
              </a:rPr>
              <a:t>h</a:t>
            </a:r>
            <a:r>
              <a:rPr lang="en-US" dirty="0" smtClean="0">
                <a:solidFill>
                  <a:schemeClr val="accent2"/>
                </a:solidFill>
                <a:sym typeface="Symbol" pitchFamily="18" charset="2"/>
              </a:rPr>
              <a:t> – 1 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Proof: By induction on </a:t>
            </a:r>
            <a:r>
              <a:rPr lang="en-US" i="1" dirty="0" smtClean="0">
                <a:sym typeface="Symbol" pitchFamily="18" charset="2"/>
              </a:rPr>
              <a:t>h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Base cases:</a:t>
            </a:r>
          </a:p>
          <a:p>
            <a:pPr lvl="1">
              <a:buNone/>
            </a:pPr>
            <a:r>
              <a:rPr lang="en-US" i="1" dirty="0" smtClean="0">
                <a:sym typeface="Symbol" pitchFamily="18" charset="2"/>
              </a:rPr>
              <a:t>S</a:t>
            </a:r>
            <a:r>
              <a:rPr lang="en-US" dirty="0" smtClean="0">
                <a:sym typeface="Symbol" pitchFamily="18" charset="2"/>
              </a:rPr>
              <a:t>(0) = 1 &gt; </a:t>
            </a:r>
            <a:r>
              <a:rPr lang="en-US" i="1" baseline="30000" dirty="0" smtClean="0">
                <a:sym typeface="Symbol" pitchFamily="18" charset="2"/>
              </a:rPr>
              <a:t>0</a:t>
            </a:r>
            <a:r>
              <a:rPr lang="en-US" dirty="0" smtClean="0">
                <a:sym typeface="Symbol" pitchFamily="18" charset="2"/>
              </a:rPr>
              <a:t> – 1 = 0		 </a:t>
            </a:r>
            <a:r>
              <a:rPr lang="en-US" i="1" dirty="0" smtClean="0">
                <a:sym typeface="Symbol" pitchFamily="18" charset="2"/>
              </a:rPr>
              <a:t>S</a:t>
            </a:r>
            <a:r>
              <a:rPr lang="en-US" dirty="0" smtClean="0">
                <a:sym typeface="Symbol" pitchFamily="18" charset="2"/>
              </a:rPr>
              <a:t>(1) = 2 &gt; </a:t>
            </a:r>
            <a:r>
              <a:rPr lang="en-US" i="1" baseline="30000" dirty="0" smtClean="0">
                <a:sym typeface="Symbol" pitchFamily="18" charset="2"/>
              </a:rPr>
              <a:t>1</a:t>
            </a:r>
            <a:r>
              <a:rPr lang="en-US" dirty="0" smtClean="0">
                <a:sym typeface="Symbol" pitchFamily="18" charset="2"/>
              </a:rPr>
              <a:t> – 1  0.62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Inductive case (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&gt; 1): 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Show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k+1</a:t>
            </a:r>
            <a:r>
              <a:rPr lang="en-US" dirty="0" smtClean="0"/>
              <a:t>) &gt; </a:t>
            </a:r>
            <a:r>
              <a:rPr lang="en-US" dirty="0" smtClean="0">
                <a:sym typeface="Symbol" pitchFamily="18" charset="2"/>
              </a:rPr>
              <a:t></a:t>
            </a:r>
            <a:r>
              <a:rPr lang="en-US" i="1" baseline="30000" dirty="0" smtClean="0">
                <a:sym typeface="Symbol" pitchFamily="18" charset="2"/>
              </a:rPr>
              <a:t>k+1</a:t>
            </a:r>
            <a:r>
              <a:rPr lang="en-US" dirty="0" smtClean="0">
                <a:sym typeface="Symbol" pitchFamily="18" charset="2"/>
              </a:rPr>
              <a:t> – 1 assuming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</a:t>
            </a:r>
            <a:r>
              <a:rPr lang="en-US" dirty="0" smtClean="0"/>
              <a:t>) &gt; </a:t>
            </a:r>
            <a:r>
              <a:rPr lang="en-US" dirty="0" smtClean="0">
                <a:sym typeface="Symbol" pitchFamily="18" charset="2"/>
              </a:rPr>
              <a:t></a:t>
            </a:r>
            <a:r>
              <a:rPr lang="en-US" i="1" baseline="30000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– 1 and </a:t>
            </a:r>
            <a:r>
              <a:rPr lang="en-US" i="1" dirty="0" smtClean="0"/>
              <a:t>S</a:t>
            </a:r>
            <a:r>
              <a:rPr lang="en-US" dirty="0" smtClean="0"/>
              <a:t>(</a:t>
            </a:r>
            <a:r>
              <a:rPr lang="en-US" i="1" dirty="0" smtClean="0"/>
              <a:t>k-1</a:t>
            </a:r>
            <a:r>
              <a:rPr lang="en-US" dirty="0" smtClean="0"/>
              <a:t>) &gt; </a:t>
            </a:r>
            <a:r>
              <a:rPr lang="en-US" dirty="0" smtClean="0">
                <a:sym typeface="Symbol" pitchFamily="18" charset="2"/>
              </a:rPr>
              <a:t></a:t>
            </a:r>
            <a:r>
              <a:rPr lang="en-US" i="1" baseline="30000" dirty="0" smtClean="0">
                <a:sym typeface="Symbol" pitchFamily="18" charset="2"/>
              </a:rPr>
              <a:t>k-1</a:t>
            </a:r>
            <a:r>
              <a:rPr lang="en-US" dirty="0" smtClean="0">
                <a:sym typeface="Symbol" pitchFamily="18" charset="2"/>
              </a:rPr>
              <a:t> – 1</a:t>
            </a:r>
          </a:p>
          <a:p>
            <a:pPr>
              <a:buNone/>
            </a:pPr>
            <a:endParaRPr lang="en-US" sz="1000" dirty="0" smtClean="0">
              <a:sym typeface="Symbol" pitchFamily="18" charset="2"/>
            </a:endParaRP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</a:t>
            </a:r>
            <a:r>
              <a:rPr lang="en-US" b="1" i="1" dirty="0" smtClean="0">
                <a:solidFill>
                  <a:schemeClr val="accent2"/>
                </a:solidFill>
                <a:sym typeface="Symbol" pitchFamily="18" charset="2"/>
              </a:rPr>
              <a:t>S</a:t>
            </a:r>
            <a:r>
              <a:rPr lang="en-US" b="1" dirty="0" smtClean="0">
                <a:solidFill>
                  <a:schemeClr val="accent2"/>
                </a:solidFill>
                <a:sym typeface="Symbol" pitchFamily="18" charset="2"/>
              </a:rPr>
              <a:t>(</a:t>
            </a:r>
            <a:r>
              <a:rPr lang="en-US" b="1" i="1" dirty="0" smtClean="0">
                <a:solidFill>
                  <a:schemeClr val="accent2"/>
                </a:solidFill>
                <a:sym typeface="Symbol" pitchFamily="18" charset="2"/>
              </a:rPr>
              <a:t>k</a:t>
            </a:r>
            <a:r>
              <a:rPr lang="en-US" b="1" dirty="0" smtClean="0">
                <a:solidFill>
                  <a:schemeClr val="accent2"/>
                </a:solidFill>
                <a:sym typeface="Symbol" pitchFamily="18" charset="2"/>
              </a:rPr>
              <a:t>+1)</a:t>
            </a:r>
            <a:r>
              <a:rPr lang="en-US" dirty="0" smtClean="0">
                <a:sym typeface="Symbol" pitchFamily="18" charset="2"/>
              </a:rPr>
              <a:t> = 1 + </a:t>
            </a:r>
            <a:r>
              <a:rPr lang="en-US" i="1" dirty="0" smtClean="0">
                <a:sym typeface="Symbol" pitchFamily="18" charset="2"/>
              </a:rPr>
              <a:t>S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) + </a:t>
            </a:r>
            <a:r>
              <a:rPr lang="en-US" i="1" dirty="0" smtClean="0">
                <a:sym typeface="Symbol" pitchFamily="18" charset="2"/>
              </a:rPr>
              <a:t>S</a:t>
            </a:r>
            <a:r>
              <a:rPr lang="en-US" dirty="0" smtClean="0">
                <a:sym typeface="Symbol" pitchFamily="18" charset="2"/>
              </a:rPr>
              <a:t>(</a:t>
            </a:r>
            <a:r>
              <a:rPr lang="en-US" i="1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-1)	by definition of </a:t>
            </a:r>
            <a:r>
              <a:rPr lang="en-US" i="1" dirty="0" smtClean="0">
                <a:sym typeface="Symbol" pitchFamily="18" charset="2"/>
              </a:rPr>
              <a:t>S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	    </a:t>
            </a:r>
            <a:r>
              <a:rPr lang="en-US" b="1" dirty="0" smtClean="0">
                <a:solidFill>
                  <a:schemeClr val="accent2"/>
                </a:solidFill>
                <a:sym typeface="Symbol" pitchFamily="18" charset="2"/>
              </a:rPr>
              <a:t>&gt;</a:t>
            </a:r>
            <a:r>
              <a:rPr lang="en-US" dirty="0" smtClean="0">
                <a:sym typeface="Symbol" pitchFamily="18" charset="2"/>
              </a:rPr>
              <a:t> 1 + </a:t>
            </a:r>
            <a:r>
              <a:rPr lang="en-US" i="1" baseline="30000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– 1 + </a:t>
            </a:r>
            <a:r>
              <a:rPr lang="en-US" i="1" baseline="30000" dirty="0" smtClean="0">
                <a:sym typeface="Symbol" pitchFamily="18" charset="2"/>
              </a:rPr>
              <a:t>k-1</a:t>
            </a:r>
            <a:r>
              <a:rPr lang="en-US" dirty="0" smtClean="0">
                <a:sym typeface="Symbol" pitchFamily="18" charset="2"/>
              </a:rPr>
              <a:t> – 1	by induction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                  = </a:t>
            </a:r>
            <a:r>
              <a:rPr lang="en-US" i="1" baseline="30000" dirty="0" smtClean="0">
                <a:sym typeface="Symbol" pitchFamily="18" charset="2"/>
              </a:rPr>
              <a:t>k</a:t>
            </a:r>
            <a:r>
              <a:rPr lang="en-US" dirty="0" smtClean="0">
                <a:sym typeface="Symbol" pitchFamily="18" charset="2"/>
              </a:rPr>
              <a:t> + </a:t>
            </a:r>
            <a:r>
              <a:rPr lang="en-US" i="1" baseline="30000" dirty="0" smtClean="0">
                <a:sym typeface="Symbol" pitchFamily="18" charset="2"/>
              </a:rPr>
              <a:t>k-1</a:t>
            </a:r>
            <a:r>
              <a:rPr lang="en-US" dirty="0" smtClean="0">
                <a:sym typeface="Symbol" pitchFamily="18" charset="2"/>
              </a:rPr>
              <a:t> – 1 </a:t>
            </a:r>
          </a:p>
          <a:p>
            <a:pPr>
              <a:buNone/>
            </a:pPr>
            <a:r>
              <a:rPr lang="en-US" dirty="0">
                <a:sym typeface="Symbol" pitchFamily="18" charset="2"/>
              </a:rPr>
              <a:t>	</a:t>
            </a:r>
            <a:r>
              <a:rPr lang="en-US" dirty="0" smtClean="0">
                <a:sym typeface="Symbol" pitchFamily="18" charset="2"/>
              </a:rPr>
              <a:t>	    = </a:t>
            </a:r>
            <a:r>
              <a:rPr lang="en-US" i="1" baseline="30000" dirty="0" smtClean="0">
                <a:sym typeface="Symbol" pitchFamily="18" charset="2"/>
              </a:rPr>
              <a:t>k-1</a:t>
            </a:r>
            <a:r>
              <a:rPr lang="en-US" dirty="0" smtClean="0">
                <a:sym typeface="Symbol" pitchFamily="18" charset="2"/>
              </a:rPr>
              <a:t> ( + 1) – 1	by arithmetic (factor </a:t>
            </a:r>
            <a:r>
              <a:rPr lang="en-US" i="1" baseline="30000" dirty="0" smtClean="0">
                <a:sym typeface="Symbol" pitchFamily="18" charset="2"/>
              </a:rPr>
              <a:t>k-1</a:t>
            </a:r>
            <a:r>
              <a:rPr lang="en-US" dirty="0" smtClean="0">
                <a:sym typeface="Symbol" pitchFamily="18" charset="2"/>
              </a:rPr>
              <a:t> )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	             = </a:t>
            </a:r>
            <a:r>
              <a:rPr lang="en-US" i="1" baseline="30000" dirty="0" smtClean="0">
                <a:sym typeface="Symbol" pitchFamily="18" charset="2"/>
              </a:rPr>
              <a:t>k-1</a:t>
            </a:r>
            <a:r>
              <a:rPr lang="en-US" dirty="0" smtClean="0">
                <a:sym typeface="Symbol" pitchFamily="18" charset="2"/>
              </a:rPr>
              <a:t> </a:t>
            </a:r>
            <a:r>
              <a:rPr lang="en-US" i="1" baseline="30000" dirty="0" smtClean="0">
                <a:sym typeface="Symbol" pitchFamily="18" charset="2"/>
              </a:rPr>
              <a:t>2 </a:t>
            </a:r>
            <a:r>
              <a:rPr lang="en-US" dirty="0" smtClean="0">
                <a:sym typeface="Symbol" pitchFamily="18" charset="2"/>
              </a:rPr>
              <a:t>– 1                    by special property of 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                  = </a:t>
            </a:r>
            <a:r>
              <a:rPr lang="en-US" b="1" dirty="0" smtClean="0">
                <a:solidFill>
                  <a:schemeClr val="accent2"/>
                </a:solidFill>
                <a:sym typeface="Symbol" pitchFamily="18" charset="2"/>
              </a:rPr>
              <a:t></a:t>
            </a:r>
            <a:r>
              <a:rPr lang="en-US" b="1" i="1" baseline="30000" dirty="0" smtClean="0">
                <a:solidFill>
                  <a:schemeClr val="accent2"/>
                </a:solidFill>
                <a:sym typeface="Symbol" pitchFamily="18" charset="2"/>
              </a:rPr>
              <a:t>k+1</a:t>
            </a:r>
            <a:r>
              <a:rPr lang="en-US" b="1" dirty="0" smtClean="0">
                <a:solidFill>
                  <a:schemeClr val="accent2"/>
                </a:solidFill>
                <a:sym typeface="Symbol" pitchFamily="18" charset="2"/>
              </a:rPr>
              <a:t> – 1 </a:t>
            </a:r>
            <a:r>
              <a:rPr lang="en-US" dirty="0" smtClean="0">
                <a:sym typeface="Symbol" pitchFamily="18" charset="2"/>
              </a:rPr>
              <a:t>                    </a:t>
            </a:r>
          </a:p>
          <a:p>
            <a:pPr>
              <a:buNone/>
            </a:pPr>
            <a:r>
              <a:rPr lang="en-US" dirty="0" smtClean="0">
                <a:sym typeface="Symbol" pitchFamily="18" charset="2"/>
              </a:rPr>
              <a:t> </a:t>
            </a:r>
          </a:p>
          <a:p>
            <a:pPr>
              <a:buNone/>
            </a:pPr>
            <a:endParaRPr lang="en-US" dirty="0" smtClean="0">
              <a:sym typeface="Symbol" pitchFamily="18" charset="2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-22642" y="341293"/>
            <a:ext cx="3943002" cy="123110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1">
              <a:lnSpc>
                <a:spcPct val="90000"/>
              </a:lnSpc>
            </a:pPr>
            <a:r>
              <a:rPr lang="en-US" sz="2000" b="0" i="1" dirty="0" smtClean="0">
                <a:latin typeface="+mn-lt"/>
              </a:rPr>
              <a:t>S</a:t>
            </a:r>
            <a:r>
              <a:rPr lang="en-US" sz="2000" b="0" dirty="0" smtClean="0">
                <a:latin typeface="+mn-lt"/>
              </a:rPr>
              <a:t>(0)=1, </a:t>
            </a:r>
            <a:r>
              <a:rPr lang="en-US" sz="2000" b="0" i="1" dirty="0" smtClean="0">
                <a:latin typeface="+mn-lt"/>
              </a:rPr>
              <a:t>S</a:t>
            </a:r>
            <a:r>
              <a:rPr lang="en-US" sz="2000" b="0" dirty="0" smtClean="0">
                <a:latin typeface="+mn-lt"/>
              </a:rPr>
              <a:t>(1)=2, </a:t>
            </a:r>
            <a:r>
              <a:rPr lang="en-US" sz="2000" b="0" i="1" dirty="0" smtClean="0">
                <a:latin typeface="+mn-lt"/>
              </a:rPr>
              <a:t>S</a:t>
            </a:r>
            <a:r>
              <a:rPr lang="en-US" sz="2000" b="0" dirty="0" smtClean="0">
                <a:latin typeface="+mn-lt"/>
              </a:rPr>
              <a:t>(2)=4</a:t>
            </a:r>
          </a:p>
          <a:p>
            <a:pPr lvl="1">
              <a:lnSpc>
                <a:spcPct val="90000"/>
              </a:lnSpc>
            </a:pPr>
            <a:r>
              <a:rPr lang="en-US" sz="2000" b="0" i="1" dirty="0" smtClean="0">
                <a:latin typeface="+mn-lt"/>
              </a:rPr>
              <a:t>For h</a:t>
            </a:r>
            <a:r>
              <a:rPr lang="en-US" sz="2000" b="0" i="1" dirty="0" smtClean="0">
                <a:latin typeface="+mn-lt"/>
                <a:sym typeface="Symbol"/>
              </a:rPr>
              <a:t> 1, S(h) = 1+S(h-1)+S(h-2)</a:t>
            </a:r>
            <a:endParaRPr lang="en-US" sz="2000" b="0" dirty="0" smtClean="0">
              <a:latin typeface="+mn-lt"/>
            </a:endParaRPr>
          </a:p>
          <a:p>
            <a:endParaRPr lang="en-US" sz="2000" b="0" dirty="0" err="1" smtClean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29885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Good news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2286000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en-US" dirty="0" smtClean="0"/>
              <a:t>Proof means that if we have an AVL tree, then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dirty="0" smtClean="0"/>
              <a:t> is </a:t>
            </a:r>
            <a:r>
              <a:rPr lang="en-US" i="1" dirty="0" smtClean="0"/>
              <a:t>O</a:t>
            </a:r>
            <a:r>
              <a:rPr lang="en-US" dirty="0" smtClean="0"/>
              <a:t>(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log</a:t>
            </a:r>
            <a:r>
              <a:rPr lang="en-US" dirty="0" smtClean="0"/>
              <a:t> </a:t>
            </a:r>
            <a:r>
              <a:rPr lang="en-US" i="1" dirty="0" smtClean="0"/>
              <a:t>n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Recall logarithms of different bases &gt; 1 differ by only a constant factor</a:t>
            </a:r>
          </a:p>
          <a:p>
            <a:pPr>
              <a:buNone/>
            </a:pPr>
            <a:endParaRPr lang="en-US" sz="1000" dirty="0" smtClean="0"/>
          </a:p>
          <a:p>
            <a:pPr>
              <a:buNone/>
            </a:pPr>
            <a:r>
              <a:rPr lang="en-US" dirty="0" smtClean="0"/>
              <a:t>But as we insert and delete elements, we need to: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Track balance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Detect imbalance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Restore balance</a:t>
            </a:r>
            <a:endParaRPr lang="en-US" dirty="0"/>
          </a:p>
        </p:txBody>
      </p:sp>
      <p:sp>
        <p:nvSpPr>
          <p:cNvPr id="8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096000" y="4902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000" dirty="0"/>
              <a:t>9</a:t>
            </a:r>
          </a:p>
        </p:txBody>
      </p:sp>
      <p:sp>
        <p:nvSpPr>
          <p:cNvPr id="9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5029200" y="4902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000" dirty="0"/>
              <a:t>2</a:t>
            </a:r>
          </a:p>
        </p:txBody>
      </p:sp>
      <p:sp>
        <p:nvSpPr>
          <p:cNvPr id="11" name="Oval 7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5562600" y="4013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000" dirty="0"/>
              <a:t>5</a:t>
            </a:r>
          </a:p>
        </p:txBody>
      </p:sp>
      <p:sp>
        <p:nvSpPr>
          <p:cNvPr id="12" name="Oval 8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6629400" y="3124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sz="2000" dirty="0"/>
              <a:t>10</a:t>
            </a:r>
          </a:p>
        </p:txBody>
      </p:sp>
      <p:cxnSp>
        <p:nvCxnSpPr>
          <p:cNvPr id="13" name="AutoShape 9"/>
          <p:cNvCxnSpPr>
            <a:cxnSpLocks noChangeShapeType="1"/>
            <a:stCxn id="12" idx="3"/>
            <a:endCxn id="11" idx="0"/>
          </p:cNvCxnSpPr>
          <p:nvPr>
            <p:custDataLst>
              <p:tags r:id="rId5"/>
            </p:custDataLst>
          </p:nvPr>
        </p:nvCxnSpPr>
        <p:spPr bwMode="auto">
          <a:xfrm rot="5400000">
            <a:off x="5937250" y="3265254"/>
            <a:ext cx="563796" cy="9320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0"/>
          <p:cNvCxnSpPr>
            <a:cxnSpLocks noChangeShapeType="1"/>
            <a:stCxn id="12" idx="5"/>
          </p:cNvCxnSpPr>
          <p:nvPr>
            <p:custDataLst>
              <p:tags r:id="rId6"/>
            </p:custDataLst>
          </p:nvPr>
        </p:nvCxnSpPr>
        <p:spPr bwMode="auto">
          <a:xfrm rot="16200000" flipH="1">
            <a:off x="7157804" y="3246204"/>
            <a:ext cx="563796" cy="9701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1"/>
          <p:cNvCxnSpPr>
            <a:cxnSpLocks noChangeShapeType="1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7971374" y="4453474"/>
            <a:ext cx="563796" cy="3336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12"/>
          <p:cNvCxnSpPr>
            <a:cxnSpLocks noChangeShapeType="1"/>
            <a:stCxn id="11" idx="3"/>
            <a:endCxn id="9" idx="0"/>
          </p:cNvCxnSpPr>
          <p:nvPr>
            <p:custDataLst>
              <p:tags r:id="rId8"/>
            </p:custDataLst>
          </p:nvPr>
        </p:nvCxnSpPr>
        <p:spPr bwMode="auto">
          <a:xfrm flipH="1">
            <a:off x="5219700" y="4357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7" name="AutoShape 13"/>
          <p:cNvCxnSpPr>
            <a:cxnSpLocks noChangeShapeType="1"/>
            <a:stCxn id="11" idx="5"/>
            <a:endCxn id="8" idx="0"/>
          </p:cNvCxnSpPr>
          <p:nvPr>
            <p:custDataLst>
              <p:tags r:id="rId9"/>
            </p:custDataLst>
          </p:nvPr>
        </p:nvCxnSpPr>
        <p:spPr bwMode="auto">
          <a:xfrm>
            <a:off x="5888038" y="4357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" name="Oval 16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715000" y="5791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sz="2000" dirty="0" smtClean="0"/>
              <a:t>7</a:t>
            </a:r>
            <a:endParaRPr lang="en-US" sz="2000" dirty="0"/>
          </a:p>
        </p:txBody>
      </p:sp>
      <p:cxnSp>
        <p:nvCxnSpPr>
          <p:cNvPr id="19" name="AutoShape 17"/>
          <p:cNvCxnSpPr>
            <a:cxnSpLocks noChangeShapeType="1"/>
            <a:stCxn id="8" idx="3"/>
            <a:endCxn id="18" idx="0"/>
          </p:cNvCxnSpPr>
          <p:nvPr>
            <p:custDataLst>
              <p:tags r:id="rId11"/>
            </p:custDataLst>
          </p:nvPr>
        </p:nvCxnSpPr>
        <p:spPr bwMode="auto">
          <a:xfrm flipH="1">
            <a:off x="5905500" y="5246688"/>
            <a:ext cx="2460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Text Box 27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762000" y="5257800"/>
            <a:ext cx="3085653" cy="80021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000" b="0" dirty="0">
                <a:latin typeface="+mn-lt"/>
              </a:rPr>
              <a:t>Is this AVL tree balanced?</a:t>
            </a:r>
          </a:p>
          <a:p>
            <a:pPr algn="l"/>
            <a:r>
              <a:rPr lang="en-US" sz="2000" b="0" dirty="0">
                <a:latin typeface="+mn-lt"/>
              </a:rPr>
              <a:t>How about after </a:t>
            </a:r>
            <a:r>
              <a:rPr lang="en-US" sz="2000" dirty="0">
                <a:latin typeface="+mn-lt"/>
                <a:cs typeface="Courier New" pitchFamily="49" charset="0"/>
              </a:rPr>
              <a:t>insert(30)</a:t>
            </a:r>
            <a:r>
              <a:rPr lang="en-US" sz="2000" b="0" dirty="0">
                <a:latin typeface="+mn-lt"/>
              </a:rPr>
              <a:t>?</a:t>
            </a:r>
          </a:p>
        </p:txBody>
      </p:sp>
      <p:sp>
        <p:nvSpPr>
          <p:cNvPr id="26" name="Oval 8"/>
          <p:cNvSpPr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7848600" y="3962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sz="2000" dirty="0" smtClean="0"/>
              <a:t>15</a:t>
            </a:r>
            <a:endParaRPr lang="en-US" sz="2000" dirty="0"/>
          </a:p>
        </p:txBody>
      </p:sp>
      <p:sp>
        <p:nvSpPr>
          <p:cNvPr id="27" name="Oval 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8305800" y="48768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sz="2000" dirty="0" smtClean="0"/>
              <a:t>20</a:t>
            </a:r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531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11298" name="AutoShape 2"/>
          <p:cNvCxnSpPr>
            <a:cxnSpLocks noChangeShapeType="1"/>
            <a:stCxn id="311306" idx="5"/>
            <a:endCxn id="311301" idx="0"/>
          </p:cNvCxnSpPr>
          <p:nvPr>
            <p:custDataLst>
              <p:tags r:id="rId1"/>
            </p:custDataLst>
          </p:nvPr>
        </p:nvCxnSpPr>
        <p:spPr bwMode="auto">
          <a:xfrm>
            <a:off x="3684588" y="2249488"/>
            <a:ext cx="855662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1299" name="Rectangle 3"/>
          <p:cNvSpPr>
            <a:spLocks noGrp="1" noChangeArrowheads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n-US" dirty="0"/>
              <a:t>An AVL Tree</a:t>
            </a:r>
          </a:p>
        </p:txBody>
      </p:sp>
      <p:sp>
        <p:nvSpPr>
          <p:cNvPr id="311300" name="AutoShape 4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 rot="5400000" flipH="1">
            <a:off x="4333875" y="790575"/>
            <a:ext cx="1790700" cy="2647950"/>
          </a:xfrm>
          <a:custGeom>
            <a:avLst/>
            <a:gdLst>
              <a:gd name="G0" fmla="+- 7575 0 0"/>
              <a:gd name="G1" fmla="+- 21600 0 7575"/>
              <a:gd name="G2" fmla="*/ 7575 1 2"/>
              <a:gd name="G3" fmla="+- 21600 0 G2"/>
              <a:gd name="G4" fmla="+/ 7575 21600 2"/>
              <a:gd name="G5" fmla="+/ G1 0 2"/>
              <a:gd name="G6" fmla="*/ 21600 21600 7575"/>
              <a:gd name="G7" fmla="*/ G6 1 2"/>
              <a:gd name="G8" fmla="+- 21600 0 G7"/>
              <a:gd name="G9" fmla="*/ 21600 1 2"/>
              <a:gd name="G10" fmla="+- 7575 0 G9"/>
              <a:gd name="G11" fmla="?: G10 G8 0"/>
              <a:gd name="G12" fmla="?: G10 G7 21600"/>
              <a:gd name="T0" fmla="*/ 17812 w 21600"/>
              <a:gd name="T1" fmla="*/ 10800 h 21600"/>
              <a:gd name="T2" fmla="*/ 10800 w 21600"/>
              <a:gd name="T3" fmla="*/ 21600 h 21600"/>
              <a:gd name="T4" fmla="*/ 3788 w 21600"/>
              <a:gd name="T5" fmla="*/ 10800 h 21600"/>
              <a:gd name="T6" fmla="*/ 10800 w 21600"/>
              <a:gd name="T7" fmla="*/ 0 h 21600"/>
              <a:gd name="T8" fmla="*/ 5588 w 21600"/>
              <a:gd name="T9" fmla="*/ 5588 h 21600"/>
              <a:gd name="T10" fmla="*/ 16012 w 21600"/>
              <a:gd name="T11" fmla="*/ 16012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</a:cxnLst>
            <a:rect l="T8" t="T9" r="T10" b="T11"/>
            <a:pathLst>
              <a:path w="21600" h="21600">
                <a:moveTo>
                  <a:pt x="0" y="0"/>
                </a:moveTo>
                <a:lnTo>
                  <a:pt x="7575" y="21600"/>
                </a:lnTo>
                <a:lnTo>
                  <a:pt x="14025" y="21600"/>
                </a:lnTo>
                <a:lnTo>
                  <a:pt x="21600" y="0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rgbClr val="F8F8F8"/>
              </a:gs>
            </a:gsLst>
            <a:lin ang="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01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4349750" y="2819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20</a:t>
            </a:r>
          </a:p>
        </p:txBody>
      </p:sp>
      <p:sp>
        <p:nvSpPr>
          <p:cNvPr id="311302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82575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9</a:t>
            </a:r>
          </a:p>
        </p:txBody>
      </p:sp>
      <p:sp>
        <p:nvSpPr>
          <p:cNvPr id="311303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758950" y="3683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2</a:t>
            </a:r>
          </a:p>
        </p:txBody>
      </p:sp>
      <p:sp>
        <p:nvSpPr>
          <p:cNvPr id="311304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3892550" y="365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15</a:t>
            </a:r>
          </a:p>
        </p:txBody>
      </p:sp>
      <p:sp>
        <p:nvSpPr>
          <p:cNvPr id="311305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292350" y="2794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5</a:t>
            </a:r>
          </a:p>
        </p:txBody>
      </p:sp>
      <p:sp>
        <p:nvSpPr>
          <p:cNvPr id="311306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3359150" y="1905000"/>
            <a:ext cx="381000" cy="381000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10</a:t>
            </a:r>
          </a:p>
        </p:txBody>
      </p:sp>
      <p:cxnSp>
        <p:nvCxnSpPr>
          <p:cNvPr id="311307" name="AutoShape 11"/>
          <p:cNvCxnSpPr>
            <a:cxnSpLocks noChangeShapeType="1"/>
            <a:stCxn id="311306" idx="3"/>
            <a:endCxn id="311305" idx="0"/>
          </p:cNvCxnSpPr>
          <p:nvPr>
            <p:custDataLst>
              <p:tags r:id="rId10"/>
            </p:custDataLst>
          </p:nvPr>
        </p:nvCxnSpPr>
        <p:spPr bwMode="auto">
          <a:xfrm flipH="1">
            <a:off x="2482850" y="22494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1308" name="AutoShape 12"/>
          <p:cNvCxnSpPr>
            <a:cxnSpLocks noChangeShapeType="1"/>
            <a:stCxn id="311301" idx="3"/>
            <a:endCxn id="311304" idx="0"/>
          </p:cNvCxnSpPr>
          <p:nvPr>
            <p:custDataLst>
              <p:tags r:id="rId11"/>
            </p:custDataLst>
          </p:nvPr>
        </p:nvCxnSpPr>
        <p:spPr bwMode="auto">
          <a:xfrm flipH="1">
            <a:off x="4083050" y="3163888"/>
            <a:ext cx="322263" cy="474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1309" name="AutoShape 13"/>
          <p:cNvCxnSpPr>
            <a:cxnSpLocks noChangeShapeType="1"/>
            <a:stCxn id="311305" idx="3"/>
            <a:endCxn id="311303" idx="0"/>
          </p:cNvCxnSpPr>
          <p:nvPr>
            <p:custDataLst>
              <p:tags r:id="rId12"/>
            </p:custDataLst>
          </p:nvPr>
        </p:nvCxnSpPr>
        <p:spPr bwMode="auto">
          <a:xfrm flipH="1">
            <a:off x="1949450" y="31384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1310" name="AutoShape 14"/>
          <p:cNvCxnSpPr>
            <a:cxnSpLocks noChangeShapeType="1"/>
            <a:stCxn id="311305" idx="5"/>
            <a:endCxn id="311302" idx="0"/>
          </p:cNvCxnSpPr>
          <p:nvPr>
            <p:custDataLst>
              <p:tags r:id="rId13"/>
            </p:custDataLst>
          </p:nvPr>
        </p:nvCxnSpPr>
        <p:spPr bwMode="auto">
          <a:xfrm>
            <a:off x="2617788" y="31384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1311" name="Oval 15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4883150" y="3657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30</a:t>
            </a:r>
          </a:p>
        </p:txBody>
      </p:sp>
      <p:sp>
        <p:nvSpPr>
          <p:cNvPr id="311312" name="Oval 16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4197350" y="4572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17</a:t>
            </a:r>
          </a:p>
        </p:txBody>
      </p:sp>
      <p:sp>
        <p:nvSpPr>
          <p:cNvPr id="311313" name="Oval 17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2444750" y="4572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7</a:t>
            </a:r>
          </a:p>
        </p:txBody>
      </p:sp>
      <p:cxnSp>
        <p:nvCxnSpPr>
          <p:cNvPr id="311314" name="AutoShape 18"/>
          <p:cNvCxnSpPr>
            <a:cxnSpLocks noChangeShapeType="1"/>
            <a:stCxn id="311302" idx="3"/>
            <a:endCxn id="311313" idx="0"/>
          </p:cNvCxnSpPr>
          <p:nvPr>
            <p:custDataLst>
              <p:tags r:id="rId17"/>
            </p:custDataLst>
          </p:nvPr>
        </p:nvCxnSpPr>
        <p:spPr bwMode="auto">
          <a:xfrm flipH="1">
            <a:off x="2635250" y="4027488"/>
            <a:ext cx="2460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1315" name="AutoShape 19"/>
          <p:cNvCxnSpPr>
            <a:cxnSpLocks noChangeShapeType="1"/>
            <a:stCxn id="311304" idx="5"/>
            <a:endCxn id="311312" idx="0"/>
          </p:cNvCxnSpPr>
          <p:nvPr>
            <p:custDataLst>
              <p:tags r:id="rId18"/>
            </p:custDataLst>
          </p:nvPr>
        </p:nvCxnSpPr>
        <p:spPr bwMode="auto">
          <a:xfrm>
            <a:off x="4217988" y="4002088"/>
            <a:ext cx="169862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1316" name="AutoShape 20"/>
          <p:cNvCxnSpPr>
            <a:cxnSpLocks noChangeShapeType="1"/>
            <a:stCxn id="311301" idx="5"/>
            <a:endCxn id="311311" idx="0"/>
          </p:cNvCxnSpPr>
          <p:nvPr>
            <p:custDataLst>
              <p:tags r:id="rId19"/>
            </p:custDataLst>
          </p:nvPr>
        </p:nvCxnSpPr>
        <p:spPr bwMode="auto">
          <a:xfrm>
            <a:off x="4675188" y="3163888"/>
            <a:ext cx="398462" cy="474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1317" name="Text Box 21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1600200" y="34131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11318" name="Text Box 22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2286000" y="4251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11319" name="Text Box 2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4419600" y="42672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11320" name="Text Box 2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5105400" y="33528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11321" name="Text Box 2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3740150" y="33528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11322" name="Text Box 26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3048000" y="33528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11323" name="Text Box 27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2057400" y="25146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11324" name="Text Box 2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4648200" y="2514600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311325" name="Text Box 2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3206750" y="1584325"/>
            <a:ext cx="31115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11326" name="Rectangle 30"/>
          <p:cNvSpPr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6553200" y="1638300"/>
            <a:ext cx="9144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dirty="0" smtClean="0"/>
              <a:t>…</a:t>
            </a:r>
            <a:endParaRPr lang="en-US" dirty="0"/>
          </a:p>
        </p:txBody>
      </p:sp>
      <p:sp>
        <p:nvSpPr>
          <p:cNvPr id="311327" name="Rectangle 31"/>
          <p:cNvSpPr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6553200" y="2095500"/>
            <a:ext cx="9144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>
                <a:solidFill>
                  <a:srgbClr val="0000FF"/>
                </a:solidFill>
              </a:rPr>
              <a:t>3</a:t>
            </a:r>
          </a:p>
        </p:txBody>
      </p:sp>
      <p:sp>
        <p:nvSpPr>
          <p:cNvPr id="311328" name="Rectangle 32"/>
          <p:cNvSpPr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553200" y="2552700"/>
            <a:ext cx="4572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29" name="Rectangle 33"/>
          <p:cNvSpPr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7010400" y="2552700"/>
            <a:ext cx="4572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30" name="Line 34"/>
          <p:cNvSpPr>
            <a:spLocks noChangeShapeType="1"/>
          </p:cNvSpPr>
          <p:nvPr>
            <p:custDataLst>
              <p:tags r:id="rId33"/>
            </p:custDataLst>
          </p:nvPr>
        </p:nvSpPr>
        <p:spPr bwMode="auto">
          <a:xfrm flipH="1">
            <a:off x="6559550" y="2819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31" name="Line 35"/>
          <p:cNvSpPr>
            <a:spLocks noChangeShapeType="1"/>
          </p:cNvSpPr>
          <p:nvPr>
            <p:custDataLst>
              <p:tags r:id="rId34"/>
            </p:custDataLst>
          </p:nvPr>
        </p:nvSpPr>
        <p:spPr bwMode="auto">
          <a:xfrm>
            <a:off x="7283450" y="2819400"/>
            <a:ext cx="228600" cy="609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311332" name="Text Box 36"/>
          <p:cNvSpPr txBox="1"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7473950" y="1660525"/>
            <a:ext cx="76815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/>
              <a:t>value</a:t>
            </a:r>
            <a:endParaRPr lang="en-US" sz="2000" dirty="0"/>
          </a:p>
        </p:txBody>
      </p:sp>
      <p:sp>
        <p:nvSpPr>
          <p:cNvPr id="311333" name="Text Box 37"/>
          <p:cNvSpPr txBox="1"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7477125" y="2117725"/>
            <a:ext cx="867545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chemeClr val="accent2"/>
                </a:solidFill>
              </a:rPr>
              <a:t>height</a:t>
            </a:r>
          </a:p>
        </p:txBody>
      </p:sp>
      <p:sp>
        <p:nvSpPr>
          <p:cNvPr id="311334" name="Text Box 38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7473950" y="2574925"/>
            <a:ext cx="10144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/>
              <a:t>children</a:t>
            </a:r>
          </a:p>
        </p:txBody>
      </p:sp>
      <p:sp>
        <p:nvSpPr>
          <p:cNvPr id="40" name="Rectangle 30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6553200" y="1219200"/>
            <a:ext cx="914400" cy="457200"/>
          </a:xfrm>
          <a:prstGeom prst="rect">
            <a:avLst/>
          </a:prstGeom>
          <a:solidFill>
            <a:srgbClr val="F8F8F8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/>
              <a:t>10</a:t>
            </a:r>
          </a:p>
        </p:txBody>
      </p:sp>
      <p:sp>
        <p:nvSpPr>
          <p:cNvPr id="41" name="Text Box 36"/>
          <p:cNvSpPr txBox="1"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7467600" y="1219200"/>
            <a:ext cx="6976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/>
              <a:t> key </a:t>
            </a:r>
            <a:endParaRPr lang="en-US" sz="2000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361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5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685800" y="533400"/>
            <a:ext cx="7772400" cy="685800"/>
          </a:xfrm>
        </p:spPr>
        <p:txBody>
          <a:bodyPr/>
          <a:lstStyle/>
          <a:p>
            <a:r>
              <a:rPr lang="en-US" sz="3600" dirty="0"/>
              <a:t>AVL </a:t>
            </a:r>
            <a:r>
              <a:rPr lang="en-US" sz="3600" dirty="0" smtClean="0"/>
              <a:t>tree operations</a:t>
            </a:r>
            <a:endParaRPr lang="en-US" sz="3600" dirty="0"/>
          </a:p>
        </p:txBody>
      </p:sp>
      <p:sp>
        <p:nvSpPr>
          <p:cNvPr id="366595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>
          <a:xfrm>
            <a:off x="711200" y="1466850"/>
            <a:ext cx="7772400" cy="4629150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/>
              <a:t>AVL 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find</a:t>
            </a:r>
            <a:r>
              <a:rPr lang="en-US" dirty="0"/>
              <a:t>: </a:t>
            </a:r>
          </a:p>
          <a:p>
            <a:pPr lvl="1"/>
            <a:r>
              <a:rPr lang="en-US" dirty="0" smtClean="0"/>
              <a:t>Same </a:t>
            </a:r>
            <a:r>
              <a:rPr lang="en-US" dirty="0"/>
              <a:t>as BST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find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endParaRPr lang="en-US" b="1" dirty="0" smtClean="0"/>
          </a:p>
          <a:p>
            <a:r>
              <a:rPr lang="en-US" b="1" dirty="0" smtClean="0">
                <a:solidFill>
                  <a:schemeClr val="accent2"/>
                </a:solidFill>
              </a:rPr>
              <a:t>AVL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>
                <a:solidFill>
                  <a:schemeClr val="accent2"/>
                </a:solidFill>
              </a:rPr>
              <a:t>: 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First </a:t>
            </a:r>
            <a:r>
              <a:rPr lang="en-US" dirty="0">
                <a:solidFill>
                  <a:schemeClr val="accent2"/>
                </a:solidFill>
              </a:rPr>
              <a:t>BST </a:t>
            </a:r>
            <a:r>
              <a:rPr lang="en-US" b="1" dirty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>
                <a:solidFill>
                  <a:schemeClr val="accent2"/>
                </a:solidFill>
              </a:rPr>
              <a:t>, </a:t>
            </a:r>
            <a:r>
              <a:rPr lang="en-US" i="1" dirty="0" smtClean="0">
                <a:solidFill>
                  <a:schemeClr val="accent2"/>
                </a:solidFill>
              </a:rPr>
              <a:t>then</a:t>
            </a:r>
            <a:r>
              <a:rPr lang="en-US" dirty="0" smtClean="0">
                <a:solidFill>
                  <a:schemeClr val="accent2"/>
                </a:solidFill>
              </a:rPr>
              <a:t> check balance and potentially “</a:t>
            </a:r>
            <a:r>
              <a:rPr lang="en-US" dirty="0">
                <a:solidFill>
                  <a:schemeClr val="accent2"/>
                </a:solidFill>
              </a:rPr>
              <a:t>fix” the AVL </a:t>
            </a:r>
            <a:r>
              <a:rPr lang="en-US" dirty="0" smtClean="0">
                <a:solidFill>
                  <a:schemeClr val="accent2"/>
                </a:solidFill>
              </a:rPr>
              <a:t>tree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Four different imbalance cases</a:t>
            </a:r>
            <a:endParaRPr lang="en-US" dirty="0">
              <a:solidFill>
                <a:schemeClr val="accent2"/>
              </a:solidFill>
            </a:endParaRPr>
          </a:p>
          <a:p>
            <a:endParaRPr lang="en-US" dirty="0" smtClean="0"/>
          </a:p>
          <a:p>
            <a:r>
              <a:rPr lang="en-US" b="1" dirty="0" smtClean="0"/>
              <a:t>AVL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delete</a:t>
            </a:r>
            <a:r>
              <a:rPr lang="en-US" dirty="0" smtClean="0"/>
              <a:t>: </a:t>
            </a:r>
          </a:p>
          <a:p>
            <a:pPr lvl="1"/>
            <a:r>
              <a:rPr lang="en-US" dirty="0" smtClean="0"/>
              <a:t>The “easy way” is lazy deletion</a:t>
            </a:r>
          </a:p>
          <a:p>
            <a:pPr lvl="1"/>
            <a:r>
              <a:rPr lang="en-US" dirty="0" smtClean="0"/>
              <a:t>Otherwise, do the deletion and then have several imbalance cases (next </a:t>
            </a:r>
            <a:r>
              <a:rPr lang="en-US" dirty="0" smtClean="0"/>
              <a:t>lecture, maybe)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9519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Insert: detect potential imbalance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8077200" cy="4800600"/>
          </a:xfrm>
        </p:spPr>
        <p:txBody>
          <a:bodyPr>
            <a:normAutofit fontScale="700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dirty="0" smtClean="0"/>
              <a:t>Insert the new node as in a BST (a new leaf)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For each node on the path from the root to the new leaf, the insertion may (or may not) have changed the node’s height</a:t>
            </a:r>
          </a:p>
          <a:p>
            <a:pPr marL="457200" indent="-457200">
              <a:buFont typeface="+mj-lt"/>
              <a:buAutoNum type="arabicPeriod"/>
            </a:pPr>
            <a:r>
              <a:rPr lang="en-US" dirty="0" smtClean="0"/>
              <a:t>So after recursive insertion in a </a:t>
            </a:r>
            <a:r>
              <a:rPr lang="en-US" dirty="0" err="1" smtClean="0"/>
              <a:t>subtree</a:t>
            </a:r>
            <a:r>
              <a:rPr lang="en-US" dirty="0" smtClean="0"/>
              <a:t>, detect height imbalance and perform a </a:t>
            </a:r>
            <a:r>
              <a:rPr lang="en-US" i="1" dirty="0" smtClean="0"/>
              <a:t>rotation</a:t>
            </a:r>
            <a:r>
              <a:rPr lang="en-US" dirty="0" smtClean="0"/>
              <a:t> to restore balance at that node</a:t>
            </a:r>
            <a:endParaRPr lang="en-US" sz="1000" dirty="0" smtClean="0"/>
          </a:p>
          <a:p>
            <a:pPr marL="457200" indent="-457200">
              <a:buNone/>
            </a:pPr>
            <a:endParaRPr lang="en-US" sz="1500" dirty="0" smtClean="0"/>
          </a:p>
          <a:p>
            <a:pPr marL="457200" indent="-457200">
              <a:buNone/>
            </a:pPr>
            <a:r>
              <a:rPr lang="en-US" dirty="0" smtClean="0"/>
              <a:t>All the action is in defining the correct rotations to restore balance</a:t>
            </a:r>
            <a:endParaRPr lang="en-US" sz="1000" dirty="0" smtClean="0"/>
          </a:p>
          <a:p>
            <a:pPr marL="457200" indent="-457200">
              <a:buNone/>
            </a:pPr>
            <a:endParaRPr lang="en-US" sz="1500" dirty="0" smtClean="0"/>
          </a:p>
          <a:p>
            <a:pPr marL="457200" indent="-457200">
              <a:buNone/>
            </a:pPr>
            <a:r>
              <a:rPr lang="en-US" smtClean="0"/>
              <a:t>Facts </a:t>
            </a:r>
            <a:r>
              <a:rPr lang="en-US" dirty="0" smtClean="0"/>
              <a:t>that an implementation can ignore:</a:t>
            </a:r>
          </a:p>
          <a:p>
            <a:pPr marL="857250" lvl="1" indent="-457200"/>
            <a:r>
              <a:rPr lang="en-US" dirty="0" smtClean="0"/>
              <a:t>There must be a deepest element that is imbalanced after the insert (all descendants still balanced)</a:t>
            </a:r>
          </a:p>
          <a:p>
            <a:pPr marL="857250" lvl="1" indent="-457200"/>
            <a:r>
              <a:rPr lang="en-US" dirty="0" smtClean="0"/>
              <a:t>After rebalancing this deepest node, every node is balanced</a:t>
            </a:r>
          </a:p>
          <a:p>
            <a:pPr marL="857250" lvl="1" indent="-457200"/>
            <a:r>
              <a:rPr lang="en-US" dirty="0" smtClean="0"/>
              <a:t>So at most one node needs to be rebalanced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73683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#1: Example</a:t>
            </a:r>
            <a:endParaRPr lang="en-US" dirty="0"/>
          </a:p>
        </p:txBody>
      </p:sp>
      <p:sp>
        <p:nvSpPr>
          <p:cNvPr id="7" name="Rectangle 3"/>
          <p:cNvSpPr txBox="1">
            <a:spLocks noChangeArrowheads="1"/>
          </p:cNvSpPr>
          <p:nvPr>
            <p:custDataLst>
              <p:tags r:id="rId1"/>
            </p:custDataLst>
          </p:nvPr>
        </p:nvSpPr>
        <p:spPr bwMode="auto">
          <a:xfrm>
            <a:off x="685800" y="1295400"/>
            <a:ext cx="3048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Insert(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6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Insert(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008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3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Insert(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rgbClr val="CC99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sz="2000" b="0" kern="0" dirty="0" smtClean="0">
              <a:latin typeface="+mn-lt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Third insertion violates balance property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happens to be at the root</a:t>
            </a:r>
          </a:p>
          <a:p>
            <a:pPr marL="342900" indent="-342900">
              <a:spcBef>
                <a:spcPct val="20000"/>
              </a:spcBef>
              <a:buFont typeface="Arial" pitchFamily="34" charset="0"/>
              <a:buChar char="•"/>
            </a:pPr>
            <a:endParaRPr lang="en-US" sz="2000" b="0" kern="0" dirty="0" smtClean="0">
              <a:latin typeface="+mn-lt"/>
            </a:endParaRPr>
          </a:p>
          <a:p>
            <a:pPr marL="342900" indent="-342900">
              <a:spcBef>
                <a:spcPct val="20000"/>
              </a:spcBef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What is the only way to fix this? 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Oval 13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861300" y="160020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/>
              <a:t>6</a:t>
            </a:r>
          </a:p>
        </p:txBody>
      </p:sp>
      <p:sp>
        <p:nvSpPr>
          <p:cNvPr id="9" name="Oval 14" descr="50%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359650" y="2393950"/>
            <a:ext cx="488950" cy="488950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3</a:t>
            </a:r>
          </a:p>
        </p:txBody>
      </p:sp>
      <p:sp>
        <p:nvSpPr>
          <p:cNvPr id="10" name="Oval 15" descr="50%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6794500" y="3200400"/>
            <a:ext cx="488950" cy="488950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/>
              <a:t>1</a:t>
            </a:r>
          </a:p>
        </p:txBody>
      </p:sp>
      <p:cxnSp>
        <p:nvCxnSpPr>
          <p:cNvPr id="11" name="AutoShape 16"/>
          <p:cNvCxnSpPr>
            <a:cxnSpLocks noChangeAspect="1" noChangeShapeType="1"/>
            <a:stCxn id="9" idx="3"/>
            <a:endCxn id="10" idx="0"/>
          </p:cNvCxnSpPr>
          <p:nvPr>
            <p:custDataLst>
              <p:tags r:id="rId5"/>
            </p:custDataLst>
          </p:nvPr>
        </p:nvCxnSpPr>
        <p:spPr bwMode="auto">
          <a:xfrm rot="5400000">
            <a:off x="7040563" y="2809707"/>
            <a:ext cx="389105" cy="3922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Aspect="1" noChangeShapeType="1"/>
            <a:stCxn id="8" idx="3"/>
            <a:endCxn id="9" idx="0"/>
          </p:cNvCxnSpPr>
          <p:nvPr>
            <p:custDataLst>
              <p:tags r:id="rId6"/>
            </p:custDataLst>
          </p:nvPr>
        </p:nvCxnSpPr>
        <p:spPr bwMode="auto">
          <a:xfrm rot="5400000">
            <a:off x="7580313" y="2041357"/>
            <a:ext cx="376405" cy="3287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1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8350250" y="14478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2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4" name="Text Box 11"/>
          <p:cNvSpPr txBox="1"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7785100" y="22098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1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5" name="Text Box 11"/>
          <p:cNvSpPr txBox="1"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7175500" y="29718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0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16" name="Oval 13" descr="50%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867400" y="160020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/>
              <a:t>6</a:t>
            </a:r>
          </a:p>
        </p:txBody>
      </p:sp>
      <p:sp>
        <p:nvSpPr>
          <p:cNvPr id="17" name="Oval 14" descr="50%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5365750" y="2393950"/>
            <a:ext cx="488950" cy="488950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/>
              <a:t>3</a:t>
            </a:r>
          </a:p>
        </p:txBody>
      </p:sp>
      <p:cxnSp>
        <p:nvCxnSpPr>
          <p:cNvPr id="20" name="AutoShape 17"/>
          <p:cNvCxnSpPr>
            <a:cxnSpLocks noChangeAspect="1" noChangeShapeType="1"/>
            <a:stCxn id="16" idx="3"/>
            <a:endCxn id="17" idx="0"/>
          </p:cNvCxnSpPr>
          <p:nvPr>
            <p:custDataLst>
              <p:tags r:id="rId12"/>
            </p:custDataLst>
          </p:nvPr>
        </p:nvCxnSpPr>
        <p:spPr bwMode="auto">
          <a:xfrm rot="5400000">
            <a:off x="5586413" y="2041357"/>
            <a:ext cx="376405" cy="32878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Text Box 11"/>
          <p:cNvSpPr txBox="1">
            <a:spLocks noChangeAspect="1" noChangeArrowheads="1"/>
          </p:cNvSpPr>
          <p:nvPr>
            <p:custDataLst>
              <p:tags r:id="rId13"/>
            </p:custDataLst>
          </p:nvPr>
        </p:nvSpPr>
        <p:spPr bwMode="auto">
          <a:xfrm>
            <a:off x="6356350" y="14478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1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2" name="Text Box 11"/>
          <p:cNvSpPr txBox="1"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5791200" y="22098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0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24" name="Oval 13" descr="50%"/>
          <p:cNvSpPr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4343400" y="152400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dirty="0"/>
              <a:t>6</a:t>
            </a:r>
          </a:p>
        </p:txBody>
      </p:sp>
      <p:sp>
        <p:nvSpPr>
          <p:cNvPr id="25" name="Text Box 11"/>
          <p:cNvSpPr txBox="1"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4832350" y="13716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 smtClean="0">
                <a:solidFill>
                  <a:srgbClr val="0000FF"/>
                </a:solidFill>
              </a:rPr>
              <a:t>0</a:t>
            </a:r>
            <a:endParaRPr lang="en-US" sz="2000" dirty="0">
              <a:solidFill>
                <a:srgbClr val="0000FF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9207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Announcements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  <p:custDataLst>
              <p:tags r:id="rId2"/>
            </p:custDataLst>
          </p:nvPr>
        </p:nvSpPr>
        <p:spPr/>
        <p:txBody>
          <a:bodyPr>
            <a:normAutofit lnSpcReduction="10000"/>
          </a:bodyPr>
          <a:lstStyle/>
          <a:p>
            <a:r>
              <a:rPr lang="en-US" altLang="en-US" dirty="0" smtClean="0">
                <a:latin typeface="Arial" charset="0"/>
                <a:cs typeface="Arial" charset="0"/>
              </a:rPr>
              <a:t>4/13:  AVL Trees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4/15:  AVL Trees, B-Trees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4/18:  B-Trees,  Taxes due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4/20:  Hashing 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4/22:  Hashing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4/25:  Sorting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4/27:  Sorting</a:t>
            </a:r>
          </a:p>
          <a:p>
            <a:r>
              <a:rPr lang="en-US" altLang="en-US" dirty="0" smtClean="0">
                <a:latin typeface="Arial" charset="0"/>
                <a:cs typeface="Arial" charset="0"/>
              </a:rPr>
              <a:t>4/29:  Midterm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6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Fix: Apply “Single Rotation”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7772400" cy="1752600"/>
          </a:xfrm>
        </p:spPr>
        <p:txBody>
          <a:bodyPr>
            <a:normAutofit fontScale="77500" lnSpcReduction="20000"/>
          </a:bodyPr>
          <a:lstStyle/>
          <a:p>
            <a:r>
              <a:rPr lang="en-US" i="1" dirty="0" smtClean="0">
                <a:solidFill>
                  <a:schemeClr val="accent2"/>
                </a:solidFill>
              </a:rPr>
              <a:t>Single rotation:</a:t>
            </a:r>
            <a:r>
              <a:rPr lang="en-US" dirty="0" smtClean="0"/>
              <a:t> The basic operation we’ll use to rebalance</a:t>
            </a:r>
          </a:p>
          <a:p>
            <a:pPr lvl="1"/>
            <a:r>
              <a:rPr lang="en-US" dirty="0" smtClean="0"/>
              <a:t>Move child of unbalanced node into parent position</a:t>
            </a:r>
          </a:p>
          <a:p>
            <a:pPr lvl="1"/>
            <a:r>
              <a:rPr lang="en-US" dirty="0" smtClean="0"/>
              <a:t>Parent becomes the “other” child (always okay in a BST!)</a:t>
            </a:r>
          </a:p>
          <a:p>
            <a:pPr lvl="1"/>
            <a:r>
              <a:rPr lang="en-US" dirty="0" smtClean="0"/>
              <a:t>Other </a:t>
            </a:r>
            <a:r>
              <a:rPr lang="en-US" dirty="0" err="1" smtClean="0"/>
              <a:t>subtrees</a:t>
            </a:r>
            <a:r>
              <a:rPr lang="en-US" dirty="0" smtClean="0"/>
              <a:t> move in only way BST allows (next slide)</a:t>
            </a:r>
            <a:endParaRPr lang="en-US" dirty="0"/>
          </a:p>
        </p:txBody>
      </p:sp>
      <p:sp>
        <p:nvSpPr>
          <p:cNvPr id="7" name="AutoShape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935162" y="2743200"/>
            <a:ext cx="1341438" cy="2193925"/>
          </a:xfrm>
          <a:custGeom>
            <a:avLst/>
            <a:gdLst>
              <a:gd name="G0" fmla="+- 10539633 0 0"/>
              <a:gd name="G1" fmla="+- 7878576 0 0"/>
              <a:gd name="G2" fmla="+- 10539633 0 7878576"/>
              <a:gd name="G3" fmla="+- 10800 0 0"/>
              <a:gd name="G4" fmla="+- 0 0 1053963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900 0 0"/>
              <a:gd name="G9" fmla="+- 0 0 7878576"/>
              <a:gd name="G10" fmla="+- 8900 0 2700"/>
              <a:gd name="G11" fmla="cos G10 10539633"/>
              <a:gd name="G12" fmla="sin G10 10539633"/>
              <a:gd name="G13" fmla="cos 13500 10539633"/>
              <a:gd name="G14" fmla="sin 13500 10539633"/>
              <a:gd name="G15" fmla="+- G11 10800 0"/>
              <a:gd name="G16" fmla="+- G12 10800 0"/>
              <a:gd name="G17" fmla="+- G13 10800 0"/>
              <a:gd name="G18" fmla="+- G14 10800 0"/>
              <a:gd name="G19" fmla="*/ 8900 1 2"/>
              <a:gd name="G20" fmla="+- G19 5400 0"/>
              <a:gd name="G21" fmla="cos G20 10539633"/>
              <a:gd name="G22" fmla="sin G20 10539633"/>
              <a:gd name="G23" fmla="+- G21 10800 0"/>
              <a:gd name="G24" fmla="+- G12 G23 G22"/>
              <a:gd name="G25" fmla="+- G22 G23 G11"/>
              <a:gd name="G26" fmla="cos 10800 10539633"/>
              <a:gd name="G27" fmla="sin 10800 10539633"/>
              <a:gd name="G28" fmla="cos 8900 10539633"/>
              <a:gd name="G29" fmla="sin 8900 1053963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7878576"/>
              <a:gd name="G36" fmla="sin G34 7878576"/>
              <a:gd name="G37" fmla="+/ 7878576 1053963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900 G39"/>
              <a:gd name="G43" fmla="sin 89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2464 w 21600"/>
              <a:gd name="T5" fmla="*/ 17666 h 21600"/>
              <a:gd name="T6" fmla="*/ 5842 w 21600"/>
              <a:gd name="T7" fmla="*/ 19311 h 21600"/>
              <a:gd name="T8" fmla="*/ 3930 w 21600"/>
              <a:gd name="T9" fmla="*/ 16458 h 21600"/>
              <a:gd name="T10" fmla="*/ -1951 w 21600"/>
              <a:gd name="T11" fmla="*/ 15234 h 21600"/>
              <a:gd name="T12" fmla="*/ 297 w 21600"/>
              <a:gd name="T13" fmla="*/ 10587 h 21600"/>
              <a:gd name="T14" fmla="*/ 4944 w 21600"/>
              <a:gd name="T15" fmla="*/ 12836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393" y="13723"/>
                </a:moveTo>
                <a:cubicBezTo>
                  <a:pt x="3091" y="15730"/>
                  <a:pt x="4484" y="17421"/>
                  <a:pt x="6320" y="18490"/>
                </a:cubicBezTo>
                <a:lnTo>
                  <a:pt x="5364" y="20132"/>
                </a:lnTo>
                <a:cubicBezTo>
                  <a:pt x="3136" y="18834"/>
                  <a:pt x="1446" y="16783"/>
                  <a:pt x="599" y="14347"/>
                </a:cubicBezTo>
                <a:lnTo>
                  <a:pt x="-1951" y="15234"/>
                </a:lnTo>
                <a:lnTo>
                  <a:pt x="297" y="10587"/>
                </a:lnTo>
                <a:lnTo>
                  <a:pt x="4944" y="12836"/>
                </a:lnTo>
                <a:lnTo>
                  <a:pt x="2393" y="13723"/>
                </a:ln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4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721475" y="3810000"/>
            <a:ext cx="487363" cy="487363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sp>
        <p:nvSpPr>
          <p:cNvPr id="9" name="Oval 5" descr="50%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5867400" y="4876800"/>
            <a:ext cx="488950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C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10" name="Oval 6" descr="50%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7543800" y="4876800"/>
            <a:ext cx="487363" cy="487363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6</a:t>
            </a:r>
          </a:p>
        </p:txBody>
      </p:sp>
      <p:cxnSp>
        <p:nvCxnSpPr>
          <p:cNvPr id="11" name="AutoShape 7"/>
          <p:cNvCxnSpPr>
            <a:cxnSpLocks noChangeAspect="1" noChangeShapeType="1"/>
            <a:stCxn id="8" idx="3"/>
            <a:endCxn id="9" idx="0"/>
          </p:cNvCxnSpPr>
          <p:nvPr>
            <p:custDataLst>
              <p:tags r:id="rId5"/>
            </p:custDataLst>
          </p:nvPr>
        </p:nvCxnSpPr>
        <p:spPr bwMode="auto">
          <a:xfrm rot="5400000">
            <a:off x="6126957" y="4210909"/>
            <a:ext cx="650810" cy="68097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8"/>
          <p:cNvCxnSpPr>
            <a:cxnSpLocks noChangeAspect="1" noChangeShapeType="1"/>
            <a:stCxn id="8" idx="5"/>
            <a:endCxn id="10" idx="0"/>
          </p:cNvCxnSpPr>
          <p:nvPr>
            <p:custDataLst>
              <p:tags r:id="rId6"/>
            </p:custDataLst>
          </p:nvPr>
        </p:nvCxnSpPr>
        <p:spPr bwMode="auto">
          <a:xfrm rot="16200000" flipH="1">
            <a:off x="7137068" y="4226386"/>
            <a:ext cx="650810" cy="65001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9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940675" y="46482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 Box 10"/>
          <p:cNvSpPr txBox="1"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715000" y="45720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5" name="Text Box 11"/>
          <p:cNvSpPr txBox="1"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7088188" y="35052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6" name="AutoShape 12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4251325" y="4267200"/>
            <a:ext cx="854075" cy="304800"/>
          </a:xfrm>
          <a:prstGeom prst="rightArrow">
            <a:avLst>
              <a:gd name="adj1" fmla="val 50000"/>
              <a:gd name="adj2" fmla="val 7005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7" name="Oval 13" descr="50%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3084344" y="387356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6</a:t>
            </a:r>
          </a:p>
        </p:txBody>
      </p:sp>
      <p:sp>
        <p:nvSpPr>
          <p:cNvPr id="18" name="Oval 14" descr="50%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2246144" y="4667310"/>
            <a:ext cx="488950" cy="488950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3</a:t>
            </a:r>
          </a:p>
        </p:txBody>
      </p:sp>
      <p:cxnSp>
        <p:nvCxnSpPr>
          <p:cNvPr id="20" name="AutoShape 16"/>
          <p:cNvCxnSpPr>
            <a:cxnSpLocks noChangeAspect="1" noChangeShapeType="1"/>
            <a:stCxn id="18" idx="3"/>
          </p:cNvCxnSpPr>
          <p:nvPr>
            <p:custDataLst>
              <p:tags r:id="rId13"/>
            </p:custDataLst>
          </p:nvPr>
        </p:nvCxnSpPr>
        <p:spPr bwMode="auto">
          <a:xfrm rot="5400000">
            <a:off x="1933239" y="5084655"/>
            <a:ext cx="384510" cy="38451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1" name="AutoShape 17"/>
          <p:cNvCxnSpPr>
            <a:cxnSpLocks noChangeAspect="1" noChangeShapeType="1"/>
            <a:stCxn id="17" idx="3"/>
            <a:endCxn id="23" idx="1"/>
          </p:cNvCxnSpPr>
          <p:nvPr>
            <p:custDataLst>
              <p:tags r:id="rId14"/>
            </p:custDataLst>
          </p:nvPr>
        </p:nvCxnSpPr>
        <p:spPr bwMode="auto">
          <a:xfrm rot="5400000">
            <a:off x="2733492" y="4216308"/>
            <a:ext cx="347860" cy="49705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Text Box 18"/>
          <p:cNvSpPr txBox="1"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2004844" y="527691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3" name="Text Box 19"/>
          <p:cNvSpPr txBox="1"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2658894" y="443871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4" name="Text Box 20"/>
          <p:cNvSpPr txBox="1"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497094" y="3581400"/>
            <a:ext cx="312906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00FF"/>
                </a:solidFill>
              </a:rPr>
              <a:t>2</a:t>
            </a:r>
          </a:p>
        </p:txBody>
      </p:sp>
      <p:sp>
        <p:nvSpPr>
          <p:cNvPr id="25" name="Text Box 24"/>
          <p:cNvSpPr txBox="1"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04800" y="3048000"/>
            <a:ext cx="3200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 b="0" dirty="0">
                <a:latin typeface="+mn-lt"/>
              </a:rPr>
              <a:t>AVL Property violated </a:t>
            </a:r>
            <a:r>
              <a:rPr lang="en-US" sz="2000" b="0" dirty="0" smtClean="0">
                <a:latin typeface="+mn-lt"/>
              </a:rPr>
              <a:t>here</a:t>
            </a:r>
            <a:endParaRPr lang="en-US" sz="2000" b="0" dirty="0">
              <a:latin typeface="+mn-lt"/>
            </a:endParaRPr>
          </a:p>
        </p:txBody>
      </p:sp>
      <p:sp>
        <p:nvSpPr>
          <p:cNvPr id="26" name="Line 25"/>
          <p:cNvSpPr>
            <a:spLocks noChangeShapeType="1"/>
          </p:cNvSpPr>
          <p:nvPr>
            <p:custDataLst>
              <p:tags r:id="rId19"/>
            </p:custDataLst>
          </p:nvPr>
        </p:nvSpPr>
        <p:spPr bwMode="auto">
          <a:xfrm>
            <a:off x="2438400" y="3429000"/>
            <a:ext cx="457200" cy="381000"/>
          </a:xfrm>
          <a:prstGeom prst="line">
            <a:avLst/>
          </a:prstGeom>
          <a:noFill/>
          <a:ln w="4127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34" name="Oval 5" descr="50%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1547644" y="5429310"/>
            <a:ext cx="488950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C99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12226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example generalized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144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Node imbalanced due to insertion </a:t>
            </a:r>
            <a:r>
              <a:rPr lang="en-US" i="1" dirty="0" smtClean="0"/>
              <a:t>somewhere</a:t>
            </a:r>
            <a:r>
              <a:rPr lang="en-US" dirty="0" smtClean="0"/>
              <a:t> in </a:t>
            </a:r>
          </a:p>
          <a:p>
            <a:pPr>
              <a:buNone/>
            </a:pPr>
            <a:r>
              <a:rPr lang="en-US" b="1" dirty="0" smtClean="0"/>
              <a:t>	left-left grandchild </a:t>
            </a:r>
            <a:r>
              <a:rPr lang="en-US" dirty="0" smtClean="0"/>
              <a:t>increasing height</a:t>
            </a:r>
          </a:p>
          <a:p>
            <a:pPr lvl="1"/>
            <a:r>
              <a:rPr lang="en-US" dirty="0" smtClean="0"/>
              <a:t>1 of 4 possible imbalance causes (other three coming)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First we did the insertion, </a:t>
            </a:r>
            <a:r>
              <a:rPr lang="en-US" dirty="0" smtClean="0"/>
              <a:t>which would make </a:t>
            </a:r>
            <a:r>
              <a:rPr lang="en-US" b="1" i="1" dirty="0" smtClean="0">
                <a:latin typeface="Courier New" pitchFamily="49" charset="0"/>
                <a:cs typeface="Courier New" pitchFamily="49" charset="0"/>
              </a:rPr>
              <a:t>a</a:t>
            </a:r>
            <a:r>
              <a:rPr lang="en-US" dirty="0" smtClean="0"/>
              <a:t>  imbalanced</a:t>
            </a:r>
          </a:p>
        </p:txBody>
      </p:sp>
      <p:cxnSp>
        <p:nvCxnSpPr>
          <p:cNvPr id="8" name="AutoShape 3"/>
          <p:cNvCxnSpPr>
            <a:cxnSpLocks noChangeShapeType="1"/>
            <a:stCxn id="9" idx="3"/>
            <a:endCxn id="13" idx="7"/>
          </p:cNvCxnSpPr>
          <p:nvPr>
            <p:custDataLst>
              <p:tags r:id="rId1"/>
            </p:custDataLst>
          </p:nvPr>
        </p:nvCxnSpPr>
        <p:spPr bwMode="auto">
          <a:xfrm rot="5400000">
            <a:off x="2054808" y="33683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9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438400" y="31623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/>
              <a:t>a</a:t>
            </a:r>
          </a:p>
        </p:txBody>
      </p:sp>
      <p:cxnSp>
        <p:nvCxnSpPr>
          <p:cNvPr id="10" name="AutoShape 5"/>
          <p:cNvCxnSpPr>
            <a:cxnSpLocks noChangeShapeType="1"/>
            <a:stCxn id="9" idx="5"/>
            <a:endCxn id="11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3063980" y="33497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1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3048000" y="39052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12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854200" y="43624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13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447800" y="37909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14" name="AutoShape 9"/>
          <p:cNvCxnSpPr>
            <a:cxnSpLocks noChangeShapeType="1"/>
            <a:stCxn id="13" idx="5"/>
            <a:endCxn id="12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1994005" y="40577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5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533400" y="43624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16" name="AutoShape 11"/>
          <p:cNvCxnSpPr>
            <a:cxnSpLocks noChangeShapeType="1"/>
            <a:stCxn id="13" idx="3"/>
            <a:endCxn id="15" idx="0"/>
          </p:cNvCxnSpPr>
          <p:nvPr>
            <p:custDataLst>
              <p:tags r:id="rId9"/>
            </p:custDataLst>
          </p:nvPr>
        </p:nvCxnSpPr>
        <p:spPr bwMode="auto">
          <a:xfrm rot="5400000">
            <a:off x="1181579" y="40069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558800" y="4038600"/>
            <a:ext cx="4318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8" name="Text Box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438400" y="4098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19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733800" y="37179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20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98563" y="34020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rgbClr val="0000FF"/>
                </a:solidFill>
              </a:rPr>
              <a:t>h+1</a:t>
            </a:r>
          </a:p>
        </p:txBody>
      </p:sp>
      <p:sp>
        <p:nvSpPr>
          <p:cNvPr id="26" name="Text Box 5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124200" y="3108325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h+2</a:t>
            </a:r>
          </a:p>
        </p:txBody>
      </p:sp>
      <p:cxnSp>
        <p:nvCxnSpPr>
          <p:cNvPr id="27" name="AutoShape 3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rot="5400000">
            <a:off x="2584265" y="29652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3"/>
          <p:cNvCxnSpPr>
            <a:cxnSpLocks noChangeShapeType="1"/>
            <a:stCxn id="32" idx="3"/>
            <a:endCxn id="36" idx="7"/>
          </p:cNvCxnSpPr>
          <p:nvPr>
            <p:custDataLst>
              <p:tags r:id="rId16"/>
            </p:custDataLst>
          </p:nvPr>
        </p:nvCxnSpPr>
        <p:spPr bwMode="auto">
          <a:xfrm rot="5400000">
            <a:off x="6398208" y="34445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Oval 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781800" y="32385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33" name="AutoShape 5"/>
          <p:cNvCxnSpPr>
            <a:cxnSpLocks noChangeShapeType="1"/>
            <a:stCxn id="32" idx="5"/>
            <a:endCxn id="34" idx="0"/>
          </p:cNvCxnSpPr>
          <p:nvPr>
            <p:custDataLst>
              <p:tags r:id="rId18"/>
            </p:custDataLst>
          </p:nvPr>
        </p:nvCxnSpPr>
        <p:spPr bwMode="auto">
          <a:xfrm rot="16200000" flipH="1">
            <a:off x="7407380" y="34259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4" name="AutoShape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391400" y="39814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5" name="AutoShap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197600" y="44386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6" name="Oval 8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5791200" y="38671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37" name="AutoShape 9"/>
          <p:cNvCxnSpPr>
            <a:cxnSpLocks noChangeShapeType="1"/>
            <a:stCxn id="36" idx="5"/>
            <a:endCxn id="35" idx="0"/>
          </p:cNvCxnSpPr>
          <p:nvPr>
            <p:custDataLst>
              <p:tags r:id="rId22"/>
            </p:custDataLst>
          </p:nvPr>
        </p:nvCxnSpPr>
        <p:spPr bwMode="auto">
          <a:xfrm rot="16200000" flipH="1">
            <a:off x="6337405" y="41339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AutoShape 10"/>
          <p:cNvSpPr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4876800" y="44386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39" name="AutoShape 11"/>
          <p:cNvCxnSpPr>
            <a:cxnSpLocks noChangeShapeType="1"/>
            <a:stCxn id="36" idx="3"/>
            <a:endCxn id="38" idx="0"/>
          </p:cNvCxnSpPr>
          <p:nvPr>
            <p:custDataLst>
              <p:tags r:id="rId24"/>
            </p:custDataLst>
          </p:nvPr>
        </p:nvCxnSpPr>
        <p:spPr bwMode="auto">
          <a:xfrm rot="5400000">
            <a:off x="5524979" y="40831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Text Box 13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902200" y="41148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6781800" y="4175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2" name="Text Box 15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8077200" y="3794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3" name="Text Box 58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5541963" y="34782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h+2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44" name="Text Box 59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467600" y="31845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C00000"/>
                </a:solidFill>
              </a:rPr>
              <a:t>h+3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45" name="AutoShape 3"/>
          <p:cNvCxnSpPr>
            <a:cxnSpLocks noChangeShapeType="1"/>
          </p:cNvCxnSpPr>
          <p:nvPr>
            <p:custDataLst>
              <p:tags r:id="rId30"/>
            </p:custDataLst>
          </p:nvPr>
        </p:nvCxnSpPr>
        <p:spPr bwMode="auto">
          <a:xfrm rot="5400000">
            <a:off x="6927665" y="30414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7" name="Line 39"/>
          <p:cNvSpPr>
            <a:spLocks noChangeShapeType="1"/>
          </p:cNvSpPr>
          <p:nvPr/>
        </p:nvSpPr>
        <p:spPr bwMode="auto">
          <a:xfrm>
            <a:off x="5638800" y="531495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5486400" y="54864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5568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general left-left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95400"/>
            <a:ext cx="8229600" cy="14478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Node imbalanced due to insertion </a:t>
            </a:r>
            <a:r>
              <a:rPr lang="en-US" i="1" dirty="0" smtClean="0"/>
              <a:t>somewhere</a:t>
            </a:r>
            <a:r>
              <a:rPr lang="en-US" dirty="0" smtClean="0"/>
              <a:t> in </a:t>
            </a:r>
          </a:p>
          <a:p>
            <a:pPr>
              <a:buNone/>
            </a:pPr>
            <a:r>
              <a:rPr lang="en-US" b="1" dirty="0" smtClean="0"/>
              <a:t>	left-left grandchild</a:t>
            </a:r>
            <a:endParaRPr lang="en-US" dirty="0" smtClean="0"/>
          </a:p>
          <a:p>
            <a:pPr lvl="1"/>
            <a:r>
              <a:rPr lang="en-US" dirty="0" smtClean="0"/>
              <a:t>1 of 4 possible imbalance causes (other three coming)</a:t>
            </a:r>
          </a:p>
          <a:p>
            <a:r>
              <a:rPr lang="en-US" dirty="0" smtClean="0">
                <a:solidFill>
                  <a:schemeClr val="accent2"/>
                </a:solidFill>
              </a:rPr>
              <a:t>So we rotate at </a:t>
            </a:r>
            <a:r>
              <a:rPr lang="en-US" b="1" i="1" dirty="0" smtClean="0">
                <a:solidFill>
                  <a:schemeClr val="accent2"/>
                </a:solidFill>
                <a:latin typeface="Courier New" pitchFamily="49" charset="0"/>
                <a:cs typeface="Courier New" pitchFamily="49" charset="0"/>
              </a:rPr>
              <a:t>a, </a:t>
            </a:r>
            <a:r>
              <a:rPr lang="en-US" dirty="0" smtClean="0">
                <a:solidFill>
                  <a:schemeClr val="accent2"/>
                </a:solidFill>
                <a:cs typeface="Courier New" pitchFamily="49" charset="0"/>
              </a:rPr>
              <a:t>using BST facts: X &lt; b &lt; Y &lt; a &lt; Z</a:t>
            </a:r>
            <a:endParaRPr lang="en-US" dirty="0" smtClean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 bwMode="auto">
          <a:xfrm>
            <a:off x="533400" y="5715000"/>
            <a:ext cx="82296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 single rotation restores balance at the node</a:t>
            </a:r>
          </a:p>
          <a:p>
            <a:pPr marL="742950" marR="0" lvl="1" indent="-28575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–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To same height as before insertion,</a:t>
            </a:r>
            <a:r>
              <a:rPr kumimoji="0" lang="en-US" sz="2000" b="0" i="0" u="none" strike="noStrike" kern="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 </a:t>
            </a: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</a:rPr>
              <a:t>so ancestors now balanced</a:t>
            </a:r>
            <a:endParaRPr kumimoji="0" lang="en-US" sz="20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</a:endParaRPr>
          </a:p>
        </p:txBody>
      </p:sp>
      <p:cxnSp>
        <p:nvCxnSpPr>
          <p:cNvPr id="31" name="AutoShape 3"/>
          <p:cNvCxnSpPr>
            <a:cxnSpLocks noChangeShapeType="1"/>
            <a:stCxn id="32" idx="3"/>
            <a:endCxn id="36" idx="7"/>
          </p:cNvCxnSpPr>
          <p:nvPr>
            <p:custDataLst>
              <p:tags r:id="rId1"/>
            </p:custDataLst>
          </p:nvPr>
        </p:nvCxnSpPr>
        <p:spPr bwMode="auto">
          <a:xfrm rot="5400000">
            <a:off x="1978608" y="34445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362200" y="32385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33" name="AutoShape 5"/>
          <p:cNvCxnSpPr>
            <a:cxnSpLocks noChangeShapeType="1"/>
            <a:stCxn id="32" idx="5"/>
            <a:endCxn id="34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2987780" y="34259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4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971800" y="39814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35" name="AutoShape 7"/>
          <p:cNvSpPr>
            <a:spLocks noChangeArrowheads="1"/>
          </p:cNvSpPr>
          <p:nvPr>
            <p:custDataLst>
              <p:tags r:id="rId5"/>
            </p:custDataLst>
          </p:nvPr>
        </p:nvSpPr>
        <p:spPr bwMode="auto">
          <a:xfrm>
            <a:off x="1778000" y="44386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36" name="Oval 8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1371600" y="38671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37" name="AutoShape 9"/>
          <p:cNvCxnSpPr>
            <a:cxnSpLocks noChangeShapeType="1"/>
            <a:stCxn id="36" idx="5"/>
            <a:endCxn id="35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1917805" y="41339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8" name="AutoShape 10"/>
          <p:cNvSpPr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44386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39" name="AutoShape 11"/>
          <p:cNvCxnSpPr>
            <a:cxnSpLocks noChangeShapeType="1"/>
            <a:stCxn id="36" idx="3"/>
            <a:endCxn id="38" idx="0"/>
          </p:cNvCxnSpPr>
          <p:nvPr>
            <p:custDataLst>
              <p:tags r:id="rId9"/>
            </p:custDataLst>
          </p:nvPr>
        </p:nvCxnSpPr>
        <p:spPr bwMode="auto">
          <a:xfrm rot="5400000">
            <a:off x="1105379" y="40831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0" name="Text Box 13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482600" y="41148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41" name="Text Box 14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362200" y="4175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2" name="Text Box 15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3657600" y="3794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43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122363" y="34782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h+2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44" name="Text Box 59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3048000" y="31845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C00000"/>
                </a:solidFill>
              </a:rPr>
              <a:t>h+3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45" name="AutoShape 3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rot="5400000">
            <a:off x="2508065" y="30414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7" name="Line 39"/>
          <p:cNvSpPr>
            <a:spLocks noChangeShapeType="1"/>
          </p:cNvSpPr>
          <p:nvPr/>
        </p:nvSpPr>
        <p:spPr bwMode="auto">
          <a:xfrm>
            <a:off x="1219200" y="531495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cxnSp>
        <p:nvCxnSpPr>
          <p:cNvPr id="48" name="AutoShape 3"/>
          <p:cNvCxnSpPr>
            <a:cxnSpLocks noChangeShapeType="1"/>
            <a:stCxn id="49" idx="5"/>
            <a:endCxn id="53" idx="0"/>
          </p:cNvCxnSpPr>
          <p:nvPr>
            <p:custDataLst>
              <p:tags r:id="rId16"/>
            </p:custDataLst>
          </p:nvPr>
        </p:nvCxnSpPr>
        <p:spPr bwMode="auto">
          <a:xfrm rot="16200000" flipH="1">
            <a:off x="7321654" y="3511654"/>
            <a:ext cx="278818" cy="3178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9" name="Oval 4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6781800" y="3238499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50" name="AutoShape 5"/>
          <p:cNvCxnSpPr>
            <a:cxnSpLocks noChangeShapeType="1"/>
            <a:stCxn id="53" idx="5"/>
            <a:endCxn id="51" idx="0"/>
          </p:cNvCxnSpPr>
          <p:nvPr>
            <p:custDataLst>
              <p:tags r:id="rId18"/>
            </p:custDataLst>
          </p:nvPr>
        </p:nvCxnSpPr>
        <p:spPr bwMode="auto">
          <a:xfrm rot="16200000" flipH="1">
            <a:off x="7778855" y="4159354"/>
            <a:ext cx="393117" cy="279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1" name="AutoShape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7543800" y="449580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52" name="AutoShape 7"/>
          <p:cNvSpPr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6553200" y="449580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53" name="Oval 8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7315200" y="38100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a</a:t>
            </a:r>
            <a:endParaRPr lang="en-US" dirty="0"/>
          </a:p>
        </p:txBody>
      </p:sp>
      <p:sp>
        <p:nvSpPr>
          <p:cNvPr id="57" name="Text Box 13"/>
          <p:cNvSpPr txBox="1"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30800" y="4114799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58" name="Text Box 14"/>
          <p:cNvSpPr txBox="1">
            <a:spLocks noChangeArrowheads="1"/>
          </p:cNvSpPr>
          <p:nvPr>
            <p:custDataLst>
              <p:tags r:id="rId23"/>
            </p:custDataLst>
          </p:nvPr>
        </p:nvSpPr>
        <p:spPr bwMode="auto">
          <a:xfrm>
            <a:off x="6629400" y="40386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59" name="Text Box 15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8208962" y="41751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60" name="Text Box 58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924800" y="36576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61" name="Text Box 59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7467600" y="3184524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C00000"/>
                </a:solidFill>
              </a:rPr>
              <a:t>h+2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62" name="AutoShape 3"/>
          <p:cNvCxnSpPr>
            <a:cxnSpLocks noChangeShapeType="1"/>
          </p:cNvCxnSpPr>
          <p:nvPr>
            <p:custDataLst>
              <p:tags r:id="rId27"/>
            </p:custDataLst>
          </p:nvPr>
        </p:nvCxnSpPr>
        <p:spPr bwMode="auto">
          <a:xfrm rot="5400000">
            <a:off x="6927665" y="3041462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grpSp>
        <p:nvGrpSpPr>
          <p:cNvPr id="74" name="Group 73"/>
          <p:cNvGrpSpPr/>
          <p:nvPr/>
        </p:nvGrpSpPr>
        <p:grpSpPr>
          <a:xfrm>
            <a:off x="5410200" y="4191000"/>
            <a:ext cx="1143000" cy="1066800"/>
            <a:chOff x="5410200" y="4191000"/>
            <a:chExt cx="1143000" cy="1066800"/>
          </a:xfrm>
        </p:grpSpPr>
        <p:sp>
          <p:nvSpPr>
            <p:cNvPr id="55" name="AutoShape 10"/>
            <p:cNvSpPr>
              <a:spLocks noChangeArrowheads="1"/>
            </p:cNvSpPr>
            <p:nvPr>
              <p:custDataLst>
                <p:tags r:id="rId31"/>
              </p:custDataLst>
            </p:nvPr>
          </p:nvSpPr>
          <p:spPr bwMode="auto">
            <a:xfrm>
              <a:off x="5410200" y="4191000"/>
              <a:ext cx="1143000" cy="89535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64" name="Line 39"/>
            <p:cNvSpPr>
              <a:spLocks noChangeShapeType="1"/>
            </p:cNvSpPr>
            <p:nvPr/>
          </p:nvSpPr>
          <p:spPr bwMode="auto">
            <a:xfrm>
              <a:off x="6172200" y="5105400"/>
              <a:ext cx="0" cy="152400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</p:grpSp>
      <p:cxnSp>
        <p:nvCxnSpPr>
          <p:cNvPr id="71" name="AutoShape 5"/>
          <p:cNvCxnSpPr>
            <a:cxnSpLocks noChangeShapeType="1"/>
            <a:stCxn id="53" idx="3"/>
            <a:endCxn id="52" idx="0"/>
          </p:cNvCxnSpPr>
          <p:nvPr>
            <p:custDataLst>
              <p:tags r:id="rId28"/>
            </p:custDataLst>
          </p:nvPr>
        </p:nvCxnSpPr>
        <p:spPr bwMode="auto">
          <a:xfrm rot="5400000">
            <a:off x="7004529" y="4095854"/>
            <a:ext cx="393117" cy="406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75" name="AutoShape 3"/>
          <p:cNvCxnSpPr>
            <a:cxnSpLocks noChangeShapeType="1"/>
            <a:stCxn id="49" idx="3"/>
          </p:cNvCxnSpPr>
          <p:nvPr>
            <p:custDataLst>
              <p:tags r:id="rId29"/>
            </p:custDataLst>
          </p:nvPr>
        </p:nvCxnSpPr>
        <p:spPr bwMode="auto">
          <a:xfrm rot="5400000">
            <a:off x="6115528" y="3435454"/>
            <a:ext cx="659818" cy="8512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AutoShape 11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auto">
          <a:xfrm>
            <a:off x="4176712" y="35814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  <p:sp>
        <p:nvSpPr>
          <p:cNvPr id="54" name="Oval 53"/>
          <p:cNvSpPr/>
          <p:nvPr/>
        </p:nvSpPr>
        <p:spPr>
          <a:xfrm>
            <a:off x="1066800" y="54864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Oval 55"/>
          <p:cNvSpPr/>
          <p:nvPr/>
        </p:nvSpPr>
        <p:spPr>
          <a:xfrm>
            <a:off x="6019800" y="52578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174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example: </a:t>
            </a:r>
            <a:r>
              <a:rPr lang="en-US" b="1" i="0" dirty="0" smtClean="0">
                <a:latin typeface="Courier New" pitchFamily="49" charset="0"/>
                <a:cs typeface="Courier New" pitchFamily="49" charset="0"/>
              </a:rPr>
              <a:t>insert(16)</a:t>
            </a:r>
            <a:endParaRPr lang="en-US" b="1" i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8542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10</a:t>
            </a:r>
          </a:p>
        </p:txBody>
      </p:sp>
      <p:sp>
        <p:nvSpPr>
          <p:cNvPr id="8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620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9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4165600" y="188595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>
                <a:solidFill>
                  <a:srgbClr val="C00000"/>
                </a:solidFill>
              </a:rPr>
              <a:t>22</a:t>
            </a:r>
          </a:p>
        </p:txBody>
      </p:sp>
      <p:sp>
        <p:nvSpPr>
          <p:cNvPr id="10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473200" y="18859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11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794000" y="1371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15</a:t>
            </a:r>
          </a:p>
        </p:txBody>
      </p:sp>
      <p:cxnSp>
        <p:nvCxnSpPr>
          <p:cNvPr id="12" name="AutoShape 9"/>
          <p:cNvCxnSpPr>
            <a:cxnSpLocks noChangeShapeType="1"/>
            <a:stCxn id="11" idx="3"/>
            <a:endCxn id="10" idx="0"/>
          </p:cNvCxnSpPr>
          <p:nvPr>
            <p:custDataLst>
              <p:tags r:id="rId6"/>
            </p:custDataLst>
          </p:nvPr>
        </p:nvCxnSpPr>
        <p:spPr bwMode="auto">
          <a:xfrm flipH="1">
            <a:off x="1727200" y="1635125"/>
            <a:ext cx="1141413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0"/>
          <p:cNvCxnSpPr>
            <a:cxnSpLocks noChangeShapeType="1"/>
            <a:stCxn id="11" idx="5"/>
            <a:endCxn id="9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3688379" y="1154728"/>
            <a:ext cx="270447" cy="11919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2"/>
          <p:cNvCxnSpPr>
            <a:cxnSpLocks noChangeShapeType="1"/>
            <a:stCxn id="10" idx="3"/>
            <a:endCxn id="8" idx="0"/>
          </p:cNvCxnSpPr>
          <p:nvPr>
            <p:custDataLst>
              <p:tags r:id="rId8"/>
            </p:custDataLst>
          </p:nvPr>
        </p:nvCxnSpPr>
        <p:spPr bwMode="auto">
          <a:xfrm flipH="1">
            <a:off x="1016000" y="214947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3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1796079" y="2240578"/>
            <a:ext cx="422847" cy="2013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Oval 1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152400" y="3219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3</a:t>
            </a:r>
            <a:endParaRPr lang="en-US" dirty="0"/>
          </a:p>
        </p:txBody>
      </p:sp>
      <p:cxnSp>
        <p:nvCxnSpPr>
          <p:cNvPr id="17" name="AutoShape 15"/>
          <p:cNvCxnSpPr>
            <a:cxnSpLocks noChangeShapeType="1"/>
            <a:stCxn id="8" idx="3"/>
            <a:endCxn id="16" idx="0"/>
          </p:cNvCxnSpPr>
          <p:nvPr>
            <p:custDataLst>
              <p:tags r:id="rId11"/>
            </p:custDataLst>
          </p:nvPr>
        </p:nvCxnSpPr>
        <p:spPr bwMode="auto">
          <a:xfrm flipH="1">
            <a:off x="406400" y="2816225"/>
            <a:ext cx="4302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" name="Oval 1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270000" y="32004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6</a:t>
            </a:r>
            <a:endParaRPr lang="en-US" dirty="0"/>
          </a:p>
        </p:txBody>
      </p:sp>
      <p:cxnSp>
        <p:nvCxnSpPr>
          <p:cNvPr id="19" name="AutoShape 17"/>
          <p:cNvCxnSpPr>
            <a:cxnSpLocks noChangeShapeType="1"/>
            <a:stCxn id="8" idx="5"/>
            <a:endCxn id="18" idx="0"/>
          </p:cNvCxnSpPr>
          <p:nvPr>
            <p:custDataLst>
              <p:tags r:id="rId13"/>
            </p:custDataLst>
          </p:nvPr>
        </p:nvCxnSpPr>
        <p:spPr bwMode="auto">
          <a:xfrm>
            <a:off x="1195388" y="2816225"/>
            <a:ext cx="328612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Oval 1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3479800" y="2551113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19</a:t>
            </a:r>
          </a:p>
        </p:txBody>
      </p:sp>
      <p:cxnSp>
        <p:nvCxnSpPr>
          <p:cNvPr id="21" name="AutoShape 19"/>
          <p:cNvCxnSpPr>
            <a:cxnSpLocks noChangeShapeType="1"/>
            <a:stCxn id="9" idx="3"/>
            <a:endCxn id="20" idx="0"/>
          </p:cNvCxnSpPr>
          <p:nvPr>
            <p:custDataLst>
              <p:tags r:id="rId15"/>
            </p:custDataLst>
          </p:nvPr>
        </p:nvCxnSpPr>
        <p:spPr bwMode="auto">
          <a:xfrm rot="5400000">
            <a:off x="3776268" y="2087386"/>
            <a:ext cx="421260" cy="5061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2"/>
          <p:cNvCxnSpPr>
            <a:cxnSpLocks noChangeShapeType="1"/>
            <a:stCxn id="20" idx="3"/>
            <a:endCxn id="24" idx="0"/>
          </p:cNvCxnSpPr>
          <p:nvPr>
            <p:custDataLst>
              <p:tags r:id="rId16"/>
            </p:custDataLst>
          </p:nvPr>
        </p:nvCxnSpPr>
        <p:spPr bwMode="auto">
          <a:xfrm rot="5400000">
            <a:off x="3193656" y="2877961"/>
            <a:ext cx="443484" cy="277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3"/>
          <p:cNvCxnSpPr>
            <a:cxnSpLocks noChangeShapeType="1"/>
            <a:endCxn id="25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3822700" y="2895600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Oval 2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022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17</a:t>
            </a:r>
          </a:p>
        </p:txBody>
      </p:sp>
      <p:sp>
        <p:nvSpPr>
          <p:cNvPr id="25" name="Oval 25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3911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20</a:t>
            </a:r>
          </a:p>
        </p:txBody>
      </p:sp>
      <p:sp>
        <p:nvSpPr>
          <p:cNvPr id="26" name="Oval 26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4749800" y="2514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24</a:t>
            </a:r>
          </a:p>
        </p:txBody>
      </p:sp>
      <p:cxnSp>
        <p:nvCxnSpPr>
          <p:cNvPr id="27" name="AutoShape 27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>
            <a:off x="4521200" y="2133600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30"/>
          <p:cNvCxnSpPr>
            <a:cxnSpLocks noChangeShapeType="1"/>
            <a:endCxn id="29" idx="0"/>
          </p:cNvCxnSpPr>
          <p:nvPr>
            <p:custDataLst>
              <p:tags r:id="rId22"/>
            </p:custDataLst>
          </p:nvPr>
        </p:nvCxnSpPr>
        <p:spPr bwMode="auto">
          <a:xfrm flipH="1">
            <a:off x="2921000" y="3505200"/>
            <a:ext cx="304800" cy="247650"/>
          </a:xfrm>
          <a:prstGeom prst="straightConnector1">
            <a:avLst/>
          </a:prstGeom>
          <a:noFill/>
          <a:ln w="9525">
            <a:solidFill>
              <a:srgbClr val="C0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29" name="Oval 31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2667000" y="377190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16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82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Another example: </a:t>
            </a:r>
            <a:r>
              <a:rPr lang="en-US" b="1" i="0" dirty="0" smtClean="0">
                <a:latin typeface="Courier New" pitchFamily="49" charset="0"/>
                <a:cs typeface="Courier New" pitchFamily="49" charset="0"/>
              </a:rPr>
              <a:t>insert(16)</a:t>
            </a:r>
            <a:endParaRPr lang="en-US" b="1" i="0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8542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10</a:t>
            </a:r>
          </a:p>
        </p:txBody>
      </p:sp>
      <p:sp>
        <p:nvSpPr>
          <p:cNvPr id="8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762000" y="2552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9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4165600" y="188595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>
                <a:solidFill>
                  <a:srgbClr val="C00000"/>
                </a:solidFill>
              </a:rPr>
              <a:t>22</a:t>
            </a:r>
          </a:p>
        </p:txBody>
      </p:sp>
      <p:sp>
        <p:nvSpPr>
          <p:cNvPr id="10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473200" y="18859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11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2794000" y="1371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15</a:t>
            </a:r>
          </a:p>
        </p:txBody>
      </p:sp>
      <p:cxnSp>
        <p:nvCxnSpPr>
          <p:cNvPr id="12" name="AutoShape 9"/>
          <p:cNvCxnSpPr>
            <a:cxnSpLocks noChangeShapeType="1"/>
            <a:stCxn id="11" idx="3"/>
            <a:endCxn id="10" idx="0"/>
          </p:cNvCxnSpPr>
          <p:nvPr>
            <p:custDataLst>
              <p:tags r:id="rId6"/>
            </p:custDataLst>
          </p:nvPr>
        </p:nvCxnSpPr>
        <p:spPr bwMode="auto">
          <a:xfrm flipH="1">
            <a:off x="1727200" y="1635125"/>
            <a:ext cx="1141413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0"/>
          <p:cNvCxnSpPr>
            <a:cxnSpLocks noChangeShapeType="1"/>
            <a:stCxn id="11" idx="5"/>
            <a:endCxn id="9" idx="0"/>
          </p:cNvCxnSpPr>
          <p:nvPr>
            <p:custDataLst>
              <p:tags r:id="rId7"/>
            </p:custDataLst>
          </p:nvPr>
        </p:nvCxnSpPr>
        <p:spPr bwMode="auto">
          <a:xfrm rot="16200000" flipH="1">
            <a:off x="3688379" y="1154728"/>
            <a:ext cx="270447" cy="11919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4" name="AutoShape 12"/>
          <p:cNvCxnSpPr>
            <a:cxnSpLocks noChangeShapeType="1"/>
            <a:stCxn id="10" idx="3"/>
            <a:endCxn id="8" idx="0"/>
          </p:cNvCxnSpPr>
          <p:nvPr>
            <p:custDataLst>
              <p:tags r:id="rId8"/>
            </p:custDataLst>
          </p:nvPr>
        </p:nvCxnSpPr>
        <p:spPr bwMode="auto">
          <a:xfrm flipH="1">
            <a:off x="1016000" y="214947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3"/>
          <p:cNvCxnSpPr>
            <a:cxnSpLocks noChangeShapeType="1"/>
            <a:stCxn id="10" idx="5"/>
            <a:endCxn id="7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1796079" y="2240578"/>
            <a:ext cx="422847" cy="2013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Oval 1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152400" y="3219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3</a:t>
            </a:r>
            <a:endParaRPr lang="en-US" dirty="0"/>
          </a:p>
        </p:txBody>
      </p:sp>
      <p:cxnSp>
        <p:nvCxnSpPr>
          <p:cNvPr id="17" name="AutoShape 15"/>
          <p:cNvCxnSpPr>
            <a:cxnSpLocks noChangeShapeType="1"/>
            <a:stCxn id="8" idx="3"/>
            <a:endCxn id="16" idx="0"/>
          </p:cNvCxnSpPr>
          <p:nvPr>
            <p:custDataLst>
              <p:tags r:id="rId11"/>
            </p:custDataLst>
          </p:nvPr>
        </p:nvCxnSpPr>
        <p:spPr bwMode="auto">
          <a:xfrm flipH="1">
            <a:off x="406400" y="2816225"/>
            <a:ext cx="4302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8" name="Oval 1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1270000" y="32004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6</a:t>
            </a:r>
            <a:endParaRPr lang="en-US" dirty="0"/>
          </a:p>
        </p:txBody>
      </p:sp>
      <p:cxnSp>
        <p:nvCxnSpPr>
          <p:cNvPr id="19" name="AutoShape 17"/>
          <p:cNvCxnSpPr>
            <a:cxnSpLocks noChangeShapeType="1"/>
            <a:stCxn id="8" idx="5"/>
            <a:endCxn id="18" idx="0"/>
          </p:cNvCxnSpPr>
          <p:nvPr>
            <p:custDataLst>
              <p:tags r:id="rId13"/>
            </p:custDataLst>
          </p:nvPr>
        </p:nvCxnSpPr>
        <p:spPr bwMode="auto">
          <a:xfrm>
            <a:off x="1195388" y="2816225"/>
            <a:ext cx="328612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Oval 1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3479800" y="2551113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19</a:t>
            </a:r>
          </a:p>
        </p:txBody>
      </p:sp>
      <p:cxnSp>
        <p:nvCxnSpPr>
          <p:cNvPr id="21" name="AutoShape 19"/>
          <p:cNvCxnSpPr>
            <a:cxnSpLocks noChangeShapeType="1"/>
            <a:stCxn id="9" idx="3"/>
            <a:endCxn id="20" idx="0"/>
          </p:cNvCxnSpPr>
          <p:nvPr>
            <p:custDataLst>
              <p:tags r:id="rId15"/>
            </p:custDataLst>
          </p:nvPr>
        </p:nvCxnSpPr>
        <p:spPr bwMode="auto">
          <a:xfrm rot="5400000">
            <a:off x="3776268" y="2087386"/>
            <a:ext cx="421260" cy="5061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2" name="AutoShape 22"/>
          <p:cNvCxnSpPr>
            <a:cxnSpLocks noChangeShapeType="1"/>
            <a:stCxn id="20" idx="3"/>
            <a:endCxn id="24" idx="0"/>
          </p:cNvCxnSpPr>
          <p:nvPr>
            <p:custDataLst>
              <p:tags r:id="rId16"/>
            </p:custDataLst>
          </p:nvPr>
        </p:nvCxnSpPr>
        <p:spPr bwMode="auto">
          <a:xfrm rot="5400000">
            <a:off x="3193656" y="2877961"/>
            <a:ext cx="443484" cy="277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" name="AutoShape 23"/>
          <p:cNvCxnSpPr>
            <a:cxnSpLocks noChangeShapeType="1"/>
            <a:endCxn id="25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3822700" y="2895600"/>
            <a:ext cx="381000" cy="304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Oval 24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3022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17</a:t>
            </a:r>
          </a:p>
        </p:txBody>
      </p:sp>
      <p:sp>
        <p:nvSpPr>
          <p:cNvPr id="25" name="Oval 25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3911600" y="3238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20</a:t>
            </a:r>
          </a:p>
        </p:txBody>
      </p:sp>
      <p:sp>
        <p:nvSpPr>
          <p:cNvPr id="26" name="Oval 26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4749800" y="2514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24</a:t>
            </a:r>
          </a:p>
        </p:txBody>
      </p:sp>
      <p:cxnSp>
        <p:nvCxnSpPr>
          <p:cNvPr id="27" name="AutoShape 27"/>
          <p:cNvCxnSpPr>
            <a:cxnSpLocks noChangeShapeType="1"/>
          </p:cNvCxnSpPr>
          <p:nvPr>
            <p:custDataLst>
              <p:tags r:id="rId21"/>
            </p:custDataLst>
          </p:nvPr>
        </p:nvCxnSpPr>
        <p:spPr bwMode="auto">
          <a:xfrm>
            <a:off x="4521200" y="2133600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8" name="AutoShape 30"/>
          <p:cNvCxnSpPr>
            <a:cxnSpLocks noChangeShapeType="1"/>
            <a:endCxn id="29" idx="0"/>
          </p:cNvCxnSpPr>
          <p:nvPr>
            <p:custDataLst>
              <p:tags r:id="rId22"/>
            </p:custDataLst>
          </p:nvPr>
        </p:nvCxnSpPr>
        <p:spPr bwMode="auto">
          <a:xfrm flipH="1">
            <a:off x="2921000" y="3505200"/>
            <a:ext cx="304800" cy="247650"/>
          </a:xfrm>
          <a:prstGeom prst="straightConnector1">
            <a:avLst/>
          </a:prstGeom>
          <a:noFill/>
          <a:ln w="9525">
            <a:solidFill>
              <a:srgbClr val="C0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29" name="Oval 31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2667000" y="3771900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16</a:t>
            </a:r>
          </a:p>
        </p:txBody>
      </p:sp>
      <p:sp>
        <p:nvSpPr>
          <p:cNvPr id="30" name="Oval 4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4572000" y="5124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10</a:t>
            </a:r>
          </a:p>
        </p:txBody>
      </p:sp>
      <p:sp>
        <p:nvSpPr>
          <p:cNvPr id="31" name="Oval 5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3479800" y="51244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2" name="Oval 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4191000" y="4457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8</a:t>
            </a:r>
            <a:endParaRPr lang="en-US" dirty="0"/>
          </a:p>
        </p:txBody>
      </p:sp>
      <p:sp>
        <p:nvSpPr>
          <p:cNvPr id="33" name="Oval 8"/>
          <p:cNvSpPr>
            <a:spLocks noChangeAspect="1" noChangeArrowheads="1"/>
          </p:cNvSpPr>
          <p:nvPr>
            <p:custDataLst>
              <p:tags r:id="rId27"/>
            </p:custDataLst>
          </p:nvPr>
        </p:nvSpPr>
        <p:spPr bwMode="auto">
          <a:xfrm>
            <a:off x="5511800" y="39433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15</a:t>
            </a:r>
          </a:p>
        </p:txBody>
      </p:sp>
      <p:cxnSp>
        <p:nvCxnSpPr>
          <p:cNvPr id="34" name="AutoShape 9"/>
          <p:cNvCxnSpPr>
            <a:cxnSpLocks noChangeShapeType="1"/>
            <a:stCxn id="33" idx="3"/>
            <a:endCxn id="32" idx="0"/>
          </p:cNvCxnSpPr>
          <p:nvPr>
            <p:custDataLst>
              <p:tags r:id="rId28"/>
            </p:custDataLst>
          </p:nvPr>
        </p:nvCxnSpPr>
        <p:spPr bwMode="auto">
          <a:xfrm flipH="1">
            <a:off x="4445000" y="4206875"/>
            <a:ext cx="1141413" cy="2317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5" name="AutoShape 12"/>
          <p:cNvCxnSpPr>
            <a:cxnSpLocks noChangeShapeType="1"/>
            <a:stCxn id="32" idx="3"/>
            <a:endCxn id="31" idx="0"/>
          </p:cNvCxnSpPr>
          <p:nvPr>
            <p:custDataLst>
              <p:tags r:id="rId29"/>
            </p:custDataLst>
          </p:nvPr>
        </p:nvCxnSpPr>
        <p:spPr bwMode="auto">
          <a:xfrm flipH="1">
            <a:off x="3733800" y="472122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6" name="AutoShape 13"/>
          <p:cNvCxnSpPr>
            <a:cxnSpLocks noChangeShapeType="1"/>
            <a:stCxn id="32" idx="5"/>
            <a:endCxn id="30" idx="0"/>
          </p:cNvCxnSpPr>
          <p:nvPr>
            <p:custDataLst>
              <p:tags r:id="rId30"/>
            </p:custDataLst>
          </p:nvPr>
        </p:nvCxnSpPr>
        <p:spPr bwMode="auto">
          <a:xfrm rot="16200000" flipH="1">
            <a:off x="4513879" y="4812328"/>
            <a:ext cx="422847" cy="2013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7" name="Oval 14"/>
          <p:cNvSpPr>
            <a:spLocks noChangeAspect="1" noChangeArrowheads="1"/>
          </p:cNvSpPr>
          <p:nvPr>
            <p:custDataLst>
              <p:tags r:id="rId31"/>
            </p:custDataLst>
          </p:nvPr>
        </p:nvSpPr>
        <p:spPr bwMode="auto">
          <a:xfrm>
            <a:off x="2870200" y="57912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3</a:t>
            </a:r>
            <a:endParaRPr lang="en-US" dirty="0"/>
          </a:p>
        </p:txBody>
      </p:sp>
      <p:cxnSp>
        <p:nvCxnSpPr>
          <p:cNvPr id="38" name="AutoShape 15"/>
          <p:cNvCxnSpPr>
            <a:cxnSpLocks noChangeShapeType="1"/>
            <a:stCxn id="31" idx="3"/>
            <a:endCxn id="37" idx="0"/>
          </p:cNvCxnSpPr>
          <p:nvPr>
            <p:custDataLst>
              <p:tags r:id="rId32"/>
            </p:custDataLst>
          </p:nvPr>
        </p:nvCxnSpPr>
        <p:spPr bwMode="auto">
          <a:xfrm flipH="1">
            <a:off x="3124200" y="5387975"/>
            <a:ext cx="4302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9" name="Oval 16"/>
          <p:cNvSpPr>
            <a:spLocks noChangeAspect="1" noChangeArrowheads="1"/>
          </p:cNvSpPr>
          <p:nvPr>
            <p:custDataLst>
              <p:tags r:id="rId33"/>
            </p:custDataLst>
          </p:nvPr>
        </p:nvSpPr>
        <p:spPr bwMode="auto">
          <a:xfrm>
            <a:off x="3987800" y="57721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 smtClean="0"/>
              <a:t> 6</a:t>
            </a:r>
            <a:endParaRPr lang="en-US" dirty="0"/>
          </a:p>
        </p:txBody>
      </p:sp>
      <p:cxnSp>
        <p:nvCxnSpPr>
          <p:cNvPr id="40" name="AutoShape 17"/>
          <p:cNvCxnSpPr>
            <a:cxnSpLocks noChangeShapeType="1"/>
            <a:stCxn id="31" idx="5"/>
            <a:endCxn id="39" idx="0"/>
          </p:cNvCxnSpPr>
          <p:nvPr>
            <p:custDataLst>
              <p:tags r:id="rId34"/>
            </p:custDataLst>
          </p:nvPr>
        </p:nvCxnSpPr>
        <p:spPr bwMode="auto">
          <a:xfrm>
            <a:off x="3913188" y="5387975"/>
            <a:ext cx="328612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2" name="Oval 18"/>
          <p:cNvSpPr>
            <a:spLocks noChangeAspect="1" noChangeArrowheads="1"/>
          </p:cNvSpPr>
          <p:nvPr>
            <p:custDataLst>
              <p:tags r:id="rId35"/>
            </p:custDataLst>
          </p:nvPr>
        </p:nvSpPr>
        <p:spPr bwMode="auto">
          <a:xfrm>
            <a:off x="6527800" y="44958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19</a:t>
            </a:r>
          </a:p>
        </p:txBody>
      </p:sp>
      <p:cxnSp>
        <p:nvCxnSpPr>
          <p:cNvPr id="43" name="AutoShape 22"/>
          <p:cNvCxnSpPr>
            <a:cxnSpLocks noChangeShapeType="1"/>
            <a:stCxn id="42" idx="3"/>
            <a:endCxn id="45" idx="0"/>
          </p:cNvCxnSpPr>
          <p:nvPr>
            <p:custDataLst>
              <p:tags r:id="rId36"/>
            </p:custDataLst>
          </p:nvPr>
        </p:nvCxnSpPr>
        <p:spPr bwMode="auto">
          <a:xfrm rot="5400000">
            <a:off x="6241656" y="4822648"/>
            <a:ext cx="443484" cy="277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44" name="AutoShape 23"/>
          <p:cNvCxnSpPr>
            <a:cxnSpLocks noChangeShapeType="1"/>
            <a:stCxn id="52" idx="3"/>
            <a:endCxn id="46" idx="0"/>
          </p:cNvCxnSpPr>
          <p:nvPr>
            <p:custDataLst>
              <p:tags r:id="rId37"/>
            </p:custDataLst>
          </p:nvPr>
        </p:nvCxnSpPr>
        <p:spPr bwMode="auto">
          <a:xfrm rot="5400000">
            <a:off x="7134625" y="5410816"/>
            <a:ext cx="384747" cy="2267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5" name="Oval 24"/>
          <p:cNvSpPr>
            <a:spLocks noChangeAspect="1" noChangeArrowheads="1"/>
          </p:cNvSpPr>
          <p:nvPr>
            <p:custDataLst>
              <p:tags r:id="rId38"/>
            </p:custDataLst>
          </p:nvPr>
        </p:nvSpPr>
        <p:spPr bwMode="auto">
          <a:xfrm>
            <a:off x="6070600" y="5183187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17</a:t>
            </a:r>
          </a:p>
        </p:txBody>
      </p:sp>
      <p:sp>
        <p:nvSpPr>
          <p:cNvPr id="46" name="Oval 25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6959600" y="5716587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/>
              <a:t>20</a:t>
            </a:r>
          </a:p>
        </p:txBody>
      </p:sp>
      <p:cxnSp>
        <p:nvCxnSpPr>
          <p:cNvPr id="47" name="AutoShape 30"/>
          <p:cNvCxnSpPr>
            <a:cxnSpLocks noChangeShapeType="1"/>
            <a:stCxn id="45" idx="3"/>
            <a:endCxn id="48" idx="0"/>
          </p:cNvCxnSpPr>
          <p:nvPr>
            <p:custDataLst>
              <p:tags r:id="rId40"/>
            </p:custDataLst>
          </p:nvPr>
        </p:nvCxnSpPr>
        <p:spPr bwMode="auto">
          <a:xfrm rot="5400000">
            <a:off x="5912250" y="5483841"/>
            <a:ext cx="289497" cy="175995"/>
          </a:xfrm>
          <a:prstGeom prst="straightConnector1">
            <a:avLst/>
          </a:prstGeom>
          <a:noFill/>
          <a:ln w="9525">
            <a:solidFill>
              <a:srgbClr val="C00000"/>
            </a:solidFill>
            <a:prstDash val="sysDot"/>
            <a:round/>
            <a:headEnd/>
            <a:tailEnd type="triangle" w="med" len="med"/>
          </a:ln>
          <a:effectLst/>
        </p:spPr>
      </p:cxnSp>
      <p:sp>
        <p:nvSpPr>
          <p:cNvPr id="48" name="Oval 31"/>
          <p:cNvSpPr>
            <a:spLocks noChangeAspect="1" noChangeArrowheads="1"/>
          </p:cNvSpPr>
          <p:nvPr>
            <p:custDataLst>
              <p:tags r:id="rId41"/>
            </p:custDataLst>
          </p:nvPr>
        </p:nvSpPr>
        <p:spPr bwMode="auto">
          <a:xfrm>
            <a:off x="5715000" y="5716587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prstDash val="sysDot"/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16</a:t>
            </a:r>
          </a:p>
        </p:txBody>
      </p:sp>
      <p:cxnSp>
        <p:nvCxnSpPr>
          <p:cNvPr id="49" name="AutoShape 10"/>
          <p:cNvCxnSpPr>
            <a:cxnSpLocks noChangeShapeType="1"/>
            <a:stCxn id="33" idx="5"/>
            <a:endCxn id="42" idx="1"/>
          </p:cNvCxnSpPr>
          <p:nvPr>
            <p:custDataLst>
              <p:tags r:id="rId42"/>
            </p:custDataLst>
          </p:nvPr>
        </p:nvCxnSpPr>
        <p:spPr bwMode="auto">
          <a:xfrm rot="16200000" flipH="1">
            <a:off x="6098603" y="4034055"/>
            <a:ext cx="350394" cy="6567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Oval 6"/>
          <p:cNvSpPr>
            <a:spLocks noChangeAspect="1" noChangeArrowheads="1"/>
          </p:cNvSpPr>
          <p:nvPr>
            <p:custDataLst>
              <p:tags r:id="rId43"/>
            </p:custDataLst>
          </p:nvPr>
        </p:nvSpPr>
        <p:spPr bwMode="auto">
          <a:xfrm>
            <a:off x="7366000" y="5087937"/>
            <a:ext cx="508000" cy="28575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 dirty="0">
                <a:solidFill>
                  <a:srgbClr val="C00000"/>
                </a:solidFill>
              </a:rPr>
              <a:t>22</a:t>
            </a:r>
          </a:p>
        </p:txBody>
      </p:sp>
      <p:sp>
        <p:nvSpPr>
          <p:cNvPr id="53" name="Oval 26"/>
          <p:cNvSpPr>
            <a:spLocks noChangeAspect="1" noChangeArrowheads="1"/>
          </p:cNvSpPr>
          <p:nvPr>
            <p:custDataLst>
              <p:tags r:id="rId44"/>
            </p:custDataLst>
          </p:nvPr>
        </p:nvSpPr>
        <p:spPr bwMode="auto">
          <a:xfrm>
            <a:off x="7950200" y="5716587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lIns="0" tIns="0" rIns="0" bIns="0" anchor="ctr"/>
          <a:lstStyle/>
          <a:p>
            <a:pPr eaLnBrk="0" hangingPunct="0"/>
            <a:r>
              <a:rPr lang="en-US"/>
              <a:t>24</a:t>
            </a:r>
          </a:p>
        </p:txBody>
      </p:sp>
      <p:cxnSp>
        <p:nvCxnSpPr>
          <p:cNvPr id="54" name="AutoShape 27"/>
          <p:cNvCxnSpPr>
            <a:cxnSpLocks noChangeShapeType="1"/>
          </p:cNvCxnSpPr>
          <p:nvPr>
            <p:custDataLst>
              <p:tags r:id="rId45"/>
            </p:custDataLst>
          </p:nvPr>
        </p:nvCxnSpPr>
        <p:spPr bwMode="auto">
          <a:xfrm>
            <a:off x="7721600" y="5335587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6" name="AutoShape 10"/>
          <p:cNvCxnSpPr>
            <a:cxnSpLocks noChangeShapeType="1"/>
            <a:stCxn id="42" idx="5"/>
            <a:endCxn id="52" idx="1"/>
          </p:cNvCxnSpPr>
          <p:nvPr>
            <p:custDataLst>
              <p:tags r:id="rId46"/>
            </p:custDataLst>
          </p:nvPr>
        </p:nvCxnSpPr>
        <p:spPr bwMode="auto">
          <a:xfrm rot="16200000" flipH="1">
            <a:off x="7005860" y="4695248"/>
            <a:ext cx="390081" cy="4789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5247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general right-right case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8382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Mirror image to left-left case, so you rotate the other way</a:t>
            </a:r>
          </a:p>
          <a:p>
            <a:pPr lvl="1"/>
            <a:r>
              <a:rPr lang="en-US" dirty="0" smtClean="0"/>
              <a:t>Exact same concept, but need different code</a:t>
            </a:r>
            <a:endParaRPr lang="en-US" dirty="0"/>
          </a:p>
        </p:txBody>
      </p:sp>
      <p:sp>
        <p:nvSpPr>
          <p:cNvPr id="8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1600200" y="3238500"/>
            <a:ext cx="609600" cy="342900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 smtClean="0">
                <a:solidFill>
                  <a:srgbClr val="C00000"/>
                </a:solidFill>
              </a:rPr>
              <a:t>a</a:t>
            </a:r>
            <a:endParaRPr lang="en-US" b="1" dirty="0">
              <a:solidFill>
                <a:srgbClr val="C00000"/>
              </a:solidFill>
            </a:endParaRPr>
          </a:p>
        </p:txBody>
      </p:sp>
      <p:cxnSp>
        <p:nvCxnSpPr>
          <p:cNvPr id="9" name="AutoShape 5"/>
          <p:cNvCxnSpPr>
            <a:cxnSpLocks noChangeShapeType="1"/>
            <a:stCxn id="8" idx="5"/>
          </p:cNvCxnSpPr>
          <p:nvPr>
            <p:custDataLst>
              <p:tags r:id="rId2"/>
            </p:custDataLst>
          </p:nvPr>
        </p:nvCxnSpPr>
        <p:spPr bwMode="auto">
          <a:xfrm rot="16200000" flipH="1">
            <a:off x="2254355" y="3397354"/>
            <a:ext cx="431219" cy="69887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" name="AutoShape 6"/>
          <p:cNvSpPr>
            <a:spLocks noChangeArrowheads="1"/>
          </p:cNvSpPr>
          <p:nvPr>
            <p:custDataLst>
              <p:tags r:id="rId3"/>
            </p:custDataLst>
          </p:nvPr>
        </p:nvSpPr>
        <p:spPr bwMode="auto">
          <a:xfrm>
            <a:off x="2971800" y="464820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11" name="AutoShape 7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1905000" y="464820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cxnSp>
        <p:nvCxnSpPr>
          <p:cNvPr id="13" name="AutoShape 9"/>
          <p:cNvCxnSpPr>
            <a:cxnSpLocks noChangeShapeType="1"/>
            <a:stCxn id="45" idx="3"/>
            <a:endCxn id="11" idx="0"/>
          </p:cNvCxnSpPr>
          <p:nvPr>
            <p:custDataLst>
              <p:tags r:id="rId5"/>
            </p:custDataLst>
          </p:nvPr>
        </p:nvCxnSpPr>
        <p:spPr bwMode="auto">
          <a:xfrm rot="5400000">
            <a:off x="2413479" y="4153004"/>
            <a:ext cx="431217" cy="559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4" name="AutoShape 10"/>
          <p:cNvSpPr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457200" y="38290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15" name="AutoShape 11"/>
          <p:cNvCxnSpPr>
            <a:cxnSpLocks noChangeShapeType="1"/>
            <a:stCxn id="8" idx="3"/>
            <a:endCxn id="14" idx="0"/>
          </p:cNvCxnSpPr>
          <p:nvPr>
            <p:custDataLst>
              <p:tags r:id="rId7"/>
            </p:custDataLst>
          </p:nvPr>
        </p:nvCxnSpPr>
        <p:spPr bwMode="auto">
          <a:xfrm rot="5400000">
            <a:off x="1210154" y="3349729"/>
            <a:ext cx="2978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Text Box 13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457200" y="35814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17" name="Text Box 14"/>
          <p:cNvSpPr txBox="1">
            <a:spLocks noChangeArrowheads="1"/>
          </p:cNvSpPr>
          <p:nvPr>
            <p:custDataLst>
              <p:tags r:id="rId9"/>
            </p:custDataLst>
          </p:nvPr>
        </p:nvSpPr>
        <p:spPr bwMode="auto">
          <a:xfrm>
            <a:off x="2209800" y="42513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18" name="Text Box 15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3657600" y="446087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20" name="Text Box 59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133600" y="30480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C00000"/>
                </a:solidFill>
              </a:rPr>
              <a:t>h+3</a:t>
            </a:r>
            <a:endParaRPr lang="en-US" sz="2000" b="1" dirty="0">
              <a:solidFill>
                <a:srgbClr val="C00000"/>
              </a:solidFill>
            </a:endParaRPr>
          </a:p>
        </p:txBody>
      </p:sp>
      <p:sp>
        <p:nvSpPr>
          <p:cNvPr id="43" name="Line 39"/>
          <p:cNvSpPr>
            <a:spLocks noChangeShapeType="1"/>
          </p:cNvSpPr>
          <p:nvPr/>
        </p:nvSpPr>
        <p:spPr bwMode="auto">
          <a:xfrm>
            <a:off x="3810000" y="554355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5" name="Oval 8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2819400" y="39243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sp>
        <p:nvSpPr>
          <p:cNvPr id="46" name="Text Box 58"/>
          <p:cNvSpPr txBox="1"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2570163" y="353536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h+2</a:t>
            </a:r>
            <a:endParaRPr lang="en-US" sz="2000" b="1" dirty="0">
              <a:solidFill>
                <a:srgbClr val="0000FF"/>
              </a:solidFill>
            </a:endParaRPr>
          </a:p>
        </p:txBody>
      </p:sp>
      <p:cxnSp>
        <p:nvCxnSpPr>
          <p:cNvPr id="48" name="AutoShape 5"/>
          <p:cNvCxnSpPr>
            <a:cxnSpLocks noChangeShapeType="1"/>
            <a:endCxn id="10" idx="0"/>
          </p:cNvCxnSpPr>
          <p:nvPr>
            <p:custDataLst>
              <p:tags r:id="rId14"/>
            </p:custDataLst>
          </p:nvPr>
        </p:nvCxnSpPr>
        <p:spPr bwMode="auto">
          <a:xfrm rot="16200000" flipH="1">
            <a:off x="3219450" y="4324350"/>
            <a:ext cx="381000" cy="26669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68" name="AutoShape 3"/>
          <p:cNvCxnSpPr>
            <a:cxnSpLocks noChangeShapeType="1"/>
            <a:stCxn id="69" idx="3"/>
            <a:endCxn id="73" idx="7"/>
          </p:cNvCxnSpPr>
          <p:nvPr>
            <p:custDataLst>
              <p:tags r:id="rId15"/>
            </p:custDataLst>
          </p:nvPr>
        </p:nvCxnSpPr>
        <p:spPr bwMode="auto">
          <a:xfrm rot="5400000">
            <a:off x="6626808" y="3673101"/>
            <a:ext cx="386184" cy="559548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9" name="Oval 4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7010400" y="346710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 smtClean="0"/>
              <a:t>b</a:t>
            </a:r>
            <a:endParaRPr lang="en-US" b="1" dirty="0"/>
          </a:p>
        </p:txBody>
      </p:sp>
      <p:cxnSp>
        <p:nvCxnSpPr>
          <p:cNvPr id="70" name="AutoShape 5"/>
          <p:cNvCxnSpPr>
            <a:cxnSpLocks noChangeShapeType="1"/>
            <a:stCxn id="69" idx="5"/>
            <a:endCxn id="71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7635980" y="3654529"/>
            <a:ext cx="450267" cy="6607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1" name="AutoShap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7620000" y="4210050"/>
            <a:ext cx="1143000" cy="10477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Z</a:t>
            </a:r>
          </a:p>
        </p:txBody>
      </p:sp>
      <p:sp>
        <p:nvSpPr>
          <p:cNvPr id="72" name="AutoShape 7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6426200" y="4667250"/>
            <a:ext cx="889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Y</a:t>
            </a:r>
          </a:p>
        </p:txBody>
      </p:sp>
      <p:sp>
        <p:nvSpPr>
          <p:cNvPr id="73" name="Oval 8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6019800" y="4095750"/>
            <a:ext cx="609600" cy="3429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74" name="AutoShape 9"/>
          <p:cNvCxnSpPr>
            <a:cxnSpLocks noChangeShapeType="1"/>
            <a:stCxn id="73" idx="5"/>
            <a:endCxn id="72" idx="0"/>
          </p:cNvCxnSpPr>
          <p:nvPr>
            <p:custDataLst>
              <p:tags r:id="rId21"/>
            </p:custDataLst>
          </p:nvPr>
        </p:nvCxnSpPr>
        <p:spPr bwMode="auto">
          <a:xfrm rot="16200000" flipH="1">
            <a:off x="6566005" y="4362554"/>
            <a:ext cx="278817" cy="3305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5" name="AutoShape 10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5105400" y="4667250"/>
            <a:ext cx="1143000" cy="89535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76" name="AutoShape 11"/>
          <p:cNvCxnSpPr>
            <a:cxnSpLocks noChangeShapeType="1"/>
            <a:stCxn id="73" idx="3"/>
            <a:endCxn id="75" idx="0"/>
          </p:cNvCxnSpPr>
          <p:nvPr>
            <p:custDataLst>
              <p:tags r:id="rId23"/>
            </p:custDataLst>
          </p:nvPr>
        </p:nvCxnSpPr>
        <p:spPr bwMode="auto">
          <a:xfrm rot="5400000">
            <a:off x="5753579" y="4311754"/>
            <a:ext cx="278817" cy="43217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7" name="Text Box 13"/>
          <p:cNvSpPr txBox="1">
            <a:spLocks noChangeArrowheads="1"/>
          </p:cNvSpPr>
          <p:nvPr>
            <p:custDataLst>
              <p:tags r:id="rId24"/>
            </p:custDataLst>
          </p:nvPr>
        </p:nvSpPr>
        <p:spPr bwMode="auto">
          <a:xfrm>
            <a:off x="5130800" y="4343400"/>
            <a:ext cx="736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78" name="Text Box 14"/>
          <p:cNvSpPr txBox="1"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7010400" y="4403725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rgbClr val="0000FF"/>
                </a:solidFill>
              </a:rPr>
              <a:t>h</a:t>
            </a:r>
          </a:p>
        </p:txBody>
      </p:sp>
      <p:sp>
        <p:nvSpPr>
          <p:cNvPr id="79" name="Text Box 15"/>
          <p:cNvSpPr txBox="1"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8305800" y="40227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80" name="Text Box 58"/>
          <p:cNvSpPr txBox="1">
            <a:spLocks noChangeArrowheads="1"/>
          </p:cNvSpPr>
          <p:nvPr>
            <p:custDataLst>
              <p:tags r:id="rId27"/>
            </p:custDataLst>
          </p:nvPr>
        </p:nvSpPr>
        <p:spPr bwMode="auto">
          <a:xfrm>
            <a:off x="5770563" y="37068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0000FF"/>
                </a:solidFill>
              </a:rPr>
              <a:t>h+1</a:t>
            </a:r>
            <a:endParaRPr lang="en-US" sz="2000" b="1" dirty="0">
              <a:solidFill>
                <a:srgbClr val="0000FF"/>
              </a:solidFill>
            </a:endParaRPr>
          </a:p>
        </p:txBody>
      </p:sp>
      <p:sp>
        <p:nvSpPr>
          <p:cNvPr id="81" name="Text Box 59"/>
          <p:cNvSpPr txBox="1">
            <a:spLocks noChangeArrowheads="1"/>
          </p:cNvSpPr>
          <p:nvPr>
            <p:custDataLst>
              <p:tags r:id="rId28"/>
            </p:custDataLst>
          </p:nvPr>
        </p:nvSpPr>
        <p:spPr bwMode="auto">
          <a:xfrm>
            <a:off x="7696200" y="3413125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rgbClr val="C00000"/>
                </a:solidFill>
              </a:rPr>
              <a:t>h+2</a:t>
            </a:r>
            <a:endParaRPr lang="en-US" sz="2000" b="1" dirty="0">
              <a:solidFill>
                <a:srgbClr val="C00000"/>
              </a:solidFill>
            </a:endParaRPr>
          </a:p>
        </p:txBody>
      </p:sp>
      <p:cxnSp>
        <p:nvCxnSpPr>
          <p:cNvPr id="82" name="AutoShape 3"/>
          <p:cNvCxnSpPr>
            <a:cxnSpLocks noChangeShapeType="1"/>
          </p:cNvCxnSpPr>
          <p:nvPr>
            <p:custDataLst>
              <p:tags r:id="rId29"/>
            </p:custDataLst>
          </p:nvPr>
        </p:nvCxnSpPr>
        <p:spPr bwMode="auto">
          <a:xfrm rot="5400000">
            <a:off x="7156265" y="3270063"/>
            <a:ext cx="304797" cy="1307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6" name="Line 39"/>
          <p:cNvSpPr>
            <a:spLocks noChangeShapeType="1"/>
          </p:cNvSpPr>
          <p:nvPr/>
        </p:nvSpPr>
        <p:spPr bwMode="auto">
          <a:xfrm>
            <a:off x="8534400" y="5257800"/>
            <a:ext cx="0" cy="152400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88" name="AutoShape 11"/>
          <p:cNvSpPr>
            <a:spLocks noChangeAspect="1" noChangeArrowheads="1"/>
          </p:cNvSpPr>
          <p:nvPr>
            <p:custDataLst>
              <p:tags r:id="rId30"/>
            </p:custDataLst>
          </p:nvPr>
        </p:nvSpPr>
        <p:spPr bwMode="auto">
          <a:xfrm>
            <a:off x="4252912" y="37338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  <p:sp>
        <p:nvSpPr>
          <p:cNvPr id="41" name="Oval 40"/>
          <p:cNvSpPr/>
          <p:nvPr/>
        </p:nvSpPr>
        <p:spPr>
          <a:xfrm>
            <a:off x="3657600" y="57150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Oval 43"/>
          <p:cNvSpPr/>
          <p:nvPr/>
        </p:nvSpPr>
        <p:spPr>
          <a:xfrm>
            <a:off x="8382000" y="5410200"/>
            <a:ext cx="304800" cy="279400"/>
          </a:xfrm>
          <a:prstGeom prst="ellipse">
            <a:avLst/>
          </a:prstGeom>
          <a:solidFill>
            <a:srgbClr val="C0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541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cases to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Unfortunately, single rotations are not enough for insertions in the left-right </a:t>
            </a:r>
            <a:r>
              <a:rPr lang="en-US" dirty="0" err="1" smtClean="0"/>
              <a:t>subtree</a:t>
            </a:r>
            <a:r>
              <a:rPr lang="en-US" dirty="0" smtClean="0"/>
              <a:t> or the right-left </a:t>
            </a:r>
            <a:r>
              <a:rPr lang="en-US" dirty="0" err="1" smtClean="0"/>
              <a:t>subtree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Simple example: 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(1),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(6),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(3)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First wrong idea:</a:t>
            </a:r>
            <a:r>
              <a:rPr lang="en-US" dirty="0" smtClean="0"/>
              <a:t> single rotation like we did for left-left</a:t>
            </a:r>
            <a:endParaRPr lang="en-US" dirty="0"/>
          </a:p>
        </p:txBody>
      </p:sp>
      <p:sp>
        <p:nvSpPr>
          <p:cNvPr id="7" name="AutoShape 11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3821112" y="46609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13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209800" y="5410200"/>
            <a:ext cx="487362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3</a:t>
            </a:r>
          </a:p>
        </p:txBody>
      </p:sp>
      <p:sp>
        <p:nvSpPr>
          <p:cNvPr id="9" name="Oval 14" descr="50%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667000" y="4600575"/>
            <a:ext cx="487363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6</a:t>
            </a:r>
          </a:p>
        </p:txBody>
      </p:sp>
      <p:sp>
        <p:nvSpPr>
          <p:cNvPr id="10" name="Oval 15" descr="50%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3856037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1</a:t>
            </a:r>
          </a:p>
        </p:txBody>
      </p:sp>
      <p:cxnSp>
        <p:nvCxnSpPr>
          <p:cNvPr id="11" name="AutoShape 16"/>
          <p:cNvCxnSpPr>
            <a:cxnSpLocks noChangeAspect="1" noChangeShapeType="1"/>
            <a:stCxn id="10" idx="5"/>
            <a:endCxn id="9" idx="0"/>
          </p:cNvCxnSpPr>
          <p:nvPr>
            <p:custDataLst>
              <p:tags r:id="rId5"/>
            </p:custDataLst>
          </p:nvPr>
        </p:nvCxnSpPr>
        <p:spPr bwMode="auto">
          <a:xfrm rot="16200000" flipH="1">
            <a:off x="2489661" y="4179554"/>
            <a:ext cx="328548" cy="51349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Aspect="1" noChangeShapeType="1"/>
            <a:stCxn id="9" idx="3"/>
            <a:endCxn id="8" idx="0"/>
          </p:cNvCxnSpPr>
          <p:nvPr>
            <p:custDataLst>
              <p:tags r:id="rId6"/>
            </p:custDataLst>
          </p:nvPr>
        </p:nvCxnSpPr>
        <p:spPr bwMode="auto">
          <a:xfrm rot="5400000">
            <a:off x="2399110" y="5070936"/>
            <a:ext cx="393635" cy="2848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8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2667000" y="5257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 Box 19"/>
          <p:cNvSpPr txBox="1"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124200" y="4419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 Box 20"/>
          <p:cNvSpPr txBox="1"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2346325" y="35814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18" name="AutoShape 29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 flipH="1">
            <a:off x="2057400" y="2533650"/>
            <a:ext cx="1338263" cy="2190750"/>
          </a:xfrm>
          <a:custGeom>
            <a:avLst/>
            <a:gdLst>
              <a:gd name="G0" fmla="+- 10539633 0 0"/>
              <a:gd name="G1" fmla="+- 7878576 0 0"/>
              <a:gd name="G2" fmla="+- 10539633 0 7878576"/>
              <a:gd name="G3" fmla="+- 10800 0 0"/>
              <a:gd name="G4" fmla="+- 0 0 10539633"/>
              <a:gd name="T0" fmla="*/ 360 256 1"/>
              <a:gd name="T1" fmla="*/ 0 256 1"/>
              <a:gd name="G5" fmla="+- G2 T0 T1"/>
              <a:gd name="G6" fmla="?: G2 G2 G5"/>
              <a:gd name="G7" fmla="+- 0 0 G6"/>
              <a:gd name="G8" fmla="+- 8900 0 0"/>
              <a:gd name="G9" fmla="+- 0 0 7878576"/>
              <a:gd name="G10" fmla="+- 8900 0 2700"/>
              <a:gd name="G11" fmla="cos G10 10539633"/>
              <a:gd name="G12" fmla="sin G10 10539633"/>
              <a:gd name="G13" fmla="cos 13500 10539633"/>
              <a:gd name="G14" fmla="sin 13500 10539633"/>
              <a:gd name="G15" fmla="+- G11 10800 0"/>
              <a:gd name="G16" fmla="+- G12 10800 0"/>
              <a:gd name="G17" fmla="+- G13 10800 0"/>
              <a:gd name="G18" fmla="+- G14 10800 0"/>
              <a:gd name="G19" fmla="*/ 8900 1 2"/>
              <a:gd name="G20" fmla="+- G19 5400 0"/>
              <a:gd name="G21" fmla="cos G20 10539633"/>
              <a:gd name="G22" fmla="sin G20 10539633"/>
              <a:gd name="G23" fmla="+- G21 10800 0"/>
              <a:gd name="G24" fmla="+- G12 G23 G22"/>
              <a:gd name="G25" fmla="+- G22 G23 G11"/>
              <a:gd name="G26" fmla="cos 10800 10539633"/>
              <a:gd name="G27" fmla="sin 10800 10539633"/>
              <a:gd name="G28" fmla="cos 8900 10539633"/>
              <a:gd name="G29" fmla="sin 8900 10539633"/>
              <a:gd name="G30" fmla="+- G26 10800 0"/>
              <a:gd name="G31" fmla="+- G27 10800 0"/>
              <a:gd name="G32" fmla="+- G28 10800 0"/>
              <a:gd name="G33" fmla="+- G29 10800 0"/>
              <a:gd name="G34" fmla="+- G19 5400 0"/>
              <a:gd name="G35" fmla="cos G34 7878576"/>
              <a:gd name="G36" fmla="sin G34 7878576"/>
              <a:gd name="G37" fmla="+/ 7878576 10539633 2"/>
              <a:gd name="T2" fmla="*/ 180 256 1"/>
              <a:gd name="T3" fmla="*/ 0 256 1"/>
              <a:gd name="G38" fmla="+- G37 T2 T3"/>
              <a:gd name="G39" fmla="?: G2 G37 G38"/>
              <a:gd name="G40" fmla="cos 10800 G39"/>
              <a:gd name="G41" fmla="sin 10800 G39"/>
              <a:gd name="G42" fmla="cos 8900 G39"/>
              <a:gd name="G43" fmla="sin 8900 G39"/>
              <a:gd name="G44" fmla="+- G40 10800 0"/>
              <a:gd name="G45" fmla="+- G41 10800 0"/>
              <a:gd name="G46" fmla="+- G42 10800 0"/>
              <a:gd name="G47" fmla="+- G43 10800 0"/>
              <a:gd name="G48" fmla="+- G35 10800 0"/>
              <a:gd name="G49" fmla="+- G36 10800 0"/>
              <a:gd name="T4" fmla="*/ 2464 w 21600"/>
              <a:gd name="T5" fmla="*/ 17666 h 21600"/>
              <a:gd name="T6" fmla="*/ 5842 w 21600"/>
              <a:gd name="T7" fmla="*/ 19311 h 21600"/>
              <a:gd name="T8" fmla="*/ 3930 w 21600"/>
              <a:gd name="T9" fmla="*/ 16458 h 21600"/>
              <a:gd name="T10" fmla="*/ -1951 w 21600"/>
              <a:gd name="T11" fmla="*/ 15234 h 21600"/>
              <a:gd name="T12" fmla="*/ 297 w 21600"/>
              <a:gd name="T13" fmla="*/ 10587 h 21600"/>
              <a:gd name="T14" fmla="*/ 4944 w 21600"/>
              <a:gd name="T15" fmla="*/ 12836 h 21600"/>
              <a:gd name="T16" fmla="*/ 3163 w 21600"/>
              <a:gd name="T17" fmla="*/ 3163 h 21600"/>
              <a:gd name="T18" fmla="*/ 18437 w 21600"/>
              <a:gd name="T19" fmla="*/ 18437 h 21600"/>
            </a:gdLst>
            <a:ahLst/>
            <a:cxnLst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</a:cxnLst>
            <a:rect l="T16" t="T17" r="T18" b="T19"/>
            <a:pathLst>
              <a:path w="21600" h="21600">
                <a:moveTo>
                  <a:pt x="2393" y="13723"/>
                </a:moveTo>
                <a:cubicBezTo>
                  <a:pt x="3091" y="15730"/>
                  <a:pt x="4484" y="17421"/>
                  <a:pt x="6320" y="18490"/>
                </a:cubicBezTo>
                <a:lnTo>
                  <a:pt x="5364" y="20132"/>
                </a:lnTo>
                <a:cubicBezTo>
                  <a:pt x="3136" y="18834"/>
                  <a:pt x="1446" y="16783"/>
                  <a:pt x="599" y="14347"/>
                </a:cubicBezTo>
                <a:lnTo>
                  <a:pt x="-1951" y="15234"/>
                </a:lnTo>
                <a:lnTo>
                  <a:pt x="297" y="10587"/>
                </a:lnTo>
                <a:lnTo>
                  <a:pt x="4944" y="12836"/>
                </a:lnTo>
                <a:lnTo>
                  <a:pt x="2393" y="13723"/>
                </a:lnTo>
                <a:close/>
              </a:path>
            </a:pathLst>
          </a:custGeom>
          <a:solidFill>
            <a:srgbClr val="C0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9" name="Oval 13" descr="50%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5975350" y="4191000"/>
            <a:ext cx="488950" cy="488950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6</a:t>
            </a:r>
          </a:p>
        </p:txBody>
      </p:sp>
      <p:sp>
        <p:nvSpPr>
          <p:cNvPr id="20" name="Oval 15" descr="50%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5029200" y="5181600"/>
            <a:ext cx="488950" cy="488950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1</a:t>
            </a:r>
          </a:p>
        </p:txBody>
      </p:sp>
      <p:cxnSp>
        <p:nvCxnSpPr>
          <p:cNvPr id="21" name="AutoShape 16"/>
          <p:cNvCxnSpPr>
            <a:cxnSpLocks noChangeAspect="1" noChangeShapeType="1"/>
            <a:endCxn id="20" idx="0"/>
          </p:cNvCxnSpPr>
          <p:nvPr>
            <p:custDataLst>
              <p:tags r:id="rId13"/>
            </p:custDataLst>
          </p:nvPr>
        </p:nvCxnSpPr>
        <p:spPr bwMode="auto">
          <a:xfrm flipH="1">
            <a:off x="5273675" y="4506913"/>
            <a:ext cx="741363" cy="65563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2" name="Oval 22" descr="50%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7011987" y="5164138"/>
            <a:ext cx="487363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3</a:t>
            </a:r>
          </a:p>
        </p:txBody>
      </p:sp>
      <p:cxnSp>
        <p:nvCxnSpPr>
          <p:cNvPr id="23" name="AutoShape 24"/>
          <p:cNvCxnSpPr>
            <a:cxnSpLocks noChangeAspect="1" noChangeShapeType="1"/>
            <a:endCxn id="22" idx="0"/>
          </p:cNvCxnSpPr>
          <p:nvPr>
            <p:custDataLst>
              <p:tags r:id="rId15"/>
            </p:custDataLst>
          </p:nvPr>
        </p:nvCxnSpPr>
        <p:spPr bwMode="auto">
          <a:xfrm>
            <a:off x="6454775" y="4438650"/>
            <a:ext cx="801687" cy="7096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4" name="Text Box 19"/>
          <p:cNvSpPr txBox="1"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6432550" y="38862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25" name="Text Box 18"/>
          <p:cNvSpPr txBox="1"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5518150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6" name="Text Box 18"/>
          <p:cNvSpPr txBox="1"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467600" y="4876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1977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Two cases to go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2098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en-US" dirty="0" smtClean="0"/>
              <a:t>Unfortunately, single rotations are not enough for insertions in the left-right </a:t>
            </a:r>
            <a:r>
              <a:rPr lang="en-US" dirty="0" err="1" smtClean="0"/>
              <a:t>subtree</a:t>
            </a:r>
            <a:r>
              <a:rPr lang="en-US" dirty="0" smtClean="0"/>
              <a:t> or the right-left </a:t>
            </a:r>
            <a:r>
              <a:rPr lang="en-US" dirty="0" err="1" smtClean="0"/>
              <a:t>subtree</a:t>
            </a:r>
            <a:endParaRPr lang="en-US" dirty="0" smtClean="0"/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Simple example: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(1),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(6), </a:t>
            </a:r>
            <a:r>
              <a:rPr lang="en-US" b="1" dirty="0" smtClean="0">
                <a:latin typeface="Courier New" pitchFamily="49" charset="0"/>
                <a:cs typeface="Courier New" pitchFamily="49" charset="0"/>
              </a:rPr>
              <a:t>insert</a:t>
            </a:r>
            <a:r>
              <a:rPr lang="en-US" dirty="0" smtClean="0"/>
              <a:t>(3)</a:t>
            </a:r>
          </a:p>
          <a:p>
            <a:pPr lvl="1"/>
            <a:r>
              <a:rPr lang="en-US" dirty="0" smtClean="0">
                <a:solidFill>
                  <a:schemeClr val="accent2"/>
                </a:solidFill>
              </a:rPr>
              <a:t>Second wrong idea:</a:t>
            </a:r>
            <a:r>
              <a:rPr lang="en-US" dirty="0" smtClean="0"/>
              <a:t> single rotation on the child of the unbalanced node</a:t>
            </a:r>
            <a:endParaRPr lang="en-US" dirty="0"/>
          </a:p>
        </p:txBody>
      </p:sp>
      <p:sp>
        <p:nvSpPr>
          <p:cNvPr id="7" name="AutoShape 11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4038600" y="46609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13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2209800" y="5410200"/>
            <a:ext cx="487362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3</a:t>
            </a:r>
          </a:p>
        </p:txBody>
      </p:sp>
      <p:sp>
        <p:nvSpPr>
          <p:cNvPr id="9" name="Oval 14" descr="50%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2667000" y="4600575"/>
            <a:ext cx="487363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6</a:t>
            </a:r>
          </a:p>
        </p:txBody>
      </p:sp>
      <p:sp>
        <p:nvSpPr>
          <p:cNvPr id="10" name="Oval 15" descr="50%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981200" y="3856037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1</a:t>
            </a:r>
          </a:p>
        </p:txBody>
      </p:sp>
      <p:cxnSp>
        <p:nvCxnSpPr>
          <p:cNvPr id="11" name="AutoShape 16"/>
          <p:cNvCxnSpPr>
            <a:cxnSpLocks noChangeAspect="1" noChangeShapeType="1"/>
            <a:stCxn id="10" idx="5"/>
            <a:endCxn id="9" idx="0"/>
          </p:cNvCxnSpPr>
          <p:nvPr>
            <p:custDataLst>
              <p:tags r:id="rId5"/>
            </p:custDataLst>
          </p:nvPr>
        </p:nvCxnSpPr>
        <p:spPr bwMode="auto">
          <a:xfrm rot="16200000" flipH="1">
            <a:off x="2489661" y="4179554"/>
            <a:ext cx="328548" cy="51349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Aspect="1" noChangeShapeType="1"/>
            <a:stCxn id="9" idx="3"/>
            <a:endCxn id="8" idx="0"/>
          </p:cNvCxnSpPr>
          <p:nvPr>
            <p:custDataLst>
              <p:tags r:id="rId6"/>
            </p:custDataLst>
          </p:nvPr>
        </p:nvCxnSpPr>
        <p:spPr bwMode="auto">
          <a:xfrm rot="5400000">
            <a:off x="2399110" y="5070936"/>
            <a:ext cx="393635" cy="2848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8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2667000" y="52578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 Box 19"/>
          <p:cNvSpPr txBox="1"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3124200" y="4419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 Box 20"/>
          <p:cNvSpPr txBox="1"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2346325" y="35814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27" name="Oval 21" descr="50%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6477000" y="5486400"/>
            <a:ext cx="487362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6</a:t>
            </a:r>
          </a:p>
        </p:txBody>
      </p:sp>
      <p:sp>
        <p:nvSpPr>
          <p:cNvPr id="28" name="Oval 22" descr="50%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6019800" y="4648200"/>
            <a:ext cx="487363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3</a:t>
            </a:r>
          </a:p>
        </p:txBody>
      </p:sp>
      <p:sp>
        <p:nvSpPr>
          <p:cNvPr id="29" name="Oval 23" descr="50%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5410200" y="3856037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1</a:t>
            </a:r>
          </a:p>
        </p:txBody>
      </p:sp>
      <p:cxnSp>
        <p:nvCxnSpPr>
          <p:cNvPr id="30" name="AutoShape 24"/>
          <p:cNvCxnSpPr>
            <a:cxnSpLocks noChangeAspect="1" noChangeShapeType="1"/>
            <a:stCxn id="29" idx="5"/>
            <a:endCxn id="28" idx="0"/>
          </p:cNvCxnSpPr>
          <p:nvPr>
            <p:custDataLst>
              <p:tags r:id="rId13"/>
            </p:custDataLst>
          </p:nvPr>
        </p:nvCxnSpPr>
        <p:spPr bwMode="auto">
          <a:xfrm rot="16200000" flipH="1">
            <a:off x="5856749" y="4241466"/>
            <a:ext cx="376173" cy="43729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" name="AutoShape 25"/>
          <p:cNvCxnSpPr>
            <a:cxnSpLocks noChangeAspect="1" noChangeShapeType="1"/>
            <a:stCxn id="28" idx="5"/>
            <a:endCxn id="27" idx="0"/>
          </p:cNvCxnSpPr>
          <p:nvPr>
            <p:custDataLst>
              <p:tags r:id="rId14"/>
            </p:custDataLst>
          </p:nvPr>
        </p:nvCxnSpPr>
        <p:spPr bwMode="auto">
          <a:xfrm rot="16200000" flipH="1">
            <a:off x="6366453" y="5132171"/>
            <a:ext cx="423565" cy="2848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2" name="Text Box 26"/>
          <p:cNvSpPr txBox="1"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6781800" y="5181600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3" name="Text Box 27"/>
          <p:cNvSpPr txBox="1"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6519862" y="454025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 1</a:t>
            </a:r>
          </a:p>
        </p:txBody>
      </p:sp>
      <p:sp>
        <p:nvSpPr>
          <p:cNvPr id="34" name="Text Box 28"/>
          <p:cNvSpPr txBox="1"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5667375" y="3505200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24417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Sometimes two wrongs make a right </a:t>
            </a:r>
            <a:r>
              <a:rPr lang="en-US" dirty="0" smtClean="0">
                <a:sym typeface="Wingdings" pitchFamily="2" charset="2"/>
              </a:rPr>
              <a:t>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27432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First idea violated the BST property</a:t>
            </a:r>
          </a:p>
          <a:p>
            <a:r>
              <a:rPr lang="en-US" dirty="0" smtClean="0"/>
              <a:t>Second idea didn’t fix balance</a:t>
            </a:r>
          </a:p>
          <a:p>
            <a:r>
              <a:rPr lang="en-US" dirty="0" smtClean="0"/>
              <a:t>But if we do both single rotations, starting with the second, it works!  (And not just for this example.)</a:t>
            </a:r>
          </a:p>
          <a:p>
            <a:r>
              <a:rPr lang="en-US" dirty="0" smtClean="0"/>
              <a:t>Double rotation: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Rotate problematic child and grandchild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dirty="0" smtClean="0"/>
              <a:t>Then rotate between self and new child</a:t>
            </a:r>
            <a:endParaRPr lang="en-US" dirty="0"/>
          </a:p>
        </p:txBody>
      </p:sp>
      <p:sp>
        <p:nvSpPr>
          <p:cNvPr id="7" name="AutoShape 11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743200" y="5011738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Oval 13" descr="50%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1295400" y="5761038"/>
            <a:ext cx="487362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3</a:t>
            </a:r>
          </a:p>
        </p:txBody>
      </p:sp>
      <p:sp>
        <p:nvSpPr>
          <p:cNvPr id="9" name="Oval 14" descr="50%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1752600" y="4951413"/>
            <a:ext cx="487363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6</a:t>
            </a:r>
          </a:p>
        </p:txBody>
      </p:sp>
      <p:sp>
        <p:nvSpPr>
          <p:cNvPr id="10" name="Oval 15" descr="50%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1066800" y="4206875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1</a:t>
            </a:r>
          </a:p>
        </p:txBody>
      </p:sp>
      <p:cxnSp>
        <p:nvCxnSpPr>
          <p:cNvPr id="11" name="AutoShape 16"/>
          <p:cNvCxnSpPr>
            <a:cxnSpLocks noChangeAspect="1" noChangeShapeType="1"/>
            <a:stCxn id="10" idx="5"/>
            <a:endCxn id="9" idx="0"/>
          </p:cNvCxnSpPr>
          <p:nvPr>
            <p:custDataLst>
              <p:tags r:id="rId5"/>
            </p:custDataLst>
          </p:nvPr>
        </p:nvCxnSpPr>
        <p:spPr bwMode="auto">
          <a:xfrm rot="16200000" flipH="1">
            <a:off x="1575261" y="4530392"/>
            <a:ext cx="328548" cy="51349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2" name="AutoShape 17"/>
          <p:cNvCxnSpPr>
            <a:cxnSpLocks noChangeAspect="1" noChangeShapeType="1"/>
            <a:stCxn id="9" idx="3"/>
            <a:endCxn id="8" idx="0"/>
          </p:cNvCxnSpPr>
          <p:nvPr>
            <p:custDataLst>
              <p:tags r:id="rId6"/>
            </p:custDataLst>
          </p:nvPr>
        </p:nvCxnSpPr>
        <p:spPr bwMode="auto">
          <a:xfrm rot="5400000">
            <a:off x="1484710" y="5421774"/>
            <a:ext cx="393635" cy="28489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Text Box 18"/>
          <p:cNvSpPr txBox="1"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1752600" y="5608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14" name="Text Box 19"/>
          <p:cNvSpPr txBox="1"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2209800" y="47704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15" name="Text Box 20"/>
          <p:cNvSpPr txBox="1"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1431925" y="3932238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16" name="Oval 21" descr="50%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4648200" y="5913438"/>
            <a:ext cx="487362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6</a:t>
            </a:r>
          </a:p>
        </p:txBody>
      </p:sp>
      <p:sp>
        <p:nvSpPr>
          <p:cNvPr id="17" name="Oval 22" descr="50%"/>
          <p:cNvSpPr>
            <a:spLocks noChangeAspect="1" noChangeArrowheads="1"/>
          </p:cNvSpPr>
          <p:nvPr>
            <p:custDataLst>
              <p:tags r:id="rId11"/>
            </p:custDataLst>
          </p:nvPr>
        </p:nvSpPr>
        <p:spPr bwMode="auto">
          <a:xfrm>
            <a:off x="4191000" y="5075238"/>
            <a:ext cx="487363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3</a:t>
            </a:r>
          </a:p>
        </p:txBody>
      </p:sp>
      <p:sp>
        <p:nvSpPr>
          <p:cNvPr id="18" name="Oval 23" descr="50%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3581400" y="4283075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1</a:t>
            </a:r>
          </a:p>
        </p:txBody>
      </p:sp>
      <p:cxnSp>
        <p:nvCxnSpPr>
          <p:cNvPr id="19" name="AutoShape 24"/>
          <p:cNvCxnSpPr>
            <a:cxnSpLocks noChangeAspect="1" noChangeShapeType="1"/>
            <a:stCxn id="18" idx="5"/>
            <a:endCxn id="17" idx="0"/>
          </p:cNvCxnSpPr>
          <p:nvPr>
            <p:custDataLst>
              <p:tags r:id="rId13"/>
            </p:custDataLst>
          </p:nvPr>
        </p:nvCxnSpPr>
        <p:spPr bwMode="auto">
          <a:xfrm rot="16200000" flipH="1">
            <a:off x="4027949" y="4668504"/>
            <a:ext cx="376173" cy="43729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0" name="AutoShape 25"/>
          <p:cNvCxnSpPr>
            <a:cxnSpLocks noChangeAspect="1" noChangeShapeType="1"/>
            <a:stCxn id="17" idx="5"/>
            <a:endCxn id="16" idx="0"/>
          </p:cNvCxnSpPr>
          <p:nvPr>
            <p:custDataLst>
              <p:tags r:id="rId14"/>
            </p:custDataLst>
          </p:nvPr>
        </p:nvCxnSpPr>
        <p:spPr bwMode="auto">
          <a:xfrm rot="16200000" flipH="1">
            <a:off x="4537653" y="5559209"/>
            <a:ext cx="423565" cy="2848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Text Box 26"/>
          <p:cNvSpPr txBox="1">
            <a:spLocks noChangeAspect="1" noChangeArrowheads="1"/>
          </p:cNvSpPr>
          <p:nvPr>
            <p:custDataLst>
              <p:tags r:id="rId15"/>
            </p:custDataLst>
          </p:nvPr>
        </p:nvSpPr>
        <p:spPr bwMode="auto">
          <a:xfrm>
            <a:off x="4953000" y="5608638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22" name="Text Box 27"/>
          <p:cNvSpPr txBox="1"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4691062" y="4967288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 1</a:t>
            </a:r>
          </a:p>
        </p:txBody>
      </p:sp>
      <p:sp>
        <p:nvSpPr>
          <p:cNvPr id="23" name="Text Box 28"/>
          <p:cNvSpPr txBox="1"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3838575" y="3932238"/>
            <a:ext cx="4127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 2</a:t>
            </a:r>
          </a:p>
        </p:txBody>
      </p:sp>
      <p:sp>
        <p:nvSpPr>
          <p:cNvPr id="24" name="AutoShape 11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5319712" y="50292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cxnSp>
        <p:nvCxnSpPr>
          <p:cNvPr id="28" name="AutoShape 6"/>
          <p:cNvCxnSpPr>
            <a:cxnSpLocks noChangeAspect="1" noChangeShapeType="1"/>
            <a:stCxn id="34" idx="3"/>
            <a:endCxn id="33" idx="0"/>
          </p:cNvCxnSpPr>
          <p:nvPr>
            <p:custDataLst>
              <p:tags r:id="rId19"/>
            </p:custDataLst>
          </p:nvPr>
        </p:nvCxnSpPr>
        <p:spPr bwMode="auto">
          <a:xfrm rot="5400000">
            <a:off x="6668014" y="5239327"/>
            <a:ext cx="575965" cy="46745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9" name="AutoShape 7"/>
          <p:cNvCxnSpPr>
            <a:cxnSpLocks noChangeAspect="1" noChangeShapeType="1"/>
            <a:stCxn id="34" idx="5"/>
            <a:endCxn id="35" idx="0"/>
          </p:cNvCxnSpPr>
          <p:nvPr>
            <p:custDataLst>
              <p:tags r:id="rId20"/>
            </p:custDataLst>
          </p:nvPr>
        </p:nvCxnSpPr>
        <p:spPr bwMode="auto">
          <a:xfrm rot="16200000" flipH="1">
            <a:off x="7465003" y="5254408"/>
            <a:ext cx="575965" cy="43729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Text Box 8"/>
          <p:cNvSpPr txBox="1"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8108950" y="5456237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1" name="Text Box 9"/>
          <p:cNvSpPr txBox="1">
            <a:spLocks noChangeAspect="1" noChangeArrowheads="1"/>
          </p:cNvSpPr>
          <p:nvPr>
            <p:custDataLst>
              <p:tags r:id="rId22"/>
            </p:custDataLst>
          </p:nvPr>
        </p:nvSpPr>
        <p:spPr bwMode="auto">
          <a:xfrm>
            <a:off x="6172200" y="5532437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solidFill>
                  <a:srgbClr val="0000FF"/>
                </a:solidFill>
              </a:rPr>
              <a:t>0</a:t>
            </a:r>
          </a:p>
        </p:txBody>
      </p:sp>
      <p:sp>
        <p:nvSpPr>
          <p:cNvPr id="32" name="Text Box 10"/>
          <p:cNvSpPr txBox="1"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7488238" y="4422775"/>
            <a:ext cx="3365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solidFill>
                  <a:srgbClr val="0000FF"/>
                </a:solidFill>
              </a:rPr>
              <a:t>1</a:t>
            </a:r>
          </a:p>
        </p:txBody>
      </p:sp>
      <p:sp>
        <p:nvSpPr>
          <p:cNvPr id="33" name="Oval 23" descr="50%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6478588" y="5761037"/>
            <a:ext cx="487362" cy="487363"/>
          </a:xfrm>
          <a:prstGeom prst="ellipse">
            <a:avLst/>
          </a:prstGeom>
          <a:pattFill prst="pct50">
            <a:fgClr>
              <a:srgbClr val="CC9900"/>
            </a:fgClr>
            <a:bgClr>
              <a:srgbClr val="FFFFFF"/>
            </a:bgClr>
          </a:pattFill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1</a:t>
            </a:r>
          </a:p>
        </p:txBody>
      </p:sp>
      <p:sp>
        <p:nvSpPr>
          <p:cNvPr id="34" name="Oval 22" descr="50%"/>
          <p:cNvSpPr>
            <a:spLocks noChangeAspect="1" noChangeArrowheads="1"/>
          </p:cNvSpPr>
          <p:nvPr>
            <p:custDataLst>
              <p:tags r:id="rId25"/>
            </p:custDataLst>
          </p:nvPr>
        </p:nvSpPr>
        <p:spPr bwMode="auto">
          <a:xfrm>
            <a:off x="7118350" y="4770437"/>
            <a:ext cx="487363" cy="485775"/>
          </a:xfrm>
          <a:prstGeom prst="ellipse">
            <a:avLst/>
          </a:prstGeom>
          <a:pattFill prst="pct50">
            <a:fgClr>
              <a:srgbClr val="008000"/>
            </a:fgClr>
            <a:bgClr>
              <a:schemeClr val="bg1"/>
            </a:bgClr>
          </a:pattFill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/>
              <a:t>3</a:t>
            </a:r>
          </a:p>
        </p:txBody>
      </p:sp>
      <p:sp>
        <p:nvSpPr>
          <p:cNvPr id="35" name="Oval 21" descr="50%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7727950" y="5761037"/>
            <a:ext cx="487362" cy="487362"/>
          </a:xfrm>
          <a:prstGeom prst="ellipse">
            <a:avLst/>
          </a:prstGeom>
          <a:pattFill prst="pct50">
            <a:fgClr>
              <a:srgbClr val="0000FF"/>
            </a:fgClr>
            <a:bgClr>
              <a:schemeClr val="bg1"/>
            </a:bgClr>
          </a:pattFill>
          <a:ln w="38100">
            <a:solidFill>
              <a:srgbClr val="0000FF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3200" dirty="0"/>
              <a:t>6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3496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general right-left case</a:t>
            </a:r>
            <a:endParaRPr lang="en-US" dirty="0"/>
          </a:p>
        </p:txBody>
      </p:sp>
      <p:grpSp>
        <p:nvGrpSpPr>
          <p:cNvPr id="107" name="Group 106"/>
          <p:cNvGrpSpPr/>
          <p:nvPr/>
        </p:nvGrpSpPr>
        <p:grpSpPr>
          <a:xfrm>
            <a:off x="533400" y="1219200"/>
            <a:ext cx="4267200" cy="2619375"/>
            <a:chOff x="533400" y="381000"/>
            <a:chExt cx="4267200" cy="2619375"/>
          </a:xfrm>
        </p:grpSpPr>
        <p:cxnSp>
          <p:nvCxnSpPr>
            <p:cNvPr id="7" name="AutoShape 3"/>
            <p:cNvCxnSpPr>
              <a:cxnSpLocks noChangeShapeType="1"/>
              <a:stCxn id="8" idx="6"/>
              <a:endCxn id="11" idx="1"/>
            </p:cNvCxnSpPr>
            <p:nvPr>
              <p:custDataLst>
                <p:tags r:id="rId47"/>
              </p:custDataLst>
            </p:nvPr>
          </p:nvCxnSpPr>
          <p:spPr bwMode="auto">
            <a:xfrm>
              <a:off x="2351088" y="801688"/>
              <a:ext cx="1086801" cy="34134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" name="Oval 4"/>
            <p:cNvSpPr>
              <a:spLocks noChangeAspect="1" noChangeArrowheads="1"/>
            </p:cNvSpPr>
            <p:nvPr>
              <p:custDataLst>
                <p:tags r:id="rId48"/>
              </p:custDataLst>
            </p:nvPr>
          </p:nvSpPr>
          <p:spPr bwMode="auto">
            <a:xfrm>
              <a:off x="1773238" y="638175"/>
              <a:ext cx="577850" cy="327025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</a:rPr>
                <a:t>a</a:t>
              </a:r>
            </a:p>
          </p:txBody>
        </p:sp>
        <p:cxnSp>
          <p:nvCxnSpPr>
            <p:cNvPr id="9" name="AutoShape 5"/>
            <p:cNvCxnSpPr>
              <a:cxnSpLocks noChangeShapeType="1"/>
              <a:stCxn id="8" idx="2"/>
              <a:endCxn id="10" idx="0"/>
            </p:cNvCxnSpPr>
            <p:nvPr>
              <p:custDataLst>
                <p:tags r:id="rId49"/>
              </p:custDataLst>
            </p:nvPr>
          </p:nvCxnSpPr>
          <p:spPr bwMode="auto">
            <a:xfrm rot="10800000" flipV="1">
              <a:off x="1011238" y="801687"/>
              <a:ext cx="762000" cy="446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" name="AutoShape 6"/>
            <p:cNvSpPr>
              <a:spLocks noChangeArrowheads="1"/>
            </p:cNvSpPr>
            <p:nvPr>
              <p:custDataLst>
                <p:tags r:id="rId50"/>
              </p:custDataLst>
            </p:nvPr>
          </p:nvSpPr>
          <p:spPr bwMode="auto">
            <a:xfrm>
              <a:off x="554038" y="12477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11" name="Oval 7"/>
            <p:cNvSpPr>
              <a:spLocks noChangeAspect="1" noChangeArrowheads="1"/>
            </p:cNvSpPr>
            <p:nvPr>
              <p:custDataLst>
                <p:tags r:id="rId51"/>
              </p:custDataLst>
            </p:nvPr>
          </p:nvSpPr>
          <p:spPr bwMode="auto">
            <a:xfrm>
              <a:off x="3352800" y="1095375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b</a:t>
              </a:r>
            </a:p>
          </p:txBody>
        </p:sp>
        <p:cxnSp>
          <p:nvCxnSpPr>
            <p:cNvPr id="13" name="AutoShape 10"/>
            <p:cNvCxnSpPr>
              <a:cxnSpLocks noChangeShapeType="1"/>
              <a:stCxn id="11" idx="6"/>
              <a:endCxn id="35" idx="0"/>
            </p:cNvCxnSpPr>
            <p:nvPr>
              <p:custDataLst>
                <p:tags r:id="rId52"/>
              </p:custDataLst>
            </p:nvPr>
          </p:nvCxnSpPr>
          <p:spPr bwMode="auto">
            <a:xfrm>
              <a:off x="3933825" y="1258094"/>
              <a:ext cx="409575" cy="4468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4" name="Oval 11"/>
            <p:cNvSpPr>
              <a:spLocks noChangeAspect="1" noChangeArrowheads="1"/>
            </p:cNvSpPr>
            <p:nvPr>
              <p:custDataLst>
                <p:tags r:id="rId53"/>
              </p:custDataLst>
            </p:nvPr>
          </p:nvSpPr>
          <p:spPr bwMode="auto">
            <a:xfrm>
              <a:off x="2476500" y="1501775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c</a:t>
              </a:r>
            </a:p>
          </p:txBody>
        </p:sp>
        <p:cxnSp>
          <p:nvCxnSpPr>
            <p:cNvPr id="15" name="AutoShape 12"/>
            <p:cNvCxnSpPr>
              <a:cxnSpLocks noChangeShapeType="1"/>
              <a:stCxn id="14" idx="3"/>
              <a:endCxn id="24" idx="0"/>
            </p:cNvCxnSpPr>
            <p:nvPr>
              <p:custDataLst>
                <p:tags r:id="rId54"/>
              </p:custDataLst>
            </p:nvPr>
          </p:nvCxnSpPr>
          <p:spPr bwMode="auto">
            <a:xfrm rot="5400000">
              <a:off x="2213996" y="1738613"/>
              <a:ext cx="3050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6" name="AutoShape 13"/>
            <p:cNvCxnSpPr>
              <a:cxnSpLocks noChangeShapeType="1"/>
              <a:stCxn id="14" idx="5"/>
              <a:endCxn id="22" idx="0"/>
            </p:cNvCxnSpPr>
            <p:nvPr>
              <p:custDataLst>
                <p:tags r:id="rId55"/>
              </p:custDataLst>
            </p:nvPr>
          </p:nvCxnSpPr>
          <p:spPr bwMode="auto">
            <a:xfrm rot="16200000" flipH="1">
              <a:off x="2990357" y="1761631"/>
              <a:ext cx="228867" cy="2674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7" name="Text Box 16"/>
            <p:cNvSpPr txBox="1">
              <a:spLocks noChangeArrowheads="1"/>
            </p:cNvSpPr>
            <p:nvPr>
              <p:custDataLst>
                <p:tags r:id="rId56"/>
              </p:custDataLst>
            </p:nvPr>
          </p:nvSpPr>
          <p:spPr bwMode="auto">
            <a:xfrm>
              <a:off x="3276600" y="1765300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18" name="Text Box 17"/>
            <p:cNvSpPr txBox="1">
              <a:spLocks noChangeArrowheads="1"/>
            </p:cNvSpPr>
            <p:nvPr>
              <p:custDataLst>
                <p:tags r:id="rId57"/>
              </p:custDataLst>
            </p:nvPr>
          </p:nvSpPr>
          <p:spPr bwMode="auto">
            <a:xfrm>
              <a:off x="4343400" y="1323975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19" name="Text Box 19"/>
            <p:cNvSpPr txBox="1">
              <a:spLocks noChangeArrowheads="1"/>
            </p:cNvSpPr>
            <p:nvPr>
              <p:custDataLst>
                <p:tags r:id="rId58"/>
              </p:custDataLst>
            </p:nvPr>
          </p:nvSpPr>
          <p:spPr bwMode="auto">
            <a:xfrm>
              <a:off x="1752600" y="16922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cxnSp>
          <p:nvCxnSpPr>
            <p:cNvPr id="20" name="AutoShape 40"/>
            <p:cNvCxnSpPr>
              <a:cxnSpLocks noChangeShapeType="1"/>
              <a:stCxn id="11" idx="2"/>
              <a:endCxn id="14" idx="7"/>
            </p:cNvCxnSpPr>
            <p:nvPr>
              <p:custDataLst>
                <p:tags r:id="rId59"/>
              </p:custDataLst>
            </p:nvPr>
          </p:nvCxnSpPr>
          <p:spPr bwMode="auto">
            <a:xfrm rot="10800000" flipV="1">
              <a:off x="2971082" y="1258093"/>
              <a:ext cx="381719" cy="2915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1" name="Text Box 42"/>
            <p:cNvSpPr txBox="1">
              <a:spLocks noChangeArrowheads="1"/>
            </p:cNvSpPr>
            <p:nvPr>
              <p:custDataLst>
                <p:tags r:id="rId60"/>
              </p:custDataLst>
            </p:nvPr>
          </p:nvSpPr>
          <p:spPr bwMode="auto">
            <a:xfrm>
              <a:off x="533400" y="10191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22" name="AutoShape 51"/>
            <p:cNvSpPr>
              <a:spLocks noChangeArrowheads="1"/>
            </p:cNvSpPr>
            <p:nvPr>
              <p:custDataLst>
                <p:tags r:id="rId61"/>
              </p:custDataLst>
            </p:nvPr>
          </p:nvSpPr>
          <p:spPr bwMode="auto">
            <a:xfrm>
              <a:off x="2819400" y="2009775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24" name="AutoShape 53"/>
            <p:cNvSpPr>
              <a:spLocks noChangeArrowheads="1"/>
            </p:cNvSpPr>
            <p:nvPr>
              <p:custDataLst>
                <p:tags r:id="rId62"/>
              </p:custDataLst>
            </p:nvPr>
          </p:nvSpPr>
          <p:spPr bwMode="auto">
            <a:xfrm>
              <a:off x="1676400" y="2085975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U</a:t>
              </a:r>
            </a:p>
          </p:txBody>
        </p:sp>
        <p:sp>
          <p:nvSpPr>
            <p:cNvPr id="25" name="Oval 54"/>
            <p:cNvSpPr>
              <a:spLocks noChangeArrowheads="1"/>
            </p:cNvSpPr>
            <p:nvPr>
              <p:custDataLst>
                <p:tags r:id="rId63"/>
              </p:custDataLst>
            </p:nvPr>
          </p:nvSpPr>
          <p:spPr bwMode="auto">
            <a:xfrm>
              <a:off x="2306281" y="2813339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6" name="Line 55"/>
            <p:cNvSpPr>
              <a:spLocks noChangeShapeType="1"/>
            </p:cNvSpPr>
            <p:nvPr>
              <p:custDataLst>
                <p:tags r:id="rId64"/>
              </p:custDataLst>
            </p:nvPr>
          </p:nvSpPr>
          <p:spPr bwMode="auto">
            <a:xfrm>
              <a:off x="2414196" y="2667000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7" name="Text Box 62"/>
            <p:cNvSpPr txBox="1">
              <a:spLocks noChangeArrowheads="1"/>
            </p:cNvSpPr>
            <p:nvPr>
              <p:custDataLst>
                <p:tags r:id="rId65"/>
              </p:custDataLst>
            </p:nvPr>
          </p:nvSpPr>
          <p:spPr bwMode="auto">
            <a:xfrm>
              <a:off x="2281238" y="1143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28" name="Text Box 63"/>
            <p:cNvSpPr txBox="1">
              <a:spLocks noChangeArrowheads="1"/>
            </p:cNvSpPr>
            <p:nvPr>
              <p:custDataLst>
                <p:tags r:id="rId66"/>
              </p:custDataLst>
            </p:nvPr>
          </p:nvSpPr>
          <p:spPr bwMode="auto">
            <a:xfrm>
              <a:off x="3754438" y="738188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29" name="Text Box 64"/>
            <p:cNvSpPr txBox="1">
              <a:spLocks noChangeArrowheads="1"/>
            </p:cNvSpPr>
            <p:nvPr>
              <p:custDataLst>
                <p:tags r:id="rId67"/>
              </p:custDataLst>
            </p:nvPr>
          </p:nvSpPr>
          <p:spPr bwMode="auto">
            <a:xfrm>
              <a:off x="1246188" y="381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h+3</a:t>
              </a:r>
            </a:p>
          </p:txBody>
        </p:sp>
        <p:sp>
          <p:nvSpPr>
            <p:cNvPr id="35" name="AutoShape 6"/>
            <p:cNvSpPr>
              <a:spLocks noChangeArrowheads="1"/>
            </p:cNvSpPr>
            <p:nvPr>
              <p:custDataLst>
                <p:tags r:id="rId68"/>
              </p:custDataLst>
            </p:nvPr>
          </p:nvSpPr>
          <p:spPr bwMode="auto">
            <a:xfrm>
              <a:off x="3886200" y="17049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Z</a:t>
              </a:r>
              <a:endParaRPr lang="en-US" dirty="0"/>
            </a:p>
          </p:txBody>
        </p:sp>
      </p:grpSp>
      <p:sp>
        <p:nvSpPr>
          <p:cNvPr id="37" name="AutoShape 11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 rot="5400000">
            <a:off x="259556" y="3612356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8" name="Group 107"/>
          <p:cNvGrpSpPr/>
          <p:nvPr/>
        </p:nvGrpSpPr>
        <p:grpSpPr>
          <a:xfrm>
            <a:off x="304800" y="3885334"/>
            <a:ext cx="4038600" cy="2591666"/>
            <a:chOff x="304800" y="3885334"/>
            <a:chExt cx="4038600" cy="2591666"/>
          </a:xfrm>
        </p:grpSpPr>
        <p:cxnSp>
          <p:nvCxnSpPr>
            <p:cNvPr id="38" name="AutoShape 3"/>
            <p:cNvCxnSpPr>
              <a:cxnSpLocks noChangeShapeType="1"/>
              <a:stCxn id="39" idx="6"/>
              <a:endCxn id="42" idx="0"/>
            </p:cNvCxnSpPr>
            <p:nvPr>
              <p:custDataLst>
                <p:tags r:id="rId25"/>
              </p:custDataLst>
            </p:nvPr>
          </p:nvCxnSpPr>
          <p:spPr bwMode="auto">
            <a:xfrm>
              <a:off x="2122488" y="4306022"/>
              <a:ext cx="606425" cy="293687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9" name="Oval 4"/>
            <p:cNvSpPr>
              <a:spLocks noChangeAspect="1"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1544638" y="4142509"/>
              <a:ext cx="577850" cy="327025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</a:rPr>
                <a:t>a</a:t>
              </a:r>
            </a:p>
          </p:txBody>
        </p:sp>
        <p:cxnSp>
          <p:nvCxnSpPr>
            <p:cNvPr id="40" name="AutoShape 5"/>
            <p:cNvCxnSpPr>
              <a:cxnSpLocks noChangeShapeType="1"/>
              <a:stCxn id="39" idx="2"/>
              <a:endCxn id="41" idx="0"/>
            </p:cNvCxnSpPr>
            <p:nvPr>
              <p:custDataLst>
                <p:tags r:id="rId27"/>
              </p:custDataLst>
            </p:nvPr>
          </p:nvCxnSpPr>
          <p:spPr bwMode="auto">
            <a:xfrm rot="10800000" flipV="1">
              <a:off x="782638" y="4306021"/>
              <a:ext cx="762000" cy="446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1" name="AutoShape 6"/>
            <p:cNvSpPr>
              <a:spLocks noChangeArrowheads="1"/>
            </p:cNvSpPr>
            <p:nvPr>
              <p:custDataLst>
                <p:tags r:id="rId28"/>
              </p:custDataLst>
            </p:nvPr>
          </p:nvSpPr>
          <p:spPr bwMode="auto">
            <a:xfrm>
              <a:off x="325438" y="4752109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42" name="Oval 7"/>
            <p:cNvSpPr>
              <a:spLocks noChangeAspect="1"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438400" y="4599709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c</a:t>
              </a:r>
              <a:endParaRPr lang="en-US" dirty="0"/>
            </a:p>
          </p:txBody>
        </p:sp>
        <p:cxnSp>
          <p:nvCxnSpPr>
            <p:cNvPr id="43" name="AutoShape 10"/>
            <p:cNvCxnSpPr>
              <a:cxnSpLocks noChangeShapeType="1"/>
              <a:stCxn id="42" idx="6"/>
              <a:endCxn id="61" idx="0"/>
            </p:cNvCxnSpPr>
            <p:nvPr>
              <p:custDataLst>
                <p:tags r:id="rId30"/>
              </p:custDataLst>
            </p:nvPr>
          </p:nvCxnSpPr>
          <p:spPr bwMode="auto">
            <a:xfrm>
              <a:off x="3019425" y="4762428"/>
              <a:ext cx="394494" cy="266772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5" name="AutoShape 12"/>
            <p:cNvCxnSpPr>
              <a:cxnSpLocks noChangeShapeType="1"/>
              <a:stCxn id="42" idx="3"/>
              <a:endCxn id="53" idx="0"/>
            </p:cNvCxnSpPr>
            <p:nvPr>
              <p:custDataLst>
                <p:tags r:id="rId31"/>
              </p:custDataLst>
            </p:nvPr>
          </p:nvCxnSpPr>
          <p:spPr bwMode="auto">
            <a:xfrm rot="5400000">
              <a:off x="2181685" y="4791304"/>
              <a:ext cx="255621" cy="4279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46" name="AutoShape 13"/>
            <p:cNvCxnSpPr>
              <a:cxnSpLocks noChangeShapeType="1"/>
              <a:stCxn id="61" idx="3"/>
              <a:endCxn id="52" idx="0"/>
            </p:cNvCxnSpPr>
            <p:nvPr>
              <p:custDataLst>
                <p:tags r:id="rId32"/>
              </p:custDataLst>
            </p:nvPr>
          </p:nvCxnSpPr>
          <p:spPr bwMode="auto">
            <a:xfrm rot="5400000">
              <a:off x="2968491" y="5273543"/>
              <a:ext cx="205776" cy="2753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7" name="Text Box 16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2438400" y="5181600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48" name="Text Box 17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3657600" y="4828309"/>
              <a:ext cx="609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 smtClean="0">
                  <a:solidFill>
                    <a:schemeClr val="accent2"/>
                  </a:solidFill>
                </a:rPr>
                <a:t>h+1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49" name="Text Box 19"/>
            <p:cNvSpPr txBox="1">
              <a:spLocks noChangeArrowheads="1"/>
            </p:cNvSpPr>
            <p:nvPr>
              <p:custDataLst>
                <p:tags r:id="rId35"/>
              </p:custDataLst>
            </p:nvPr>
          </p:nvSpPr>
          <p:spPr bwMode="auto">
            <a:xfrm>
              <a:off x="1655762" y="48768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51" name="Text Box 4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304800" y="4523509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52" name="AutoShape 5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514600" y="5514109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53" name="AutoShape 5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600200" y="5133109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U</a:t>
              </a:r>
            </a:p>
          </p:txBody>
        </p:sp>
        <p:sp>
          <p:nvSpPr>
            <p:cNvPr id="54" name="Oval 5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1696681" y="5881255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55" name="Line 55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1800840" y="5715000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57" name="Text Box 63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895600" y="4327525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58" name="Text Box 64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1017588" y="3885334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h+3</a:t>
              </a:r>
            </a:p>
          </p:txBody>
        </p:sp>
        <p:sp>
          <p:nvSpPr>
            <p:cNvPr id="59" name="AutoShape 6"/>
            <p:cNvSpPr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3352800" y="57150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Z</a:t>
              </a:r>
              <a:endParaRPr lang="en-US" dirty="0"/>
            </a:p>
          </p:txBody>
        </p:sp>
        <p:sp>
          <p:nvSpPr>
            <p:cNvPr id="61" name="Oval 11"/>
            <p:cNvSpPr>
              <a:spLocks noChangeAspect="1"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124200" y="5029200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63" name="AutoShape 10"/>
            <p:cNvCxnSpPr>
              <a:cxnSpLocks noChangeShapeType="1"/>
              <a:stCxn id="61" idx="5"/>
              <a:endCxn id="59" idx="0"/>
            </p:cNvCxnSpPr>
            <p:nvPr>
              <p:custDataLst>
                <p:tags r:id="rId45"/>
              </p:custDataLst>
            </p:nvPr>
          </p:nvCxnSpPr>
          <p:spPr bwMode="auto">
            <a:xfrm rot="16200000" flipH="1">
              <a:off x="3511057" y="5416056"/>
              <a:ext cx="406667" cy="1912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69" name="Text Box 17"/>
            <p:cNvSpPr txBox="1">
              <a:spLocks noChangeArrowheads="1"/>
            </p:cNvSpPr>
            <p:nvPr>
              <p:custDataLst>
                <p:tags r:id="rId46"/>
              </p:custDataLst>
            </p:nvPr>
          </p:nvSpPr>
          <p:spPr bwMode="auto">
            <a:xfrm>
              <a:off x="3937000" y="5486400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</p:grpSp>
      <p:sp>
        <p:nvSpPr>
          <p:cNvPr id="93" name="AutoShape 11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114800" y="39624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grpSp>
        <p:nvGrpSpPr>
          <p:cNvPr id="109" name="Group 108"/>
          <p:cNvGrpSpPr/>
          <p:nvPr/>
        </p:nvGrpSpPr>
        <p:grpSpPr>
          <a:xfrm>
            <a:off x="4876800" y="3505200"/>
            <a:ext cx="4191000" cy="2286000"/>
            <a:chOff x="4876800" y="3505200"/>
            <a:chExt cx="4191000" cy="2286000"/>
          </a:xfrm>
        </p:grpSpPr>
        <p:sp>
          <p:nvSpPr>
            <p:cNvPr id="72" name="Oval 4"/>
            <p:cNvSpPr>
              <a:spLocks noChangeAspect="1"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6813550" y="3733800"/>
              <a:ext cx="577850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 smtClean="0"/>
                <a:t>c</a:t>
              </a:r>
              <a:endParaRPr lang="en-US" b="1" dirty="0"/>
            </a:p>
          </p:txBody>
        </p:sp>
        <p:cxnSp>
          <p:nvCxnSpPr>
            <p:cNvPr id="73" name="AutoShape 5"/>
            <p:cNvCxnSpPr>
              <a:cxnSpLocks noChangeShapeType="1"/>
              <a:stCxn id="72" idx="3"/>
              <a:endCxn id="94" idx="0"/>
            </p:cNvCxnSpPr>
            <p:nvPr>
              <p:custDataLst>
                <p:tags r:id="rId4"/>
              </p:custDataLst>
            </p:nvPr>
          </p:nvCxnSpPr>
          <p:spPr bwMode="auto">
            <a:xfrm rot="5400000">
              <a:off x="6273117" y="3773904"/>
              <a:ext cx="386029" cy="8640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4" name="AutoShape 6"/>
            <p:cNvSpPr>
              <a:spLocks noChangeArrowheads="1"/>
            </p:cNvSpPr>
            <p:nvPr>
              <p:custDataLst>
                <p:tags r:id="rId5"/>
              </p:custDataLst>
            </p:nvPr>
          </p:nvSpPr>
          <p:spPr bwMode="auto">
            <a:xfrm>
              <a:off x="4876800" y="49530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cxnSp>
          <p:nvCxnSpPr>
            <p:cNvPr id="76" name="AutoShape 10"/>
            <p:cNvCxnSpPr>
              <a:cxnSpLocks noChangeShapeType="1"/>
              <a:stCxn id="72" idx="5"/>
              <a:endCxn id="90" idx="0"/>
            </p:cNvCxnSpPr>
            <p:nvPr>
              <p:custDataLst>
                <p:tags r:id="rId6"/>
              </p:custDataLst>
            </p:nvPr>
          </p:nvCxnSpPr>
          <p:spPr bwMode="auto">
            <a:xfrm rot="16200000" flipH="1">
              <a:off x="7496195" y="3823513"/>
              <a:ext cx="330467" cy="70930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7" name="AutoShape 12"/>
            <p:cNvCxnSpPr>
              <a:cxnSpLocks noChangeShapeType="1"/>
              <a:stCxn id="94" idx="5"/>
              <a:endCxn id="84" idx="0"/>
            </p:cNvCxnSpPr>
            <p:nvPr>
              <p:custDataLst>
                <p:tags r:id="rId7"/>
              </p:custDataLst>
            </p:nvPr>
          </p:nvCxnSpPr>
          <p:spPr bwMode="auto">
            <a:xfrm rot="16200000" flipH="1">
              <a:off x="6315376" y="4600875"/>
              <a:ext cx="200059" cy="3517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78" name="AutoShape 13"/>
            <p:cNvCxnSpPr>
              <a:cxnSpLocks noChangeShapeType="1"/>
              <a:stCxn id="90" idx="3"/>
              <a:endCxn id="83" idx="0"/>
            </p:cNvCxnSpPr>
            <p:nvPr>
              <p:custDataLst>
                <p:tags r:id="rId8"/>
              </p:custDataLst>
            </p:nvPr>
          </p:nvCxnSpPr>
          <p:spPr bwMode="auto">
            <a:xfrm rot="5400000">
              <a:off x="7536883" y="4743751"/>
              <a:ext cx="395555" cy="1531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79" name="Text Box 16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7086600" y="4877666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80" name="Text Box 17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8305800" y="4191000"/>
              <a:ext cx="609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 smtClean="0">
                  <a:solidFill>
                    <a:schemeClr val="accent2"/>
                  </a:solidFill>
                </a:rPr>
                <a:t>h+1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81" name="Text Box 19"/>
            <p:cNvSpPr txBox="1"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6608762" y="45720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82" name="Text Box 42"/>
            <p:cNvSpPr txBox="1"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5342153" y="4114800"/>
              <a:ext cx="60144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 smtClean="0">
                  <a:solidFill>
                    <a:schemeClr val="accent2"/>
                  </a:solidFill>
                </a:rPr>
                <a:t>h+1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83" name="AutoShape 51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7239000" y="5018088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84" name="AutoShape 53"/>
            <p:cNvSpPr>
              <a:spLocks noChangeArrowheads="1"/>
            </p:cNvSpPr>
            <p:nvPr>
              <p:custDataLst>
                <p:tags r:id="rId14"/>
              </p:custDataLst>
            </p:nvPr>
          </p:nvSpPr>
          <p:spPr bwMode="auto">
            <a:xfrm>
              <a:off x="6096000" y="4876800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U</a:t>
              </a:r>
            </a:p>
          </p:txBody>
        </p:sp>
        <p:sp>
          <p:nvSpPr>
            <p:cNvPr id="85" name="Oval 54"/>
            <p:cNvSpPr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6324600" y="5604164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86" name="Line 55"/>
            <p:cNvSpPr>
              <a:spLocks noChangeShapeType="1"/>
            </p:cNvSpPr>
            <p:nvPr>
              <p:custDataLst>
                <p:tags r:id="rId16"/>
              </p:custDataLst>
            </p:nvPr>
          </p:nvSpPr>
          <p:spPr bwMode="auto">
            <a:xfrm>
              <a:off x="6428759" y="5437909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87" name="Text Box 63"/>
            <p:cNvSpPr txBox="1">
              <a:spLocks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391400" y="35052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89" name="AutoShape 6"/>
            <p:cNvSpPr>
              <a:spLocks noChangeArrowheads="1"/>
            </p:cNvSpPr>
            <p:nvPr>
              <p:custDataLst>
                <p:tags r:id="rId18"/>
              </p:custDataLst>
            </p:nvPr>
          </p:nvSpPr>
          <p:spPr bwMode="auto">
            <a:xfrm>
              <a:off x="8153400" y="50292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Z</a:t>
              </a:r>
              <a:endParaRPr lang="en-US" dirty="0"/>
            </a:p>
          </p:txBody>
        </p:sp>
        <p:sp>
          <p:nvSpPr>
            <p:cNvPr id="90" name="Oval 11"/>
            <p:cNvSpPr>
              <a:spLocks noChangeAspect="1"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7726362" y="4343400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91" name="AutoShape 10"/>
            <p:cNvCxnSpPr>
              <a:cxnSpLocks noChangeShapeType="1"/>
              <a:stCxn id="90" idx="5"/>
              <a:endCxn id="89" idx="0"/>
            </p:cNvCxnSpPr>
            <p:nvPr>
              <p:custDataLst>
                <p:tags r:id="rId20"/>
              </p:custDataLst>
            </p:nvPr>
          </p:nvCxnSpPr>
          <p:spPr bwMode="auto">
            <a:xfrm rot="16200000" flipH="1">
              <a:off x="8212438" y="4631037"/>
              <a:ext cx="4066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92" name="Text Box 17"/>
            <p:cNvSpPr txBox="1">
              <a:spLocks noChangeArrowheads="1"/>
            </p:cNvSpPr>
            <p:nvPr>
              <p:custDataLst>
                <p:tags r:id="rId21"/>
              </p:custDataLst>
            </p:nvPr>
          </p:nvSpPr>
          <p:spPr bwMode="auto">
            <a:xfrm>
              <a:off x="8661400" y="4800600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94" name="Oval 7"/>
            <p:cNvSpPr>
              <a:spLocks noChangeAspect="1"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5743575" y="4398962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a</a:t>
              </a:r>
              <a:endParaRPr lang="en-US" dirty="0"/>
            </a:p>
          </p:txBody>
        </p:sp>
        <p:cxnSp>
          <p:nvCxnSpPr>
            <p:cNvPr id="99" name="AutoShape 3"/>
            <p:cNvCxnSpPr>
              <a:cxnSpLocks noChangeShapeType="1"/>
              <a:stCxn id="94" idx="3"/>
              <a:endCxn id="74" idx="0"/>
            </p:cNvCxnSpPr>
            <p:nvPr>
              <p:custDataLst>
                <p:tags r:id="rId23"/>
              </p:custDataLst>
            </p:nvPr>
          </p:nvCxnSpPr>
          <p:spPr bwMode="auto">
            <a:xfrm rot="5400000">
              <a:off x="5443203" y="4567538"/>
              <a:ext cx="276259" cy="494664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6" name="Text Box 19"/>
            <p:cNvSpPr txBox="1">
              <a:spLocks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4953000" y="47244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81248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9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>
          <a:xfrm>
            <a:off x="-76200" y="76200"/>
            <a:ext cx="9220200" cy="1143000"/>
          </a:xfrm>
        </p:spPr>
        <p:txBody>
          <a:bodyPr/>
          <a:lstStyle/>
          <a:p>
            <a:r>
              <a:rPr lang="en-US" altLang="en-US" smtClean="0">
                <a:latin typeface="Arial" charset="0"/>
                <a:cs typeface="Arial" charset="0"/>
              </a:rPr>
              <a:t>Binary Search Tree Data Structure</a:t>
            </a:r>
          </a:p>
        </p:txBody>
      </p:sp>
      <p:sp>
        <p:nvSpPr>
          <p:cNvPr id="14340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5267325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4</a:t>
            </a:r>
          </a:p>
        </p:txBody>
      </p:sp>
      <p:sp>
        <p:nvSpPr>
          <p:cNvPr id="14341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8201025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12</a:t>
            </a:r>
          </a:p>
        </p:txBody>
      </p:sp>
      <p:sp>
        <p:nvSpPr>
          <p:cNvPr id="14342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7134225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10</a:t>
            </a:r>
          </a:p>
        </p:txBody>
      </p:sp>
      <p:sp>
        <p:nvSpPr>
          <p:cNvPr id="14343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6067425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6</a:t>
            </a:r>
          </a:p>
        </p:txBody>
      </p:sp>
      <p:sp>
        <p:nvSpPr>
          <p:cNvPr id="14344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5000625" y="2997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2</a:t>
            </a:r>
          </a:p>
        </p:txBody>
      </p:sp>
      <p:sp>
        <p:nvSpPr>
          <p:cNvPr id="14345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667625" y="210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11</a:t>
            </a:r>
          </a:p>
        </p:txBody>
      </p:sp>
      <p:sp>
        <p:nvSpPr>
          <p:cNvPr id="14346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534025" y="2108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5</a:t>
            </a:r>
          </a:p>
        </p:txBody>
      </p:sp>
      <p:sp>
        <p:nvSpPr>
          <p:cNvPr id="14347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600825" y="1219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8</a:t>
            </a:r>
          </a:p>
        </p:txBody>
      </p:sp>
      <p:cxnSp>
        <p:nvCxnSpPr>
          <p:cNvPr id="14348" name="AutoShape 11"/>
          <p:cNvCxnSpPr>
            <a:cxnSpLocks noChangeShapeType="1"/>
            <a:stCxn id="14347" idx="3"/>
            <a:endCxn id="14346" idx="0"/>
          </p:cNvCxnSpPr>
          <p:nvPr>
            <p:custDataLst>
              <p:tags r:id="rId10"/>
            </p:custDataLst>
          </p:nvPr>
        </p:nvCxnSpPr>
        <p:spPr bwMode="auto">
          <a:xfrm flipH="1">
            <a:off x="5724525" y="15636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49" name="AutoShape 12"/>
          <p:cNvCxnSpPr>
            <a:cxnSpLocks noChangeShapeType="1"/>
            <a:stCxn id="14347" idx="5"/>
            <a:endCxn id="14345" idx="0"/>
          </p:cNvCxnSpPr>
          <p:nvPr>
            <p:custDataLst>
              <p:tags r:id="rId11"/>
            </p:custDataLst>
          </p:nvPr>
        </p:nvCxnSpPr>
        <p:spPr bwMode="auto">
          <a:xfrm>
            <a:off x="6926263" y="15636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0" name="AutoShape 13"/>
          <p:cNvCxnSpPr>
            <a:cxnSpLocks noChangeShapeType="1"/>
            <a:stCxn id="14345" idx="3"/>
            <a:endCxn id="14342" idx="0"/>
          </p:cNvCxnSpPr>
          <p:nvPr>
            <p:custDataLst>
              <p:tags r:id="rId12"/>
            </p:custDataLst>
          </p:nvPr>
        </p:nvCxnSpPr>
        <p:spPr bwMode="auto">
          <a:xfrm flipH="1">
            <a:off x="7324725" y="2452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1" name="AutoShape 14"/>
          <p:cNvCxnSpPr>
            <a:cxnSpLocks noChangeShapeType="1"/>
            <a:stCxn id="14345" idx="5"/>
            <a:endCxn id="14341" idx="0"/>
          </p:cNvCxnSpPr>
          <p:nvPr>
            <p:custDataLst>
              <p:tags r:id="rId13"/>
            </p:custDataLst>
          </p:nvPr>
        </p:nvCxnSpPr>
        <p:spPr bwMode="auto">
          <a:xfrm>
            <a:off x="7993063" y="2452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2" name="AutoShape 15"/>
          <p:cNvCxnSpPr>
            <a:cxnSpLocks noChangeShapeType="1"/>
            <a:stCxn id="14346" idx="3"/>
            <a:endCxn id="14344" idx="0"/>
          </p:cNvCxnSpPr>
          <p:nvPr>
            <p:custDataLst>
              <p:tags r:id="rId14"/>
            </p:custDataLst>
          </p:nvPr>
        </p:nvCxnSpPr>
        <p:spPr bwMode="auto">
          <a:xfrm flipH="1">
            <a:off x="5191125" y="24526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3" name="AutoShape 16"/>
          <p:cNvCxnSpPr>
            <a:cxnSpLocks noChangeShapeType="1"/>
            <a:stCxn id="14346" idx="5"/>
            <a:endCxn id="14343" idx="0"/>
          </p:cNvCxnSpPr>
          <p:nvPr>
            <p:custDataLst>
              <p:tags r:id="rId15"/>
            </p:custDataLst>
          </p:nvPr>
        </p:nvCxnSpPr>
        <p:spPr bwMode="auto">
          <a:xfrm>
            <a:off x="5859463" y="24526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54" name="AutoShape 17"/>
          <p:cNvCxnSpPr>
            <a:cxnSpLocks noChangeShapeType="1"/>
            <a:stCxn id="14344" idx="5"/>
            <a:endCxn id="14340" idx="0"/>
          </p:cNvCxnSpPr>
          <p:nvPr>
            <p:custDataLst>
              <p:tags r:id="rId16"/>
            </p:custDataLst>
          </p:nvPr>
        </p:nvCxnSpPr>
        <p:spPr bwMode="auto">
          <a:xfrm>
            <a:off x="5326063" y="3341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5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8686800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 dirty="0">
                <a:latin typeface="Arial" charset="0"/>
                <a:cs typeface="Arial" charset="0"/>
              </a:rPr>
              <a:t>14</a:t>
            </a:r>
          </a:p>
        </p:txBody>
      </p:sp>
      <p:sp>
        <p:nvSpPr>
          <p:cNvPr id="14356" name="Oval 19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8391525" y="47244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13</a:t>
            </a:r>
          </a:p>
        </p:txBody>
      </p:sp>
      <p:sp>
        <p:nvSpPr>
          <p:cNvPr id="14357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6334125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7</a:t>
            </a:r>
          </a:p>
        </p:txBody>
      </p:sp>
      <p:cxnSp>
        <p:nvCxnSpPr>
          <p:cNvPr id="14358" name="AutoShape 21"/>
          <p:cNvCxnSpPr>
            <a:cxnSpLocks noChangeShapeType="1"/>
            <a:stCxn id="14343" idx="5"/>
            <a:endCxn id="14357" idx="0"/>
          </p:cNvCxnSpPr>
          <p:nvPr>
            <p:custDataLst>
              <p:tags r:id="rId20"/>
            </p:custDataLst>
          </p:nvPr>
        </p:nvCxnSpPr>
        <p:spPr bwMode="auto">
          <a:xfrm>
            <a:off x="6392863" y="33416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59" name="Oval 22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6867525" y="38862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28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0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2200">
                <a:latin typeface="Arial" charset="0"/>
                <a:cs typeface="Arial" charset="0"/>
              </a:rPr>
              <a:t>9</a:t>
            </a:r>
          </a:p>
        </p:txBody>
      </p:sp>
      <p:cxnSp>
        <p:nvCxnSpPr>
          <p:cNvPr id="14360" name="AutoShape 23"/>
          <p:cNvCxnSpPr>
            <a:cxnSpLocks noChangeShapeType="1"/>
            <a:stCxn id="14342" idx="3"/>
            <a:endCxn id="14359" idx="0"/>
          </p:cNvCxnSpPr>
          <p:nvPr>
            <p:custDataLst>
              <p:tags r:id="rId22"/>
            </p:custDataLst>
          </p:nvPr>
        </p:nvCxnSpPr>
        <p:spPr bwMode="auto">
          <a:xfrm flipH="1">
            <a:off x="7058025" y="33416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61" name="AutoShape 24"/>
          <p:cNvCxnSpPr>
            <a:cxnSpLocks noChangeShapeType="1"/>
            <a:stCxn id="14355" idx="4"/>
            <a:endCxn id="14356" idx="0"/>
          </p:cNvCxnSpPr>
          <p:nvPr>
            <p:custDataLst>
              <p:tags r:id="rId23"/>
            </p:custDataLst>
          </p:nvPr>
        </p:nvCxnSpPr>
        <p:spPr bwMode="auto">
          <a:xfrm flipH="1">
            <a:off x="8582025" y="4267200"/>
            <a:ext cx="295275" cy="4572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14362" name="AutoShape 25"/>
          <p:cNvCxnSpPr>
            <a:cxnSpLocks noChangeShapeType="1"/>
            <a:stCxn id="14341" idx="5"/>
            <a:endCxn id="14355" idx="0"/>
          </p:cNvCxnSpPr>
          <p:nvPr>
            <p:custDataLst>
              <p:tags r:id="rId24"/>
            </p:custDataLst>
          </p:nvPr>
        </p:nvCxnSpPr>
        <p:spPr bwMode="auto">
          <a:xfrm>
            <a:off x="8526229" y="3322404"/>
            <a:ext cx="351071" cy="56379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sp>
        <p:nvSpPr>
          <p:cNvPr id="14363" name="Rectangle 27"/>
          <p:cNvSpPr>
            <a:spLocks noGrp="1" noChangeArrowheads="1"/>
          </p:cNvSpPr>
          <p:nvPr>
            <p:ph type="body" sz="half" idx="1"/>
            <p:custDataLst>
              <p:tags r:id="rId25"/>
            </p:custDataLst>
          </p:nvPr>
        </p:nvSpPr>
        <p:spPr>
          <a:xfrm>
            <a:off x="304800" y="1371600"/>
            <a:ext cx="4876800" cy="4800600"/>
          </a:xfrm>
        </p:spPr>
        <p:txBody>
          <a:bodyPr>
            <a:normAutofit fontScale="92500" lnSpcReduction="10000"/>
          </a:bodyPr>
          <a:lstStyle/>
          <a:p>
            <a:r>
              <a:rPr lang="en-US" altLang="en-US" sz="2600" dirty="0" smtClean="0">
                <a:latin typeface="Arial" charset="0"/>
                <a:cs typeface="Arial" charset="0"/>
              </a:rPr>
              <a:t>Structural property</a:t>
            </a:r>
          </a:p>
          <a:p>
            <a:pPr lvl="1"/>
            <a:r>
              <a:rPr lang="en-US" altLang="en-US" sz="2200" dirty="0" smtClean="0">
                <a:latin typeface="Arial" charset="0"/>
                <a:cs typeface="Arial" charset="0"/>
              </a:rPr>
              <a:t>each node has </a:t>
            </a:r>
            <a:r>
              <a:rPr lang="en-US" altLang="en-US" sz="2200" dirty="0" smtClean="0">
                <a:latin typeface="Arial" charset="0"/>
                <a:cs typeface="Arial" charset="0"/>
                <a:sym typeface="Symbol" pitchFamily="18" charset="2"/>
              </a:rPr>
              <a:t> 2</a:t>
            </a:r>
            <a:r>
              <a:rPr lang="en-US" altLang="en-US" sz="2200" dirty="0" smtClean="0">
                <a:latin typeface="Arial" charset="0"/>
                <a:cs typeface="Arial" charset="0"/>
              </a:rPr>
              <a:t> children</a:t>
            </a:r>
          </a:p>
          <a:p>
            <a:r>
              <a:rPr lang="en-US" altLang="en-US" sz="2600" dirty="0" smtClean="0">
                <a:latin typeface="Arial" charset="0"/>
                <a:cs typeface="Arial" charset="0"/>
              </a:rPr>
              <a:t>Order property</a:t>
            </a:r>
          </a:p>
          <a:p>
            <a:pPr lvl="1"/>
            <a:r>
              <a:rPr lang="en-US" altLang="en-US" sz="2200" dirty="0" smtClean="0">
                <a:latin typeface="Arial" charset="0"/>
                <a:cs typeface="Arial" charset="0"/>
              </a:rPr>
              <a:t>all keys in left subtree smaller</a:t>
            </a:r>
            <a:br>
              <a:rPr lang="en-US" altLang="en-US" sz="2200" dirty="0" smtClean="0">
                <a:latin typeface="Arial" charset="0"/>
                <a:cs typeface="Arial" charset="0"/>
              </a:rPr>
            </a:br>
            <a:r>
              <a:rPr lang="en-US" altLang="en-US" sz="2200" dirty="0" smtClean="0">
                <a:latin typeface="Arial" charset="0"/>
                <a:cs typeface="Arial" charset="0"/>
              </a:rPr>
              <a:t>than root’s key</a:t>
            </a:r>
          </a:p>
          <a:p>
            <a:pPr lvl="1"/>
            <a:r>
              <a:rPr lang="en-US" altLang="en-US" sz="2200" dirty="0" smtClean="0">
                <a:latin typeface="Arial" charset="0"/>
                <a:cs typeface="Arial" charset="0"/>
              </a:rPr>
              <a:t>all keys in right subtree larger</a:t>
            </a:r>
            <a:br>
              <a:rPr lang="en-US" altLang="en-US" sz="2200" dirty="0" smtClean="0">
                <a:latin typeface="Arial" charset="0"/>
                <a:cs typeface="Arial" charset="0"/>
              </a:rPr>
            </a:br>
            <a:r>
              <a:rPr lang="en-US" altLang="en-US" sz="2200" dirty="0" smtClean="0">
                <a:latin typeface="Arial" charset="0"/>
                <a:cs typeface="Arial" charset="0"/>
              </a:rPr>
              <a:t> than root’s key</a:t>
            </a:r>
          </a:p>
          <a:p>
            <a:r>
              <a:rPr lang="en-US" altLang="en-US" sz="2600" dirty="0" smtClean="0">
                <a:latin typeface="Arial" charset="0"/>
                <a:cs typeface="Arial" charset="0"/>
              </a:rPr>
              <a:t>Find / Insert</a:t>
            </a:r>
          </a:p>
          <a:p>
            <a:pPr lvl="1"/>
            <a:r>
              <a:rPr lang="en-US" altLang="en-US" sz="2200" dirty="0" smtClean="0">
                <a:latin typeface="Arial" charset="0"/>
                <a:cs typeface="Arial" charset="0"/>
              </a:rPr>
              <a:t>Compare with node value to go left or right</a:t>
            </a:r>
          </a:p>
          <a:p>
            <a:pPr lvl="1"/>
            <a:r>
              <a:rPr lang="en-US" altLang="en-US" sz="2200" dirty="0" smtClean="0">
                <a:latin typeface="Arial" charset="0"/>
                <a:cs typeface="Arial" charset="0"/>
              </a:rPr>
              <a:t>Runtime O(height)</a:t>
            </a:r>
          </a:p>
          <a:p>
            <a:r>
              <a:rPr lang="en-US" altLang="en-US" sz="2600" dirty="0" smtClean="0">
                <a:latin typeface="Arial" charset="0"/>
                <a:cs typeface="Arial" charset="0"/>
              </a:rPr>
              <a:t>Works great, unless tree is unbalanced</a:t>
            </a:r>
          </a:p>
          <a:p>
            <a:pPr lvl="1"/>
            <a:endParaRPr lang="en-US" altLang="en-US" sz="2000" dirty="0" smtClean="0">
              <a:latin typeface="Arial" charset="0"/>
              <a:cs typeface="Arial" charset="0"/>
            </a:endParaRPr>
          </a:p>
          <a:p>
            <a:pPr lvl="1"/>
            <a:endParaRPr lang="en-US" altLang="en-US" sz="2000" dirty="0" smtClean="0">
              <a:latin typeface="Arial" charset="0"/>
              <a:cs typeface="Arial" charset="0"/>
            </a:endParaRPr>
          </a:p>
          <a:p>
            <a:pPr lvl="1"/>
            <a:endParaRPr lang="en-US" altLang="en-US" sz="2000" dirty="0" smtClean="0">
              <a:latin typeface="Arial" charset="0"/>
              <a:cs typeface="Arial" charset="0"/>
            </a:endParaRPr>
          </a:p>
          <a:p>
            <a:pPr lvl="1"/>
            <a:endParaRPr lang="en-US" altLang="en-US" sz="2000" dirty="0" smtClean="0">
              <a:latin typeface="Arial" charset="0"/>
              <a:cs typeface="Arial" charset="0"/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827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1524000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Like in the left-left and right-right cases, the height of the </a:t>
            </a:r>
            <a:r>
              <a:rPr lang="en-US" dirty="0" err="1" smtClean="0"/>
              <a:t>subtree</a:t>
            </a:r>
            <a:r>
              <a:rPr lang="en-US" dirty="0" smtClean="0"/>
              <a:t> after rebalancing is the same as before the insert</a:t>
            </a:r>
          </a:p>
          <a:p>
            <a:pPr lvl="1"/>
            <a:r>
              <a:rPr lang="en-US" dirty="0" smtClean="0"/>
              <a:t>So no ancestor in the tree will need rebalancing</a:t>
            </a:r>
          </a:p>
          <a:p>
            <a:r>
              <a:rPr lang="en-US" dirty="0" smtClean="0"/>
              <a:t>Does not have to be implemented as two rotations; can just do:</a:t>
            </a:r>
            <a:endParaRPr lang="en-US" dirty="0"/>
          </a:p>
        </p:txBody>
      </p:sp>
      <p:cxnSp>
        <p:nvCxnSpPr>
          <p:cNvPr id="7" name="AutoShape 3"/>
          <p:cNvCxnSpPr>
            <a:cxnSpLocks noChangeShapeType="1"/>
            <a:stCxn id="8" idx="6"/>
            <a:endCxn id="11" idx="1"/>
          </p:cNvCxnSpPr>
          <p:nvPr>
            <p:custDataLst>
              <p:tags r:id="rId1"/>
            </p:custDataLst>
          </p:nvPr>
        </p:nvCxnSpPr>
        <p:spPr bwMode="auto">
          <a:xfrm>
            <a:off x="2046288" y="3135313"/>
            <a:ext cx="1086801" cy="341346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8" name="Oval 4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1468438" y="2971800"/>
            <a:ext cx="577850" cy="327025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9" name="AutoShape 5"/>
          <p:cNvCxnSpPr>
            <a:cxnSpLocks noChangeShapeType="1"/>
            <a:stCxn id="8" idx="2"/>
            <a:endCxn id="10" idx="0"/>
          </p:cNvCxnSpPr>
          <p:nvPr>
            <p:custDataLst>
              <p:tags r:id="rId3"/>
            </p:custDataLst>
          </p:nvPr>
        </p:nvCxnSpPr>
        <p:spPr bwMode="auto">
          <a:xfrm rot="10800000" flipV="1">
            <a:off x="706438" y="3135312"/>
            <a:ext cx="762000" cy="44608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0" name="AutoShape 6"/>
          <p:cNvSpPr>
            <a:spLocks noChangeArrowheads="1"/>
          </p:cNvSpPr>
          <p:nvPr>
            <p:custDataLst>
              <p:tags r:id="rId4"/>
            </p:custDataLst>
          </p:nvPr>
        </p:nvSpPr>
        <p:spPr bwMode="auto">
          <a:xfrm>
            <a:off x="249238" y="3581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11" name="Oval 7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3048000" y="3429000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b</a:t>
            </a:r>
          </a:p>
        </p:txBody>
      </p:sp>
      <p:cxnSp>
        <p:nvCxnSpPr>
          <p:cNvPr id="12" name="AutoShape 10"/>
          <p:cNvCxnSpPr>
            <a:cxnSpLocks noChangeShapeType="1"/>
            <a:stCxn id="11" idx="6"/>
            <a:endCxn id="28" idx="0"/>
          </p:cNvCxnSpPr>
          <p:nvPr>
            <p:custDataLst>
              <p:tags r:id="rId6"/>
            </p:custDataLst>
          </p:nvPr>
        </p:nvCxnSpPr>
        <p:spPr bwMode="auto">
          <a:xfrm>
            <a:off x="3629025" y="3591719"/>
            <a:ext cx="409575" cy="44688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3" name="Oval 11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2171700" y="38354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c</a:t>
            </a:r>
          </a:p>
        </p:txBody>
      </p:sp>
      <p:cxnSp>
        <p:nvCxnSpPr>
          <p:cNvPr id="14" name="AutoShape 12"/>
          <p:cNvCxnSpPr>
            <a:cxnSpLocks noChangeShapeType="1"/>
            <a:stCxn id="13" idx="3"/>
            <a:endCxn id="22" idx="0"/>
          </p:cNvCxnSpPr>
          <p:nvPr>
            <p:custDataLst>
              <p:tags r:id="rId8"/>
            </p:custDataLst>
          </p:nvPr>
        </p:nvCxnSpPr>
        <p:spPr bwMode="auto">
          <a:xfrm rot="5400000">
            <a:off x="1909196" y="4072238"/>
            <a:ext cx="305067" cy="3896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3"/>
          <p:cNvCxnSpPr>
            <a:cxnSpLocks noChangeShapeType="1"/>
            <a:stCxn id="13" idx="5"/>
            <a:endCxn id="21" idx="0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2685557" y="4095256"/>
            <a:ext cx="228867" cy="2674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6" name="Text Box 16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2971800" y="4098925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17" name="Text Box 17"/>
          <p:cNvSpPr txBox="1"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4038600" y="3657600"/>
            <a:ext cx="40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8" name="Text Box 19"/>
          <p:cNvSpPr txBox="1"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447800" y="40259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chemeClr val="accent2"/>
                </a:solidFill>
              </a:rPr>
              <a:t>h</a:t>
            </a:r>
          </a:p>
        </p:txBody>
      </p:sp>
      <p:cxnSp>
        <p:nvCxnSpPr>
          <p:cNvPr id="19" name="AutoShape 40"/>
          <p:cNvCxnSpPr>
            <a:cxnSpLocks noChangeShapeType="1"/>
            <a:stCxn id="11" idx="2"/>
            <a:endCxn id="13" idx="7"/>
          </p:cNvCxnSpPr>
          <p:nvPr>
            <p:custDataLst>
              <p:tags r:id="rId13"/>
            </p:custDataLst>
          </p:nvPr>
        </p:nvCxnSpPr>
        <p:spPr bwMode="auto">
          <a:xfrm rot="10800000" flipV="1">
            <a:off x="2666282" y="3591718"/>
            <a:ext cx="381719" cy="29157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0" name="Text Box 42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228600" y="33528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21" name="AutoShape 51"/>
          <p:cNvSpPr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514600" y="4343400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22" name="AutoShape 53"/>
          <p:cNvSpPr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1371600" y="4419600"/>
            <a:ext cx="990600" cy="581891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U</a:t>
            </a:r>
          </a:p>
        </p:txBody>
      </p:sp>
      <p:sp>
        <p:nvSpPr>
          <p:cNvPr id="23" name="Oval 54"/>
          <p:cNvSpPr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2001481" y="5146964"/>
            <a:ext cx="208319" cy="187036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4" name="Line 55"/>
          <p:cNvSpPr>
            <a:spLocks noChangeShapeType="1"/>
          </p:cNvSpPr>
          <p:nvPr>
            <p:custDataLst>
              <p:tags r:id="rId18"/>
            </p:custDataLst>
          </p:nvPr>
        </p:nvSpPr>
        <p:spPr bwMode="auto">
          <a:xfrm>
            <a:off x="2109396" y="5029200"/>
            <a:ext cx="0" cy="16625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5" name="Text Box 62"/>
          <p:cNvSpPr txBox="1"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976438" y="3476625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26" name="Text Box 63"/>
          <p:cNvSpPr txBox="1">
            <a:spLocks noChangeArrowheads="1"/>
          </p:cNvSpPr>
          <p:nvPr>
            <p:custDataLst>
              <p:tags r:id="rId20"/>
            </p:custDataLst>
          </p:nvPr>
        </p:nvSpPr>
        <p:spPr bwMode="auto">
          <a:xfrm>
            <a:off x="3449638" y="3071813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27" name="Text Box 64"/>
          <p:cNvSpPr txBox="1">
            <a:spLocks noChangeArrowheads="1"/>
          </p:cNvSpPr>
          <p:nvPr>
            <p:custDataLst>
              <p:tags r:id="rId21"/>
            </p:custDataLst>
          </p:nvPr>
        </p:nvSpPr>
        <p:spPr bwMode="auto">
          <a:xfrm>
            <a:off x="941388" y="2714625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>
                <a:solidFill>
                  <a:schemeClr val="accent2"/>
                </a:solidFill>
              </a:rPr>
              <a:t>h+3</a:t>
            </a:r>
          </a:p>
        </p:txBody>
      </p:sp>
      <p:sp>
        <p:nvSpPr>
          <p:cNvPr id="28" name="AutoShape 6"/>
          <p:cNvSpPr>
            <a:spLocks noChangeArrowheads="1"/>
          </p:cNvSpPr>
          <p:nvPr>
            <p:custDataLst>
              <p:tags r:id="rId22"/>
            </p:custDataLst>
          </p:nvPr>
        </p:nvSpPr>
        <p:spPr bwMode="auto">
          <a:xfrm>
            <a:off x="3581400" y="40386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29" name="Oval 4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6813550" y="3048000"/>
            <a:ext cx="577850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 smtClean="0"/>
              <a:t>c</a:t>
            </a:r>
            <a:endParaRPr lang="en-US" b="1" dirty="0"/>
          </a:p>
        </p:txBody>
      </p:sp>
      <p:cxnSp>
        <p:nvCxnSpPr>
          <p:cNvPr id="30" name="AutoShape 5"/>
          <p:cNvCxnSpPr>
            <a:cxnSpLocks noChangeShapeType="1"/>
            <a:stCxn id="29" idx="3"/>
            <a:endCxn id="49" idx="0"/>
          </p:cNvCxnSpPr>
          <p:nvPr>
            <p:custDataLst>
              <p:tags r:id="rId24"/>
            </p:custDataLst>
          </p:nvPr>
        </p:nvCxnSpPr>
        <p:spPr bwMode="auto">
          <a:xfrm rot="5400000">
            <a:off x="6273117" y="3088104"/>
            <a:ext cx="386029" cy="86408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" name="AutoShape 6"/>
          <p:cNvSpPr>
            <a:spLocks noChangeArrowheads="1"/>
          </p:cNvSpPr>
          <p:nvPr>
            <p:custDataLst>
              <p:tags r:id="rId25"/>
            </p:custDataLst>
          </p:nvPr>
        </p:nvSpPr>
        <p:spPr bwMode="auto">
          <a:xfrm>
            <a:off x="4876800" y="42672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32" name="AutoShape 10"/>
          <p:cNvCxnSpPr>
            <a:cxnSpLocks noChangeShapeType="1"/>
            <a:stCxn id="29" idx="5"/>
            <a:endCxn id="45" idx="0"/>
          </p:cNvCxnSpPr>
          <p:nvPr>
            <p:custDataLst>
              <p:tags r:id="rId26"/>
            </p:custDataLst>
          </p:nvPr>
        </p:nvCxnSpPr>
        <p:spPr bwMode="auto">
          <a:xfrm rot="16200000" flipH="1">
            <a:off x="7496195" y="3137713"/>
            <a:ext cx="330467" cy="70930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3" name="AutoShape 12"/>
          <p:cNvCxnSpPr>
            <a:cxnSpLocks noChangeShapeType="1"/>
            <a:stCxn id="49" idx="5"/>
            <a:endCxn id="40" idx="0"/>
          </p:cNvCxnSpPr>
          <p:nvPr>
            <p:custDataLst>
              <p:tags r:id="rId27"/>
            </p:custDataLst>
          </p:nvPr>
        </p:nvCxnSpPr>
        <p:spPr bwMode="auto">
          <a:xfrm rot="16200000" flipH="1">
            <a:off x="6315376" y="3915075"/>
            <a:ext cx="200059" cy="3517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4" name="AutoShape 13"/>
          <p:cNvCxnSpPr>
            <a:cxnSpLocks noChangeShapeType="1"/>
            <a:stCxn id="45" idx="3"/>
            <a:endCxn id="39" idx="0"/>
          </p:cNvCxnSpPr>
          <p:nvPr>
            <p:custDataLst>
              <p:tags r:id="rId28"/>
            </p:custDataLst>
          </p:nvPr>
        </p:nvCxnSpPr>
        <p:spPr bwMode="auto">
          <a:xfrm rot="5400000">
            <a:off x="7536883" y="4057951"/>
            <a:ext cx="395555" cy="1531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5" name="Text Box 16"/>
          <p:cNvSpPr txBox="1">
            <a:spLocks noChangeArrowheads="1"/>
          </p:cNvSpPr>
          <p:nvPr>
            <p:custDataLst>
              <p:tags r:id="rId29"/>
            </p:custDataLst>
          </p:nvPr>
        </p:nvSpPr>
        <p:spPr bwMode="auto">
          <a:xfrm>
            <a:off x="7086600" y="4191866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36" name="Text Box 17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8305800" y="35052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7" name="Text Box 19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6608762" y="38862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38" name="Text Box 42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5342153" y="34290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39" name="AutoShape 51"/>
          <p:cNvSpPr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7239000" y="433228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40" name="AutoShape 53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6096000" y="4191000"/>
            <a:ext cx="990600" cy="581891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U</a:t>
            </a:r>
          </a:p>
        </p:txBody>
      </p:sp>
      <p:sp>
        <p:nvSpPr>
          <p:cNvPr id="41" name="Oval 54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324600" y="4918364"/>
            <a:ext cx="208319" cy="187036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2" name="Line 55"/>
          <p:cNvSpPr>
            <a:spLocks noChangeShapeType="1"/>
          </p:cNvSpPr>
          <p:nvPr>
            <p:custDataLst>
              <p:tags r:id="rId36"/>
            </p:custDataLst>
          </p:nvPr>
        </p:nvSpPr>
        <p:spPr bwMode="auto">
          <a:xfrm>
            <a:off x="6428759" y="4752109"/>
            <a:ext cx="0" cy="16625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43" name="Text Box 63"/>
          <p:cNvSpPr txBox="1">
            <a:spLocks noChangeArrowheads="1"/>
          </p:cNvSpPr>
          <p:nvPr>
            <p:custDataLst>
              <p:tags r:id="rId37"/>
            </p:custDataLst>
          </p:nvPr>
        </p:nvSpPr>
        <p:spPr bwMode="auto">
          <a:xfrm>
            <a:off x="7391400" y="28194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44" name="AutoShape 6"/>
          <p:cNvSpPr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8153400" y="4343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45" name="Oval 11"/>
          <p:cNvSpPr>
            <a:spLocks noChangeAspect="1" noChangeArrowheads="1"/>
          </p:cNvSpPr>
          <p:nvPr>
            <p:custDataLst>
              <p:tags r:id="rId39"/>
            </p:custDataLst>
          </p:nvPr>
        </p:nvSpPr>
        <p:spPr bwMode="auto">
          <a:xfrm>
            <a:off x="7726362" y="36576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46" name="AutoShape 10"/>
          <p:cNvCxnSpPr>
            <a:cxnSpLocks noChangeShapeType="1"/>
            <a:stCxn id="45" idx="5"/>
            <a:endCxn id="44" idx="0"/>
          </p:cNvCxnSpPr>
          <p:nvPr>
            <p:custDataLst>
              <p:tags r:id="rId40"/>
            </p:custDataLst>
          </p:nvPr>
        </p:nvCxnSpPr>
        <p:spPr bwMode="auto">
          <a:xfrm rot="16200000" flipH="1">
            <a:off x="8212438" y="3945237"/>
            <a:ext cx="406667" cy="3896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7" name="Text Box 17"/>
          <p:cNvSpPr txBox="1">
            <a:spLocks noChangeArrowheads="1"/>
          </p:cNvSpPr>
          <p:nvPr>
            <p:custDataLst>
              <p:tags r:id="rId41"/>
            </p:custDataLst>
          </p:nvPr>
        </p:nvSpPr>
        <p:spPr bwMode="auto">
          <a:xfrm>
            <a:off x="8661400" y="4114800"/>
            <a:ext cx="40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48" name="AutoShape 11"/>
          <p:cNvSpPr>
            <a:spLocks noChangeAspect="1" noChangeArrowheads="1"/>
          </p:cNvSpPr>
          <p:nvPr>
            <p:custDataLst>
              <p:tags r:id="rId42"/>
            </p:custDataLst>
          </p:nvPr>
        </p:nvSpPr>
        <p:spPr bwMode="auto">
          <a:xfrm>
            <a:off x="4405312" y="30480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9" name="Oval 7"/>
          <p:cNvSpPr>
            <a:spLocks noChangeAspect="1" noChangeArrowheads="1"/>
          </p:cNvSpPr>
          <p:nvPr>
            <p:custDataLst>
              <p:tags r:id="rId43"/>
            </p:custDataLst>
          </p:nvPr>
        </p:nvSpPr>
        <p:spPr bwMode="auto">
          <a:xfrm>
            <a:off x="5743575" y="3713162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50" name="AutoShape 3"/>
          <p:cNvCxnSpPr>
            <a:cxnSpLocks noChangeShapeType="1"/>
            <a:stCxn id="49" idx="3"/>
            <a:endCxn id="31" idx="0"/>
          </p:cNvCxnSpPr>
          <p:nvPr>
            <p:custDataLst>
              <p:tags r:id="rId44"/>
            </p:custDataLst>
          </p:nvPr>
        </p:nvCxnSpPr>
        <p:spPr bwMode="auto">
          <a:xfrm rot="5400000">
            <a:off x="5443203" y="3881738"/>
            <a:ext cx="276259" cy="49466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1" name="Text Box 19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4953000" y="40386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52" name="Content Placeholder 2"/>
          <p:cNvSpPr txBox="1">
            <a:spLocks/>
          </p:cNvSpPr>
          <p:nvPr/>
        </p:nvSpPr>
        <p:spPr bwMode="auto">
          <a:xfrm>
            <a:off x="685800" y="5410200"/>
            <a:ext cx="77724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Easier to remember than you may think: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0" kern="0" dirty="0" smtClean="0">
                <a:latin typeface="+mn-lt"/>
              </a:rPr>
              <a:t>	Move c to grandparent’s position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000" b="0" kern="0" dirty="0">
                <a:latin typeface="+mn-lt"/>
              </a:rPr>
              <a:t> </a:t>
            </a:r>
            <a:r>
              <a:rPr lang="en-US" sz="2000" b="0" kern="0" dirty="0" smtClean="0">
                <a:latin typeface="+mn-lt"/>
              </a:rPr>
              <a:t>    Put a, b, X, U, V, and Z in the only legal positions for a BST</a:t>
            </a:r>
            <a:endParaRPr lang="en-US" sz="2000" b="0" kern="0" dirty="0">
              <a:latin typeface="+mn-lt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7935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last case: left-right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00200"/>
            <a:ext cx="7772400" cy="9906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Mirror image of right-left</a:t>
            </a:r>
          </a:p>
          <a:p>
            <a:pPr lvl="1"/>
            <a:r>
              <a:rPr lang="en-US" dirty="0" smtClean="0"/>
              <a:t>Again, no new concepts, only new code to write</a:t>
            </a:r>
            <a:endParaRPr lang="en-US" dirty="0"/>
          </a:p>
        </p:txBody>
      </p:sp>
      <p:sp>
        <p:nvSpPr>
          <p:cNvPr id="9" name="Oval 4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317750" y="2847975"/>
            <a:ext cx="577850" cy="327025"/>
          </a:xfrm>
          <a:prstGeom prst="ellipse">
            <a:avLst/>
          </a:prstGeom>
          <a:noFill/>
          <a:ln w="38100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>
                <a:solidFill>
                  <a:srgbClr val="C00000"/>
                </a:solidFill>
              </a:rPr>
              <a:t>a</a:t>
            </a:r>
          </a:p>
        </p:txBody>
      </p:sp>
      <p:cxnSp>
        <p:nvCxnSpPr>
          <p:cNvPr id="10" name="AutoShape 5"/>
          <p:cNvCxnSpPr>
            <a:cxnSpLocks noChangeShapeType="1"/>
            <a:stCxn id="9" idx="3"/>
            <a:endCxn id="31" idx="0"/>
          </p:cNvCxnSpPr>
          <p:nvPr>
            <p:custDataLst>
              <p:tags r:id="rId2"/>
            </p:custDataLst>
          </p:nvPr>
        </p:nvCxnSpPr>
        <p:spPr bwMode="auto">
          <a:xfrm rot="5400000">
            <a:off x="1652698" y="2679324"/>
            <a:ext cx="301892" cy="1197461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3" name="AutoShape 10"/>
          <p:cNvCxnSpPr>
            <a:cxnSpLocks noChangeShapeType="1"/>
            <a:stCxn id="9" idx="5"/>
            <a:endCxn id="29" idx="0"/>
          </p:cNvCxnSpPr>
          <p:nvPr>
            <p:custDataLst>
              <p:tags r:id="rId3"/>
            </p:custDataLst>
          </p:nvPr>
        </p:nvCxnSpPr>
        <p:spPr bwMode="auto">
          <a:xfrm rot="16200000" flipH="1">
            <a:off x="2969042" y="2969042"/>
            <a:ext cx="454292" cy="770424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5" name="AutoShape 12"/>
          <p:cNvCxnSpPr>
            <a:cxnSpLocks noChangeShapeType="1"/>
            <a:stCxn id="32" idx="3"/>
            <a:endCxn id="23" idx="0"/>
          </p:cNvCxnSpPr>
          <p:nvPr>
            <p:custDataLst>
              <p:tags r:id="rId4"/>
            </p:custDataLst>
          </p:nvPr>
        </p:nvCxnSpPr>
        <p:spPr bwMode="auto">
          <a:xfrm rot="5400000">
            <a:off x="1702027" y="4177807"/>
            <a:ext cx="254267" cy="2293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16" name="AutoShape 13"/>
          <p:cNvCxnSpPr>
            <a:cxnSpLocks noChangeShapeType="1"/>
            <a:stCxn id="32" idx="5"/>
            <a:endCxn id="22" idx="0"/>
          </p:cNvCxnSpPr>
          <p:nvPr>
            <p:custDataLst>
              <p:tags r:id="rId5"/>
            </p:custDataLst>
          </p:nvPr>
        </p:nvCxnSpPr>
        <p:spPr bwMode="auto">
          <a:xfrm rot="16200000" flipH="1">
            <a:off x="2325854" y="4193021"/>
            <a:ext cx="406935" cy="3515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17" name="Text Box 16"/>
          <p:cNvSpPr txBox="1">
            <a:spLocks noChangeArrowheads="1"/>
          </p:cNvSpPr>
          <p:nvPr>
            <p:custDataLst>
              <p:tags r:id="rId6"/>
            </p:custDataLst>
          </p:nvPr>
        </p:nvSpPr>
        <p:spPr bwMode="auto">
          <a:xfrm>
            <a:off x="2743200" y="4419600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18" name="Text Box 17"/>
          <p:cNvSpPr txBox="1">
            <a:spLocks noChangeArrowheads="1"/>
          </p:cNvSpPr>
          <p:nvPr>
            <p:custDataLst>
              <p:tags r:id="rId7"/>
            </p:custDataLst>
          </p:nvPr>
        </p:nvSpPr>
        <p:spPr bwMode="auto">
          <a:xfrm>
            <a:off x="3657600" y="3352800"/>
            <a:ext cx="40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19" name="Text Box 19"/>
          <p:cNvSpPr txBox="1">
            <a:spLocks noChangeArrowheads="1"/>
          </p:cNvSpPr>
          <p:nvPr>
            <p:custDataLst>
              <p:tags r:id="rId8"/>
            </p:custDataLst>
          </p:nvPr>
        </p:nvSpPr>
        <p:spPr bwMode="auto">
          <a:xfrm>
            <a:off x="1143000" y="42672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cxnSp>
        <p:nvCxnSpPr>
          <p:cNvPr id="20" name="AutoShape 40"/>
          <p:cNvCxnSpPr>
            <a:cxnSpLocks noChangeShapeType="1"/>
            <a:stCxn id="31" idx="5"/>
            <a:endCxn id="32" idx="1"/>
          </p:cNvCxnSpPr>
          <p:nvPr>
            <p:custDataLst>
              <p:tags r:id="rId9"/>
            </p:custDataLst>
          </p:nvPr>
        </p:nvCxnSpPr>
        <p:spPr bwMode="auto">
          <a:xfrm rot="16200000" flipH="1">
            <a:off x="1563421" y="3553693"/>
            <a:ext cx="227313" cy="53348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1" name="Text Box 42"/>
          <p:cNvSpPr txBox="1">
            <a:spLocks noChangeArrowheads="1"/>
          </p:cNvSpPr>
          <p:nvPr>
            <p:custDataLst>
              <p:tags r:id="rId10"/>
            </p:custDataLst>
          </p:nvPr>
        </p:nvSpPr>
        <p:spPr bwMode="auto">
          <a:xfrm>
            <a:off x="685800" y="4114800"/>
            <a:ext cx="325438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22" name="AutoShape 51"/>
          <p:cNvSpPr>
            <a:spLocks noChangeArrowheads="1"/>
          </p:cNvSpPr>
          <p:nvPr>
            <p:custDataLst>
              <p:tags r:id="rId11"/>
            </p:custDataLst>
          </p:nvPr>
        </p:nvSpPr>
        <p:spPr bwMode="auto">
          <a:xfrm>
            <a:off x="2286000" y="457226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23" name="AutoShape 53"/>
          <p:cNvSpPr>
            <a:spLocks noChangeArrowheads="1"/>
          </p:cNvSpPr>
          <p:nvPr>
            <p:custDataLst>
              <p:tags r:id="rId12"/>
            </p:custDataLst>
          </p:nvPr>
        </p:nvSpPr>
        <p:spPr bwMode="auto">
          <a:xfrm>
            <a:off x="1219200" y="4419600"/>
            <a:ext cx="990600" cy="609600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U</a:t>
            </a:r>
          </a:p>
        </p:txBody>
      </p:sp>
      <p:sp>
        <p:nvSpPr>
          <p:cNvPr id="24" name="Oval 54"/>
          <p:cNvSpPr>
            <a:spLocks noChangeArrowheads="1"/>
          </p:cNvSpPr>
          <p:nvPr>
            <p:custDataLst>
              <p:tags r:id="rId13"/>
            </p:custDataLst>
          </p:nvPr>
        </p:nvSpPr>
        <p:spPr bwMode="auto">
          <a:xfrm>
            <a:off x="1849081" y="5146964"/>
            <a:ext cx="208319" cy="187036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5" name="Line 55"/>
          <p:cNvSpPr>
            <a:spLocks noChangeShapeType="1"/>
          </p:cNvSpPr>
          <p:nvPr>
            <p:custDataLst>
              <p:tags r:id="rId14"/>
            </p:custDataLst>
          </p:nvPr>
        </p:nvSpPr>
        <p:spPr bwMode="auto">
          <a:xfrm>
            <a:off x="1956996" y="5029200"/>
            <a:ext cx="0" cy="16625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26" name="Text Box 62"/>
          <p:cNvSpPr txBox="1">
            <a:spLocks noChangeArrowheads="1"/>
          </p:cNvSpPr>
          <p:nvPr>
            <p:custDataLst>
              <p:tags r:id="rId15"/>
            </p:custDataLst>
          </p:nvPr>
        </p:nvSpPr>
        <p:spPr bwMode="auto">
          <a:xfrm>
            <a:off x="2209800" y="35814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h+1</a:t>
            </a:r>
          </a:p>
        </p:txBody>
      </p:sp>
      <p:sp>
        <p:nvSpPr>
          <p:cNvPr id="27" name="Text Box 63"/>
          <p:cNvSpPr txBox="1">
            <a:spLocks noChangeArrowheads="1"/>
          </p:cNvSpPr>
          <p:nvPr>
            <p:custDataLst>
              <p:tags r:id="rId16"/>
            </p:custDataLst>
          </p:nvPr>
        </p:nvSpPr>
        <p:spPr bwMode="auto">
          <a:xfrm>
            <a:off x="533400" y="31242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28" name="Text Box 64"/>
          <p:cNvSpPr txBox="1">
            <a:spLocks noChangeArrowheads="1"/>
          </p:cNvSpPr>
          <p:nvPr>
            <p:custDataLst>
              <p:tags r:id="rId17"/>
            </p:custDataLst>
          </p:nvPr>
        </p:nvSpPr>
        <p:spPr bwMode="auto">
          <a:xfrm>
            <a:off x="1676400" y="25908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h+3</a:t>
            </a:r>
          </a:p>
        </p:txBody>
      </p:sp>
      <p:sp>
        <p:nvSpPr>
          <p:cNvPr id="29" name="AutoShape 6"/>
          <p:cNvSpPr>
            <a:spLocks noChangeArrowheads="1"/>
          </p:cNvSpPr>
          <p:nvPr>
            <p:custDataLst>
              <p:tags r:id="rId18"/>
            </p:custDataLst>
          </p:nvPr>
        </p:nvSpPr>
        <p:spPr bwMode="auto">
          <a:xfrm>
            <a:off x="3124200" y="3581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30" name="AutoShape 6"/>
          <p:cNvSpPr>
            <a:spLocks noChangeArrowheads="1"/>
          </p:cNvSpPr>
          <p:nvPr>
            <p:custDataLst>
              <p:tags r:id="rId19"/>
            </p:custDataLst>
          </p:nvPr>
        </p:nvSpPr>
        <p:spPr bwMode="auto">
          <a:xfrm>
            <a:off x="152400" y="42672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sp>
        <p:nvSpPr>
          <p:cNvPr id="31" name="Oval 7"/>
          <p:cNvSpPr>
            <a:spLocks noChangeAspect="1" noChangeArrowheads="1"/>
          </p:cNvSpPr>
          <p:nvPr>
            <p:custDataLst>
              <p:tags r:id="rId20"/>
            </p:custDataLst>
          </p:nvPr>
        </p:nvSpPr>
        <p:spPr bwMode="auto">
          <a:xfrm>
            <a:off x="914400" y="3429000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b</a:t>
            </a:r>
          </a:p>
        </p:txBody>
      </p:sp>
      <p:sp>
        <p:nvSpPr>
          <p:cNvPr id="32" name="Oval 11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1858962" y="38862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c</a:t>
            </a:r>
          </a:p>
        </p:txBody>
      </p:sp>
      <p:cxnSp>
        <p:nvCxnSpPr>
          <p:cNvPr id="36" name="AutoShape 12"/>
          <p:cNvCxnSpPr>
            <a:cxnSpLocks noChangeShapeType="1"/>
            <a:stCxn id="31" idx="3"/>
            <a:endCxn id="30" idx="0"/>
          </p:cNvCxnSpPr>
          <p:nvPr>
            <p:custDataLst>
              <p:tags r:id="rId22"/>
            </p:custDataLst>
          </p:nvPr>
        </p:nvCxnSpPr>
        <p:spPr bwMode="auto">
          <a:xfrm rot="5400000">
            <a:off x="524335" y="3792045"/>
            <a:ext cx="560421" cy="3898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46" name="AutoShape 11"/>
          <p:cNvSpPr>
            <a:spLocks noChangeAspect="1" noChangeArrowheads="1"/>
          </p:cNvSpPr>
          <p:nvPr>
            <p:custDataLst>
              <p:tags r:id="rId23"/>
            </p:custDataLst>
          </p:nvPr>
        </p:nvSpPr>
        <p:spPr bwMode="auto">
          <a:xfrm>
            <a:off x="4267200" y="3048000"/>
            <a:ext cx="852488" cy="304800"/>
          </a:xfrm>
          <a:prstGeom prst="rightArrow">
            <a:avLst>
              <a:gd name="adj1" fmla="val 50000"/>
              <a:gd name="adj2" fmla="val 69922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50" name="Oval 4"/>
          <p:cNvSpPr>
            <a:spLocks noChangeAspect="1" noChangeArrowheads="1"/>
          </p:cNvSpPr>
          <p:nvPr>
            <p:custDataLst>
              <p:tags r:id="rId24"/>
            </p:custDataLst>
          </p:nvPr>
        </p:nvSpPr>
        <p:spPr bwMode="auto">
          <a:xfrm>
            <a:off x="6737350" y="3048000"/>
            <a:ext cx="577850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b="1" dirty="0" smtClean="0"/>
              <a:t>c</a:t>
            </a:r>
            <a:endParaRPr lang="en-US" b="1" dirty="0"/>
          </a:p>
        </p:txBody>
      </p:sp>
      <p:cxnSp>
        <p:nvCxnSpPr>
          <p:cNvPr id="51" name="AutoShape 5"/>
          <p:cNvCxnSpPr>
            <a:cxnSpLocks noChangeShapeType="1"/>
            <a:stCxn id="50" idx="3"/>
            <a:endCxn id="70" idx="0"/>
          </p:cNvCxnSpPr>
          <p:nvPr>
            <p:custDataLst>
              <p:tags r:id="rId25"/>
            </p:custDataLst>
          </p:nvPr>
        </p:nvCxnSpPr>
        <p:spPr bwMode="auto">
          <a:xfrm rot="5400000">
            <a:off x="6196917" y="3088104"/>
            <a:ext cx="386029" cy="86408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2" name="AutoShape 6"/>
          <p:cNvSpPr>
            <a:spLocks noChangeArrowheads="1"/>
          </p:cNvSpPr>
          <p:nvPr>
            <p:custDataLst>
              <p:tags r:id="rId26"/>
            </p:custDataLst>
          </p:nvPr>
        </p:nvSpPr>
        <p:spPr bwMode="auto">
          <a:xfrm>
            <a:off x="4800600" y="42672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/>
              <a:t>X</a:t>
            </a:r>
          </a:p>
        </p:txBody>
      </p:sp>
      <p:cxnSp>
        <p:nvCxnSpPr>
          <p:cNvPr id="53" name="AutoShape 10"/>
          <p:cNvCxnSpPr>
            <a:cxnSpLocks noChangeShapeType="1"/>
            <a:stCxn id="50" idx="5"/>
            <a:endCxn id="66" idx="0"/>
          </p:cNvCxnSpPr>
          <p:nvPr>
            <p:custDataLst>
              <p:tags r:id="rId27"/>
            </p:custDataLst>
          </p:nvPr>
        </p:nvCxnSpPr>
        <p:spPr bwMode="auto">
          <a:xfrm rot="16200000" flipH="1">
            <a:off x="7419995" y="3137713"/>
            <a:ext cx="330467" cy="70930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4" name="AutoShape 12"/>
          <p:cNvCxnSpPr>
            <a:cxnSpLocks noChangeShapeType="1"/>
            <a:stCxn id="70" idx="5"/>
            <a:endCxn id="61" idx="0"/>
          </p:cNvCxnSpPr>
          <p:nvPr>
            <p:custDataLst>
              <p:tags r:id="rId28"/>
            </p:custDataLst>
          </p:nvPr>
        </p:nvCxnSpPr>
        <p:spPr bwMode="auto">
          <a:xfrm rot="16200000" flipH="1">
            <a:off x="6239176" y="3915075"/>
            <a:ext cx="200059" cy="35178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55" name="AutoShape 13"/>
          <p:cNvCxnSpPr>
            <a:cxnSpLocks noChangeShapeType="1"/>
            <a:stCxn id="66" idx="3"/>
            <a:endCxn id="60" idx="0"/>
          </p:cNvCxnSpPr>
          <p:nvPr>
            <p:custDataLst>
              <p:tags r:id="rId29"/>
            </p:custDataLst>
          </p:nvPr>
        </p:nvCxnSpPr>
        <p:spPr bwMode="auto">
          <a:xfrm rot="5400000">
            <a:off x="7460683" y="4057951"/>
            <a:ext cx="395555" cy="153119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56" name="Text Box 16"/>
          <p:cNvSpPr txBox="1">
            <a:spLocks noChangeArrowheads="1"/>
          </p:cNvSpPr>
          <p:nvPr>
            <p:custDataLst>
              <p:tags r:id="rId30"/>
            </p:custDataLst>
          </p:nvPr>
        </p:nvSpPr>
        <p:spPr bwMode="auto">
          <a:xfrm>
            <a:off x="7010400" y="4191866"/>
            <a:ext cx="5365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h-1</a:t>
            </a:r>
          </a:p>
        </p:txBody>
      </p:sp>
      <p:sp>
        <p:nvSpPr>
          <p:cNvPr id="57" name="Text Box 17"/>
          <p:cNvSpPr txBox="1">
            <a:spLocks noChangeArrowheads="1"/>
          </p:cNvSpPr>
          <p:nvPr>
            <p:custDataLst>
              <p:tags r:id="rId31"/>
            </p:custDataLst>
          </p:nvPr>
        </p:nvSpPr>
        <p:spPr bwMode="auto">
          <a:xfrm>
            <a:off x="8229600" y="3505200"/>
            <a:ext cx="6096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58" name="Text Box 19"/>
          <p:cNvSpPr txBox="1">
            <a:spLocks noChangeArrowheads="1"/>
          </p:cNvSpPr>
          <p:nvPr>
            <p:custDataLst>
              <p:tags r:id="rId32"/>
            </p:custDataLst>
          </p:nvPr>
        </p:nvSpPr>
        <p:spPr bwMode="auto">
          <a:xfrm>
            <a:off x="6532562" y="38862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59" name="Text Box 42"/>
          <p:cNvSpPr txBox="1">
            <a:spLocks noChangeArrowheads="1"/>
          </p:cNvSpPr>
          <p:nvPr>
            <p:custDataLst>
              <p:tags r:id="rId33"/>
            </p:custDataLst>
          </p:nvPr>
        </p:nvSpPr>
        <p:spPr bwMode="auto">
          <a:xfrm>
            <a:off x="5265953" y="3429000"/>
            <a:ext cx="6014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 smtClean="0">
                <a:solidFill>
                  <a:schemeClr val="accent2"/>
                </a:solidFill>
              </a:rPr>
              <a:t>h+1</a:t>
            </a:r>
            <a:endParaRPr lang="en-US" sz="2000" b="1" dirty="0">
              <a:solidFill>
                <a:schemeClr val="accent2"/>
              </a:solidFill>
            </a:endParaRPr>
          </a:p>
        </p:txBody>
      </p:sp>
      <p:sp>
        <p:nvSpPr>
          <p:cNvPr id="60" name="AutoShape 51"/>
          <p:cNvSpPr>
            <a:spLocks noChangeArrowheads="1"/>
          </p:cNvSpPr>
          <p:nvPr>
            <p:custDataLst>
              <p:tags r:id="rId34"/>
            </p:custDataLst>
          </p:nvPr>
        </p:nvSpPr>
        <p:spPr bwMode="auto">
          <a:xfrm>
            <a:off x="7162800" y="4332288"/>
            <a:ext cx="838200" cy="468312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V</a:t>
            </a:r>
          </a:p>
        </p:txBody>
      </p:sp>
      <p:sp>
        <p:nvSpPr>
          <p:cNvPr id="61" name="AutoShape 53"/>
          <p:cNvSpPr>
            <a:spLocks noChangeArrowheads="1"/>
          </p:cNvSpPr>
          <p:nvPr>
            <p:custDataLst>
              <p:tags r:id="rId35"/>
            </p:custDataLst>
          </p:nvPr>
        </p:nvSpPr>
        <p:spPr bwMode="auto">
          <a:xfrm>
            <a:off x="6019800" y="4191000"/>
            <a:ext cx="990600" cy="581891"/>
          </a:xfrm>
          <a:prstGeom prst="triangle">
            <a:avLst>
              <a:gd name="adj" fmla="val 50000"/>
            </a:avLst>
          </a:prstGeom>
          <a:solidFill>
            <a:schemeClr val="bg1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/>
              <a:t>U</a:t>
            </a:r>
          </a:p>
        </p:txBody>
      </p:sp>
      <p:sp>
        <p:nvSpPr>
          <p:cNvPr id="62" name="Oval 54"/>
          <p:cNvSpPr>
            <a:spLocks noChangeArrowheads="1"/>
          </p:cNvSpPr>
          <p:nvPr>
            <p:custDataLst>
              <p:tags r:id="rId36"/>
            </p:custDataLst>
          </p:nvPr>
        </p:nvSpPr>
        <p:spPr bwMode="auto">
          <a:xfrm>
            <a:off x="6248400" y="4918364"/>
            <a:ext cx="208319" cy="187036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63" name="Line 55"/>
          <p:cNvSpPr>
            <a:spLocks noChangeShapeType="1"/>
          </p:cNvSpPr>
          <p:nvPr>
            <p:custDataLst>
              <p:tags r:id="rId37"/>
            </p:custDataLst>
          </p:nvPr>
        </p:nvSpPr>
        <p:spPr bwMode="auto">
          <a:xfrm>
            <a:off x="6352559" y="4752109"/>
            <a:ext cx="0" cy="166255"/>
          </a:xfrm>
          <a:prstGeom prst="line">
            <a:avLst/>
          </a:prstGeom>
          <a:noFill/>
          <a:ln w="25400">
            <a:solidFill>
              <a:srgbClr val="C00000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64" name="Text Box 63"/>
          <p:cNvSpPr txBox="1">
            <a:spLocks noChangeArrowheads="1"/>
          </p:cNvSpPr>
          <p:nvPr>
            <p:custDataLst>
              <p:tags r:id="rId38"/>
            </p:custDataLst>
          </p:nvPr>
        </p:nvSpPr>
        <p:spPr bwMode="auto">
          <a:xfrm>
            <a:off x="7315200" y="2819400"/>
            <a:ext cx="5969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h+2</a:t>
            </a:r>
          </a:p>
        </p:txBody>
      </p:sp>
      <p:sp>
        <p:nvSpPr>
          <p:cNvPr id="65" name="AutoShape 6"/>
          <p:cNvSpPr>
            <a:spLocks noChangeArrowheads="1"/>
          </p:cNvSpPr>
          <p:nvPr>
            <p:custDataLst>
              <p:tags r:id="rId39"/>
            </p:custDataLst>
          </p:nvPr>
        </p:nvSpPr>
        <p:spPr bwMode="auto">
          <a:xfrm>
            <a:off x="8077200" y="4343400"/>
            <a:ext cx="914400" cy="762000"/>
          </a:xfrm>
          <a:prstGeom prst="triangle">
            <a:avLst>
              <a:gd name="adj" fmla="val 50000"/>
            </a:avLst>
          </a:prstGeom>
          <a:noFill/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Z</a:t>
            </a:r>
            <a:endParaRPr lang="en-US" dirty="0"/>
          </a:p>
        </p:txBody>
      </p:sp>
      <p:sp>
        <p:nvSpPr>
          <p:cNvPr id="66" name="Oval 11"/>
          <p:cNvSpPr>
            <a:spLocks noChangeAspect="1" noChangeArrowheads="1"/>
          </p:cNvSpPr>
          <p:nvPr>
            <p:custDataLst>
              <p:tags r:id="rId40"/>
            </p:custDataLst>
          </p:nvPr>
        </p:nvSpPr>
        <p:spPr bwMode="auto">
          <a:xfrm>
            <a:off x="7650162" y="3657600"/>
            <a:ext cx="579438" cy="327025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a</a:t>
            </a:r>
            <a:endParaRPr lang="en-US" dirty="0"/>
          </a:p>
        </p:txBody>
      </p:sp>
      <p:cxnSp>
        <p:nvCxnSpPr>
          <p:cNvPr id="67" name="AutoShape 10"/>
          <p:cNvCxnSpPr>
            <a:cxnSpLocks noChangeShapeType="1"/>
            <a:stCxn id="66" idx="5"/>
            <a:endCxn id="65" idx="0"/>
          </p:cNvCxnSpPr>
          <p:nvPr>
            <p:custDataLst>
              <p:tags r:id="rId41"/>
            </p:custDataLst>
          </p:nvPr>
        </p:nvCxnSpPr>
        <p:spPr bwMode="auto">
          <a:xfrm rot="16200000" flipH="1">
            <a:off x="8136238" y="3945237"/>
            <a:ext cx="406667" cy="389657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68" name="Text Box 17"/>
          <p:cNvSpPr txBox="1">
            <a:spLocks noChangeArrowheads="1"/>
          </p:cNvSpPr>
          <p:nvPr>
            <p:custDataLst>
              <p:tags r:id="rId42"/>
            </p:custDataLst>
          </p:nvPr>
        </p:nvSpPr>
        <p:spPr bwMode="auto">
          <a:xfrm>
            <a:off x="8585200" y="4114800"/>
            <a:ext cx="406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70" name="Oval 7"/>
          <p:cNvSpPr>
            <a:spLocks noChangeAspect="1" noChangeArrowheads="1"/>
          </p:cNvSpPr>
          <p:nvPr>
            <p:custDataLst>
              <p:tags r:id="rId43"/>
            </p:custDataLst>
          </p:nvPr>
        </p:nvSpPr>
        <p:spPr bwMode="auto">
          <a:xfrm>
            <a:off x="5667375" y="3713162"/>
            <a:ext cx="581025" cy="325438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eaLnBrk="0" hangingPunct="0"/>
            <a:r>
              <a:rPr lang="en-US" dirty="0" smtClean="0"/>
              <a:t>b</a:t>
            </a:r>
            <a:endParaRPr lang="en-US" dirty="0"/>
          </a:p>
        </p:txBody>
      </p:sp>
      <p:cxnSp>
        <p:nvCxnSpPr>
          <p:cNvPr id="71" name="AutoShape 3"/>
          <p:cNvCxnSpPr>
            <a:cxnSpLocks noChangeShapeType="1"/>
            <a:stCxn id="70" idx="3"/>
            <a:endCxn id="52" idx="0"/>
          </p:cNvCxnSpPr>
          <p:nvPr>
            <p:custDataLst>
              <p:tags r:id="rId44"/>
            </p:custDataLst>
          </p:nvPr>
        </p:nvCxnSpPr>
        <p:spPr bwMode="auto">
          <a:xfrm rot="5400000">
            <a:off x="5367003" y="3881738"/>
            <a:ext cx="276259" cy="494664"/>
          </a:xfrm>
          <a:prstGeom prst="straightConnector1">
            <a:avLst/>
          </a:prstGeom>
          <a:noFill/>
          <a:ln w="1587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72" name="Text Box 19"/>
          <p:cNvSpPr txBox="1">
            <a:spLocks noChangeArrowheads="1"/>
          </p:cNvSpPr>
          <p:nvPr>
            <p:custDataLst>
              <p:tags r:id="rId45"/>
            </p:custDataLst>
          </p:nvPr>
        </p:nvSpPr>
        <p:spPr bwMode="auto">
          <a:xfrm>
            <a:off x="4876800" y="4038600"/>
            <a:ext cx="401638" cy="3977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l" eaLnBrk="0" hangingPunct="0"/>
            <a:r>
              <a:rPr lang="en-US" sz="2000" b="1" dirty="0">
                <a:solidFill>
                  <a:schemeClr val="accent2"/>
                </a:solidFill>
              </a:rPr>
              <a:t>h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19788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Insert, summarized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Insert as in a BST</a:t>
            </a:r>
          </a:p>
          <a:p>
            <a:endParaRPr lang="en-US" sz="1000" dirty="0" smtClean="0"/>
          </a:p>
          <a:p>
            <a:r>
              <a:rPr lang="en-US" dirty="0" smtClean="0"/>
              <a:t>Check back up path for imbalance, which will be 1 of 4 cases:</a:t>
            </a:r>
          </a:p>
          <a:p>
            <a:pPr lvl="1"/>
            <a:r>
              <a:rPr lang="en-US" dirty="0"/>
              <a:t>N</a:t>
            </a:r>
            <a:r>
              <a:rPr lang="en-US" dirty="0" smtClean="0"/>
              <a:t>ode’s left-left grandchild is too tall</a:t>
            </a:r>
          </a:p>
          <a:p>
            <a:pPr lvl="1"/>
            <a:r>
              <a:rPr lang="en-US" dirty="0" smtClean="0"/>
              <a:t>Node’s left-right grandchild is too tall</a:t>
            </a:r>
          </a:p>
          <a:p>
            <a:pPr lvl="1"/>
            <a:r>
              <a:rPr lang="en-US" dirty="0" smtClean="0"/>
              <a:t>Node’s right-left grandchild is too tall</a:t>
            </a:r>
          </a:p>
          <a:p>
            <a:pPr lvl="1"/>
            <a:r>
              <a:rPr lang="en-US" dirty="0" smtClean="0"/>
              <a:t>Node’s right-right grandchild is too tall</a:t>
            </a:r>
          </a:p>
          <a:p>
            <a:pPr lvl="1"/>
            <a:endParaRPr lang="en-US" sz="1000" dirty="0" smtClean="0"/>
          </a:p>
          <a:p>
            <a:r>
              <a:rPr lang="en-US" dirty="0" smtClean="0"/>
              <a:t>Only one case occurs because tree was balanced before insert</a:t>
            </a:r>
          </a:p>
          <a:p>
            <a:endParaRPr lang="en-US" sz="1000" dirty="0" smtClean="0"/>
          </a:p>
          <a:p>
            <a:r>
              <a:rPr lang="en-US" dirty="0" smtClean="0"/>
              <a:t>After the appropriate single or double rotation, the smallest-unbalanced </a:t>
            </a:r>
            <a:r>
              <a:rPr lang="en-US" dirty="0" err="1" smtClean="0"/>
              <a:t>subtree</a:t>
            </a:r>
            <a:r>
              <a:rPr lang="en-US" dirty="0" smtClean="0"/>
              <a:t> has the same height as before the insertion</a:t>
            </a:r>
          </a:p>
          <a:p>
            <a:pPr lvl="1"/>
            <a:r>
              <a:rPr lang="en-US" dirty="0" smtClean="0"/>
              <a:t>So all ancestors are now balanced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4477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Balanced binary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Binary tree with guarantee on depths of leaves</a:t>
            </a:r>
          </a:p>
          <a:p>
            <a:r>
              <a:rPr lang="en-US" dirty="0" smtClean="0"/>
              <a:t>O(log n) insert and delete</a:t>
            </a:r>
          </a:p>
          <a:p>
            <a:r>
              <a:rPr lang="en-US" dirty="0" smtClean="0"/>
              <a:t>Many flavors</a:t>
            </a:r>
          </a:p>
          <a:p>
            <a:pPr lvl="1"/>
            <a:r>
              <a:rPr lang="en-US" dirty="0" smtClean="0"/>
              <a:t>Red-black trees</a:t>
            </a:r>
          </a:p>
          <a:p>
            <a:pPr lvl="1"/>
            <a:r>
              <a:rPr lang="en-US" dirty="0" smtClean="0"/>
              <a:t>Self-adjusting binary trees</a:t>
            </a:r>
          </a:p>
          <a:p>
            <a:pPr lvl="1"/>
            <a:r>
              <a:rPr lang="en-US" dirty="0" smtClean="0"/>
              <a:t>2-3 trees</a:t>
            </a:r>
          </a:p>
          <a:p>
            <a:pPr lvl="1"/>
            <a:r>
              <a:rPr lang="en-US" dirty="0" smtClean="0"/>
              <a:t>AVL Trees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Issues</a:t>
            </a:r>
          </a:p>
          <a:p>
            <a:pPr lvl="1"/>
            <a:r>
              <a:rPr lang="en-US" dirty="0" smtClean="0"/>
              <a:t>Ensure height is bounded by c log n</a:t>
            </a:r>
          </a:p>
          <a:p>
            <a:pPr lvl="1"/>
            <a:r>
              <a:rPr lang="en-US" dirty="0" smtClean="0"/>
              <a:t>Maintain this bound on insert and delete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2550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AVL 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2438400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Developed in 1962 by Soviet mathematicians Georgy Adelson-</a:t>
            </a:r>
            <a:r>
              <a:rPr lang="en-US" dirty="0" err="1" smtClean="0"/>
              <a:t>Velsky</a:t>
            </a:r>
            <a:r>
              <a:rPr lang="en-US" dirty="0" smtClean="0"/>
              <a:t> and </a:t>
            </a:r>
            <a:r>
              <a:rPr lang="en-US" dirty="0" err="1" smtClean="0"/>
              <a:t>Evgeny</a:t>
            </a:r>
            <a:r>
              <a:rPr lang="en-US" dirty="0" smtClean="0"/>
              <a:t> </a:t>
            </a:r>
            <a:r>
              <a:rPr lang="en-US" dirty="0" smtClean="0"/>
              <a:t>Landis (</a:t>
            </a:r>
            <a:r>
              <a:rPr lang="vi-VN" dirty="0" smtClean="0"/>
              <a:t>Адельсо́н-Ве́льский</a:t>
            </a:r>
            <a:r>
              <a:rPr lang="en-US" dirty="0" smtClean="0"/>
              <a:t>, </a:t>
            </a:r>
            <a:r>
              <a:rPr lang="vi-VN" dirty="0" smtClean="0"/>
              <a:t>Ла́ндис</a:t>
            </a:r>
            <a:r>
              <a:rPr lang="en-US" dirty="0" smtClean="0"/>
              <a:t>) </a:t>
            </a:r>
            <a:endParaRPr lang="en-US" dirty="0" smtClean="0"/>
          </a:p>
          <a:p>
            <a:r>
              <a:rPr lang="en-US" dirty="0" smtClean="0"/>
              <a:t>Structural property on tree guarantees depth O(log n)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2438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Rebalance operation to ensure property</a:t>
            </a:r>
          </a:p>
          <a:p>
            <a:r>
              <a:rPr lang="en-US" dirty="0"/>
              <a:t>Practical</a:t>
            </a:r>
          </a:p>
          <a:p>
            <a:r>
              <a:rPr lang="en-US" dirty="0" smtClean="0"/>
              <a:t>First published balanced search tree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3006" y="4038601"/>
            <a:ext cx="7010400" cy="1163836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5334000"/>
            <a:ext cx="7567612" cy="519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7165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AVL Tree overview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Balance condition</a:t>
            </a:r>
          </a:p>
          <a:p>
            <a:r>
              <a:rPr lang="en-US" dirty="0" smtClean="0"/>
              <a:t>Depth bound</a:t>
            </a:r>
          </a:p>
          <a:p>
            <a:r>
              <a:rPr lang="en-US" dirty="0" smtClean="0"/>
              <a:t>Rotations to rebalance the tree</a:t>
            </a:r>
            <a:endParaRPr lang="en-US" dirty="0"/>
          </a:p>
        </p:txBody>
      </p:sp>
      <p:grpSp>
        <p:nvGrpSpPr>
          <p:cNvPr id="6" name="Group 5"/>
          <p:cNvGrpSpPr/>
          <p:nvPr/>
        </p:nvGrpSpPr>
        <p:grpSpPr>
          <a:xfrm>
            <a:off x="342900" y="4114800"/>
            <a:ext cx="4267200" cy="2619375"/>
            <a:chOff x="533400" y="381000"/>
            <a:chExt cx="4267200" cy="2619375"/>
          </a:xfrm>
        </p:grpSpPr>
        <p:cxnSp>
          <p:nvCxnSpPr>
            <p:cNvPr id="7" name="AutoShape 3"/>
            <p:cNvCxnSpPr>
              <a:cxnSpLocks noChangeShapeType="1"/>
              <a:stCxn id="8" idx="6"/>
              <a:endCxn id="11" idx="1"/>
            </p:cNvCxnSpPr>
            <p:nvPr>
              <p:custDataLst>
                <p:tags r:id="rId23"/>
              </p:custDataLst>
            </p:nvPr>
          </p:nvCxnSpPr>
          <p:spPr bwMode="auto">
            <a:xfrm>
              <a:off x="2351088" y="801688"/>
              <a:ext cx="1086801" cy="341346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8" name="Oval 4"/>
            <p:cNvSpPr>
              <a:spLocks noChangeAspect="1" noChangeArrowheads="1"/>
            </p:cNvSpPr>
            <p:nvPr>
              <p:custDataLst>
                <p:tags r:id="rId24"/>
              </p:custDataLst>
            </p:nvPr>
          </p:nvSpPr>
          <p:spPr bwMode="auto">
            <a:xfrm>
              <a:off x="1773238" y="638175"/>
              <a:ext cx="577850" cy="327025"/>
            </a:xfrm>
            <a:prstGeom prst="ellipse">
              <a:avLst/>
            </a:prstGeom>
            <a:noFill/>
            <a:ln w="381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>
                  <a:solidFill>
                    <a:srgbClr val="C00000"/>
                  </a:solidFill>
                </a:rPr>
                <a:t>a</a:t>
              </a:r>
            </a:p>
          </p:txBody>
        </p:sp>
        <p:cxnSp>
          <p:nvCxnSpPr>
            <p:cNvPr id="9" name="AutoShape 5"/>
            <p:cNvCxnSpPr>
              <a:cxnSpLocks noChangeShapeType="1"/>
              <a:stCxn id="8" idx="2"/>
              <a:endCxn id="10" idx="0"/>
            </p:cNvCxnSpPr>
            <p:nvPr>
              <p:custDataLst>
                <p:tags r:id="rId25"/>
              </p:custDataLst>
            </p:nvPr>
          </p:nvCxnSpPr>
          <p:spPr bwMode="auto">
            <a:xfrm rot="10800000" flipV="1">
              <a:off x="1011238" y="801687"/>
              <a:ext cx="762000" cy="44608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0" name="AutoShape 6"/>
            <p:cNvSpPr>
              <a:spLocks noChangeArrowheads="1"/>
            </p:cNvSpPr>
            <p:nvPr>
              <p:custDataLst>
                <p:tags r:id="rId26"/>
              </p:custDataLst>
            </p:nvPr>
          </p:nvSpPr>
          <p:spPr bwMode="auto">
            <a:xfrm>
              <a:off x="554038" y="12477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sp>
          <p:nvSpPr>
            <p:cNvPr id="11" name="Oval 7"/>
            <p:cNvSpPr>
              <a:spLocks noChangeAspect="1" noChangeArrowheads="1"/>
            </p:cNvSpPr>
            <p:nvPr>
              <p:custDataLst>
                <p:tags r:id="rId27"/>
              </p:custDataLst>
            </p:nvPr>
          </p:nvSpPr>
          <p:spPr bwMode="auto">
            <a:xfrm>
              <a:off x="3352800" y="1095375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b</a:t>
              </a:r>
            </a:p>
          </p:txBody>
        </p:sp>
        <p:cxnSp>
          <p:nvCxnSpPr>
            <p:cNvPr id="12" name="AutoShape 10"/>
            <p:cNvCxnSpPr>
              <a:cxnSpLocks noChangeShapeType="1"/>
              <a:stCxn id="11" idx="6"/>
              <a:endCxn id="28" idx="0"/>
            </p:cNvCxnSpPr>
            <p:nvPr>
              <p:custDataLst>
                <p:tags r:id="rId28"/>
              </p:custDataLst>
            </p:nvPr>
          </p:nvCxnSpPr>
          <p:spPr bwMode="auto">
            <a:xfrm>
              <a:off x="3933825" y="1258094"/>
              <a:ext cx="409575" cy="44688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3" name="Oval 11"/>
            <p:cNvSpPr>
              <a:spLocks noChangeAspect="1" noChangeArrowheads="1"/>
            </p:cNvSpPr>
            <p:nvPr>
              <p:custDataLst>
                <p:tags r:id="rId29"/>
              </p:custDataLst>
            </p:nvPr>
          </p:nvSpPr>
          <p:spPr bwMode="auto">
            <a:xfrm>
              <a:off x="2476500" y="1501775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c</a:t>
              </a:r>
            </a:p>
          </p:txBody>
        </p:sp>
        <p:cxnSp>
          <p:nvCxnSpPr>
            <p:cNvPr id="14" name="AutoShape 12"/>
            <p:cNvCxnSpPr>
              <a:cxnSpLocks noChangeShapeType="1"/>
              <a:stCxn id="13" idx="3"/>
              <a:endCxn id="22" idx="0"/>
            </p:cNvCxnSpPr>
            <p:nvPr>
              <p:custDataLst>
                <p:tags r:id="rId30"/>
              </p:custDataLst>
            </p:nvPr>
          </p:nvCxnSpPr>
          <p:spPr bwMode="auto">
            <a:xfrm rot="5400000">
              <a:off x="2213996" y="1738613"/>
              <a:ext cx="3050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15" name="AutoShape 13"/>
            <p:cNvCxnSpPr>
              <a:cxnSpLocks noChangeShapeType="1"/>
              <a:stCxn id="13" idx="5"/>
              <a:endCxn id="21" idx="0"/>
            </p:cNvCxnSpPr>
            <p:nvPr>
              <p:custDataLst>
                <p:tags r:id="rId31"/>
              </p:custDataLst>
            </p:nvPr>
          </p:nvCxnSpPr>
          <p:spPr bwMode="auto">
            <a:xfrm rot="16200000" flipH="1">
              <a:off x="2990357" y="1761631"/>
              <a:ext cx="228867" cy="2674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16" name="Text Box 16"/>
            <p:cNvSpPr txBox="1">
              <a:spLocks noChangeArrowheads="1"/>
            </p:cNvSpPr>
            <p:nvPr>
              <p:custDataLst>
                <p:tags r:id="rId32"/>
              </p:custDataLst>
            </p:nvPr>
          </p:nvSpPr>
          <p:spPr bwMode="auto">
            <a:xfrm>
              <a:off x="3276600" y="1765300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17" name="Text Box 17"/>
            <p:cNvSpPr txBox="1">
              <a:spLocks noChangeArrowheads="1"/>
            </p:cNvSpPr>
            <p:nvPr>
              <p:custDataLst>
                <p:tags r:id="rId33"/>
              </p:custDataLst>
            </p:nvPr>
          </p:nvSpPr>
          <p:spPr bwMode="auto">
            <a:xfrm>
              <a:off x="4343400" y="1323975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18" name="Text Box 19"/>
            <p:cNvSpPr txBox="1">
              <a:spLocks noChangeArrowheads="1"/>
            </p:cNvSpPr>
            <p:nvPr>
              <p:custDataLst>
                <p:tags r:id="rId34"/>
              </p:custDataLst>
            </p:nvPr>
          </p:nvSpPr>
          <p:spPr bwMode="auto">
            <a:xfrm>
              <a:off x="1752600" y="16922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cxnSp>
          <p:nvCxnSpPr>
            <p:cNvPr id="19" name="AutoShape 40"/>
            <p:cNvCxnSpPr>
              <a:cxnSpLocks noChangeShapeType="1"/>
              <a:stCxn id="11" idx="2"/>
              <a:endCxn id="13" idx="7"/>
            </p:cNvCxnSpPr>
            <p:nvPr>
              <p:custDataLst>
                <p:tags r:id="rId35"/>
              </p:custDataLst>
            </p:nvPr>
          </p:nvCxnSpPr>
          <p:spPr bwMode="auto">
            <a:xfrm rot="10800000" flipV="1">
              <a:off x="2971082" y="1258093"/>
              <a:ext cx="381719" cy="291573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20" name="Text Box 42"/>
            <p:cNvSpPr txBox="1">
              <a:spLocks noChangeArrowheads="1"/>
            </p:cNvSpPr>
            <p:nvPr>
              <p:custDataLst>
                <p:tags r:id="rId36"/>
              </p:custDataLst>
            </p:nvPr>
          </p:nvSpPr>
          <p:spPr bwMode="auto">
            <a:xfrm>
              <a:off x="533400" y="101917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21" name="AutoShape 51"/>
            <p:cNvSpPr>
              <a:spLocks noChangeArrowheads="1"/>
            </p:cNvSpPr>
            <p:nvPr>
              <p:custDataLst>
                <p:tags r:id="rId37"/>
              </p:custDataLst>
            </p:nvPr>
          </p:nvSpPr>
          <p:spPr bwMode="auto">
            <a:xfrm>
              <a:off x="2819400" y="2009775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22" name="AutoShape 53"/>
            <p:cNvSpPr>
              <a:spLocks noChangeArrowheads="1"/>
            </p:cNvSpPr>
            <p:nvPr>
              <p:custDataLst>
                <p:tags r:id="rId38"/>
              </p:custDataLst>
            </p:nvPr>
          </p:nvSpPr>
          <p:spPr bwMode="auto">
            <a:xfrm>
              <a:off x="1676400" y="2085975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U</a:t>
              </a:r>
            </a:p>
          </p:txBody>
        </p:sp>
        <p:sp>
          <p:nvSpPr>
            <p:cNvPr id="23" name="Oval 54"/>
            <p:cNvSpPr>
              <a:spLocks noChangeArrowheads="1"/>
            </p:cNvSpPr>
            <p:nvPr>
              <p:custDataLst>
                <p:tags r:id="rId39"/>
              </p:custDataLst>
            </p:nvPr>
          </p:nvSpPr>
          <p:spPr bwMode="auto">
            <a:xfrm>
              <a:off x="2306281" y="2813339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4" name="Line 55"/>
            <p:cNvSpPr>
              <a:spLocks noChangeShapeType="1"/>
            </p:cNvSpPr>
            <p:nvPr>
              <p:custDataLst>
                <p:tags r:id="rId40"/>
              </p:custDataLst>
            </p:nvPr>
          </p:nvSpPr>
          <p:spPr bwMode="auto">
            <a:xfrm>
              <a:off x="2414196" y="2667000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25" name="Text Box 62"/>
            <p:cNvSpPr txBox="1">
              <a:spLocks noChangeArrowheads="1"/>
            </p:cNvSpPr>
            <p:nvPr>
              <p:custDataLst>
                <p:tags r:id="rId41"/>
              </p:custDataLst>
            </p:nvPr>
          </p:nvSpPr>
          <p:spPr bwMode="auto">
            <a:xfrm>
              <a:off x="2281238" y="1143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h+1</a:t>
              </a:r>
            </a:p>
          </p:txBody>
        </p:sp>
        <p:sp>
          <p:nvSpPr>
            <p:cNvPr id="26" name="Text Box 63"/>
            <p:cNvSpPr txBox="1">
              <a:spLocks noChangeArrowheads="1"/>
            </p:cNvSpPr>
            <p:nvPr>
              <p:custDataLst>
                <p:tags r:id="rId42"/>
              </p:custDataLst>
            </p:nvPr>
          </p:nvSpPr>
          <p:spPr bwMode="auto">
            <a:xfrm>
              <a:off x="3754438" y="738188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27" name="Text Box 64"/>
            <p:cNvSpPr txBox="1">
              <a:spLocks noChangeArrowheads="1"/>
            </p:cNvSpPr>
            <p:nvPr>
              <p:custDataLst>
                <p:tags r:id="rId43"/>
              </p:custDataLst>
            </p:nvPr>
          </p:nvSpPr>
          <p:spPr bwMode="auto">
            <a:xfrm>
              <a:off x="1246188" y="3810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>
                  <a:solidFill>
                    <a:schemeClr val="accent2"/>
                  </a:solidFill>
                </a:rPr>
                <a:t>h+3</a:t>
              </a:r>
            </a:p>
          </p:txBody>
        </p:sp>
        <p:sp>
          <p:nvSpPr>
            <p:cNvPr id="28" name="AutoShape 6"/>
            <p:cNvSpPr>
              <a:spLocks noChangeArrowheads="1"/>
            </p:cNvSpPr>
            <p:nvPr>
              <p:custDataLst>
                <p:tags r:id="rId44"/>
              </p:custDataLst>
            </p:nvPr>
          </p:nvSpPr>
          <p:spPr bwMode="auto">
            <a:xfrm>
              <a:off x="3886200" y="1704975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Z</a:t>
              </a:r>
              <a:endParaRPr lang="en-US" dirty="0"/>
            </a:p>
          </p:txBody>
        </p:sp>
      </p:grpSp>
      <p:grpSp>
        <p:nvGrpSpPr>
          <p:cNvPr id="29" name="Group 28"/>
          <p:cNvGrpSpPr/>
          <p:nvPr/>
        </p:nvGrpSpPr>
        <p:grpSpPr>
          <a:xfrm>
            <a:off x="4876800" y="4191000"/>
            <a:ext cx="4191000" cy="2286000"/>
            <a:chOff x="4876800" y="3505200"/>
            <a:chExt cx="4191000" cy="2286000"/>
          </a:xfrm>
        </p:grpSpPr>
        <p:sp>
          <p:nvSpPr>
            <p:cNvPr id="30" name="Oval 4"/>
            <p:cNvSpPr>
              <a:spLocks noChangeAspect="1" noChangeArrowheads="1"/>
            </p:cNvSpPr>
            <p:nvPr>
              <p:custDataLst>
                <p:tags r:id="rId1"/>
              </p:custDataLst>
            </p:nvPr>
          </p:nvSpPr>
          <p:spPr bwMode="auto">
            <a:xfrm>
              <a:off x="6813550" y="3733800"/>
              <a:ext cx="577850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b="1" dirty="0" smtClean="0"/>
                <a:t>c</a:t>
              </a:r>
              <a:endParaRPr lang="en-US" b="1" dirty="0"/>
            </a:p>
          </p:txBody>
        </p:sp>
        <p:cxnSp>
          <p:nvCxnSpPr>
            <p:cNvPr id="31" name="AutoShape 5"/>
            <p:cNvCxnSpPr>
              <a:cxnSpLocks noChangeShapeType="1"/>
              <a:stCxn id="30" idx="3"/>
              <a:endCxn id="49" idx="0"/>
            </p:cNvCxnSpPr>
            <p:nvPr>
              <p:custDataLst>
                <p:tags r:id="rId2"/>
              </p:custDataLst>
            </p:nvPr>
          </p:nvCxnSpPr>
          <p:spPr bwMode="auto">
            <a:xfrm rot="5400000">
              <a:off x="6273117" y="3773904"/>
              <a:ext cx="386029" cy="86408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2" name="AutoShape 6"/>
            <p:cNvSpPr>
              <a:spLocks noChangeArrowheads="1"/>
            </p:cNvSpPr>
            <p:nvPr>
              <p:custDataLst>
                <p:tags r:id="rId3"/>
              </p:custDataLst>
            </p:nvPr>
          </p:nvSpPr>
          <p:spPr bwMode="auto">
            <a:xfrm>
              <a:off x="4876800" y="49530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/>
                <a:t>X</a:t>
              </a:r>
            </a:p>
          </p:txBody>
        </p:sp>
        <p:cxnSp>
          <p:nvCxnSpPr>
            <p:cNvPr id="33" name="AutoShape 10"/>
            <p:cNvCxnSpPr>
              <a:cxnSpLocks noChangeShapeType="1"/>
              <a:stCxn id="30" idx="5"/>
              <a:endCxn id="46" idx="0"/>
            </p:cNvCxnSpPr>
            <p:nvPr>
              <p:custDataLst>
                <p:tags r:id="rId4"/>
              </p:custDataLst>
            </p:nvPr>
          </p:nvCxnSpPr>
          <p:spPr bwMode="auto">
            <a:xfrm rot="16200000" flipH="1">
              <a:off x="7496195" y="3823513"/>
              <a:ext cx="330467" cy="709305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4" name="AutoShape 12"/>
            <p:cNvCxnSpPr>
              <a:cxnSpLocks noChangeShapeType="1"/>
              <a:stCxn id="49" idx="5"/>
              <a:endCxn id="41" idx="0"/>
            </p:cNvCxnSpPr>
            <p:nvPr>
              <p:custDataLst>
                <p:tags r:id="rId5"/>
              </p:custDataLst>
            </p:nvPr>
          </p:nvCxnSpPr>
          <p:spPr bwMode="auto">
            <a:xfrm rot="16200000" flipH="1">
              <a:off x="6315376" y="4600875"/>
              <a:ext cx="200059" cy="35178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cxnSp>
          <p:nvCxnSpPr>
            <p:cNvPr id="35" name="AutoShape 13"/>
            <p:cNvCxnSpPr>
              <a:cxnSpLocks noChangeShapeType="1"/>
              <a:stCxn id="46" idx="3"/>
              <a:endCxn id="40" idx="0"/>
            </p:cNvCxnSpPr>
            <p:nvPr>
              <p:custDataLst>
                <p:tags r:id="rId6"/>
              </p:custDataLst>
            </p:nvPr>
          </p:nvCxnSpPr>
          <p:spPr bwMode="auto">
            <a:xfrm rot="5400000">
              <a:off x="7536883" y="4743751"/>
              <a:ext cx="395555" cy="15311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36" name="Text Box 16"/>
            <p:cNvSpPr txBox="1">
              <a:spLocks noChangeArrowheads="1"/>
            </p:cNvSpPr>
            <p:nvPr>
              <p:custDataLst>
                <p:tags r:id="rId7"/>
              </p:custDataLst>
            </p:nvPr>
          </p:nvSpPr>
          <p:spPr bwMode="auto">
            <a:xfrm>
              <a:off x="7086600" y="4877666"/>
              <a:ext cx="536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h-1</a:t>
              </a:r>
            </a:p>
          </p:txBody>
        </p:sp>
        <p:sp>
          <p:nvSpPr>
            <p:cNvPr id="37" name="Text Box 17"/>
            <p:cNvSpPr txBox="1">
              <a:spLocks noChangeArrowheads="1"/>
            </p:cNvSpPr>
            <p:nvPr>
              <p:custDataLst>
                <p:tags r:id="rId8"/>
              </p:custDataLst>
            </p:nvPr>
          </p:nvSpPr>
          <p:spPr bwMode="auto">
            <a:xfrm>
              <a:off x="8305800" y="4191000"/>
              <a:ext cx="609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 smtClean="0">
                  <a:solidFill>
                    <a:schemeClr val="accent2"/>
                  </a:solidFill>
                </a:rPr>
                <a:t>h+1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38" name="Text Box 19"/>
            <p:cNvSpPr txBox="1">
              <a:spLocks noChangeArrowheads="1"/>
            </p:cNvSpPr>
            <p:nvPr>
              <p:custDataLst>
                <p:tags r:id="rId9"/>
              </p:custDataLst>
            </p:nvPr>
          </p:nvSpPr>
          <p:spPr bwMode="auto">
            <a:xfrm>
              <a:off x="6608762" y="45720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39" name="Text Box 42"/>
            <p:cNvSpPr txBox="1">
              <a:spLocks noChangeArrowheads="1"/>
            </p:cNvSpPr>
            <p:nvPr>
              <p:custDataLst>
                <p:tags r:id="rId10"/>
              </p:custDataLst>
            </p:nvPr>
          </p:nvSpPr>
          <p:spPr bwMode="auto">
            <a:xfrm>
              <a:off x="5342153" y="4114800"/>
              <a:ext cx="60144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 smtClean="0">
                  <a:solidFill>
                    <a:schemeClr val="accent2"/>
                  </a:solidFill>
                </a:rPr>
                <a:t>h+1</a:t>
              </a:r>
              <a:endParaRPr lang="en-US" sz="2000" b="1" dirty="0">
                <a:solidFill>
                  <a:schemeClr val="accent2"/>
                </a:solidFill>
              </a:endParaRPr>
            </a:p>
          </p:txBody>
        </p:sp>
        <p:sp>
          <p:nvSpPr>
            <p:cNvPr id="40" name="AutoShape 51"/>
            <p:cNvSpPr>
              <a:spLocks noChangeArrowheads="1"/>
            </p:cNvSpPr>
            <p:nvPr>
              <p:custDataLst>
                <p:tags r:id="rId11"/>
              </p:custDataLst>
            </p:nvPr>
          </p:nvSpPr>
          <p:spPr bwMode="auto">
            <a:xfrm>
              <a:off x="7239000" y="5018088"/>
              <a:ext cx="838200" cy="468312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V</a:t>
              </a:r>
            </a:p>
          </p:txBody>
        </p:sp>
        <p:sp>
          <p:nvSpPr>
            <p:cNvPr id="41" name="AutoShape 53"/>
            <p:cNvSpPr>
              <a:spLocks noChangeArrowheads="1"/>
            </p:cNvSpPr>
            <p:nvPr>
              <p:custDataLst>
                <p:tags r:id="rId12"/>
              </p:custDataLst>
            </p:nvPr>
          </p:nvSpPr>
          <p:spPr bwMode="auto">
            <a:xfrm>
              <a:off x="6096000" y="4876800"/>
              <a:ext cx="990600" cy="581891"/>
            </a:xfrm>
            <a:prstGeom prst="triangle">
              <a:avLst>
                <a:gd name="adj" fmla="val 50000"/>
              </a:avLst>
            </a:prstGeom>
            <a:solidFill>
              <a:schemeClr val="bg1"/>
            </a:solidFill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/>
                <a:t>U</a:t>
              </a:r>
            </a:p>
          </p:txBody>
        </p:sp>
        <p:sp>
          <p:nvSpPr>
            <p:cNvPr id="42" name="Oval 54"/>
            <p:cNvSpPr>
              <a:spLocks noChangeArrowheads="1"/>
            </p:cNvSpPr>
            <p:nvPr>
              <p:custDataLst>
                <p:tags r:id="rId13"/>
              </p:custDataLst>
            </p:nvPr>
          </p:nvSpPr>
          <p:spPr bwMode="auto">
            <a:xfrm>
              <a:off x="6324600" y="5604164"/>
              <a:ext cx="208319" cy="187036"/>
            </a:xfrm>
            <a:prstGeom prst="ellipse">
              <a:avLst/>
            </a:prstGeom>
            <a:solidFill>
              <a:srgbClr val="C0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43" name="Line 55"/>
            <p:cNvSpPr>
              <a:spLocks noChangeShapeType="1"/>
            </p:cNvSpPr>
            <p:nvPr>
              <p:custDataLst>
                <p:tags r:id="rId14"/>
              </p:custDataLst>
            </p:nvPr>
          </p:nvSpPr>
          <p:spPr bwMode="auto">
            <a:xfrm>
              <a:off x="6428759" y="5437909"/>
              <a:ext cx="0" cy="166255"/>
            </a:xfrm>
            <a:prstGeom prst="line">
              <a:avLst/>
            </a:prstGeom>
            <a:noFill/>
            <a:ln w="25400">
              <a:solidFill>
                <a:srgbClr val="C0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/>
            </a:p>
          </p:txBody>
        </p:sp>
        <p:sp>
          <p:nvSpPr>
            <p:cNvPr id="44" name="Text Box 63"/>
            <p:cNvSpPr txBox="1">
              <a:spLocks noChangeArrowheads="1"/>
            </p:cNvSpPr>
            <p:nvPr>
              <p:custDataLst>
                <p:tags r:id="rId15"/>
              </p:custDataLst>
            </p:nvPr>
          </p:nvSpPr>
          <p:spPr bwMode="auto">
            <a:xfrm>
              <a:off x="7391400" y="3505200"/>
              <a:ext cx="5969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h+2</a:t>
              </a:r>
            </a:p>
          </p:txBody>
        </p:sp>
        <p:sp>
          <p:nvSpPr>
            <p:cNvPr id="45" name="AutoShape 6"/>
            <p:cNvSpPr>
              <a:spLocks noChangeArrowheads="1"/>
            </p:cNvSpPr>
            <p:nvPr>
              <p:custDataLst>
                <p:tags r:id="rId16"/>
              </p:custDataLst>
            </p:nvPr>
          </p:nvSpPr>
          <p:spPr bwMode="auto">
            <a:xfrm>
              <a:off x="8153400" y="5029200"/>
              <a:ext cx="914400" cy="762000"/>
            </a:xfrm>
            <a:prstGeom prst="triangle">
              <a:avLst>
                <a:gd name="adj" fmla="val 50000"/>
              </a:avLst>
            </a:prstGeom>
            <a:noFill/>
            <a:ln w="38100">
              <a:solidFill>
                <a:schemeClr val="tx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Z</a:t>
              </a:r>
              <a:endParaRPr lang="en-US" dirty="0"/>
            </a:p>
          </p:txBody>
        </p:sp>
        <p:sp>
          <p:nvSpPr>
            <p:cNvPr id="46" name="Oval 11"/>
            <p:cNvSpPr>
              <a:spLocks noChangeAspect="1" noChangeArrowheads="1"/>
            </p:cNvSpPr>
            <p:nvPr>
              <p:custDataLst>
                <p:tags r:id="rId17"/>
              </p:custDataLst>
            </p:nvPr>
          </p:nvSpPr>
          <p:spPr bwMode="auto">
            <a:xfrm>
              <a:off x="7726362" y="4343400"/>
              <a:ext cx="579438" cy="327025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b</a:t>
              </a:r>
              <a:endParaRPr lang="en-US" dirty="0"/>
            </a:p>
          </p:txBody>
        </p:sp>
        <p:cxnSp>
          <p:nvCxnSpPr>
            <p:cNvPr id="47" name="AutoShape 10"/>
            <p:cNvCxnSpPr>
              <a:cxnSpLocks noChangeShapeType="1"/>
              <a:stCxn id="46" idx="5"/>
              <a:endCxn id="45" idx="0"/>
            </p:cNvCxnSpPr>
            <p:nvPr>
              <p:custDataLst>
                <p:tags r:id="rId18"/>
              </p:custDataLst>
            </p:nvPr>
          </p:nvCxnSpPr>
          <p:spPr bwMode="auto">
            <a:xfrm rot="16200000" flipH="1">
              <a:off x="8212438" y="4631037"/>
              <a:ext cx="406667" cy="389657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48" name="Text Box 17"/>
            <p:cNvSpPr txBox="1">
              <a:spLocks noChangeArrowheads="1"/>
            </p:cNvSpPr>
            <p:nvPr>
              <p:custDataLst>
                <p:tags r:id="rId19"/>
              </p:custDataLst>
            </p:nvPr>
          </p:nvSpPr>
          <p:spPr bwMode="auto">
            <a:xfrm>
              <a:off x="8661400" y="4800600"/>
              <a:ext cx="406400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  <p:sp>
          <p:nvSpPr>
            <p:cNvPr id="49" name="Oval 7"/>
            <p:cNvSpPr>
              <a:spLocks noChangeAspect="1" noChangeArrowheads="1"/>
            </p:cNvSpPr>
            <p:nvPr>
              <p:custDataLst>
                <p:tags r:id="rId20"/>
              </p:custDataLst>
            </p:nvPr>
          </p:nvSpPr>
          <p:spPr bwMode="auto">
            <a:xfrm>
              <a:off x="5743575" y="4398962"/>
              <a:ext cx="581025" cy="325438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/>
              <a:r>
                <a:rPr lang="en-US" dirty="0" smtClean="0"/>
                <a:t>a</a:t>
              </a:r>
              <a:endParaRPr lang="en-US" dirty="0"/>
            </a:p>
          </p:txBody>
        </p:sp>
        <p:cxnSp>
          <p:nvCxnSpPr>
            <p:cNvPr id="50" name="AutoShape 3"/>
            <p:cNvCxnSpPr>
              <a:cxnSpLocks noChangeShapeType="1"/>
              <a:stCxn id="49" idx="3"/>
              <a:endCxn id="32" idx="0"/>
            </p:cNvCxnSpPr>
            <p:nvPr>
              <p:custDataLst>
                <p:tags r:id="rId21"/>
              </p:custDataLst>
            </p:nvPr>
          </p:nvCxnSpPr>
          <p:spPr bwMode="auto">
            <a:xfrm rot="5400000">
              <a:off x="5443203" y="4567538"/>
              <a:ext cx="276259" cy="494664"/>
            </a:xfrm>
            <a:prstGeom prst="straightConnector1">
              <a:avLst/>
            </a:prstGeom>
            <a:noFill/>
            <a:ln w="1587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</p:cxnSp>
        <p:sp>
          <p:nvSpPr>
            <p:cNvPr id="51" name="Text Box 19"/>
            <p:cNvSpPr txBox="1">
              <a:spLocks noChangeArrowheads="1"/>
            </p:cNvSpPr>
            <p:nvPr>
              <p:custDataLst>
                <p:tags r:id="rId22"/>
              </p:custDataLst>
            </p:nvPr>
          </p:nvSpPr>
          <p:spPr bwMode="auto">
            <a:xfrm>
              <a:off x="4953000" y="4724400"/>
              <a:ext cx="401638" cy="3977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square">
              <a:spAutoFit/>
            </a:bodyPr>
            <a:lstStyle/>
            <a:p>
              <a:pPr algn="l" eaLnBrk="0" hangingPunct="0"/>
              <a:r>
                <a:rPr lang="en-US" sz="2000" b="1" dirty="0">
                  <a:solidFill>
                    <a:schemeClr val="accent2"/>
                  </a:solidFill>
                </a:rPr>
                <a:t>h</a:t>
              </a:r>
            </a:p>
          </p:txBody>
        </p:sp>
      </p:grp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52" name="Slide Number Placeholder 5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65697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594" name="Rectangle 2"/>
          <p:cNvSpPr>
            <a:spLocks noGrp="1" noChangeArrowheads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n-US" dirty="0"/>
              <a:t>The AVL Tree Data Structure</a:t>
            </a:r>
          </a:p>
        </p:txBody>
      </p:sp>
      <p:sp>
        <p:nvSpPr>
          <p:cNvPr id="238595" name="Oval 3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48768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4</a:t>
            </a:r>
          </a:p>
        </p:txBody>
      </p:sp>
      <p:sp>
        <p:nvSpPr>
          <p:cNvPr id="238596" name="Oval 4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78105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13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38597" name="Oval 5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67437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10</a:t>
            </a:r>
          </a:p>
        </p:txBody>
      </p:sp>
      <p:sp>
        <p:nvSpPr>
          <p:cNvPr id="238598" name="Oval 6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6769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6</a:t>
            </a:r>
          </a:p>
        </p:txBody>
      </p:sp>
      <p:sp>
        <p:nvSpPr>
          <p:cNvPr id="238599" name="Oval 7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4610100" y="3911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2</a:t>
            </a:r>
          </a:p>
        </p:txBody>
      </p:sp>
      <p:sp>
        <p:nvSpPr>
          <p:cNvPr id="238600" name="Oval 8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7277100" y="3022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11</a:t>
            </a:r>
          </a:p>
        </p:txBody>
      </p:sp>
      <p:sp>
        <p:nvSpPr>
          <p:cNvPr id="238601" name="Oval 9"/>
          <p:cNvSpPr>
            <a:spLocks noChangeAspect="1" noChangeArrowheads="1"/>
          </p:cNvSpPr>
          <p:nvPr>
            <p:custDataLst>
              <p:tags r:id="rId8"/>
            </p:custDataLst>
          </p:nvPr>
        </p:nvSpPr>
        <p:spPr bwMode="auto">
          <a:xfrm>
            <a:off x="5143500" y="3022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5</a:t>
            </a:r>
          </a:p>
        </p:txBody>
      </p:sp>
      <p:sp>
        <p:nvSpPr>
          <p:cNvPr id="238602" name="Oval 10"/>
          <p:cNvSpPr>
            <a:spLocks noChangeAspect="1" noChangeArrowheads="1"/>
          </p:cNvSpPr>
          <p:nvPr>
            <p:custDataLst>
              <p:tags r:id="rId9"/>
            </p:custDataLst>
          </p:nvPr>
        </p:nvSpPr>
        <p:spPr bwMode="auto">
          <a:xfrm>
            <a:off x="6210300" y="2133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8</a:t>
            </a:r>
          </a:p>
        </p:txBody>
      </p:sp>
      <p:cxnSp>
        <p:nvCxnSpPr>
          <p:cNvPr id="238603" name="AutoShape 11"/>
          <p:cNvCxnSpPr>
            <a:cxnSpLocks noChangeShapeType="1"/>
            <a:stCxn id="238602" idx="3"/>
            <a:endCxn id="238601" idx="0"/>
          </p:cNvCxnSpPr>
          <p:nvPr>
            <p:custDataLst>
              <p:tags r:id="rId10"/>
            </p:custDataLst>
          </p:nvPr>
        </p:nvCxnSpPr>
        <p:spPr bwMode="auto">
          <a:xfrm flipH="1">
            <a:off x="5334000" y="2478088"/>
            <a:ext cx="9318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4" name="AutoShape 12"/>
          <p:cNvCxnSpPr>
            <a:cxnSpLocks noChangeShapeType="1"/>
            <a:stCxn id="238602" idx="5"/>
            <a:endCxn id="238600" idx="0"/>
          </p:cNvCxnSpPr>
          <p:nvPr>
            <p:custDataLst>
              <p:tags r:id="rId11"/>
            </p:custDataLst>
          </p:nvPr>
        </p:nvCxnSpPr>
        <p:spPr bwMode="auto">
          <a:xfrm>
            <a:off x="6535738" y="2478088"/>
            <a:ext cx="9318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5" name="AutoShape 13"/>
          <p:cNvCxnSpPr>
            <a:cxnSpLocks noChangeShapeType="1"/>
            <a:stCxn id="238600" idx="3"/>
            <a:endCxn id="238597" idx="0"/>
          </p:cNvCxnSpPr>
          <p:nvPr>
            <p:custDataLst>
              <p:tags r:id="rId12"/>
            </p:custDataLst>
          </p:nvPr>
        </p:nvCxnSpPr>
        <p:spPr bwMode="auto">
          <a:xfrm flipH="1">
            <a:off x="6934200" y="3367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6" name="AutoShape 14"/>
          <p:cNvCxnSpPr>
            <a:cxnSpLocks noChangeShapeType="1"/>
            <a:stCxn id="238600" idx="5"/>
            <a:endCxn id="238596" idx="0"/>
          </p:cNvCxnSpPr>
          <p:nvPr>
            <p:custDataLst>
              <p:tags r:id="rId13"/>
            </p:custDataLst>
          </p:nvPr>
        </p:nvCxnSpPr>
        <p:spPr bwMode="auto">
          <a:xfrm>
            <a:off x="7602538" y="3367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7" name="AutoShape 15"/>
          <p:cNvCxnSpPr>
            <a:cxnSpLocks noChangeShapeType="1"/>
            <a:stCxn id="238601" idx="3"/>
            <a:endCxn id="238599" idx="0"/>
          </p:cNvCxnSpPr>
          <p:nvPr>
            <p:custDataLst>
              <p:tags r:id="rId14"/>
            </p:custDataLst>
          </p:nvPr>
        </p:nvCxnSpPr>
        <p:spPr bwMode="auto">
          <a:xfrm flipH="1">
            <a:off x="4800600" y="3367088"/>
            <a:ext cx="3984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8" name="AutoShape 16"/>
          <p:cNvCxnSpPr>
            <a:cxnSpLocks noChangeShapeType="1"/>
            <a:stCxn id="238601" idx="5"/>
            <a:endCxn id="238598" idx="0"/>
          </p:cNvCxnSpPr>
          <p:nvPr>
            <p:custDataLst>
              <p:tags r:id="rId15"/>
            </p:custDataLst>
          </p:nvPr>
        </p:nvCxnSpPr>
        <p:spPr bwMode="auto">
          <a:xfrm>
            <a:off x="5468938" y="3367088"/>
            <a:ext cx="3984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09" name="AutoShape 17"/>
          <p:cNvCxnSpPr>
            <a:cxnSpLocks noChangeShapeType="1"/>
            <a:stCxn id="238599" idx="5"/>
            <a:endCxn id="238595" idx="0"/>
          </p:cNvCxnSpPr>
          <p:nvPr>
            <p:custDataLst>
              <p:tags r:id="rId16"/>
            </p:custDataLst>
          </p:nvPr>
        </p:nvCxnSpPr>
        <p:spPr bwMode="auto">
          <a:xfrm>
            <a:off x="4935538" y="4256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8610" name="Oval 18"/>
          <p:cNvSpPr>
            <a:spLocks noChangeAspect="1" noChangeArrowheads="1"/>
          </p:cNvSpPr>
          <p:nvPr>
            <p:custDataLst>
              <p:tags r:id="rId17"/>
            </p:custDataLst>
          </p:nvPr>
        </p:nvSpPr>
        <p:spPr bwMode="auto">
          <a:xfrm>
            <a:off x="80772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14</a:t>
            </a:r>
          </a:p>
        </p:txBody>
      </p:sp>
      <p:sp>
        <p:nvSpPr>
          <p:cNvPr id="238611" name="Oval 19"/>
          <p:cNvSpPr>
            <a:spLocks noChangeAspect="1" noChangeArrowheads="1"/>
          </p:cNvSpPr>
          <p:nvPr>
            <p:custDataLst>
              <p:tags r:id="rId18"/>
            </p:custDataLst>
          </p:nvPr>
        </p:nvSpPr>
        <p:spPr bwMode="auto">
          <a:xfrm>
            <a:off x="74676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 smtClean="0">
                <a:latin typeface="Times New Roman" pitchFamily="18" charset="0"/>
              </a:rPr>
              <a:t>12</a:t>
            </a:r>
            <a:endParaRPr lang="en-US" sz="2000" dirty="0">
              <a:latin typeface="Times New Roman" pitchFamily="18" charset="0"/>
            </a:endParaRPr>
          </a:p>
        </p:txBody>
      </p:sp>
      <p:sp>
        <p:nvSpPr>
          <p:cNvPr id="238612" name="Oval 20"/>
          <p:cNvSpPr>
            <a:spLocks noChangeAspect="1" noChangeArrowheads="1"/>
          </p:cNvSpPr>
          <p:nvPr>
            <p:custDataLst>
              <p:tags r:id="rId19"/>
            </p:custDataLst>
          </p:nvPr>
        </p:nvSpPr>
        <p:spPr bwMode="auto">
          <a:xfrm>
            <a:off x="59436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7</a:t>
            </a:r>
          </a:p>
        </p:txBody>
      </p:sp>
      <p:cxnSp>
        <p:nvCxnSpPr>
          <p:cNvPr id="238613" name="AutoShape 21"/>
          <p:cNvCxnSpPr>
            <a:cxnSpLocks noChangeShapeType="1"/>
            <a:stCxn id="238598" idx="5"/>
            <a:endCxn id="238612" idx="0"/>
          </p:cNvCxnSpPr>
          <p:nvPr>
            <p:custDataLst>
              <p:tags r:id="rId20"/>
            </p:custDataLst>
          </p:nvPr>
        </p:nvCxnSpPr>
        <p:spPr bwMode="auto">
          <a:xfrm>
            <a:off x="6002338" y="4256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8614" name="Oval 22"/>
          <p:cNvSpPr>
            <a:spLocks noChangeAspect="1" noChangeArrowheads="1"/>
          </p:cNvSpPr>
          <p:nvPr>
            <p:custDataLst>
              <p:tags r:id="rId21"/>
            </p:custDataLst>
          </p:nvPr>
        </p:nvSpPr>
        <p:spPr bwMode="auto">
          <a:xfrm>
            <a:off x="6477000" y="48006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9</a:t>
            </a:r>
          </a:p>
        </p:txBody>
      </p:sp>
      <p:cxnSp>
        <p:nvCxnSpPr>
          <p:cNvPr id="238615" name="AutoShape 23"/>
          <p:cNvCxnSpPr>
            <a:cxnSpLocks noChangeShapeType="1"/>
            <a:stCxn id="238597" idx="3"/>
            <a:endCxn id="238614" idx="0"/>
          </p:cNvCxnSpPr>
          <p:nvPr>
            <p:custDataLst>
              <p:tags r:id="rId22"/>
            </p:custDataLst>
          </p:nvPr>
        </p:nvCxnSpPr>
        <p:spPr bwMode="auto">
          <a:xfrm flipH="1">
            <a:off x="6667500" y="4256088"/>
            <a:ext cx="1317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16" name="AutoShape 24"/>
          <p:cNvCxnSpPr>
            <a:cxnSpLocks noChangeShapeType="1"/>
            <a:stCxn id="238596" idx="3"/>
            <a:endCxn id="238611" idx="0"/>
          </p:cNvCxnSpPr>
          <p:nvPr>
            <p:custDataLst>
              <p:tags r:id="rId23"/>
            </p:custDataLst>
          </p:nvPr>
        </p:nvCxnSpPr>
        <p:spPr bwMode="auto">
          <a:xfrm flipH="1">
            <a:off x="7658100" y="4256088"/>
            <a:ext cx="207963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238617" name="AutoShape 25"/>
          <p:cNvCxnSpPr>
            <a:cxnSpLocks noChangeShapeType="1"/>
            <a:stCxn id="238596" idx="5"/>
            <a:endCxn id="238610" idx="0"/>
          </p:cNvCxnSpPr>
          <p:nvPr>
            <p:custDataLst>
              <p:tags r:id="rId24"/>
            </p:custDataLst>
          </p:nvPr>
        </p:nvCxnSpPr>
        <p:spPr bwMode="auto">
          <a:xfrm>
            <a:off x="8135938" y="4256088"/>
            <a:ext cx="131762" cy="5254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38618" name="Rectangle 26"/>
          <p:cNvSpPr>
            <a:spLocks noGrp="1" noChangeArrowheads="1"/>
          </p:cNvSpPr>
          <p:nvPr>
            <p:ph type="body" sz="half" idx="1"/>
            <p:custDataLst>
              <p:tags r:id="rId25"/>
            </p:custDataLst>
          </p:nvPr>
        </p:nvSpPr>
        <p:spPr>
          <a:xfrm>
            <a:off x="304800" y="1371600"/>
            <a:ext cx="4191000" cy="4953000"/>
          </a:xfrm>
        </p:spPr>
        <p:txBody>
          <a:bodyPr/>
          <a:lstStyle/>
          <a:p>
            <a:pPr marL="457200" indent="-457200">
              <a:buFontTx/>
              <a:buNone/>
            </a:pPr>
            <a:r>
              <a:rPr lang="en-US" sz="2000" i="1" dirty="0"/>
              <a:t>Structural properties</a:t>
            </a:r>
          </a:p>
          <a:p>
            <a:pPr marL="838200" lvl="1" indent="-381000">
              <a:buFontTx/>
              <a:buAutoNum type="arabicPeriod"/>
            </a:pPr>
            <a:r>
              <a:rPr lang="en-US" sz="2000" dirty="0"/>
              <a:t>Binary tree </a:t>
            </a:r>
            <a:r>
              <a:rPr lang="en-US" sz="2000" dirty="0" smtClean="0"/>
              <a:t>property</a:t>
            </a:r>
          </a:p>
          <a:p>
            <a:pPr marL="838200" lvl="1" indent="-381000">
              <a:buFontTx/>
              <a:buAutoNum type="arabicPeriod"/>
            </a:pPr>
            <a:r>
              <a:rPr lang="en-US" sz="2000" dirty="0" smtClean="0"/>
              <a:t>Balance: </a:t>
            </a:r>
          </a:p>
          <a:p>
            <a:pPr marL="857250" lvl="2" indent="0">
              <a:buNone/>
            </a:pPr>
            <a:r>
              <a:rPr lang="en-US" dirty="0" err="1" smtClean="0"/>
              <a:t>left.height</a:t>
            </a:r>
            <a:r>
              <a:rPr lang="en-US" dirty="0" smtClean="0"/>
              <a:t> – </a:t>
            </a:r>
            <a:r>
              <a:rPr lang="en-US" dirty="0" err="1" smtClean="0"/>
              <a:t>right.height</a:t>
            </a:r>
            <a:endParaRPr lang="en-US" dirty="0"/>
          </a:p>
          <a:p>
            <a:pPr marL="838200" lvl="1" indent="-381000">
              <a:buFontTx/>
              <a:buAutoNum type="arabicPeriod"/>
            </a:pPr>
            <a:r>
              <a:rPr lang="en-US" sz="2000" dirty="0">
                <a:solidFill>
                  <a:schemeClr val="accent2"/>
                </a:solidFill>
              </a:rPr>
              <a:t>Balance property:</a:t>
            </a:r>
            <a:br>
              <a:rPr lang="en-US" sz="2000" dirty="0">
                <a:solidFill>
                  <a:schemeClr val="accent2"/>
                </a:solidFill>
              </a:rPr>
            </a:br>
            <a:r>
              <a:rPr lang="en-US" sz="2000" dirty="0">
                <a:solidFill>
                  <a:schemeClr val="accent2"/>
                </a:solidFill>
              </a:rPr>
              <a:t>balance of every node is</a:t>
            </a:r>
            <a:br>
              <a:rPr lang="en-US" sz="2000" dirty="0">
                <a:solidFill>
                  <a:schemeClr val="accent2"/>
                </a:solidFill>
              </a:rPr>
            </a:br>
            <a:r>
              <a:rPr lang="en-US" sz="2000" dirty="0">
                <a:solidFill>
                  <a:schemeClr val="accent2"/>
                </a:solidFill>
              </a:rPr>
              <a:t>between -1 and 1</a:t>
            </a:r>
          </a:p>
          <a:p>
            <a:pPr marL="838200" lvl="1" indent="-381000">
              <a:buFontTx/>
              <a:buNone/>
            </a:pPr>
            <a:r>
              <a:rPr lang="en-US" sz="2000" dirty="0"/>
              <a:t>Result:</a:t>
            </a:r>
          </a:p>
          <a:p>
            <a:pPr marL="1257300" lvl="2" indent="-342900">
              <a:buFontTx/>
              <a:buNone/>
            </a:pPr>
            <a:r>
              <a:rPr lang="en-US" b="1" dirty="0" smtClean="0">
                <a:solidFill>
                  <a:schemeClr val="accent2"/>
                </a:solidFill>
              </a:rPr>
              <a:t>Worst-case</a:t>
            </a:r>
            <a:r>
              <a:rPr lang="en-US" dirty="0" smtClean="0">
                <a:solidFill>
                  <a:schemeClr val="accent2"/>
                </a:solidFill>
              </a:rPr>
              <a:t> </a:t>
            </a:r>
            <a:r>
              <a:rPr lang="en-US" dirty="0">
                <a:solidFill>
                  <a:schemeClr val="accent2"/>
                </a:solidFill>
              </a:rPr>
              <a:t>depth is</a:t>
            </a:r>
            <a:br>
              <a:rPr lang="en-US" dirty="0">
                <a:solidFill>
                  <a:schemeClr val="accent2"/>
                </a:solidFill>
              </a:rPr>
            </a:b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O(log </a:t>
            </a:r>
            <a:r>
              <a:rPr lang="en-US" i="1" dirty="0">
                <a:solidFill>
                  <a:schemeClr val="accent2"/>
                </a:solidFill>
                <a:sym typeface="Symbol" pitchFamily="18" charset="2"/>
              </a:rPr>
              <a:t>n</a:t>
            </a:r>
            <a:r>
              <a:rPr lang="en-US" dirty="0">
                <a:solidFill>
                  <a:schemeClr val="accent2"/>
                </a:solidFill>
                <a:sym typeface="Symbol" pitchFamily="18" charset="2"/>
              </a:rPr>
              <a:t>)</a:t>
            </a:r>
            <a:r>
              <a:rPr lang="en-US" b="1" dirty="0">
                <a:solidFill>
                  <a:srgbClr val="FF0000"/>
                </a:solidFill>
                <a:latin typeface="Courier New" pitchFamily="49" charset="0"/>
                <a:sym typeface="Symbol" pitchFamily="18" charset="2"/>
              </a:rPr>
              <a:t> </a:t>
            </a:r>
          </a:p>
          <a:p>
            <a:pPr marL="1257300" lvl="2" indent="-342900">
              <a:buFontTx/>
              <a:buNone/>
            </a:pPr>
            <a:endParaRPr lang="en-US" b="1" dirty="0">
              <a:solidFill>
                <a:srgbClr val="FF0000"/>
              </a:solidFill>
              <a:latin typeface="Courier New" pitchFamily="49" charset="0"/>
              <a:sym typeface="Symbol" pitchFamily="18" charset="2"/>
            </a:endParaRPr>
          </a:p>
          <a:p>
            <a:pPr marL="457200" indent="-457200">
              <a:buFontTx/>
              <a:buNone/>
            </a:pPr>
            <a:r>
              <a:rPr lang="en-US" sz="2000" i="1" dirty="0">
                <a:sym typeface="Symbol" pitchFamily="18" charset="2"/>
              </a:rPr>
              <a:t>Ordering property</a:t>
            </a:r>
          </a:p>
          <a:p>
            <a:pPr marL="838200" lvl="1" indent="-381000"/>
            <a:r>
              <a:rPr lang="en-US" sz="2000" dirty="0">
                <a:sym typeface="Symbol" pitchFamily="18" charset="2"/>
              </a:rPr>
              <a:t>Same as for BST</a:t>
            </a:r>
          </a:p>
        </p:txBody>
      </p:sp>
      <p:sp>
        <p:nvSpPr>
          <p:cNvPr id="238619" name="Oval 27"/>
          <p:cNvSpPr>
            <a:spLocks noChangeAspect="1" noChangeArrowheads="1"/>
          </p:cNvSpPr>
          <p:nvPr>
            <p:custDataLst>
              <p:tags r:id="rId26"/>
            </p:custDataLst>
          </p:nvPr>
        </p:nvSpPr>
        <p:spPr bwMode="auto">
          <a:xfrm>
            <a:off x="8305800" y="5715000"/>
            <a:ext cx="381000" cy="38100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>
                <a:latin typeface="Times New Roman" pitchFamily="18" charset="0"/>
              </a:rPr>
              <a:t>15</a:t>
            </a:r>
          </a:p>
        </p:txBody>
      </p:sp>
      <p:cxnSp>
        <p:nvCxnSpPr>
          <p:cNvPr id="238620" name="AutoShape 28"/>
          <p:cNvCxnSpPr>
            <a:cxnSpLocks noChangeShapeType="1"/>
            <a:stCxn id="238610" idx="5"/>
            <a:endCxn id="238619" idx="0"/>
          </p:cNvCxnSpPr>
          <p:nvPr>
            <p:custDataLst>
              <p:tags r:id="rId27"/>
            </p:custDataLst>
          </p:nvPr>
        </p:nvCxnSpPr>
        <p:spPr bwMode="auto">
          <a:xfrm>
            <a:off x="8402638" y="5145088"/>
            <a:ext cx="93662" cy="5508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DA89EC3-A915-4455-86D5-B12D6737FDE5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451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395" name="Oval 3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6451600" y="37719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11</a:t>
            </a:r>
          </a:p>
        </p:txBody>
      </p:sp>
      <p:sp>
        <p:nvSpPr>
          <p:cNvPr id="315397" name="Oval 5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1981200" y="37528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</a:t>
            </a:r>
          </a:p>
        </p:txBody>
      </p:sp>
      <p:sp>
        <p:nvSpPr>
          <p:cNvPr id="315398" name="Oval 6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5740400" y="31051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8</a:t>
            </a:r>
          </a:p>
        </p:txBody>
      </p:sp>
      <p:sp>
        <p:nvSpPr>
          <p:cNvPr id="315399" name="Oval 7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895600" y="31051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4</a:t>
            </a:r>
          </a:p>
        </p:txBody>
      </p:sp>
      <p:sp>
        <p:nvSpPr>
          <p:cNvPr id="315400" name="Oval 8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4318000" y="24384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6</a:t>
            </a:r>
          </a:p>
        </p:txBody>
      </p:sp>
      <p:cxnSp>
        <p:nvCxnSpPr>
          <p:cNvPr id="315401" name="AutoShape 9"/>
          <p:cNvCxnSpPr>
            <a:cxnSpLocks noChangeShapeType="1"/>
            <a:stCxn id="315400" idx="3"/>
            <a:endCxn id="315399" idx="0"/>
          </p:cNvCxnSpPr>
          <p:nvPr>
            <p:custDataLst>
              <p:tags r:id="rId6"/>
            </p:custDataLst>
          </p:nvPr>
        </p:nvCxnSpPr>
        <p:spPr bwMode="auto">
          <a:xfrm flipH="1">
            <a:off x="3149600" y="2701925"/>
            <a:ext cx="12430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02" name="AutoShape 10"/>
          <p:cNvCxnSpPr>
            <a:cxnSpLocks noChangeShapeType="1"/>
            <a:stCxn id="315400" idx="5"/>
            <a:endCxn id="315398" idx="0"/>
          </p:cNvCxnSpPr>
          <p:nvPr>
            <p:custDataLst>
              <p:tags r:id="rId7"/>
            </p:custDataLst>
          </p:nvPr>
        </p:nvCxnSpPr>
        <p:spPr bwMode="auto">
          <a:xfrm>
            <a:off x="4751388" y="2701925"/>
            <a:ext cx="1243012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04" name="AutoShape 12"/>
          <p:cNvCxnSpPr>
            <a:cxnSpLocks noChangeShapeType="1"/>
            <a:stCxn id="315398" idx="5"/>
            <a:endCxn id="315395" idx="0"/>
          </p:cNvCxnSpPr>
          <p:nvPr>
            <p:custDataLst>
              <p:tags r:id="rId8"/>
            </p:custDataLst>
          </p:nvPr>
        </p:nvCxnSpPr>
        <p:spPr bwMode="auto">
          <a:xfrm>
            <a:off x="6173788" y="3368675"/>
            <a:ext cx="531812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05" name="AutoShape 13"/>
          <p:cNvCxnSpPr>
            <a:cxnSpLocks noChangeShapeType="1"/>
            <a:stCxn id="315399" idx="3"/>
            <a:endCxn id="315397" idx="0"/>
          </p:cNvCxnSpPr>
          <p:nvPr>
            <p:custDataLst>
              <p:tags r:id="rId9"/>
            </p:custDataLst>
          </p:nvPr>
        </p:nvCxnSpPr>
        <p:spPr bwMode="auto">
          <a:xfrm flipH="1">
            <a:off x="2235200" y="3368675"/>
            <a:ext cx="735013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5436" name="Oval 44"/>
          <p:cNvSpPr>
            <a:spLocks noChangeAspect="1" noChangeArrowheads="1"/>
          </p:cNvSpPr>
          <p:nvPr>
            <p:custDataLst>
              <p:tags r:id="rId10"/>
            </p:custDataLst>
          </p:nvPr>
        </p:nvSpPr>
        <p:spPr bwMode="auto">
          <a:xfrm>
            <a:off x="5537200" y="4498975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10</a:t>
            </a:r>
          </a:p>
        </p:txBody>
      </p:sp>
      <p:cxnSp>
        <p:nvCxnSpPr>
          <p:cNvPr id="315437" name="AutoShape 45"/>
          <p:cNvCxnSpPr>
            <a:cxnSpLocks noChangeShapeType="1"/>
            <a:stCxn id="315395" idx="3"/>
          </p:cNvCxnSpPr>
          <p:nvPr>
            <p:custDataLst>
              <p:tags r:id="rId11"/>
            </p:custDataLst>
          </p:nvPr>
        </p:nvCxnSpPr>
        <p:spPr bwMode="auto">
          <a:xfrm flipH="1">
            <a:off x="5867400" y="4035425"/>
            <a:ext cx="658813" cy="44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5438" name="Oval 46"/>
          <p:cNvSpPr>
            <a:spLocks noChangeAspect="1" noChangeArrowheads="1"/>
          </p:cNvSpPr>
          <p:nvPr>
            <p:custDataLst>
              <p:tags r:id="rId12"/>
            </p:custDataLst>
          </p:nvPr>
        </p:nvSpPr>
        <p:spPr bwMode="auto">
          <a:xfrm>
            <a:off x="7264400" y="44958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12</a:t>
            </a:r>
          </a:p>
        </p:txBody>
      </p:sp>
      <p:cxnSp>
        <p:nvCxnSpPr>
          <p:cNvPr id="315439" name="AutoShape 47"/>
          <p:cNvCxnSpPr>
            <a:cxnSpLocks noChangeShapeType="1"/>
            <a:stCxn id="315395" idx="5"/>
            <a:endCxn id="315438" idx="1"/>
          </p:cNvCxnSpPr>
          <p:nvPr>
            <p:custDataLst>
              <p:tags r:id="rId13"/>
            </p:custDataLst>
          </p:nvPr>
        </p:nvCxnSpPr>
        <p:spPr bwMode="auto">
          <a:xfrm rot="16200000" flipH="1">
            <a:off x="6851078" y="4049930"/>
            <a:ext cx="521844" cy="45359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5440" name="Oval 4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4851400" y="38163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7</a:t>
            </a:r>
          </a:p>
        </p:txBody>
      </p:sp>
      <p:cxnSp>
        <p:nvCxnSpPr>
          <p:cNvPr id="315441" name="AutoShape 49"/>
          <p:cNvCxnSpPr>
            <a:cxnSpLocks noChangeShapeType="1"/>
          </p:cNvCxnSpPr>
          <p:nvPr>
            <p:custDataLst>
              <p:tags r:id="rId15"/>
            </p:custDataLst>
          </p:nvPr>
        </p:nvCxnSpPr>
        <p:spPr bwMode="auto">
          <a:xfrm flipH="1">
            <a:off x="5181600" y="3352800"/>
            <a:ext cx="658813" cy="4445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26" name="Rectangle 2"/>
          <p:cNvSpPr>
            <a:spLocks noGrp="1" noChangeArrowheads="1"/>
          </p:cNvSpPr>
          <p:nvPr>
            <p:ph type="title"/>
            <p:custDataLst>
              <p:tags r:id="rId16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/>
              <a:t>An AVL tree?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62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407" name="Oval 15"/>
          <p:cNvSpPr>
            <a:spLocks noChangeAspect="1" noChangeArrowheads="1"/>
          </p:cNvSpPr>
          <p:nvPr>
            <p:custDataLst>
              <p:tags r:id="rId1"/>
            </p:custDataLst>
          </p:nvPr>
        </p:nvSpPr>
        <p:spPr bwMode="auto">
          <a:xfrm>
            <a:off x="2844800" y="40767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3</a:t>
            </a:r>
          </a:p>
        </p:txBody>
      </p:sp>
      <p:sp>
        <p:nvSpPr>
          <p:cNvPr id="315408" name="Oval 16"/>
          <p:cNvSpPr>
            <a:spLocks noChangeAspect="1" noChangeArrowheads="1"/>
          </p:cNvSpPr>
          <p:nvPr>
            <p:custDataLst>
              <p:tags r:id="rId2"/>
            </p:custDataLst>
          </p:nvPr>
        </p:nvSpPr>
        <p:spPr bwMode="auto">
          <a:xfrm>
            <a:off x="6604000" y="34671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11</a:t>
            </a:r>
          </a:p>
        </p:txBody>
      </p:sp>
      <p:sp>
        <p:nvSpPr>
          <p:cNvPr id="315409" name="Oval 17"/>
          <p:cNvSpPr>
            <a:spLocks noChangeAspect="1" noChangeArrowheads="1"/>
          </p:cNvSpPr>
          <p:nvPr>
            <p:custDataLst>
              <p:tags r:id="rId3"/>
            </p:custDataLst>
          </p:nvPr>
        </p:nvSpPr>
        <p:spPr bwMode="auto">
          <a:xfrm>
            <a:off x="5181600" y="34671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7</a:t>
            </a:r>
          </a:p>
        </p:txBody>
      </p:sp>
      <p:sp>
        <p:nvSpPr>
          <p:cNvPr id="315410" name="Oval 18"/>
          <p:cNvSpPr>
            <a:spLocks noChangeAspect="1" noChangeArrowheads="1"/>
          </p:cNvSpPr>
          <p:nvPr>
            <p:custDataLst>
              <p:tags r:id="rId4"/>
            </p:custDataLst>
          </p:nvPr>
        </p:nvSpPr>
        <p:spPr bwMode="auto">
          <a:xfrm>
            <a:off x="2133600" y="34480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1</a:t>
            </a:r>
          </a:p>
        </p:txBody>
      </p:sp>
      <p:sp>
        <p:nvSpPr>
          <p:cNvPr id="315411" name="Oval 19"/>
          <p:cNvSpPr>
            <a:spLocks noChangeAspect="1" noChangeArrowheads="1"/>
          </p:cNvSpPr>
          <p:nvPr>
            <p:custDataLst>
              <p:tags r:id="rId5"/>
            </p:custDataLst>
          </p:nvPr>
        </p:nvSpPr>
        <p:spPr bwMode="auto">
          <a:xfrm>
            <a:off x="5892800" y="28003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8</a:t>
            </a:r>
          </a:p>
        </p:txBody>
      </p:sp>
      <p:sp>
        <p:nvSpPr>
          <p:cNvPr id="315412" name="Oval 20"/>
          <p:cNvSpPr>
            <a:spLocks noChangeAspect="1" noChangeArrowheads="1"/>
          </p:cNvSpPr>
          <p:nvPr>
            <p:custDataLst>
              <p:tags r:id="rId6"/>
            </p:custDataLst>
          </p:nvPr>
        </p:nvSpPr>
        <p:spPr bwMode="auto">
          <a:xfrm>
            <a:off x="3048000" y="28003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4</a:t>
            </a:r>
          </a:p>
        </p:txBody>
      </p:sp>
      <p:sp>
        <p:nvSpPr>
          <p:cNvPr id="315413" name="Oval 21"/>
          <p:cNvSpPr>
            <a:spLocks noChangeAspect="1" noChangeArrowheads="1"/>
          </p:cNvSpPr>
          <p:nvPr>
            <p:custDataLst>
              <p:tags r:id="rId7"/>
            </p:custDataLst>
          </p:nvPr>
        </p:nvSpPr>
        <p:spPr bwMode="auto">
          <a:xfrm>
            <a:off x="4470400" y="21336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 dirty="0"/>
              <a:t>6</a:t>
            </a:r>
          </a:p>
        </p:txBody>
      </p:sp>
      <p:cxnSp>
        <p:nvCxnSpPr>
          <p:cNvPr id="315414" name="AutoShape 22"/>
          <p:cNvCxnSpPr>
            <a:cxnSpLocks noChangeShapeType="1"/>
            <a:stCxn id="315413" idx="3"/>
            <a:endCxn id="315412" idx="0"/>
          </p:cNvCxnSpPr>
          <p:nvPr>
            <p:custDataLst>
              <p:tags r:id="rId8"/>
            </p:custDataLst>
          </p:nvPr>
        </p:nvCxnSpPr>
        <p:spPr bwMode="auto">
          <a:xfrm flipH="1">
            <a:off x="3302000" y="2397125"/>
            <a:ext cx="12430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15" name="AutoShape 23"/>
          <p:cNvCxnSpPr>
            <a:cxnSpLocks noChangeShapeType="1"/>
            <a:stCxn id="315413" idx="5"/>
            <a:endCxn id="315411" idx="0"/>
          </p:cNvCxnSpPr>
          <p:nvPr>
            <p:custDataLst>
              <p:tags r:id="rId9"/>
            </p:custDataLst>
          </p:nvPr>
        </p:nvCxnSpPr>
        <p:spPr bwMode="auto">
          <a:xfrm>
            <a:off x="4903788" y="2397125"/>
            <a:ext cx="12430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16" name="AutoShape 24"/>
          <p:cNvCxnSpPr>
            <a:cxnSpLocks noChangeShapeType="1"/>
            <a:stCxn id="315411" idx="3"/>
            <a:endCxn id="315409" idx="0"/>
          </p:cNvCxnSpPr>
          <p:nvPr>
            <p:custDataLst>
              <p:tags r:id="rId10"/>
            </p:custDataLst>
          </p:nvPr>
        </p:nvCxnSpPr>
        <p:spPr bwMode="auto">
          <a:xfrm flipH="1">
            <a:off x="5435600" y="306387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17" name="AutoShape 25"/>
          <p:cNvCxnSpPr>
            <a:cxnSpLocks noChangeShapeType="1"/>
            <a:stCxn id="315411" idx="5"/>
            <a:endCxn id="315408" idx="0"/>
          </p:cNvCxnSpPr>
          <p:nvPr>
            <p:custDataLst>
              <p:tags r:id="rId11"/>
            </p:custDataLst>
          </p:nvPr>
        </p:nvCxnSpPr>
        <p:spPr bwMode="auto">
          <a:xfrm>
            <a:off x="6326188" y="3063875"/>
            <a:ext cx="531813" cy="384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18" name="AutoShape 26"/>
          <p:cNvCxnSpPr>
            <a:cxnSpLocks noChangeShapeType="1"/>
            <a:stCxn id="315412" idx="3"/>
            <a:endCxn id="315410" idx="0"/>
          </p:cNvCxnSpPr>
          <p:nvPr>
            <p:custDataLst>
              <p:tags r:id="rId12"/>
            </p:custDataLst>
          </p:nvPr>
        </p:nvCxnSpPr>
        <p:spPr bwMode="auto">
          <a:xfrm flipH="1">
            <a:off x="2387600" y="3063875"/>
            <a:ext cx="735013" cy="3651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cxnSp>
        <p:nvCxnSpPr>
          <p:cNvPr id="315419" name="AutoShape 27"/>
          <p:cNvCxnSpPr>
            <a:cxnSpLocks noChangeShapeType="1"/>
            <a:stCxn id="315410" idx="5"/>
            <a:endCxn id="315407" idx="0"/>
          </p:cNvCxnSpPr>
          <p:nvPr>
            <p:custDataLst>
              <p:tags r:id="rId13"/>
            </p:custDataLst>
          </p:nvPr>
        </p:nvCxnSpPr>
        <p:spPr bwMode="auto">
          <a:xfrm>
            <a:off x="2566988" y="3711575"/>
            <a:ext cx="531813" cy="3460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5420" name="Oval 28"/>
          <p:cNvSpPr>
            <a:spLocks noChangeAspect="1" noChangeArrowheads="1"/>
          </p:cNvSpPr>
          <p:nvPr>
            <p:custDataLst>
              <p:tags r:id="rId14"/>
            </p:custDataLst>
          </p:nvPr>
        </p:nvSpPr>
        <p:spPr bwMode="auto">
          <a:xfrm>
            <a:off x="2336800" y="476250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2</a:t>
            </a:r>
          </a:p>
        </p:txBody>
      </p:sp>
      <p:cxnSp>
        <p:nvCxnSpPr>
          <p:cNvPr id="315421" name="AutoShape 29"/>
          <p:cNvCxnSpPr>
            <a:cxnSpLocks noChangeShapeType="1"/>
            <a:stCxn id="315407" idx="4"/>
            <a:endCxn id="315420" idx="7"/>
          </p:cNvCxnSpPr>
          <p:nvPr>
            <p:custDataLst>
              <p:tags r:id="rId15"/>
            </p:custDataLst>
          </p:nvPr>
        </p:nvCxnSpPr>
        <p:spPr bwMode="auto">
          <a:xfrm flipH="1">
            <a:off x="2770188" y="4381500"/>
            <a:ext cx="328613" cy="4032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15426" name="Oval 34"/>
          <p:cNvSpPr>
            <a:spLocks noChangeAspect="1" noChangeArrowheads="1"/>
          </p:cNvSpPr>
          <p:nvPr>
            <p:custDataLst>
              <p:tags r:id="rId16"/>
            </p:custDataLst>
          </p:nvPr>
        </p:nvSpPr>
        <p:spPr bwMode="auto">
          <a:xfrm>
            <a:off x="3759200" y="3448050"/>
            <a:ext cx="508000" cy="285750"/>
          </a:xfrm>
          <a:prstGeom prst="ellips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000"/>
              <a:t>5</a:t>
            </a:r>
          </a:p>
        </p:txBody>
      </p:sp>
      <p:cxnSp>
        <p:nvCxnSpPr>
          <p:cNvPr id="315427" name="AutoShape 35"/>
          <p:cNvCxnSpPr>
            <a:cxnSpLocks noChangeShapeType="1"/>
            <a:stCxn id="315412" idx="5"/>
            <a:endCxn id="315426" idx="0"/>
          </p:cNvCxnSpPr>
          <p:nvPr>
            <p:custDataLst>
              <p:tags r:id="rId17"/>
            </p:custDataLst>
          </p:nvPr>
        </p:nvCxnSpPr>
        <p:spPr bwMode="auto">
          <a:xfrm rot="16200000" flipH="1">
            <a:off x="3545504" y="2980353"/>
            <a:ext cx="403797" cy="53159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</p:cxnSp>
      <p:sp>
        <p:nvSpPr>
          <p:cNvPr id="30" name="Rectangle 2"/>
          <p:cNvSpPr>
            <a:spLocks noGrp="1" noChangeArrowheads="1"/>
          </p:cNvSpPr>
          <p:nvPr>
            <p:ph type="title"/>
            <p:custDataLst>
              <p:tags r:id="rId18"/>
            </p:custDataLst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dirty="0" smtClean="0"/>
              <a:t>An AVL tree?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smtClean="0"/>
              <a:t>4/13/2022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CSE 332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055072-ED12-4C45-98F4-735693FD894A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4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IRSTADMINISTRATOR@6AQ6S2XKFDRSBV2J" val="3018"/>
  <p:tag name="DEFAULTDISPLAYSOURCE" val="\documentclass{article}\pagestyle{empty}&#10;\begin{document}&#10;&#10;\end{document}&#10;"/>
  <p:tag name="EMBEDFONTS" val="1"/>
  <p:tag name="_INSTRUCTOR VIEW19C14C36-AC8E-43BC-9DB6-C2AAF774C7DC|PANE__TAG" val="_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3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4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5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INSTRUCTOR VIEW19C14C36-AC8E-43BC-9DB6-C2AAF774C7DC|PANE__TAG" val="_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36781</TotalTime>
  <Words>2239</Words>
  <Application>Microsoft Office PowerPoint</Application>
  <PresentationFormat>On-screen Show (4:3)</PresentationFormat>
  <Paragraphs>720</Paragraphs>
  <Slides>32</Slides>
  <Notes>28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40" baseType="lpstr">
      <vt:lpstr>Arial</vt:lpstr>
      <vt:lpstr>Calibri</vt:lpstr>
      <vt:lpstr>Courier New</vt:lpstr>
      <vt:lpstr>Symbol</vt:lpstr>
      <vt:lpstr>Times New Roman</vt:lpstr>
      <vt:lpstr>Wingdings</vt:lpstr>
      <vt:lpstr>Office Theme</vt:lpstr>
      <vt:lpstr>Equation</vt:lpstr>
      <vt:lpstr>CSE 332: Data Structures and Parallelism</vt:lpstr>
      <vt:lpstr>Announcements</vt:lpstr>
      <vt:lpstr>Binary Search Tree Data Structure</vt:lpstr>
      <vt:lpstr>Balanced binary trees</vt:lpstr>
      <vt:lpstr>AVL Trees</vt:lpstr>
      <vt:lpstr>AVL Tree overview</vt:lpstr>
      <vt:lpstr>The AVL Tree Data Structure</vt:lpstr>
      <vt:lpstr>An AVL tree?</vt:lpstr>
      <vt:lpstr>An AVL tree?</vt:lpstr>
      <vt:lpstr>Height of an AVL Tree?</vt:lpstr>
      <vt:lpstr>PowerPoint Presentation</vt:lpstr>
      <vt:lpstr>A simpler bound:  Sk  2k/2</vt:lpstr>
      <vt:lpstr>The Golden Ratio</vt:lpstr>
      <vt:lpstr>                          The Proof</vt:lpstr>
      <vt:lpstr>Good news</vt:lpstr>
      <vt:lpstr>An AVL Tree</vt:lpstr>
      <vt:lpstr>AVL tree operations</vt:lpstr>
      <vt:lpstr>Insert: detect potential imbalance</vt:lpstr>
      <vt:lpstr>Case #1: Example</vt:lpstr>
      <vt:lpstr>Fix: Apply “Single Rotation”</vt:lpstr>
      <vt:lpstr>The example generalized</vt:lpstr>
      <vt:lpstr>The general left-left case</vt:lpstr>
      <vt:lpstr>Another example: insert(16)</vt:lpstr>
      <vt:lpstr>Another example: insert(16)</vt:lpstr>
      <vt:lpstr>The general right-right case</vt:lpstr>
      <vt:lpstr>Two cases to go</vt:lpstr>
      <vt:lpstr>Two cases to go</vt:lpstr>
      <vt:lpstr>Sometimes two wrongs make a right </vt:lpstr>
      <vt:lpstr>The general right-left case</vt:lpstr>
      <vt:lpstr>Comments</vt:lpstr>
      <vt:lpstr>The last case: left-right</vt:lpstr>
      <vt:lpstr>Insert, summarized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CSE 326: Data Structures</dc:title>
  <dc:creator>Richard Anderson</dc:creator>
  <cp:lastModifiedBy>Richard Anderson</cp:lastModifiedBy>
  <cp:revision>395</cp:revision>
  <cp:lastPrinted>2014-01-05T21:20:15Z</cp:lastPrinted>
  <dcterms:created xsi:type="dcterms:W3CDTF">2002-03-26T00:11:56Z</dcterms:created>
  <dcterms:modified xsi:type="dcterms:W3CDTF">2022-04-13T18:57:46Z</dcterms:modified>
</cp:coreProperties>
</file>