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3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4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notesSlides/notesSlide5.xml" ContentType="application/vnd.openxmlformats-officedocument.presentationml.notesSlide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6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notesSlides/notesSlide7.xml" ContentType="application/vnd.openxmlformats-officedocument.presentationml.notesSlide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notesSlides/notesSlide8.xml" ContentType="application/vnd.openxmlformats-officedocument.presentationml.notesSlide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notesSlides/notesSlide9.xml" ContentType="application/vnd.openxmlformats-officedocument.presentationml.notesSlide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notesSlides/notesSlide10.xml" ContentType="application/vnd.openxmlformats-officedocument.presentationml.notesSlide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notesSlides/notesSlide11.xml" ContentType="application/vnd.openxmlformats-officedocument.presentationml.notesSlide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notesSlides/notesSlide12.xml" ContentType="application/vnd.openxmlformats-officedocument.presentationml.notesSlide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notesSlides/notesSlide13.xml" ContentType="application/vnd.openxmlformats-officedocument.presentationml.notesSlide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notesSlides/notesSlide14.xml" ContentType="application/vnd.openxmlformats-officedocument.presentationml.notesSlide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notesSlides/notesSlide15.xml" ContentType="application/vnd.openxmlformats-officedocument.presentationml.notesSlide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notesSlides/notesSlide16.xml" ContentType="application/vnd.openxmlformats-officedocument.presentationml.notesSlide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notesSlides/notesSlide17.xml" ContentType="application/vnd.openxmlformats-officedocument.presentationml.notesSlide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notesSlides/notesSlide18.xml" ContentType="application/vnd.openxmlformats-officedocument.presentationml.notesSlide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8"/>
  </p:notesMasterIdLst>
  <p:handoutMasterIdLst>
    <p:handoutMasterId r:id="rId29"/>
  </p:handoutMasterIdLst>
  <p:sldIdLst>
    <p:sldId id="256" r:id="rId2"/>
    <p:sldId id="430" r:id="rId3"/>
    <p:sldId id="530" r:id="rId4"/>
    <p:sldId id="505" r:id="rId5"/>
    <p:sldId id="531" r:id="rId6"/>
    <p:sldId id="507" r:id="rId7"/>
    <p:sldId id="508" r:id="rId8"/>
    <p:sldId id="509" r:id="rId9"/>
    <p:sldId id="510" r:id="rId10"/>
    <p:sldId id="511" r:id="rId11"/>
    <p:sldId id="532" r:id="rId12"/>
    <p:sldId id="513" r:id="rId13"/>
    <p:sldId id="515" r:id="rId14"/>
    <p:sldId id="516" r:id="rId15"/>
    <p:sldId id="517" r:id="rId16"/>
    <p:sldId id="518" r:id="rId17"/>
    <p:sldId id="533" r:id="rId18"/>
    <p:sldId id="534" r:id="rId19"/>
    <p:sldId id="521" r:id="rId20"/>
    <p:sldId id="522" r:id="rId21"/>
    <p:sldId id="523" r:id="rId22"/>
    <p:sldId id="524" r:id="rId23"/>
    <p:sldId id="525" r:id="rId24"/>
    <p:sldId id="526" r:id="rId25"/>
    <p:sldId id="527" r:id="rId26"/>
    <p:sldId id="528" r:id="rId27"/>
  </p:sldIdLst>
  <p:sldSz cx="9144000" cy="6858000" type="screen4x3"/>
  <p:notesSz cx="6985000" cy="9283700"/>
  <p:custDataLst>
    <p:tags r:id="rId30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0D75C-99BE-4A1C-8784-9F11BE7988EE}" v="22" dt="2022-04-03T18:37:51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FE3AECA-8D08-4E28-AC6D-7E77306D5741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71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19266E7-F786-40C6-AA9C-69C60D017AC4}" type="slidenum">
              <a:rPr lang="en-US" altLang="en-US" sz="1300" smtClean="0"/>
              <a:pPr/>
              <a:t>14</a:t>
            </a:fld>
            <a:endParaRPr lang="en-US" altLang="en-US" sz="1300" smtClean="0"/>
          </a:p>
        </p:txBody>
      </p:sp>
      <p:sp>
        <p:nvSpPr>
          <p:cNvPr id="471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OK, find 9 again.</a:t>
            </a:r>
          </a:p>
        </p:txBody>
      </p:sp>
    </p:spTree>
    <p:extLst>
      <p:ext uri="{BB962C8B-B14F-4D97-AF65-F5344CB8AC3E}">
        <p14:creationId xmlns:p14="http://schemas.microsoft.com/office/powerpoint/2010/main" val="37062991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C21EE77-C209-49A0-9B85-D8BA55B283C3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813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01A721-2B59-41C1-9808-66165979A43F}" type="slidenum">
              <a:rPr lang="en-US" altLang="en-US" sz="1300" smtClean="0"/>
              <a:pPr/>
              <a:t>15</a:t>
            </a:fld>
            <a:endParaRPr lang="en-US" altLang="en-US" sz="1300" smtClean="0"/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Every now and then everyone succumbs to the temptation to really overuse color.</a:t>
            </a:r>
          </a:p>
        </p:txBody>
      </p:sp>
    </p:spTree>
    <p:extLst>
      <p:ext uri="{BB962C8B-B14F-4D97-AF65-F5344CB8AC3E}">
        <p14:creationId xmlns:p14="http://schemas.microsoft.com/office/powerpoint/2010/main" val="2395221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05CC60A-8011-4BBB-84D1-FFAB8C5DE655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915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C62DADFC-8D62-4B9E-8B80-B9B49AAD58FD}" type="slidenum">
              <a:rPr lang="en-US" altLang="en-US" sz="1300" smtClean="0"/>
              <a:pPr/>
              <a:t>16</a:t>
            </a:fld>
            <a:endParaRPr lang="en-US" altLang="en-US" sz="1300" smtClean="0"/>
          </a:p>
        </p:txBody>
      </p:sp>
      <p:sp>
        <p:nvSpPr>
          <p:cNvPr id="491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Let’s do some inserts: </a:t>
            </a:r>
          </a:p>
          <a:p>
            <a:endParaRPr lang="en-US" altLang="en-US" smtClean="0"/>
          </a:p>
          <a:p>
            <a:r>
              <a:rPr lang="en-US" altLang="en-US" smtClean="0"/>
              <a:t>insert(8)</a:t>
            </a:r>
          </a:p>
          <a:p>
            <a:r>
              <a:rPr lang="en-US" altLang="en-US" smtClean="0"/>
              <a:t>insert (11)</a:t>
            </a:r>
          </a:p>
          <a:p>
            <a:r>
              <a:rPr lang="en-US" altLang="en-US" smtClean="0"/>
              <a:t>insert(31)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50859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AFF38C0-A755-4428-9D44-4BB83B1BFE3C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22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FA8FFD5-5ADB-4187-8DF3-C26DE62C5A0F}" type="slidenum">
              <a:rPr lang="en-US" altLang="en-US" sz="1300" smtClean="0"/>
              <a:pPr/>
              <a:t>19</a:t>
            </a:fld>
            <a:endParaRPr lang="en-US" altLang="en-US" sz="1300" smtClean="0"/>
          </a:p>
        </p:txBody>
      </p:sp>
      <p:sp>
        <p:nvSpPr>
          <p:cNvPr id="522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And now for something completely different.</a:t>
            </a:r>
          </a:p>
          <a:p>
            <a:endParaRPr lang="en-US" altLang="en-US" smtClean="0"/>
          </a:p>
          <a:p>
            <a:r>
              <a:rPr lang="en-US" altLang="en-US" smtClean="0"/>
              <a:t>Let’s say I want to delete a node. Why might it be </a:t>
            </a:r>
            <a:r>
              <a:rPr lang="en-US" altLang="en-US" b="1" smtClean="0"/>
              <a:t>harder than insertion?</a:t>
            </a:r>
          </a:p>
          <a:p>
            <a:endParaRPr lang="en-US" altLang="en-US" b="1" smtClean="0"/>
          </a:p>
          <a:p>
            <a:r>
              <a:rPr lang="en-US" altLang="en-US" smtClean="0"/>
              <a:t>Might happen in the </a:t>
            </a:r>
            <a:r>
              <a:rPr lang="en-US" altLang="en-US" b="1" smtClean="0"/>
              <a:t>middle</a:t>
            </a:r>
            <a:r>
              <a:rPr lang="en-US" altLang="en-US" smtClean="0"/>
              <a:t> of the tree instead of at </a:t>
            </a:r>
            <a:r>
              <a:rPr lang="en-US" altLang="en-US" b="1" smtClean="0"/>
              <a:t>leaf</a:t>
            </a:r>
            <a:r>
              <a:rPr lang="en-US" altLang="en-US" smtClean="0"/>
              <a:t>.</a:t>
            </a:r>
          </a:p>
          <a:p>
            <a:endParaRPr lang="en-US" altLang="en-US" smtClean="0"/>
          </a:p>
          <a:p>
            <a:r>
              <a:rPr lang="en-US" altLang="en-US" smtClean="0"/>
              <a:t>Then, I have to fix the BST.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037547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B8E0E52-B424-43BB-8A6B-919514BF88C9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325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49828BE-1E0F-447D-883D-D63B0D2803B9}" type="slidenum">
              <a:rPr lang="en-US" altLang="en-US" sz="1300" smtClean="0"/>
              <a:pPr/>
              <a:t>20</a:t>
            </a:fld>
            <a:endParaRPr lang="en-US" altLang="en-US" sz="1300" smtClean="0"/>
          </a:p>
        </p:txBody>
      </p:sp>
      <p:sp>
        <p:nvSpPr>
          <p:cNvPr id="532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368072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75C51C7-C6C5-47B2-9C08-A12C3BB6F91F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427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F5926B8-848A-4BE3-B994-7D223596DDED}" type="slidenum">
              <a:rPr lang="en-US" altLang="en-US" sz="1300" smtClean="0"/>
              <a:pPr/>
              <a:t>21</a:t>
            </a:fld>
            <a:endParaRPr lang="en-US" altLang="en-US" sz="1300" smtClean="0"/>
          </a:p>
        </p:txBody>
      </p:sp>
      <p:sp>
        <p:nvSpPr>
          <p:cNvPr id="542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Alright, we did it the easy way, but what about real deletions?</a:t>
            </a:r>
          </a:p>
          <a:p>
            <a:endParaRPr lang="en-US" altLang="en-US" smtClean="0"/>
          </a:p>
          <a:p>
            <a:r>
              <a:rPr lang="en-US" altLang="en-US" smtClean="0"/>
              <a:t>Leaves are easy; we just prune them.</a:t>
            </a:r>
          </a:p>
        </p:txBody>
      </p:sp>
    </p:spTree>
    <p:extLst>
      <p:ext uri="{BB962C8B-B14F-4D97-AF65-F5344CB8AC3E}">
        <p14:creationId xmlns:p14="http://schemas.microsoft.com/office/powerpoint/2010/main" val="16056055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5D51959-D1C3-4EB0-A678-F8F7EB00E81C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529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B058096-8FB5-4D6E-B63F-CE1F06ACCB7C}" type="slidenum">
              <a:rPr lang="en-US" altLang="en-US" sz="1300" smtClean="0"/>
              <a:pPr/>
              <a:t>22</a:t>
            </a:fld>
            <a:endParaRPr lang="en-US" altLang="en-US" sz="1300" smtClean="0"/>
          </a:p>
        </p:txBody>
      </p:sp>
      <p:sp>
        <p:nvSpPr>
          <p:cNvPr id="553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Single child nodes we remove and…</a:t>
            </a:r>
          </a:p>
          <a:p>
            <a:r>
              <a:rPr lang="en-US" altLang="en-US" smtClean="0"/>
              <a:t>Do what?</a:t>
            </a:r>
          </a:p>
          <a:p>
            <a:r>
              <a:rPr lang="en-US" altLang="en-US" smtClean="0"/>
              <a:t>We can just pull up their children. </a:t>
            </a:r>
          </a:p>
          <a:p>
            <a:r>
              <a:rPr lang="en-US" altLang="en-US" smtClean="0"/>
              <a:t>Is the search tree property intact?</a:t>
            </a:r>
          </a:p>
          <a:p>
            <a:r>
              <a:rPr lang="en-US" altLang="en-US" smtClean="0"/>
              <a:t>Yes.</a:t>
            </a:r>
          </a:p>
        </p:txBody>
      </p:sp>
    </p:spTree>
    <p:extLst>
      <p:ext uri="{BB962C8B-B14F-4D97-AF65-F5344CB8AC3E}">
        <p14:creationId xmlns:p14="http://schemas.microsoft.com/office/powerpoint/2010/main" val="39627735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AF46D1-FCA6-4C57-8812-77B051C6D278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73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E336FFE-00B1-4C6B-92BF-49BBC9C0786B}" type="slidenum">
              <a:rPr lang="en-US" altLang="en-US" sz="1300" smtClean="0"/>
              <a:pPr/>
              <a:t>24</a:t>
            </a:fld>
            <a:endParaRPr lang="en-US" altLang="en-US" sz="1300" smtClean="0"/>
          </a:p>
        </p:txBody>
      </p:sp>
      <p:sp>
        <p:nvSpPr>
          <p:cNvPr id="573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93388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6A3D411-9544-4E80-8E8D-5B393D3599B5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83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30FBEC-535B-4DE9-8CBD-D99AF74601C7}" type="slidenum">
              <a:rPr lang="en-US" altLang="en-US" sz="1300" smtClean="0"/>
              <a:pPr/>
              <a:t>25</a:t>
            </a:fld>
            <a:endParaRPr lang="en-US" altLang="en-US" sz="1300" smtClean="0"/>
          </a:p>
        </p:txBody>
      </p:sp>
      <p:sp>
        <p:nvSpPr>
          <p:cNvPr id="583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This slide is just for closure.</a:t>
            </a:r>
          </a:p>
        </p:txBody>
      </p:sp>
    </p:spTree>
    <p:extLst>
      <p:ext uri="{BB962C8B-B14F-4D97-AF65-F5344CB8AC3E}">
        <p14:creationId xmlns:p14="http://schemas.microsoft.com/office/powerpoint/2010/main" val="20365310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2BE776F-81A8-4FF3-A300-05CEFFF3EA3D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5939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478DB0C-0827-4B28-8E81-69BC75551449}" type="slidenum">
              <a:rPr lang="en-US" altLang="en-US" sz="1300" smtClean="0"/>
              <a:pPr/>
              <a:t>26</a:t>
            </a:fld>
            <a:endParaRPr lang="en-US" altLang="en-US" sz="1300" smtClean="0"/>
          </a:p>
        </p:txBody>
      </p:sp>
      <p:sp>
        <p:nvSpPr>
          <p:cNvPr id="5939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11901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490A065-0A27-4BB0-AF43-ED39B5C74485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3481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ADE272A8-BA96-4CA0-9125-55DA571E2CB4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  <p:sp>
        <p:nvSpPr>
          <p:cNvPr id="348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Dictionaries associate some key with a value, just like a real dictionary (where the key is a word and the value is its definition).</a:t>
            </a:r>
          </a:p>
          <a:p>
            <a:endParaRPr lang="en-US" altLang="en-US" smtClean="0"/>
          </a:p>
          <a:p>
            <a:r>
              <a:rPr lang="en-US" altLang="en-US" smtClean="0"/>
              <a:t>In this example, I’ve stored user-IDs associated with descriptions of their user.</a:t>
            </a:r>
          </a:p>
          <a:p>
            <a:endParaRPr lang="en-US" altLang="en-US" smtClean="0"/>
          </a:p>
          <a:p>
            <a:r>
              <a:rPr lang="en-US" altLang="en-US" smtClean="0"/>
              <a:t>This is probably the most valuable and widely used ADT we’ll hit. 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8042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471452-F845-4E43-8C13-C64BC28F17BC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248D30C-3A0D-4455-AAAD-521E9E871959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" y="5673725"/>
            <a:ext cx="6591300" cy="3649663"/>
          </a:xfrm>
          <a:noFill/>
        </p:spPr>
        <p:txBody>
          <a:bodyPr/>
          <a:lstStyle/>
          <a:p>
            <a:r>
              <a:rPr lang="en-US" altLang="en-US" smtClean="0"/>
              <a:t>Alright, we’ll focus today on one type of trees called binary trees.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7556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161B552-90C0-4A3C-8FF1-1371818ECD80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389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0870E7B-B406-46CF-AE09-CC4E4A889658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  <p:sp>
        <p:nvSpPr>
          <p:cNvPr id="389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91278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658CFF6-E0DE-45D8-9581-5FEB29CF1F9F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8E53BBB-2DE9-4049-95F0-30C13FF7F8DB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  <p:sp>
        <p:nvSpPr>
          <p:cNvPr id="3994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102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Note the use of expression trees in compiler construction.  Also, post-fix, pre-fix, infix conversions</a:t>
            </a:r>
          </a:p>
        </p:txBody>
      </p:sp>
    </p:spTree>
    <p:extLst>
      <p:ext uri="{BB962C8B-B14F-4D97-AF65-F5344CB8AC3E}">
        <p14:creationId xmlns:p14="http://schemas.microsoft.com/office/powerpoint/2010/main" val="39369117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F394F80-DD56-4CB8-811A-8F2A0B1CAC6A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096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5700C9F-0380-43EB-8BEB-1B8EAAD22C63}" type="slidenum">
              <a:rPr lang="en-US" altLang="en-US" sz="1300" smtClean="0"/>
              <a:pPr/>
              <a:t>9</a:t>
            </a:fld>
            <a:endParaRPr lang="en-US" altLang="en-US" sz="1300" smtClean="0"/>
          </a:p>
        </p:txBody>
      </p:sp>
      <p:sp>
        <p:nvSpPr>
          <p:cNvPr id="409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296145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9219635-BA06-4449-9A40-861F8E12BE02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19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AE36463-E717-44F6-84E7-224D4733C53C}" type="slidenum">
              <a:rPr lang="en-US" altLang="en-US" sz="1300" smtClean="0"/>
              <a:pPr/>
              <a:t>10</a:t>
            </a:fld>
            <a:endParaRPr lang="en-US" altLang="en-US" sz="1300" smtClean="0"/>
          </a:p>
        </p:txBody>
      </p:sp>
      <p:sp>
        <p:nvSpPr>
          <p:cNvPr id="419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Note that a perfect tree has the most nodes “packed in” to a tree of height h.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750260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05CA5A6-BCCA-4FB8-AD17-BF6A74C839E1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40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207B7E7-4801-4D06-946D-B846E0FB4CDC}" type="slidenum">
              <a:rPr lang="en-US" altLang="en-US" sz="1300" smtClean="0"/>
              <a:pPr/>
              <a:t>12</a:t>
            </a:fld>
            <a:endParaRPr lang="en-US" altLang="en-US" sz="1300" smtClean="0"/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 binary search tree is a binary tree in which all nodes in the left subtree of a node have lower values than the node. All nodes in the right subtree of a node have higher value than the node.</a:t>
            </a:r>
          </a:p>
          <a:p>
            <a:r>
              <a:rPr lang="en-US" altLang="en-US" smtClean="0"/>
              <a:t>It’s like making that recursion into the data structure!</a:t>
            </a:r>
          </a:p>
          <a:p>
            <a:r>
              <a:rPr lang="en-US" altLang="en-US" smtClean="0"/>
              <a:t>I’m storing integers at each node. Does everybody think that’s what I’m _really_ going to store?</a:t>
            </a:r>
          </a:p>
          <a:p>
            <a:r>
              <a:rPr lang="en-US" altLang="en-US" smtClean="0"/>
              <a:t>What do I need to know about what I store?</a:t>
            </a:r>
          </a:p>
          <a:p>
            <a:r>
              <a:rPr lang="en-US" altLang="en-US" smtClean="0"/>
              <a:t>(comparison, equality testing)</a:t>
            </a:r>
          </a:p>
        </p:txBody>
      </p:sp>
    </p:spTree>
    <p:extLst>
      <p:ext uri="{BB962C8B-B14F-4D97-AF65-F5344CB8AC3E}">
        <p14:creationId xmlns:p14="http://schemas.microsoft.com/office/powerpoint/2010/main" val="330217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7CAC267-EB11-438A-8E10-1A5572B313D2}" type="datetime1">
              <a:rPr lang="en-US" altLang="en-US" sz="1300" smtClean="0"/>
              <a:t>4/11/2022</a:t>
            </a:fld>
            <a:endParaRPr lang="en-US" altLang="en-US" sz="1300" smtClean="0"/>
          </a:p>
        </p:txBody>
      </p:sp>
      <p:sp>
        <p:nvSpPr>
          <p:cNvPr id="4608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6B39F7-4AAA-4E24-AFF1-8F37BFE5BA57}" type="slidenum">
              <a:rPr lang="en-US" altLang="en-US" sz="1300" smtClean="0"/>
              <a:pPr/>
              <a:t>13</a:t>
            </a:fld>
            <a:endParaRPr lang="en-US" altLang="en-US" sz="1300" smtClean="0"/>
          </a:p>
        </p:txBody>
      </p:sp>
      <p:sp>
        <p:nvSpPr>
          <p:cNvPr id="460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2538" y="4560888"/>
            <a:ext cx="5365750" cy="4319587"/>
          </a:xfrm>
          <a:noFill/>
        </p:spPr>
        <p:txBody>
          <a:bodyPr/>
          <a:lstStyle/>
          <a:p>
            <a:r>
              <a:rPr lang="en-US" altLang="en-US" smtClean="0"/>
              <a:t>Now, let’s try finding a node. </a:t>
            </a:r>
          </a:p>
          <a:p>
            <a:r>
              <a:rPr lang="en-US" altLang="en-US" smtClean="0"/>
              <a:t>Find 9.</a:t>
            </a:r>
          </a:p>
          <a:p>
            <a:r>
              <a:rPr lang="en-US" altLang="en-US" smtClean="0"/>
              <a:t>This time I’ll supply the code.</a:t>
            </a:r>
          </a:p>
          <a:p>
            <a:endParaRPr lang="en-US" altLang="en-US" smtClean="0"/>
          </a:p>
          <a:p>
            <a:r>
              <a:rPr lang="en-US" altLang="en-US" smtClean="0"/>
              <a:t>This should look a _lot_ like binary search!</a:t>
            </a:r>
          </a:p>
          <a:p>
            <a:r>
              <a:rPr lang="en-US" altLang="en-US" smtClean="0"/>
              <a:t>How long does it take?</a:t>
            </a:r>
          </a:p>
          <a:p>
            <a:endParaRPr lang="en-US" altLang="en-US" smtClean="0"/>
          </a:p>
          <a:p>
            <a:r>
              <a:rPr lang="en-US" altLang="en-US" smtClean="0"/>
              <a:t>Log n is an easy answer, but what if the tree is very lopsided?</a:t>
            </a:r>
          </a:p>
          <a:p>
            <a:r>
              <a:rPr lang="en-US" altLang="en-US" smtClean="0"/>
              <a:t>So really, this is worst case O(n)!</a:t>
            </a:r>
          </a:p>
          <a:p>
            <a:r>
              <a:rPr lang="en-US" altLang="en-US" smtClean="0"/>
              <a:t>A better answer is theta of the depth of the node sought.</a:t>
            </a:r>
          </a:p>
          <a:p>
            <a:r>
              <a:rPr lang="en-US" altLang="en-US" smtClean="0"/>
              <a:t>If we can bound the depth of that node, we can bound the length of time a search takes.</a:t>
            </a:r>
          </a:p>
        </p:txBody>
      </p:sp>
    </p:spTree>
    <p:extLst>
      <p:ext uri="{BB962C8B-B14F-4D97-AF65-F5344CB8AC3E}">
        <p14:creationId xmlns:p14="http://schemas.microsoft.com/office/powerpoint/2010/main" val="806973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3810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295400"/>
            <a:ext cx="3810000" cy="4800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CSE 332</a:t>
            </a: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9ED99-A29F-4FFE-8BD0-E91AC43989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507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143.xml"/><Relationship Id="rId18" Type="http://schemas.openxmlformats.org/officeDocument/2006/relationships/tags" Target="../tags/tag148.xml"/><Relationship Id="rId26" Type="http://schemas.openxmlformats.org/officeDocument/2006/relationships/tags" Target="../tags/tag156.xml"/><Relationship Id="rId39" Type="http://schemas.openxmlformats.org/officeDocument/2006/relationships/tags" Target="../tags/tag169.xml"/><Relationship Id="rId21" Type="http://schemas.openxmlformats.org/officeDocument/2006/relationships/tags" Target="../tags/tag151.xml"/><Relationship Id="rId34" Type="http://schemas.openxmlformats.org/officeDocument/2006/relationships/tags" Target="../tags/tag164.xml"/><Relationship Id="rId42" Type="http://schemas.openxmlformats.org/officeDocument/2006/relationships/tags" Target="../tags/tag172.xml"/><Relationship Id="rId47" Type="http://schemas.openxmlformats.org/officeDocument/2006/relationships/tags" Target="../tags/tag177.xml"/><Relationship Id="rId50" Type="http://schemas.openxmlformats.org/officeDocument/2006/relationships/tags" Target="../tags/tag180.xml"/><Relationship Id="rId55" Type="http://schemas.openxmlformats.org/officeDocument/2006/relationships/tags" Target="../tags/tag185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6" Type="http://schemas.openxmlformats.org/officeDocument/2006/relationships/tags" Target="../tags/tag146.xml"/><Relationship Id="rId29" Type="http://schemas.openxmlformats.org/officeDocument/2006/relationships/tags" Target="../tags/tag159.xml"/><Relationship Id="rId11" Type="http://schemas.openxmlformats.org/officeDocument/2006/relationships/tags" Target="../tags/tag141.xml"/><Relationship Id="rId24" Type="http://schemas.openxmlformats.org/officeDocument/2006/relationships/tags" Target="../tags/tag154.xml"/><Relationship Id="rId32" Type="http://schemas.openxmlformats.org/officeDocument/2006/relationships/tags" Target="../tags/tag162.xml"/><Relationship Id="rId37" Type="http://schemas.openxmlformats.org/officeDocument/2006/relationships/tags" Target="../tags/tag167.xml"/><Relationship Id="rId40" Type="http://schemas.openxmlformats.org/officeDocument/2006/relationships/tags" Target="../tags/tag170.xml"/><Relationship Id="rId45" Type="http://schemas.openxmlformats.org/officeDocument/2006/relationships/tags" Target="../tags/tag175.xml"/><Relationship Id="rId53" Type="http://schemas.openxmlformats.org/officeDocument/2006/relationships/tags" Target="../tags/tag183.xml"/><Relationship Id="rId5" Type="http://schemas.openxmlformats.org/officeDocument/2006/relationships/tags" Target="../tags/tag135.xml"/><Relationship Id="rId19" Type="http://schemas.openxmlformats.org/officeDocument/2006/relationships/tags" Target="../tags/tag149.xml"/><Relationship Id="rId4" Type="http://schemas.openxmlformats.org/officeDocument/2006/relationships/tags" Target="../tags/tag134.xml"/><Relationship Id="rId9" Type="http://schemas.openxmlformats.org/officeDocument/2006/relationships/tags" Target="../tags/tag139.xml"/><Relationship Id="rId14" Type="http://schemas.openxmlformats.org/officeDocument/2006/relationships/tags" Target="../tags/tag144.xml"/><Relationship Id="rId22" Type="http://schemas.openxmlformats.org/officeDocument/2006/relationships/tags" Target="../tags/tag152.xml"/><Relationship Id="rId27" Type="http://schemas.openxmlformats.org/officeDocument/2006/relationships/tags" Target="../tags/tag157.xml"/><Relationship Id="rId30" Type="http://schemas.openxmlformats.org/officeDocument/2006/relationships/tags" Target="../tags/tag160.xml"/><Relationship Id="rId35" Type="http://schemas.openxmlformats.org/officeDocument/2006/relationships/tags" Target="../tags/tag165.xml"/><Relationship Id="rId43" Type="http://schemas.openxmlformats.org/officeDocument/2006/relationships/tags" Target="../tags/tag173.xml"/><Relationship Id="rId48" Type="http://schemas.openxmlformats.org/officeDocument/2006/relationships/tags" Target="../tags/tag178.xml"/><Relationship Id="rId56" Type="http://schemas.openxmlformats.org/officeDocument/2006/relationships/slideLayout" Target="../slideLayouts/slideLayout6.xml"/><Relationship Id="rId8" Type="http://schemas.openxmlformats.org/officeDocument/2006/relationships/tags" Target="../tags/tag138.xml"/><Relationship Id="rId51" Type="http://schemas.openxmlformats.org/officeDocument/2006/relationships/tags" Target="../tags/tag181.xml"/><Relationship Id="rId3" Type="http://schemas.openxmlformats.org/officeDocument/2006/relationships/tags" Target="../tags/tag133.xml"/><Relationship Id="rId12" Type="http://schemas.openxmlformats.org/officeDocument/2006/relationships/tags" Target="../tags/tag142.xml"/><Relationship Id="rId17" Type="http://schemas.openxmlformats.org/officeDocument/2006/relationships/tags" Target="../tags/tag147.xml"/><Relationship Id="rId25" Type="http://schemas.openxmlformats.org/officeDocument/2006/relationships/tags" Target="../tags/tag155.xml"/><Relationship Id="rId33" Type="http://schemas.openxmlformats.org/officeDocument/2006/relationships/tags" Target="../tags/tag163.xml"/><Relationship Id="rId38" Type="http://schemas.openxmlformats.org/officeDocument/2006/relationships/tags" Target="../tags/tag168.xml"/><Relationship Id="rId46" Type="http://schemas.openxmlformats.org/officeDocument/2006/relationships/tags" Target="../tags/tag176.xml"/><Relationship Id="rId20" Type="http://schemas.openxmlformats.org/officeDocument/2006/relationships/tags" Target="../tags/tag150.xml"/><Relationship Id="rId41" Type="http://schemas.openxmlformats.org/officeDocument/2006/relationships/tags" Target="../tags/tag171.xml"/><Relationship Id="rId54" Type="http://schemas.openxmlformats.org/officeDocument/2006/relationships/tags" Target="../tags/tag184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5" Type="http://schemas.openxmlformats.org/officeDocument/2006/relationships/tags" Target="../tags/tag145.xml"/><Relationship Id="rId23" Type="http://schemas.openxmlformats.org/officeDocument/2006/relationships/tags" Target="../tags/tag153.xml"/><Relationship Id="rId28" Type="http://schemas.openxmlformats.org/officeDocument/2006/relationships/tags" Target="../tags/tag158.xml"/><Relationship Id="rId36" Type="http://schemas.openxmlformats.org/officeDocument/2006/relationships/tags" Target="../tags/tag166.xml"/><Relationship Id="rId49" Type="http://schemas.openxmlformats.org/officeDocument/2006/relationships/tags" Target="../tags/tag179.xml"/><Relationship Id="rId57" Type="http://schemas.openxmlformats.org/officeDocument/2006/relationships/notesSlide" Target="../notesSlides/notesSlide7.xml"/><Relationship Id="rId10" Type="http://schemas.openxmlformats.org/officeDocument/2006/relationships/tags" Target="../tags/tag140.xml"/><Relationship Id="rId31" Type="http://schemas.openxmlformats.org/officeDocument/2006/relationships/tags" Target="../tags/tag161.xml"/><Relationship Id="rId44" Type="http://schemas.openxmlformats.org/officeDocument/2006/relationships/tags" Target="../tags/tag174.xml"/><Relationship Id="rId52" Type="http://schemas.openxmlformats.org/officeDocument/2006/relationships/tags" Target="../tags/tag18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94.xml"/><Relationship Id="rId13" Type="http://schemas.openxmlformats.org/officeDocument/2006/relationships/tags" Target="../tags/tag199.xml"/><Relationship Id="rId18" Type="http://schemas.openxmlformats.org/officeDocument/2006/relationships/tags" Target="../tags/tag204.xml"/><Relationship Id="rId26" Type="http://schemas.openxmlformats.org/officeDocument/2006/relationships/slideLayout" Target="../slideLayouts/slideLayout4.xml"/><Relationship Id="rId3" Type="http://schemas.openxmlformats.org/officeDocument/2006/relationships/tags" Target="../tags/tag189.xml"/><Relationship Id="rId21" Type="http://schemas.openxmlformats.org/officeDocument/2006/relationships/tags" Target="../tags/tag207.xml"/><Relationship Id="rId7" Type="http://schemas.openxmlformats.org/officeDocument/2006/relationships/tags" Target="../tags/tag193.xml"/><Relationship Id="rId12" Type="http://schemas.openxmlformats.org/officeDocument/2006/relationships/tags" Target="../tags/tag198.xml"/><Relationship Id="rId17" Type="http://schemas.openxmlformats.org/officeDocument/2006/relationships/tags" Target="../tags/tag203.xml"/><Relationship Id="rId25" Type="http://schemas.openxmlformats.org/officeDocument/2006/relationships/tags" Target="../tags/tag211.xml"/><Relationship Id="rId2" Type="http://schemas.openxmlformats.org/officeDocument/2006/relationships/tags" Target="../tags/tag188.xml"/><Relationship Id="rId16" Type="http://schemas.openxmlformats.org/officeDocument/2006/relationships/tags" Target="../tags/tag202.xml"/><Relationship Id="rId20" Type="http://schemas.openxmlformats.org/officeDocument/2006/relationships/tags" Target="../tags/tag206.xml"/><Relationship Id="rId1" Type="http://schemas.openxmlformats.org/officeDocument/2006/relationships/tags" Target="../tags/tag187.xml"/><Relationship Id="rId6" Type="http://schemas.openxmlformats.org/officeDocument/2006/relationships/tags" Target="../tags/tag192.xml"/><Relationship Id="rId11" Type="http://schemas.openxmlformats.org/officeDocument/2006/relationships/tags" Target="../tags/tag197.xml"/><Relationship Id="rId24" Type="http://schemas.openxmlformats.org/officeDocument/2006/relationships/tags" Target="../tags/tag210.xml"/><Relationship Id="rId5" Type="http://schemas.openxmlformats.org/officeDocument/2006/relationships/tags" Target="../tags/tag191.xml"/><Relationship Id="rId15" Type="http://schemas.openxmlformats.org/officeDocument/2006/relationships/tags" Target="../tags/tag201.xml"/><Relationship Id="rId23" Type="http://schemas.openxmlformats.org/officeDocument/2006/relationships/tags" Target="../tags/tag209.xml"/><Relationship Id="rId10" Type="http://schemas.openxmlformats.org/officeDocument/2006/relationships/tags" Target="../tags/tag196.xml"/><Relationship Id="rId19" Type="http://schemas.openxmlformats.org/officeDocument/2006/relationships/tags" Target="../tags/tag205.xml"/><Relationship Id="rId4" Type="http://schemas.openxmlformats.org/officeDocument/2006/relationships/tags" Target="../tags/tag190.xml"/><Relationship Id="rId9" Type="http://schemas.openxmlformats.org/officeDocument/2006/relationships/tags" Target="../tags/tag195.xml"/><Relationship Id="rId14" Type="http://schemas.openxmlformats.org/officeDocument/2006/relationships/tags" Target="../tags/tag200.xml"/><Relationship Id="rId22" Type="http://schemas.openxmlformats.org/officeDocument/2006/relationships/tags" Target="../tags/tag208.xml"/><Relationship Id="rId27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19.xml"/><Relationship Id="rId13" Type="http://schemas.openxmlformats.org/officeDocument/2006/relationships/tags" Target="../tags/tag224.xml"/><Relationship Id="rId18" Type="http://schemas.openxmlformats.org/officeDocument/2006/relationships/tags" Target="../tags/tag229.xml"/><Relationship Id="rId3" Type="http://schemas.openxmlformats.org/officeDocument/2006/relationships/tags" Target="../tags/tag214.xml"/><Relationship Id="rId21" Type="http://schemas.openxmlformats.org/officeDocument/2006/relationships/tags" Target="../tags/tag232.xml"/><Relationship Id="rId7" Type="http://schemas.openxmlformats.org/officeDocument/2006/relationships/tags" Target="../tags/tag218.xml"/><Relationship Id="rId12" Type="http://schemas.openxmlformats.org/officeDocument/2006/relationships/tags" Target="../tags/tag223.xml"/><Relationship Id="rId17" Type="http://schemas.openxmlformats.org/officeDocument/2006/relationships/tags" Target="../tags/tag228.xml"/><Relationship Id="rId2" Type="http://schemas.openxmlformats.org/officeDocument/2006/relationships/tags" Target="../tags/tag213.xml"/><Relationship Id="rId16" Type="http://schemas.openxmlformats.org/officeDocument/2006/relationships/tags" Target="../tags/tag227.xml"/><Relationship Id="rId20" Type="http://schemas.openxmlformats.org/officeDocument/2006/relationships/tags" Target="../tags/tag231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tags" Target="../tags/tag222.xml"/><Relationship Id="rId24" Type="http://schemas.openxmlformats.org/officeDocument/2006/relationships/notesSlide" Target="../notesSlides/notesSlide9.xml"/><Relationship Id="rId5" Type="http://schemas.openxmlformats.org/officeDocument/2006/relationships/tags" Target="../tags/tag216.xml"/><Relationship Id="rId15" Type="http://schemas.openxmlformats.org/officeDocument/2006/relationships/tags" Target="../tags/tag226.xml"/><Relationship Id="rId23" Type="http://schemas.openxmlformats.org/officeDocument/2006/relationships/slideLayout" Target="../slideLayouts/slideLayout2.xml"/><Relationship Id="rId10" Type="http://schemas.openxmlformats.org/officeDocument/2006/relationships/tags" Target="../tags/tag221.xml"/><Relationship Id="rId19" Type="http://schemas.openxmlformats.org/officeDocument/2006/relationships/tags" Target="../tags/tag230.xml"/><Relationship Id="rId4" Type="http://schemas.openxmlformats.org/officeDocument/2006/relationships/tags" Target="../tags/tag215.xml"/><Relationship Id="rId9" Type="http://schemas.openxmlformats.org/officeDocument/2006/relationships/tags" Target="../tags/tag220.xml"/><Relationship Id="rId14" Type="http://schemas.openxmlformats.org/officeDocument/2006/relationships/tags" Target="../tags/tag225.xml"/><Relationship Id="rId22" Type="http://schemas.openxmlformats.org/officeDocument/2006/relationships/tags" Target="../tags/tag23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241.xml"/><Relationship Id="rId13" Type="http://schemas.openxmlformats.org/officeDocument/2006/relationships/tags" Target="../tags/tag246.xml"/><Relationship Id="rId18" Type="http://schemas.openxmlformats.org/officeDocument/2006/relationships/tags" Target="../tags/tag251.xml"/><Relationship Id="rId3" Type="http://schemas.openxmlformats.org/officeDocument/2006/relationships/tags" Target="../tags/tag236.xml"/><Relationship Id="rId21" Type="http://schemas.openxmlformats.org/officeDocument/2006/relationships/tags" Target="../tags/tag254.xml"/><Relationship Id="rId7" Type="http://schemas.openxmlformats.org/officeDocument/2006/relationships/tags" Target="../tags/tag240.xml"/><Relationship Id="rId12" Type="http://schemas.openxmlformats.org/officeDocument/2006/relationships/tags" Target="../tags/tag245.xml"/><Relationship Id="rId17" Type="http://schemas.openxmlformats.org/officeDocument/2006/relationships/tags" Target="../tags/tag250.xml"/><Relationship Id="rId25" Type="http://schemas.openxmlformats.org/officeDocument/2006/relationships/notesSlide" Target="../notesSlides/notesSlide10.xml"/><Relationship Id="rId2" Type="http://schemas.openxmlformats.org/officeDocument/2006/relationships/tags" Target="../tags/tag235.xml"/><Relationship Id="rId16" Type="http://schemas.openxmlformats.org/officeDocument/2006/relationships/tags" Target="../tags/tag249.xml"/><Relationship Id="rId20" Type="http://schemas.openxmlformats.org/officeDocument/2006/relationships/tags" Target="../tags/tag253.xml"/><Relationship Id="rId1" Type="http://schemas.openxmlformats.org/officeDocument/2006/relationships/tags" Target="../tags/tag234.xml"/><Relationship Id="rId6" Type="http://schemas.openxmlformats.org/officeDocument/2006/relationships/tags" Target="../tags/tag239.xml"/><Relationship Id="rId11" Type="http://schemas.openxmlformats.org/officeDocument/2006/relationships/tags" Target="../tags/tag244.xml"/><Relationship Id="rId24" Type="http://schemas.openxmlformats.org/officeDocument/2006/relationships/slideLayout" Target="../slideLayouts/slideLayout12.xml"/><Relationship Id="rId5" Type="http://schemas.openxmlformats.org/officeDocument/2006/relationships/tags" Target="../tags/tag238.xml"/><Relationship Id="rId15" Type="http://schemas.openxmlformats.org/officeDocument/2006/relationships/tags" Target="../tags/tag248.xml"/><Relationship Id="rId23" Type="http://schemas.openxmlformats.org/officeDocument/2006/relationships/tags" Target="../tags/tag256.xml"/><Relationship Id="rId10" Type="http://schemas.openxmlformats.org/officeDocument/2006/relationships/tags" Target="../tags/tag243.xml"/><Relationship Id="rId19" Type="http://schemas.openxmlformats.org/officeDocument/2006/relationships/tags" Target="../tags/tag252.xml"/><Relationship Id="rId4" Type="http://schemas.openxmlformats.org/officeDocument/2006/relationships/tags" Target="../tags/tag237.xml"/><Relationship Id="rId9" Type="http://schemas.openxmlformats.org/officeDocument/2006/relationships/tags" Target="../tags/tag242.xml"/><Relationship Id="rId14" Type="http://schemas.openxmlformats.org/officeDocument/2006/relationships/tags" Target="../tags/tag247.xml"/><Relationship Id="rId22" Type="http://schemas.openxmlformats.org/officeDocument/2006/relationships/tags" Target="../tags/tag25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64.xml"/><Relationship Id="rId13" Type="http://schemas.openxmlformats.org/officeDocument/2006/relationships/tags" Target="../tags/tag269.xml"/><Relationship Id="rId18" Type="http://schemas.openxmlformats.org/officeDocument/2006/relationships/tags" Target="../tags/tag274.xml"/><Relationship Id="rId26" Type="http://schemas.openxmlformats.org/officeDocument/2006/relationships/tags" Target="../tags/tag282.xml"/><Relationship Id="rId3" Type="http://schemas.openxmlformats.org/officeDocument/2006/relationships/tags" Target="../tags/tag259.xml"/><Relationship Id="rId21" Type="http://schemas.openxmlformats.org/officeDocument/2006/relationships/tags" Target="../tags/tag277.xml"/><Relationship Id="rId7" Type="http://schemas.openxmlformats.org/officeDocument/2006/relationships/tags" Target="../tags/tag263.xml"/><Relationship Id="rId12" Type="http://schemas.openxmlformats.org/officeDocument/2006/relationships/tags" Target="../tags/tag268.xml"/><Relationship Id="rId17" Type="http://schemas.openxmlformats.org/officeDocument/2006/relationships/tags" Target="../tags/tag273.xml"/><Relationship Id="rId25" Type="http://schemas.openxmlformats.org/officeDocument/2006/relationships/tags" Target="../tags/tag281.xml"/><Relationship Id="rId2" Type="http://schemas.openxmlformats.org/officeDocument/2006/relationships/tags" Target="../tags/tag258.xml"/><Relationship Id="rId16" Type="http://schemas.openxmlformats.org/officeDocument/2006/relationships/tags" Target="../tags/tag272.xml"/><Relationship Id="rId20" Type="http://schemas.openxmlformats.org/officeDocument/2006/relationships/tags" Target="../tags/tag276.xml"/><Relationship Id="rId29" Type="http://schemas.openxmlformats.org/officeDocument/2006/relationships/notesSlide" Target="../notesSlides/notesSlide11.xml"/><Relationship Id="rId1" Type="http://schemas.openxmlformats.org/officeDocument/2006/relationships/tags" Target="../tags/tag257.xml"/><Relationship Id="rId6" Type="http://schemas.openxmlformats.org/officeDocument/2006/relationships/tags" Target="../tags/tag262.xml"/><Relationship Id="rId11" Type="http://schemas.openxmlformats.org/officeDocument/2006/relationships/tags" Target="../tags/tag267.xml"/><Relationship Id="rId24" Type="http://schemas.openxmlformats.org/officeDocument/2006/relationships/tags" Target="../tags/tag280.xml"/><Relationship Id="rId5" Type="http://schemas.openxmlformats.org/officeDocument/2006/relationships/tags" Target="../tags/tag261.xml"/><Relationship Id="rId15" Type="http://schemas.openxmlformats.org/officeDocument/2006/relationships/tags" Target="../tags/tag271.xml"/><Relationship Id="rId23" Type="http://schemas.openxmlformats.org/officeDocument/2006/relationships/tags" Target="../tags/tag279.xml"/><Relationship Id="rId28" Type="http://schemas.openxmlformats.org/officeDocument/2006/relationships/slideLayout" Target="../slideLayouts/slideLayout4.xml"/><Relationship Id="rId10" Type="http://schemas.openxmlformats.org/officeDocument/2006/relationships/tags" Target="../tags/tag266.xml"/><Relationship Id="rId19" Type="http://schemas.openxmlformats.org/officeDocument/2006/relationships/tags" Target="../tags/tag275.xml"/><Relationship Id="rId4" Type="http://schemas.openxmlformats.org/officeDocument/2006/relationships/tags" Target="../tags/tag260.xml"/><Relationship Id="rId9" Type="http://schemas.openxmlformats.org/officeDocument/2006/relationships/tags" Target="../tags/tag265.xml"/><Relationship Id="rId14" Type="http://schemas.openxmlformats.org/officeDocument/2006/relationships/tags" Target="../tags/tag270.xml"/><Relationship Id="rId22" Type="http://schemas.openxmlformats.org/officeDocument/2006/relationships/tags" Target="../tags/tag278.xml"/><Relationship Id="rId27" Type="http://schemas.openxmlformats.org/officeDocument/2006/relationships/tags" Target="../tags/tag28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91.xml"/><Relationship Id="rId13" Type="http://schemas.openxmlformats.org/officeDocument/2006/relationships/tags" Target="../tags/tag296.xml"/><Relationship Id="rId18" Type="http://schemas.openxmlformats.org/officeDocument/2006/relationships/tags" Target="../tags/tag301.xml"/><Relationship Id="rId3" Type="http://schemas.openxmlformats.org/officeDocument/2006/relationships/tags" Target="../tags/tag286.xml"/><Relationship Id="rId21" Type="http://schemas.openxmlformats.org/officeDocument/2006/relationships/tags" Target="../tags/tag304.xml"/><Relationship Id="rId7" Type="http://schemas.openxmlformats.org/officeDocument/2006/relationships/tags" Target="../tags/tag290.xml"/><Relationship Id="rId12" Type="http://schemas.openxmlformats.org/officeDocument/2006/relationships/tags" Target="../tags/tag295.xml"/><Relationship Id="rId17" Type="http://schemas.openxmlformats.org/officeDocument/2006/relationships/tags" Target="../tags/tag300.xml"/><Relationship Id="rId25" Type="http://schemas.openxmlformats.org/officeDocument/2006/relationships/notesSlide" Target="../notesSlides/notesSlide12.xml"/><Relationship Id="rId2" Type="http://schemas.openxmlformats.org/officeDocument/2006/relationships/tags" Target="../tags/tag285.xml"/><Relationship Id="rId16" Type="http://schemas.openxmlformats.org/officeDocument/2006/relationships/tags" Target="../tags/tag299.xml"/><Relationship Id="rId20" Type="http://schemas.openxmlformats.org/officeDocument/2006/relationships/tags" Target="../tags/tag303.xml"/><Relationship Id="rId1" Type="http://schemas.openxmlformats.org/officeDocument/2006/relationships/tags" Target="../tags/tag284.xml"/><Relationship Id="rId6" Type="http://schemas.openxmlformats.org/officeDocument/2006/relationships/tags" Target="../tags/tag289.xml"/><Relationship Id="rId11" Type="http://schemas.openxmlformats.org/officeDocument/2006/relationships/tags" Target="../tags/tag294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288.xml"/><Relationship Id="rId15" Type="http://schemas.openxmlformats.org/officeDocument/2006/relationships/tags" Target="../tags/tag298.xml"/><Relationship Id="rId23" Type="http://schemas.openxmlformats.org/officeDocument/2006/relationships/tags" Target="../tags/tag306.xml"/><Relationship Id="rId10" Type="http://schemas.openxmlformats.org/officeDocument/2006/relationships/tags" Target="../tags/tag293.xml"/><Relationship Id="rId19" Type="http://schemas.openxmlformats.org/officeDocument/2006/relationships/tags" Target="../tags/tag302.xml"/><Relationship Id="rId4" Type="http://schemas.openxmlformats.org/officeDocument/2006/relationships/tags" Target="../tags/tag287.xml"/><Relationship Id="rId9" Type="http://schemas.openxmlformats.org/officeDocument/2006/relationships/tags" Target="../tags/tag292.xml"/><Relationship Id="rId14" Type="http://schemas.openxmlformats.org/officeDocument/2006/relationships/tags" Target="../tags/tag297.xml"/><Relationship Id="rId22" Type="http://schemas.openxmlformats.org/officeDocument/2006/relationships/tags" Target="../tags/tag30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8.xml"/><Relationship Id="rId1" Type="http://schemas.openxmlformats.org/officeDocument/2006/relationships/tags" Target="../tags/tag30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316.xml"/><Relationship Id="rId13" Type="http://schemas.openxmlformats.org/officeDocument/2006/relationships/tags" Target="../tags/tag321.xml"/><Relationship Id="rId18" Type="http://schemas.openxmlformats.org/officeDocument/2006/relationships/tags" Target="../tags/tag326.xml"/><Relationship Id="rId3" Type="http://schemas.openxmlformats.org/officeDocument/2006/relationships/tags" Target="../tags/tag311.xml"/><Relationship Id="rId21" Type="http://schemas.openxmlformats.org/officeDocument/2006/relationships/tags" Target="../tags/tag329.xml"/><Relationship Id="rId7" Type="http://schemas.openxmlformats.org/officeDocument/2006/relationships/tags" Target="../tags/tag315.xml"/><Relationship Id="rId12" Type="http://schemas.openxmlformats.org/officeDocument/2006/relationships/tags" Target="../tags/tag320.xml"/><Relationship Id="rId17" Type="http://schemas.openxmlformats.org/officeDocument/2006/relationships/tags" Target="../tags/tag325.xml"/><Relationship Id="rId2" Type="http://schemas.openxmlformats.org/officeDocument/2006/relationships/tags" Target="../tags/tag310.xml"/><Relationship Id="rId16" Type="http://schemas.openxmlformats.org/officeDocument/2006/relationships/tags" Target="../tags/tag324.xml"/><Relationship Id="rId20" Type="http://schemas.openxmlformats.org/officeDocument/2006/relationships/tags" Target="../tags/tag328.xml"/><Relationship Id="rId1" Type="http://schemas.openxmlformats.org/officeDocument/2006/relationships/tags" Target="../tags/tag309.xml"/><Relationship Id="rId6" Type="http://schemas.openxmlformats.org/officeDocument/2006/relationships/tags" Target="../tags/tag314.xml"/><Relationship Id="rId11" Type="http://schemas.openxmlformats.org/officeDocument/2006/relationships/tags" Target="../tags/tag319.xml"/><Relationship Id="rId5" Type="http://schemas.openxmlformats.org/officeDocument/2006/relationships/tags" Target="../tags/tag313.xml"/><Relationship Id="rId15" Type="http://schemas.openxmlformats.org/officeDocument/2006/relationships/tags" Target="../tags/tag323.xml"/><Relationship Id="rId23" Type="http://schemas.openxmlformats.org/officeDocument/2006/relationships/notesSlide" Target="../notesSlides/notesSlide13.xml"/><Relationship Id="rId10" Type="http://schemas.openxmlformats.org/officeDocument/2006/relationships/tags" Target="../tags/tag318.xml"/><Relationship Id="rId19" Type="http://schemas.openxmlformats.org/officeDocument/2006/relationships/tags" Target="../tags/tag327.xml"/><Relationship Id="rId4" Type="http://schemas.openxmlformats.org/officeDocument/2006/relationships/tags" Target="../tags/tag312.xml"/><Relationship Id="rId9" Type="http://schemas.openxmlformats.org/officeDocument/2006/relationships/tags" Target="../tags/tag317.xml"/><Relationship Id="rId14" Type="http://schemas.openxmlformats.org/officeDocument/2006/relationships/tags" Target="../tags/tag322.xml"/><Relationship Id="rId2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31.xml"/><Relationship Id="rId1" Type="http://schemas.openxmlformats.org/officeDocument/2006/relationships/tags" Target="../tags/tag330.xml"/><Relationship Id="rId4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339.xml"/><Relationship Id="rId13" Type="http://schemas.openxmlformats.org/officeDocument/2006/relationships/tags" Target="../tags/tag344.xml"/><Relationship Id="rId18" Type="http://schemas.openxmlformats.org/officeDocument/2006/relationships/tags" Target="../tags/tag349.xml"/><Relationship Id="rId3" Type="http://schemas.openxmlformats.org/officeDocument/2006/relationships/tags" Target="../tags/tag334.xml"/><Relationship Id="rId21" Type="http://schemas.openxmlformats.org/officeDocument/2006/relationships/tags" Target="../tags/tag352.xml"/><Relationship Id="rId7" Type="http://schemas.openxmlformats.org/officeDocument/2006/relationships/tags" Target="../tags/tag338.xml"/><Relationship Id="rId12" Type="http://schemas.openxmlformats.org/officeDocument/2006/relationships/tags" Target="../tags/tag343.xml"/><Relationship Id="rId17" Type="http://schemas.openxmlformats.org/officeDocument/2006/relationships/tags" Target="../tags/tag348.xml"/><Relationship Id="rId2" Type="http://schemas.openxmlformats.org/officeDocument/2006/relationships/tags" Target="../tags/tag333.xml"/><Relationship Id="rId16" Type="http://schemas.openxmlformats.org/officeDocument/2006/relationships/tags" Target="../tags/tag347.xml"/><Relationship Id="rId20" Type="http://schemas.openxmlformats.org/officeDocument/2006/relationships/tags" Target="../tags/tag351.xml"/><Relationship Id="rId1" Type="http://schemas.openxmlformats.org/officeDocument/2006/relationships/tags" Target="../tags/tag332.xml"/><Relationship Id="rId6" Type="http://schemas.openxmlformats.org/officeDocument/2006/relationships/tags" Target="../tags/tag337.xml"/><Relationship Id="rId11" Type="http://schemas.openxmlformats.org/officeDocument/2006/relationships/tags" Target="../tags/tag342.xml"/><Relationship Id="rId5" Type="http://schemas.openxmlformats.org/officeDocument/2006/relationships/tags" Target="../tags/tag336.xml"/><Relationship Id="rId15" Type="http://schemas.openxmlformats.org/officeDocument/2006/relationships/tags" Target="../tags/tag346.xml"/><Relationship Id="rId23" Type="http://schemas.openxmlformats.org/officeDocument/2006/relationships/notesSlide" Target="../notesSlides/notesSlide15.xml"/><Relationship Id="rId10" Type="http://schemas.openxmlformats.org/officeDocument/2006/relationships/tags" Target="../tags/tag341.xml"/><Relationship Id="rId19" Type="http://schemas.openxmlformats.org/officeDocument/2006/relationships/tags" Target="../tags/tag350.xml"/><Relationship Id="rId4" Type="http://schemas.openxmlformats.org/officeDocument/2006/relationships/tags" Target="../tags/tag335.xml"/><Relationship Id="rId9" Type="http://schemas.openxmlformats.org/officeDocument/2006/relationships/tags" Target="../tags/tag340.xml"/><Relationship Id="rId14" Type="http://schemas.openxmlformats.org/officeDocument/2006/relationships/tags" Target="../tags/tag345.xml"/><Relationship Id="rId2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360.xml"/><Relationship Id="rId13" Type="http://schemas.openxmlformats.org/officeDocument/2006/relationships/tags" Target="../tags/tag365.xml"/><Relationship Id="rId18" Type="http://schemas.openxmlformats.org/officeDocument/2006/relationships/tags" Target="../tags/tag370.xml"/><Relationship Id="rId3" Type="http://schemas.openxmlformats.org/officeDocument/2006/relationships/tags" Target="../tags/tag355.xml"/><Relationship Id="rId21" Type="http://schemas.openxmlformats.org/officeDocument/2006/relationships/notesSlide" Target="../notesSlides/notesSlide16.xml"/><Relationship Id="rId7" Type="http://schemas.openxmlformats.org/officeDocument/2006/relationships/tags" Target="../tags/tag359.xml"/><Relationship Id="rId12" Type="http://schemas.openxmlformats.org/officeDocument/2006/relationships/tags" Target="../tags/tag364.xml"/><Relationship Id="rId17" Type="http://schemas.openxmlformats.org/officeDocument/2006/relationships/tags" Target="../tags/tag369.xml"/><Relationship Id="rId2" Type="http://schemas.openxmlformats.org/officeDocument/2006/relationships/tags" Target="../tags/tag354.xml"/><Relationship Id="rId16" Type="http://schemas.openxmlformats.org/officeDocument/2006/relationships/tags" Target="../tags/tag368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353.xml"/><Relationship Id="rId6" Type="http://schemas.openxmlformats.org/officeDocument/2006/relationships/tags" Target="../tags/tag358.xml"/><Relationship Id="rId11" Type="http://schemas.openxmlformats.org/officeDocument/2006/relationships/tags" Target="../tags/tag363.xml"/><Relationship Id="rId5" Type="http://schemas.openxmlformats.org/officeDocument/2006/relationships/tags" Target="../tags/tag357.xml"/><Relationship Id="rId15" Type="http://schemas.openxmlformats.org/officeDocument/2006/relationships/tags" Target="../tags/tag367.xml"/><Relationship Id="rId10" Type="http://schemas.openxmlformats.org/officeDocument/2006/relationships/tags" Target="../tags/tag362.xml"/><Relationship Id="rId19" Type="http://schemas.openxmlformats.org/officeDocument/2006/relationships/tags" Target="../tags/tag371.xml"/><Relationship Id="rId4" Type="http://schemas.openxmlformats.org/officeDocument/2006/relationships/tags" Target="../tags/tag356.xml"/><Relationship Id="rId9" Type="http://schemas.openxmlformats.org/officeDocument/2006/relationships/tags" Target="../tags/tag361.xml"/><Relationship Id="rId14" Type="http://schemas.openxmlformats.org/officeDocument/2006/relationships/tags" Target="../tags/tag366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379.xml"/><Relationship Id="rId13" Type="http://schemas.openxmlformats.org/officeDocument/2006/relationships/tags" Target="../tags/tag384.xml"/><Relationship Id="rId18" Type="http://schemas.openxmlformats.org/officeDocument/2006/relationships/slideLayout" Target="../slideLayouts/slideLayout6.xml"/><Relationship Id="rId3" Type="http://schemas.openxmlformats.org/officeDocument/2006/relationships/tags" Target="../tags/tag374.xml"/><Relationship Id="rId7" Type="http://schemas.openxmlformats.org/officeDocument/2006/relationships/tags" Target="../tags/tag378.xml"/><Relationship Id="rId12" Type="http://schemas.openxmlformats.org/officeDocument/2006/relationships/tags" Target="../tags/tag383.xml"/><Relationship Id="rId17" Type="http://schemas.openxmlformats.org/officeDocument/2006/relationships/tags" Target="../tags/tag388.xml"/><Relationship Id="rId2" Type="http://schemas.openxmlformats.org/officeDocument/2006/relationships/tags" Target="../tags/tag373.xml"/><Relationship Id="rId16" Type="http://schemas.openxmlformats.org/officeDocument/2006/relationships/tags" Target="../tags/tag387.xml"/><Relationship Id="rId1" Type="http://schemas.openxmlformats.org/officeDocument/2006/relationships/tags" Target="../tags/tag372.xml"/><Relationship Id="rId6" Type="http://schemas.openxmlformats.org/officeDocument/2006/relationships/tags" Target="../tags/tag377.xml"/><Relationship Id="rId11" Type="http://schemas.openxmlformats.org/officeDocument/2006/relationships/tags" Target="../tags/tag382.xml"/><Relationship Id="rId5" Type="http://schemas.openxmlformats.org/officeDocument/2006/relationships/tags" Target="../tags/tag376.xml"/><Relationship Id="rId15" Type="http://schemas.openxmlformats.org/officeDocument/2006/relationships/tags" Target="../tags/tag386.xml"/><Relationship Id="rId10" Type="http://schemas.openxmlformats.org/officeDocument/2006/relationships/tags" Target="../tags/tag381.xml"/><Relationship Id="rId4" Type="http://schemas.openxmlformats.org/officeDocument/2006/relationships/tags" Target="../tags/tag375.xml"/><Relationship Id="rId9" Type="http://schemas.openxmlformats.org/officeDocument/2006/relationships/tags" Target="../tags/tag380.xml"/><Relationship Id="rId14" Type="http://schemas.openxmlformats.org/officeDocument/2006/relationships/tags" Target="../tags/tag38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90.xml"/><Relationship Id="rId1" Type="http://schemas.openxmlformats.org/officeDocument/2006/relationships/tags" Target="../tags/tag389.xml"/><Relationship Id="rId4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398.xml"/><Relationship Id="rId13" Type="http://schemas.openxmlformats.org/officeDocument/2006/relationships/tags" Target="../tags/tag403.xml"/><Relationship Id="rId18" Type="http://schemas.openxmlformats.org/officeDocument/2006/relationships/notesSlide" Target="../notesSlides/notesSlide18.xml"/><Relationship Id="rId3" Type="http://schemas.openxmlformats.org/officeDocument/2006/relationships/tags" Target="../tags/tag393.xml"/><Relationship Id="rId7" Type="http://schemas.openxmlformats.org/officeDocument/2006/relationships/tags" Target="../tags/tag397.xml"/><Relationship Id="rId12" Type="http://schemas.openxmlformats.org/officeDocument/2006/relationships/tags" Target="../tags/tag402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392.xml"/><Relationship Id="rId16" Type="http://schemas.openxmlformats.org/officeDocument/2006/relationships/tags" Target="../tags/tag406.xml"/><Relationship Id="rId1" Type="http://schemas.openxmlformats.org/officeDocument/2006/relationships/tags" Target="../tags/tag391.xml"/><Relationship Id="rId6" Type="http://schemas.openxmlformats.org/officeDocument/2006/relationships/tags" Target="../tags/tag396.xml"/><Relationship Id="rId11" Type="http://schemas.openxmlformats.org/officeDocument/2006/relationships/tags" Target="../tags/tag401.xml"/><Relationship Id="rId5" Type="http://schemas.openxmlformats.org/officeDocument/2006/relationships/tags" Target="../tags/tag395.xml"/><Relationship Id="rId15" Type="http://schemas.openxmlformats.org/officeDocument/2006/relationships/tags" Target="../tags/tag405.xml"/><Relationship Id="rId10" Type="http://schemas.openxmlformats.org/officeDocument/2006/relationships/tags" Target="../tags/tag400.xml"/><Relationship Id="rId4" Type="http://schemas.openxmlformats.org/officeDocument/2006/relationships/tags" Target="../tags/tag394.xml"/><Relationship Id="rId9" Type="http://schemas.openxmlformats.org/officeDocument/2006/relationships/tags" Target="../tags/tag399.xml"/><Relationship Id="rId14" Type="http://schemas.openxmlformats.org/officeDocument/2006/relationships/tags" Target="../tags/tag40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08.xml"/><Relationship Id="rId1" Type="http://schemas.openxmlformats.org/officeDocument/2006/relationships/tags" Target="../tags/tag407.xml"/><Relationship Id="rId4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13" Type="http://schemas.openxmlformats.org/officeDocument/2006/relationships/tags" Target="../tags/tag28.xml"/><Relationship Id="rId18" Type="http://schemas.openxmlformats.org/officeDocument/2006/relationships/tags" Target="../tags/tag33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18.xml"/><Relationship Id="rId21" Type="http://schemas.openxmlformats.org/officeDocument/2006/relationships/tags" Target="../tags/tag36.xml"/><Relationship Id="rId7" Type="http://schemas.openxmlformats.org/officeDocument/2006/relationships/tags" Target="../tags/tag22.xml"/><Relationship Id="rId12" Type="http://schemas.openxmlformats.org/officeDocument/2006/relationships/tags" Target="../tags/tag27.xml"/><Relationship Id="rId17" Type="http://schemas.openxmlformats.org/officeDocument/2006/relationships/tags" Target="../tags/tag32.xml"/><Relationship Id="rId25" Type="http://schemas.openxmlformats.org/officeDocument/2006/relationships/tags" Target="../tags/tag40.xml"/><Relationship Id="rId2" Type="http://schemas.openxmlformats.org/officeDocument/2006/relationships/tags" Target="../tags/tag17.xml"/><Relationship Id="rId16" Type="http://schemas.openxmlformats.org/officeDocument/2006/relationships/tags" Target="../tags/tag31.xml"/><Relationship Id="rId20" Type="http://schemas.openxmlformats.org/officeDocument/2006/relationships/tags" Target="../tags/tag35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tags" Target="../tags/tag26.xml"/><Relationship Id="rId24" Type="http://schemas.openxmlformats.org/officeDocument/2006/relationships/tags" Target="../tags/tag39.xml"/><Relationship Id="rId5" Type="http://schemas.openxmlformats.org/officeDocument/2006/relationships/tags" Target="../tags/tag20.xml"/><Relationship Id="rId15" Type="http://schemas.openxmlformats.org/officeDocument/2006/relationships/tags" Target="../tags/tag30.xml"/><Relationship Id="rId23" Type="http://schemas.openxmlformats.org/officeDocument/2006/relationships/tags" Target="../tags/tag38.xml"/><Relationship Id="rId10" Type="http://schemas.openxmlformats.org/officeDocument/2006/relationships/tags" Target="../tags/tag25.xml"/><Relationship Id="rId19" Type="http://schemas.openxmlformats.org/officeDocument/2006/relationships/tags" Target="../tags/tag34.xml"/><Relationship Id="rId4" Type="http://schemas.openxmlformats.org/officeDocument/2006/relationships/tags" Target="../tags/tag19.xml"/><Relationship Id="rId9" Type="http://schemas.openxmlformats.org/officeDocument/2006/relationships/tags" Target="../tags/tag24.xml"/><Relationship Id="rId14" Type="http://schemas.openxmlformats.org/officeDocument/2006/relationships/tags" Target="../tags/tag29.xml"/><Relationship Id="rId22" Type="http://schemas.openxmlformats.org/officeDocument/2006/relationships/tags" Target="../tags/tag37.xml"/><Relationship Id="rId27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tags" Target="../tags/tag66.xml"/><Relationship Id="rId21" Type="http://schemas.openxmlformats.org/officeDocument/2006/relationships/tags" Target="../tags/tag61.xml"/><Relationship Id="rId42" Type="http://schemas.openxmlformats.org/officeDocument/2006/relationships/tags" Target="../tags/tag82.xml"/><Relationship Id="rId47" Type="http://schemas.openxmlformats.org/officeDocument/2006/relationships/tags" Target="../tags/tag87.xml"/><Relationship Id="rId63" Type="http://schemas.openxmlformats.org/officeDocument/2006/relationships/tags" Target="../tags/tag103.xml"/><Relationship Id="rId68" Type="http://schemas.openxmlformats.org/officeDocument/2006/relationships/tags" Target="../tags/tag108.xml"/><Relationship Id="rId16" Type="http://schemas.openxmlformats.org/officeDocument/2006/relationships/tags" Target="../tags/tag56.xml"/><Relationship Id="rId11" Type="http://schemas.openxmlformats.org/officeDocument/2006/relationships/tags" Target="../tags/tag51.xml"/><Relationship Id="rId24" Type="http://schemas.openxmlformats.org/officeDocument/2006/relationships/tags" Target="../tags/tag64.xml"/><Relationship Id="rId32" Type="http://schemas.openxmlformats.org/officeDocument/2006/relationships/tags" Target="../tags/tag72.xml"/><Relationship Id="rId37" Type="http://schemas.openxmlformats.org/officeDocument/2006/relationships/tags" Target="../tags/tag77.xml"/><Relationship Id="rId40" Type="http://schemas.openxmlformats.org/officeDocument/2006/relationships/tags" Target="../tags/tag80.xml"/><Relationship Id="rId45" Type="http://schemas.openxmlformats.org/officeDocument/2006/relationships/tags" Target="../tags/tag85.xml"/><Relationship Id="rId53" Type="http://schemas.openxmlformats.org/officeDocument/2006/relationships/tags" Target="../tags/tag93.xml"/><Relationship Id="rId58" Type="http://schemas.openxmlformats.org/officeDocument/2006/relationships/tags" Target="../tags/tag98.xml"/><Relationship Id="rId66" Type="http://schemas.openxmlformats.org/officeDocument/2006/relationships/tags" Target="../tags/tag106.xml"/><Relationship Id="rId74" Type="http://schemas.openxmlformats.org/officeDocument/2006/relationships/tags" Target="../tags/tag114.xml"/><Relationship Id="rId5" Type="http://schemas.openxmlformats.org/officeDocument/2006/relationships/tags" Target="../tags/tag45.xml"/><Relationship Id="rId61" Type="http://schemas.openxmlformats.org/officeDocument/2006/relationships/tags" Target="../tags/tag101.xml"/><Relationship Id="rId19" Type="http://schemas.openxmlformats.org/officeDocument/2006/relationships/tags" Target="../tags/tag59.xml"/><Relationship Id="rId14" Type="http://schemas.openxmlformats.org/officeDocument/2006/relationships/tags" Target="../tags/tag54.xml"/><Relationship Id="rId22" Type="http://schemas.openxmlformats.org/officeDocument/2006/relationships/tags" Target="../tags/tag62.xml"/><Relationship Id="rId27" Type="http://schemas.openxmlformats.org/officeDocument/2006/relationships/tags" Target="../tags/tag67.xml"/><Relationship Id="rId30" Type="http://schemas.openxmlformats.org/officeDocument/2006/relationships/tags" Target="../tags/tag70.xml"/><Relationship Id="rId35" Type="http://schemas.openxmlformats.org/officeDocument/2006/relationships/tags" Target="../tags/tag75.xml"/><Relationship Id="rId43" Type="http://schemas.openxmlformats.org/officeDocument/2006/relationships/tags" Target="../tags/tag83.xml"/><Relationship Id="rId48" Type="http://schemas.openxmlformats.org/officeDocument/2006/relationships/tags" Target="../tags/tag88.xml"/><Relationship Id="rId56" Type="http://schemas.openxmlformats.org/officeDocument/2006/relationships/tags" Target="../tags/tag96.xml"/><Relationship Id="rId64" Type="http://schemas.openxmlformats.org/officeDocument/2006/relationships/tags" Target="../tags/tag104.xml"/><Relationship Id="rId69" Type="http://schemas.openxmlformats.org/officeDocument/2006/relationships/tags" Target="../tags/tag109.xml"/><Relationship Id="rId77" Type="http://schemas.openxmlformats.org/officeDocument/2006/relationships/notesSlide" Target="../notesSlides/notesSlide4.xml"/><Relationship Id="rId8" Type="http://schemas.openxmlformats.org/officeDocument/2006/relationships/tags" Target="../tags/tag48.xml"/><Relationship Id="rId51" Type="http://schemas.openxmlformats.org/officeDocument/2006/relationships/tags" Target="../tags/tag91.xml"/><Relationship Id="rId72" Type="http://schemas.openxmlformats.org/officeDocument/2006/relationships/tags" Target="../tags/tag112.xml"/><Relationship Id="rId3" Type="http://schemas.openxmlformats.org/officeDocument/2006/relationships/tags" Target="../tags/tag43.xml"/><Relationship Id="rId12" Type="http://schemas.openxmlformats.org/officeDocument/2006/relationships/tags" Target="../tags/tag52.xml"/><Relationship Id="rId17" Type="http://schemas.openxmlformats.org/officeDocument/2006/relationships/tags" Target="../tags/tag57.xml"/><Relationship Id="rId25" Type="http://schemas.openxmlformats.org/officeDocument/2006/relationships/tags" Target="../tags/tag65.xml"/><Relationship Id="rId33" Type="http://schemas.openxmlformats.org/officeDocument/2006/relationships/tags" Target="../tags/tag73.xml"/><Relationship Id="rId38" Type="http://schemas.openxmlformats.org/officeDocument/2006/relationships/tags" Target="../tags/tag78.xml"/><Relationship Id="rId46" Type="http://schemas.openxmlformats.org/officeDocument/2006/relationships/tags" Target="../tags/tag86.xml"/><Relationship Id="rId59" Type="http://schemas.openxmlformats.org/officeDocument/2006/relationships/tags" Target="../tags/tag99.xml"/><Relationship Id="rId67" Type="http://schemas.openxmlformats.org/officeDocument/2006/relationships/tags" Target="../tags/tag107.xml"/><Relationship Id="rId20" Type="http://schemas.openxmlformats.org/officeDocument/2006/relationships/tags" Target="../tags/tag60.xml"/><Relationship Id="rId41" Type="http://schemas.openxmlformats.org/officeDocument/2006/relationships/tags" Target="../tags/tag81.xml"/><Relationship Id="rId54" Type="http://schemas.openxmlformats.org/officeDocument/2006/relationships/tags" Target="../tags/tag94.xml"/><Relationship Id="rId62" Type="http://schemas.openxmlformats.org/officeDocument/2006/relationships/tags" Target="../tags/tag102.xml"/><Relationship Id="rId70" Type="http://schemas.openxmlformats.org/officeDocument/2006/relationships/tags" Target="../tags/tag110.xml"/><Relationship Id="rId75" Type="http://schemas.openxmlformats.org/officeDocument/2006/relationships/tags" Target="../tags/tag115.xml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5" Type="http://schemas.openxmlformats.org/officeDocument/2006/relationships/tags" Target="../tags/tag55.xml"/><Relationship Id="rId23" Type="http://schemas.openxmlformats.org/officeDocument/2006/relationships/tags" Target="../tags/tag63.xml"/><Relationship Id="rId28" Type="http://schemas.openxmlformats.org/officeDocument/2006/relationships/tags" Target="../tags/tag68.xml"/><Relationship Id="rId36" Type="http://schemas.openxmlformats.org/officeDocument/2006/relationships/tags" Target="../tags/tag76.xml"/><Relationship Id="rId49" Type="http://schemas.openxmlformats.org/officeDocument/2006/relationships/tags" Target="../tags/tag89.xml"/><Relationship Id="rId57" Type="http://schemas.openxmlformats.org/officeDocument/2006/relationships/tags" Target="../tags/tag97.xml"/><Relationship Id="rId10" Type="http://schemas.openxmlformats.org/officeDocument/2006/relationships/tags" Target="../tags/tag50.xml"/><Relationship Id="rId31" Type="http://schemas.openxmlformats.org/officeDocument/2006/relationships/tags" Target="../tags/tag71.xml"/><Relationship Id="rId44" Type="http://schemas.openxmlformats.org/officeDocument/2006/relationships/tags" Target="../tags/tag84.xml"/><Relationship Id="rId52" Type="http://schemas.openxmlformats.org/officeDocument/2006/relationships/tags" Target="../tags/tag92.xml"/><Relationship Id="rId60" Type="http://schemas.openxmlformats.org/officeDocument/2006/relationships/tags" Target="../tags/tag100.xml"/><Relationship Id="rId65" Type="http://schemas.openxmlformats.org/officeDocument/2006/relationships/tags" Target="../tags/tag105.xml"/><Relationship Id="rId73" Type="http://schemas.openxmlformats.org/officeDocument/2006/relationships/tags" Target="../tags/tag113.xml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3" Type="http://schemas.openxmlformats.org/officeDocument/2006/relationships/tags" Target="../tags/tag53.xml"/><Relationship Id="rId18" Type="http://schemas.openxmlformats.org/officeDocument/2006/relationships/tags" Target="../tags/tag58.xml"/><Relationship Id="rId39" Type="http://schemas.openxmlformats.org/officeDocument/2006/relationships/tags" Target="../tags/tag79.xml"/><Relationship Id="rId34" Type="http://schemas.openxmlformats.org/officeDocument/2006/relationships/tags" Target="../tags/tag74.xml"/><Relationship Id="rId50" Type="http://schemas.openxmlformats.org/officeDocument/2006/relationships/tags" Target="../tags/tag90.xml"/><Relationship Id="rId55" Type="http://schemas.openxmlformats.org/officeDocument/2006/relationships/tags" Target="../tags/tag95.xml"/><Relationship Id="rId76" Type="http://schemas.openxmlformats.org/officeDocument/2006/relationships/slideLayout" Target="../slideLayouts/slideLayout2.xml"/><Relationship Id="rId7" Type="http://schemas.openxmlformats.org/officeDocument/2006/relationships/tags" Target="../tags/tag47.xml"/><Relationship Id="rId71" Type="http://schemas.openxmlformats.org/officeDocument/2006/relationships/tags" Target="../tags/tag111.xml"/><Relationship Id="rId2" Type="http://schemas.openxmlformats.org/officeDocument/2006/relationships/tags" Target="../tags/tag42.xml"/><Relationship Id="rId29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23.xml"/><Relationship Id="rId13" Type="http://schemas.openxmlformats.org/officeDocument/2006/relationships/tags" Target="../tags/tag128.xml"/><Relationship Id="rId3" Type="http://schemas.openxmlformats.org/officeDocument/2006/relationships/tags" Target="../tags/tag118.xml"/><Relationship Id="rId7" Type="http://schemas.openxmlformats.org/officeDocument/2006/relationships/tags" Target="../tags/tag122.xml"/><Relationship Id="rId12" Type="http://schemas.openxmlformats.org/officeDocument/2006/relationships/tags" Target="../tags/tag127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tags" Target="../tags/tag121.xml"/><Relationship Id="rId11" Type="http://schemas.openxmlformats.org/officeDocument/2006/relationships/tags" Target="../tags/tag126.xml"/><Relationship Id="rId5" Type="http://schemas.openxmlformats.org/officeDocument/2006/relationships/tags" Target="../tags/tag120.xml"/><Relationship Id="rId15" Type="http://schemas.openxmlformats.org/officeDocument/2006/relationships/notesSlide" Target="../notesSlides/notesSlide5.xml"/><Relationship Id="rId10" Type="http://schemas.openxmlformats.org/officeDocument/2006/relationships/tags" Target="../tags/tag125.xml"/><Relationship Id="rId4" Type="http://schemas.openxmlformats.org/officeDocument/2006/relationships/tags" Target="../tags/tag119.xml"/><Relationship Id="rId9" Type="http://schemas.openxmlformats.org/officeDocument/2006/relationships/tags" Target="../tags/tag124.xml"/><Relationship Id="rId1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7: Binary Search Trees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mtClean="0">
                <a:latin typeface="Arial" charset="0"/>
                <a:cs typeface="Arial" charset="0"/>
              </a:rPr>
              <a:t>Binary Tree: Special Cases</a:t>
            </a:r>
          </a:p>
        </p:txBody>
      </p:sp>
      <p:grpSp>
        <p:nvGrpSpPr>
          <p:cNvPr id="12292" name="Group 69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438400" y="2209800"/>
            <a:ext cx="2198688" cy="2908300"/>
            <a:chOff x="3216" y="1248"/>
            <a:chExt cx="1488" cy="1968"/>
          </a:xfrm>
        </p:grpSpPr>
        <p:sp>
          <p:nvSpPr>
            <p:cNvPr id="12329" name="Oval 4"/>
            <p:cNvSpPr>
              <a:spLocks noChangeAspect="1"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861" y="124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A</a:t>
              </a:r>
            </a:p>
          </p:txBody>
        </p:sp>
        <p:cxnSp>
          <p:nvCxnSpPr>
            <p:cNvPr id="12330" name="AutoShape 5"/>
            <p:cNvCxnSpPr>
              <a:cxnSpLocks noChangeShapeType="1"/>
              <a:stCxn id="12329" idx="3"/>
              <a:endCxn id="12332" idx="0"/>
            </p:cNvCxnSpPr>
            <p:nvPr>
              <p:custDataLst>
                <p:tags r:id="rId40"/>
              </p:custDataLst>
            </p:nvPr>
          </p:nvCxnSpPr>
          <p:spPr bwMode="auto">
            <a:xfrm flipH="1">
              <a:off x="3600" y="1506"/>
              <a:ext cx="303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31" name="AutoShape 6"/>
            <p:cNvCxnSpPr>
              <a:cxnSpLocks noChangeShapeType="1"/>
              <a:stCxn id="12329" idx="5"/>
              <a:endCxn id="12337" idx="0"/>
            </p:cNvCxnSpPr>
            <p:nvPr>
              <p:custDataLst>
                <p:tags r:id="rId41"/>
              </p:custDataLst>
            </p:nvPr>
          </p:nvCxnSpPr>
          <p:spPr bwMode="auto">
            <a:xfrm>
              <a:off x="4107" y="1506"/>
              <a:ext cx="213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32" name="Oval 7"/>
            <p:cNvSpPr>
              <a:spLocks noChangeAspect="1"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456" y="1824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12333" name="Oval 8"/>
            <p:cNvSpPr>
              <a:spLocks noChangeAspect="1"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216" y="2352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12334" name="Oval 9"/>
            <p:cNvSpPr>
              <a:spLocks noChangeAspect="1"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648" y="2352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E</a:t>
              </a:r>
            </a:p>
          </p:txBody>
        </p:sp>
        <p:cxnSp>
          <p:nvCxnSpPr>
            <p:cNvPr id="12335" name="AutoShape 10"/>
            <p:cNvCxnSpPr>
              <a:cxnSpLocks noChangeShapeType="1"/>
              <a:stCxn id="12332" idx="5"/>
              <a:endCxn id="12334" idx="0"/>
            </p:cNvCxnSpPr>
            <p:nvPr>
              <p:custDataLst>
                <p:tags r:id="rId45"/>
              </p:custDataLst>
            </p:nvPr>
          </p:nvCxnSpPr>
          <p:spPr bwMode="auto">
            <a:xfrm>
              <a:off x="3702" y="2082"/>
              <a:ext cx="90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36" name="AutoShape 11"/>
            <p:cNvCxnSpPr>
              <a:cxnSpLocks noChangeShapeType="1"/>
              <a:stCxn id="12332" idx="3"/>
              <a:endCxn id="12333" idx="0"/>
            </p:cNvCxnSpPr>
            <p:nvPr>
              <p:custDataLst>
                <p:tags r:id="rId46"/>
              </p:custDataLst>
            </p:nvPr>
          </p:nvCxnSpPr>
          <p:spPr bwMode="auto">
            <a:xfrm flipH="1">
              <a:off x="3360" y="2082"/>
              <a:ext cx="138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37" name="Oval 12"/>
            <p:cNvSpPr>
              <a:spLocks noChangeAspect="1"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4176" y="1824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C</a:t>
              </a:r>
            </a:p>
          </p:txBody>
        </p:sp>
        <p:cxnSp>
          <p:nvCxnSpPr>
            <p:cNvPr id="12338" name="AutoShape 13"/>
            <p:cNvCxnSpPr>
              <a:cxnSpLocks noChangeShapeType="1"/>
              <a:stCxn id="12337" idx="3"/>
              <a:endCxn id="12341" idx="0"/>
            </p:cNvCxnSpPr>
            <p:nvPr>
              <p:custDataLst>
                <p:tags r:id="rId48"/>
              </p:custDataLst>
            </p:nvPr>
          </p:nvCxnSpPr>
          <p:spPr bwMode="auto">
            <a:xfrm flipH="1">
              <a:off x="4128" y="2082"/>
              <a:ext cx="90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39" name="Oval 14"/>
            <p:cNvSpPr>
              <a:spLocks noChangeAspect="1"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416" y="2352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G</a:t>
              </a:r>
            </a:p>
          </p:txBody>
        </p:sp>
        <p:cxnSp>
          <p:nvCxnSpPr>
            <p:cNvPr id="12340" name="AutoShape 15"/>
            <p:cNvCxnSpPr>
              <a:cxnSpLocks noChangeShapeType="1"/>
              <a:stCxn id="12337" idx="5"/>
              <a:endCxn id="12339" idx="0"/>
            </p:cNvCxnSpPr>
            <p:nvPr>
              <p:custDataLst>
                <p:tags r:id="rId50"/>
              </p:custDataLst>
            </p:nvPr>
          </p:nvCxnSpPr>
          <p:spPr bwMode="auto">
            <a:xfrm>
              <a:off x="4422" y="2082"/>
              <a:ext cx="138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41" name="Oval 16"/>
            <p:cNvSpPr>
              <a:spLocks noChangeAspect="1"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984" y="2352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F</a:t>
              </a:r>
            </a:p>
          </p:txBody>
        </p:sp>
        <p:sp>
          <p:nvSpPr>
            <p:cNvPr id="12342" name="Oval 17"/>
            <p:cNvSpPr>
              <a:spLocks noChangeAspect="1"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4224" y="292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I</a:t>
              </a:r>
            </a:p>
          </p:txBody>
        </p:sp>
        <p:sp>
          <p:nvSpPr>
            <p:cNvPr id="12343" name="Oval 18"/>
            <p:cNvSpPr>
              <a:spLocks noChangeAspect="1"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792" y="292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H</a:t>
              </a:r>
            </a:p>
          </p:txBody>
        </p:sp>
        <p:cxnSp>
          <p:nvCxnSpPr>
            <p:cNvPr id="12344" name="AutoShape 19"/>
            <p:cNvCxnSpPr>
              <a:cxnSpLocks noChangeShapeType="1"/>
              <a:stCxn id="12341" idx="3"/>
              <a:endCxn id="12343" idx="0"/>
            </p:cNvCxnSpPr>
            <p:nvPr>
              <p:custDataLst>
                <p:tags r:id="rId54"/>
              </p:custDataLst>
            </p:nvPr>
          </p:nvCxnSpPr>
          <p:spPr bwMode="auto">
            <a:xfrm flipH="1">
              <a:off x="3936" y="2610"/>
              <a:ext cx="90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45" name="AutoShape 20"/>
            <p:cNvCxnSpPr>
              <a:cxnSpLocks noChangeShapeType="1"/>
              <a:stCxn id="12341" idx="5"/>
              <a:endCxn id="12342" idx="0"/>
            </p:cNvCxnSpPr>
            <p:nvPr>
              <p:custDataLst>
                <p:tags r:id="rId55"/>
              </p:custDataLst>
            </p:nvPr>
          </p:nvCxnSpPr>
          <p:spPr bwMode="auto">
            <a:xfrm>
              <a:off x="4230" y="2610"/>
              <a:ext cx="138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293" name="Group 21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04800" y="2149475"/>
            <a:ext cx="1631950" cy="2057400"/>
            <a:chOff x="3600" y="912"/>
            <a:chExt cx="1104" cy="1392"/>
          </a:xfrm>
        </p:grpSpPr>
        <p:sp>
          <p:nvSpPr>
            <p:cNvPr id="12318" name="Oval 22"/>
            <p:cNvSpPr>
              <a:spLocks noChangeAspect="1"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101" y="912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A</a:t>
              </a:r>
            </a:p>
          </p:txBody>
        </p:sp>
        <p:cxnSp>
          <p:nvCxnSpPr>
            <p:cNvPr id="12319" name="AutoShape 23"/>
            <p:cNvCxnSpPr>
              <a:cxnSpLocks noChangeShapeType="1"/>
              <a:stCxn id="12318" idx="3"/>
              <a:endCxn id="12321" idx="0"/>
            </p:cNvCxnSpPr>
            <p:nvPr>
              <p:custDataLst>
                <p:tags r:id="rId29"/>
              </p:custDataLst>
            </p:nvPr>
          </p:nvCxnSpPr>
          <p:spPr bwMode="auto">
            <a:xfrm flipH="1">
              <a:off x="3936" y="1170"/>
              <a:ext cx="207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20" name="AutoShape 24"/>
            <p:cNvCxnSpPr>
              <a:cxnSpLocks noChangeShapeType="1"/>
              <a:stCxn id="12318" idx="5"/>
              <a:endCxn id="12326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4347" y="1170"/>
              <a:ext cx="213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21" name="Oval 25"/>
            <p:cNvSpPr>
              <a:spLocks noChangeAspect="1"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792" y="148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12322" name="Oval 26"/>
            <p:cNvSpPr>
              <a:spLocks noChangeAspect="1"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600" y="2016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12323" name="Oval 27"/>
            <p:cNvSpPr>
              <a:spLocks noChangeAspect="1"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3984" y="2016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E</a:t>
              </a:r>
            </a:p>
          </p:txBody>
        </p:sp>
        <p:cxnSp>
          <p:nvCxnSpPr>
            <p:cNvPr id="12324" name="AutoShape 28"/>
            <p:cNvCxnSpPr>
              <a:cxnSpLocks noChangeShapeType="1"/>
              <a:stCxn id="12321" idx="5"/>
              <a:endCxn id="12323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4038" y="1746"/>
              <a:ext cx="90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25" name="AutoShape 29"/>
            <p:cNvCxnSpPr>
              <a:cxnSpLocks noChangeShapeType="1"/>
              <a:stCxn id="12321" idx="3"/>
              <a:endCxn id="12322" idx="0"/>
            </p:cNvCxnSpPr>
            <p:nvPr>
              <p:custDataLst>
                <p:tags r:id="rId35"/>
              </p:custDataLst>
            </p:nvPr>
          </p:nvCxnSpPr>
          <p:spPr bwMode="auto">
            <a:xfrm flipH="1">
              <a:off x="3744" y="1746"/>
              <a:ext cx="90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26" name="Oval 30"/>
            <p:cNvSpPr>
              <a:spLocks noChangeAspect="1"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416" y="148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12327" name="Oval 31"/>
            <p:cNvSpPr>
              <a:spLocks noChangeAspect="1"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326" y="2016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F</a:t>
              </a:r>
            </a:p>
          </p:txBody>
        </p:sp>
        <p:cxnSp>
          <p:nvCxnSpPr>
            <p:cNvPr id="12328" name="AutoShape 32"/>
            <p:cNvCxnSpPr>
              <a:cxnSpLocks noChangeShapeType="1"/>
              <a:stCxn id="12326" idx="4"/>
              <a:endCxn id="12327" idx="0"/>
            </p:cNvCxnSpPr>
            <p:nvPr>
              <p:custDataLst>
                <p:tags r:id="rId38"/>
              </p:custDataLst>
            </p:nvPr>
          </p:nvCxnSpPr>
          <p:spPr bwMode="auto">
            <a:xfrm flipH="1">
              <a:off x="4470" y="1788"/>
              <a:ext cx="90" cy="2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2294" name="Text Box 6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71800" y="5257800"/>
            <a:ext cx="1247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chemeClr val="accent2"/>
                </a:solidFill>
                <a:latin typeface="Arial" charset="0"/>
                <a:cs typeface="Arial" charset="0"/>
              </a:rPr>
              <a:t>Full Tree</a:t>
            </a:r>
          </a:p>
        </p:txBody>
      </p:sp>
      <p:sp>
        <p:nvSpPr>
          <p:cNvPr id="12295" name="Text Box 6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1000" y="4419600"/>
            <a:ext cx="19605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chemeClr val="accent2"/>
                </a:solidFill>
                <a:latin typeface="Arial" charset="0"/>
                <a:cs typeface="Arial" charset="0"/>
              </a:rPr>
              <a:t>Complete Tree</a:t>
            </a:r>
          </a:p>
        </p:txBody>
      </p:sp>
      <p:grpSp>
        <p:nvGrpSpPr>
          <p:cNvPr id="12296" name="Group 3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5105400" y="2209800"/>
            <a:ext cx="2198688" cy="2057400"/>
            <a:chOff x="4080" y="1344"/>
            <a:chExt cx="1488" cy="1392"/>
          </a:xfrm>
        </p:grpSpPr>
        <p:sp>
          <p:nvSpPr>
            <p:cNvPr id="12305" name="Oval 34"/>
            <p:cNvSpPr>
              <a:spLocks noChangeAspect="1"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725" y="1344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A</a:t>
              </a:r>
            </a:p>
          </p:txBody>
        </p:sp>
        <p:cxnSp>
          <p:nvCxnSpPr>
            <p:cNvPr id="12306" name="AutoShape 35"/>
            <p:cNvCxnSpPr>
              <a:cxnSpLocks noChangeShapeType="1"/>
              <a:stCxn id="12305" idx="3"/>
              <a:endCxn id="12308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4464" y="1602"/>
              <a:ext cx="303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07" name="AutoShape 36"/>
            <p:cNvCxnSpPr>
              <a:cxnSpLocks noChangeShapeType="1"/>
              <a:stCxn id="12305" idx="5"/>
              <a:endCxn id="12313" idx="0"/>
            </p:cNvCxnSpPr>
            <p:nvPr>
              <p:custDataLst>
                <p:tags r:id="rId17"/>
              </p:custDataLst>
            </p:nvPr>
          </p:nvCxnSpPr>
          <p:spPr bwMode="auto">
            <a:xfrm>
              <a:off x="4971" y="1602"/>
              <a:ext cx="213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08" name="Oval 37"/>
            <p:cNvSpPr>
              <a:spLocks noChangeAspect="1"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320" y="1920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12309" name="Oval 38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4080" y="244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12310" name="Oval 39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512" y="244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E</a:t>
              </a:r>
            </a:p>
          </p:txBody>
        </p:sp>
        <p:cxnSp>
          <p:nvCxnSpPr>
            <p:cNvPr id="12311" name="AutoShape 40"/>
            <p:cNvCxnSpPr>
              <a:cxnSpLocks noChangeShapeType="1"/>
              <a:stCxn id="12308" idx="5"/>
              <a:endCxn id="12310" idx="0"/>
            </p:cNvCxnSpPr>
            <p:nvPr>
              <p:custDataLst>
                <p:tags r:id="rId21"/>
              </p:custDataLst>
            </p:nvPr>
          </p:nvCxnSpPr>
          <p:spPr bwMode="auto">
            <a:xfrm>
              <a:off x="4566" y="2178"/>
              <a:ext cx="90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312" name="AutoShape 41"/>
            <p:cNvCxnSpPr>
              <a:cxnSpLocks noChangeShapeType="1"/>
              <a:stCxn id="12308" idx="3"/>
              <a:endCxn id="12309" idx="0"/>
            </p:cNvCxnSpPr>
            <p:nvPr>
              <p:custDataLst>
                <p:tags r:id="rId22"/>
              </p:custDataLst>
            </p:nvPr>
          </p:nvCxnSpPr>
          <p:spPr bwMode="auto">
            <a:xfrm flipH="1">
              <a:off x="4224" y="2178"/>
              <a:ext cx="138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13" name="Oval 42"/>
            <p:cNvSpPr>
              <a:spLocks noChangeAspect="1"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5040" y="1920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C</a:t>
              </a:r>
            </a:p>
          </p:txBody>
        </p:sp>
        <p:cxnSp>
          <p:nvCxnSpPr>
            <p:cNvPr id="12314" name="AutoShape 43"/>
            <p:cNvCxnSpPr>
              <a:cxnSpLocks noChangeShapeType="1"/>
              <a:stCxn id="12313" idx="3"/>
              <a:endCxn id="12317" idx="0"/>
            </p:cNvCxnSpPr>
            <p:nvPr>
              <p:custDataLst>
                <p:tags r:id="rId24"/>
              </p:custDataLst>
            </p:nvPr>
          </p:nvCxnSpPr>
          <p:spPr bwMode="auto">
            <a:xfrm flipH="1">
              <a:off x="4992" y="2178"/>
              <a:ext cx="90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15" name="Oval 44"/>
            <p:cNvSpPr>
              <a:spLocks noChangeAspect="1"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5280" y="244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G</a:t>
              </a:r>
            </a:p>
          </p:txBody>
        </p:sp>
        <p:cxnSp>
          <p:nvCxnSpPr>
            <p:cNvPr id="12316" name="AutoShape 45"/>
            <p:cNvCxnSpPr>
              <a:cxnSpLocks noChangeShapeType="1"/>
              <a:stCxn id="12313" idx="5"/>
              <a:endCxn id="12315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5286" y="2178"/>
              <a:ext cx="138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17" name="Oval 46"/>
            <p:cNvSpPr>
              <a:spLocks noChangeAspect="1"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848" y="244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F</a:t>
              </a:r>
            </a:p>
          </p:txBody>
        </p:sp>
      </p:grpSp>
      <p:sp>
        <p:nvSpPr>
          <p:cNvPr id="12297" name="Text Box 6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486400" y="4479925"/>
            <a:ext cx="16605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chemeClr val="accent2"/>
                </a:solidFill>
                <a:latin typeface="Arial" charset="0"/>
                <a:cs typeface="Arial" charset="0"/>
              </a:rPr>
              <a:t>Perfect Tree</a:t>
            </a:r>
          </a:p>
        </p:txBody>
      </p:sp>
      <p:grpSp>
        <p:nvGrpSpPr>
          <p:cNvPr id="12298" name="Group 72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7543800" y="2133600"/>
            <a:ext cx="1246188" cy="2057400"/>
            <a:chOff x="4752" y="1248"/>
            <a:chExt cx="843" cy="1392"/>
          </a:xfrm>
        </p:grpSpPr>
        <p:sp>
          <p:nvSpPr>
            <p:cNvPr id="12300" name="Oval 64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752" y="1248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A</a:t>
              </a:r>
            </a:p>
          </p:txBody>
        </p:sp>
        <p:cxnSp>
          <p:nvCxnSpPr>
            <p:cNvPr id="12301" name="AutoShape 65"/>
            <p:cNvCxnSpPr>
              <a:cxnSpLocks noChangeShapeType="1"/>
              <a:stCxn id="12300" idx="5"/>
              <a:endCxn id="12302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4998" y="1506"/>
              <a:ext cx="213" cy="30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302" name="Oval 66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067" y="1824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12303" name="Oval 67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307" y="2352"/>
              <a:ext cx="288" cy="2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C</a:t>
              </a:r>
            </a:p>
          </p:txBody>
        </p:sp>
        <p:cxnSp>
          <p:nvCxnSpPr>
            <p:cNvPr id="12304" name="AutoShape 68"/>
            <p:cNvCxnSpPr>
              <a:cxnSpLocks noChangeShapeType="1"/>
              <a:stCxn id="12302" idx="5"/>
              <a:endCxn id="12303" idx="0"/>
            </p:cNvCxnSpPr>
            <p:nvPr>
              <p:custDataLst>
                <p:tags r:id="rId14"/>
              </p:custDataLst>
            </p:nvPr>
          </p:nvCxnSpPr>
          <p:spPr bwMode="auto">
            <a:xfrm>
              <a:off x="5313" y="2082"/>
              <a:ext cx="138" cy="25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2299" name="Text Box 7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696200" y="4495800"/>
            <a:ext cx="15033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i="1">
                <a:solidFill>
                  <a:schemeClr val="accent2"/>
                </a:solidFill>
                <a:latin typeface="Arial" charset="0"/>
                <a:cs typeface="Arial" charset="0"/>
              </a:rPr>
              <a:t>“List” Tree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7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 of height 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800" dirty="0" smtClean="0">
                <a:latin typeface="Arial" charset="0"/>
                <a:cs typeface="Arial" charset="0"/>
              </a:rPr>
              <a:t>Height of a tree:  longest path from root to leaf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max # of leaves: </a:t>
            </a:r>
          </a:p>
          <a:p>
            <a:pPr lvl="3"/>
            <a:endParaRPr lang="en-US" altLang="en-US" dirty="0" smtClean="0">
              <a:latin typeface="Arial" charset="0"/>
              <a:cs typeface="Arial" charset="0"/>
            </a:endParaRPr>
          </a:p>
          <a:p>
            <a:r>
              <a:rPr lang="en-US" altLang="en-US" dirty="0" smtClean="0">
                <a:latin typeface="Arial" charset="0"/>
                <a:cs typeface="Arial" charset="0"/>
              </a:rPr>
              <a:t>max # of nodes:</a:t>
            </a:r>
          </a:p>
          <a:p>
            <a:pPr lvl="3"/>
            <a:endParaRPr lang="en-US" altLang="en-US" dirty="0" smtClean="0">
              <a:latin typeface="Arial" charset="0"/>
              <a:cs typeface="Arial" charset="0"/>
            </a:endParaRPr>
          </a:p>
          <a:p>
            <a:r>
              <a:rPr lang="en-US" altLang="en-US" dirty="0" smtClean="0">
                <a:latin typeface="Arial" charset="0"/>
                <a:cs typeface="Arial" charset="0"/>
              </a:rPr>
              <a:t>min # of leaves:</a:t>
            </a:r>
          </a:p>
          <a:p>
            <a:pPr lvl="3"/>
            <a:endParaRPr lang="en-US" altLang="en-US" dirty="0" smtClean="0">
              <a:latin typeface="Arial" charset="0"/>
              <a:cs typeface="Arial" charset="0"/>
            </a:endParaRPr>
          </a:p>
          <a:p>
            <a:r>
              <a:rPr lang="en-US" altLang="en-US" dirty="0" smtClean="0">
                <a:latin typeface="Arial" charset="0"/>
                <a:cs typeface="Arial" charset="0"/>
              </a:rPr>
              <a:t>min # of nodes:</a:t>
            </a:r>
          </a:p>
          <a:p>
            <a:pPr lvl="1">
              <a:buFontTx/>
              <a:buNone/>
            </a:pPr>
            <a:endParaRPr lang="en-US" alt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899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-76200" y="76200"/>
            <a:ext cx="9220200" cy="114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Binary Search Tree Data Structure</a:t>
            </a:r>
          </a:p>
        </p:txBody>
      </p:sp>
      <p:sp>
        <p:nvSpPr>
          <p:cNvPr id="14340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8768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14341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8105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sp>
        <p:nvSpPr>
          <p:cNvPr id="14342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67437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14343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6769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14344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6101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4345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277100" y="3022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14346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143500" y="3022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4347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210300" y="2133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</a:t>
            </a:r>
          </a:p>
        </p:txBody>
      </p:sp>
      <p:cxnSp>
        <p:nvCxnSpPr>
          <p:cNvPr id="14348" name="AutoShape 11"/>
          <p:cNvCxnSpPr>
            <a:cxnSpLocks noChangeShapeType="1"/>
            <a:stCxn id="14347" idx="3"/>
            <a:endCxn id="14346" idx="0"/>
          </p:cNvCxnSpPr>
          <p:nvPr>
            <p:custDataLst>
              <p:tags r:id="rId10"/>
            </p:custDataLst>
          </p:nvPr>
        </p:nvCxnSpPr>
        <p:spPr bwMode="auto">
          <a:xfrm flipH="1">
            <a:off x="5334000" y="2478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9" name="AutoShape 12"/>
          <p:cNvCxnSpPr>
            <a:cxnSpLocks noChangeShapeType="1"/>
            <a:stCxn id="14347" idx="5"/>
            <a:endCxn id="14345" idx="0"/>
          </p:cNvCxnSpPr>
          <p:nvPr>
            <p:custDataLst>
              <p:tags r:id="rId11"/>
            </p:custDataLst>
          </p:nvPr>
        </p:nvCxnSpPr>
        <p:spPr bwMode="auto">
          <a:xfrm>
            <a:off x="6535738" y="2478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0" name="AutoShape 13"/>
          <p:cNvCxnSpPr>
            <a:cxnSpLocks noChangeShapeType="1"/>
            <a:stCxn id="14345" idx="3"/>
            <a:endCxn id="14342" idx="0"/>
          </p:cNvCxnSpPr>
          <p:nvPr>
            <p:custDataLst>
              <p:tags r:id="rId12"/>
            </p:custDataLst>
          </p:nvPr>
        </p:nvCxnSpPr>
        <p:spPr bwMode="auto">
          <a:xfrm flipH="1">
            <a:off x="6934200" y="3367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4"/>
          <p:cNvCxnSpPr>
            <a:cxnSpLocks noChangeShapeType="1"/>
            <a:stCxn id="14345" idx="5"/>
            <a:endCxn id="14341" idx="0"/>
          </p:cNvCxnSpPr>
          <p:nvPr>
            <p:custDataLst>
              <p:tags r:id="rId13"/>
            </p:custDataLst>
          </p:nvPr>
        </p:nvCxnSpPr>
        <p:spPr bwMode="auto">
          <a:xfrm>
            <a:off x="7602538" y="3367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2" name="AutoShape 15"/>
          <p:cNvCxnSpPr>
            <a:cxnSpLocks noChangeShapeType="1"/>
            <a:stCxn id="14346" idx="3"/>
            <a:endCxn id="14344" idx="0"/>
          </p:cNvCxnSpPr>
          <p:nvPr>
            <p:custDataLst>
              <p:tags r:id="rId14"/>
            </p:custDataLst>
          </p:nvPr>
        </p:nvCxnSpPr>
        <p:spPr bwMode="auto">
          <a:xfrm flipH="1">
            <a:off x="4800600" y="3367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3" name="AutoShape 16"/>
          <p:cNvCxnSpPr>
            <a:cxnSpLocks noChangeShapeType="1"/>
            <a:stCxn id="14346" idx="5"/>
            <a:endCxn id="14343" idx="0"/>
          </p:cNvCxnSpPr>
          <p:nvPr>
            <p:custDataLst>
              <p:tags r:id="rId15"/>
            </p:custDataLst>
          </p:nvPr>
        </p:nvCxnSpPr>
        <p:spPr bwMode="auto">
          <a:xfrm>
            <a:off x="5468938" y="3367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4" name="AutoShape 17"/>
          <p:cNvCxnSpPr>
            <a:cxnSpLocks noChangeShapeType="1"/>
            <a:stCxn id="14344" idx="5"/>
            <a:endCxn id="14340" idx="0"/>
          </p:cNvCxnSpPr>
          <p:nvPr>
            <p:custDataLst>
              <p:tags r:id="rId16"/>
            </p:custDataLst>
          </p:nvPr>
        </p:nvCxnSpPr>
        <p:spPr bwMode="auto">
          <a:xfrm>
            <a:off x="4935538" y="4256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5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82677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Arial" charset="0"/>
                <a:cs typeface="Arial" charset="0"/>
              </a:rPr>
              <a:t>14</a:t>
            </a:r>
          </a:p>
        </p:txBody>
      </p:sp>
      <p:sp>
        <p:nvSpPr>
          <p:cNvPr id="14356" name="Oval 19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8001000" y="5638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13</a:t>
            </a:r>
          </a:p>
        </p:txBody>
      </p:sp>
      <p:sp>
        <p:nvSpPr>
          <p:cNvPr id="14357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59436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14358" name="AutoShape 21"/>
          <p:cNvCxnSpPr>
            <a:cxnSpLocks noChangeShapeType="1"/>
            <a:stCxn id="14343" idx="5"/>
            <a:endCxn id="14357" idx="0"/>
          </p:cNvCxnSpPr>
          <p:nvPr>
            <p:custDataLst>
              <p:tags r:id="rId20"/>
            </p:custDataLst>
          </p:nvPr>
        </p:nvCxnSpPr>
        <p:spPr bwMode="auto">
          <a:xfrm>
            <a:off x="6002338" y="4256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9" name="Oval 22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64770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cxnSp>
        <p:nvCxnSpPr>
          <p:cNvPr id="14360" name="AutoShape 23"/>
          <p:cNvCxnSpPr>
            <a:cxnSpLocks noChangeShapeType="1"/>
            <a:stCxn id="14342" idx="3"/>
            <a:endCxn id="14359" idx="0"/>
          </p:cNvCxnSpPr>
          <p:nvPr>
            <p:custDataLst>
              <p:tags r:id="rId22"/>
            </p:custDataLst>
          </p:nvPr>
        </p:nvCxnSpPr>
        <p:spPr bwMode="auto">
          <a:xfrm flipH="1">
            <a:off x="6667500" y="4256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61" name="AutoShape 24"/>
          <p:cNvCxnSpPr>
            <a:cxnSpLocks noChangeShapeType="1"/>
            <a:stCxn id="14355" idx="4"/>
            <a:endCxn id="14356" idx="0"/>
          </p:cNvCxnSpPr>
          <p:nvPr>
            <p:custDataLst>
              <p:tags r:id="rId23"/>
            </p:custDataLst>
          </p:nvPr>
        </p:nvCxnSpPr>
        <p:spPr bwMode="auto">
          <a:xfrm flipH="1">
            <a:off x="8191500" y="5181600"/>
            <a:ext cx="2667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62" name="AutoShape 25"/>
          <p:cNvCxnSpPr>
            <a:cxnSpLocks noChangeShapeType="1"/>
            <a:stCxn id="14341" idx="5"/>
            <a:endCxn id="14355" idx="0"/>
          </p:cNvCxnSpPr>
          <p:nvPr>
            <p:custDataLst>
              <p:tags r:id="rId24"/>
            </p:custDataLst>
          </p:nvPr>
        </p:nvCxnSpPr>
        <p:spPr bwMode="auto">
          <a:xfrm>
            <a:off x="8135704" y="4236804"/>
            <a:ext cx="322496" cy="5637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3" name="Rectangle 27"/>
          <p:cNvSpPr>
            <a:spLocks noGrp="1" noChangeArrowheads="1"/>
          </p:cNvSpPr>
          <p:nvPr>
            <p:ph type="body" sz="half" idx="1"/>
            <p:custDataLst>
              <p:tags r:id="rId25"/>
            </p:custDataLst>
          </p:nvPr>
        </p:nvSpPr>
        <p:spPr>
          <a:xfrm>
            <a:off x="304800" y="1371600"/>
            <a:ext cx="4876800" cy="4800600"/>
          </a:xfrm>
        </p:spPr>
        <p:txBody>
          <a:bodyPr/>
          <a:lstStyle/>
          <a:p>
            <a:r>
              <a:rPr lang="en-US" altLang="en-US" sz="2400" smtClean="0">
                <a:latin typeface="Arial" charset="0"/>
                <a:cs typeface="Arial" charset="0"/>
              </a:rPr>
              <a:t>Structural property</a:t>
            </a:r>
          </a:p>
          <a:p>
            <a:pPr lvl="1"/>
            <a:r>
              <a:rPr lang="en-US" altLang="en-US" sz="2000" smtClean="0">
                <a:latin typeface="Arial" charset="0"/>
                <a:cs typeface="Arial" charset="0"/>
              </a:rPr>
              <a:t>each node has </a:t>
            </a:r>
            <a:r>
              <a:rPr lang="en-US" altLang="en-US" sz="2000" smtClean="0">
                <a:latin typeface="Arial" charset="0"/>
                <a:cs typeface="Arial" charset="0"/>
                <a:sym typeface="Symbol" pitchFamily="18" charset="2"/>
              </a:rPr>
              <a:t> 2</a:t>
            </a:r>
            <a:r>
              <a:rPr lang="en-US" altLang="en-US" sz="2000" smtClean="0">
                <a:latin typeface="Arial" charset="0"/>
                <a:cs typeface="Arial" charset="0"/>
              </a:rPr>
              <a:t> children</a:t>
            </a:r>
          </a:p>
          <a:p>
            <a:pPr lvl="2">
              <a:buFontTx/>
              <a:buNone/>
            </a:pPr>
            <a:endParaRPr lang="en-US" altLang="en-US" sz="1800" smtClean="0">
              <a:latin typeface="Arial" charset="0"/>
              <a:cs typeface="Arial" charset="0"/>
            </a:endParaRPr>
          </a:p>
          <a:p>
            <a:r>
              <a:rPr lang="en-US" altLang="en-US" sz="2400" smtClean="0">
                <a:latin typeface="Arial" charset="0"/>
                <a:cs typeface="Arial" charset="0"/>
              </a:rPr>
              <a:t>Order property</a:t>
            </a:r>
          </a:p>
          <a:p>
            <a:pPr lvl="1"/>
            <a:r>
              <a:rPr lang="en-US" altLang="en-US" sz="2000" smtClean="0">
                <a:latin typeface="Arial" charset="0"/>
                <a:cs typeface="Arial" charset="0"/>
              </a:rPr>
              <a:t>all keys in left subtree smaller</a:t>
            </a:r>
            <a:br>
              <a:rPr lang="en-US" altLang="en-US" sz="2000" smtClean="0">
                <a:latin typeface="Arial" charset="0"/>
                <a:cs typeface="Arial" charset="0"/>
              </a:rPr>
            </a:br>
            <a:r>
              <a:rPr lang="en-US" altLang="en-US" sz="2000" smtClean="0">
                <a:latin typeface="Arial" charset="0"/>
                <a:cs typeface="Arial" charset="0"/>
              </a:rPr>
              <a:t>than root’s key</a:t>
            </a:r>
          </a:p>
          <a:p>
            <a:pPr lvl="1"/>
            <a:r>
              <a:rPr lang="en-US" altLang="en-US" sz="2000" smtClean="0">
                <a:latin typeface="Arial" charset="0"/>
                <a:cs typeface="Arial" charset="0"/>
              </a:rPr>
              <a:t>all keys in right subtree larger</a:t>
            </a:r>
            <a:br>
              <a:rPr lang="en-US" altLang="en-US" sz="2000" smtClean="0">
                <a:latin typeface="Arial" charset="0"/>
                <a:cs typeface="Arial" charset="0"/>
              </a:rPr>
            </a:br>
            <a:r>
              <a:rPr lang="en-US" altLang="en-US" sz="2000" smtClean="0">
                <a:latin typeface="Arial" charset="0"/>
                <a:cs typeface="Arial" charset="0"/>
              </a:rPr>
              <a:t> than root’s key</a:t>
            </a:r>
          </a:p>
          <a:p>
            <a:pPr lvl="1"/>
            <a:endParaRPr lang="en-US" altLang="en-US" sz="2000" smtClean="0">
              <a:latin typeface="Arial" charset="0"/>
              <a:cs typeface="Arial" charset="0"/>
            </a:endParaRPr>
          </a:p>
          <a:p>
            <a:pPr lvl="1"/>
            <a:endParaRPr lang="en-US" altLang="en-US" sz="2000" smtClean="0">
              <a:latin typeface="Arial" charset="0"/>
              <a:cs typeface="Arial" charset="0"/>
            </a:endParaRPr>
          </a:p>
          <a:p>
            <a:pPr lvl="1"/>
            <a:endParaRPr lang="en-US" altLang="en-US" sz="2000" smtClean="0">
              <a:latin typeface="Arial" charset="0"/>
              <a:cs typeface="Arial" charset="0"/>
            </a:endParaRPr>
          </a:p>
          <a:p>
            <a:pPr lvl="1"/>
            <a:endParaRPr lang="en-US" altLang="en-US" sz="2000" smtClean="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5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Find in BST, Recursive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800600" y="1447800"/>
            <a:ext cx="4191000" cy="43434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Node Find(Object key,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      Node root)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if (root == NULL)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return NULL;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800" b="1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if (key &lt; root.key)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return Find(key,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          root.left);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else if (key &gt; root.key)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return Find(key,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          root.right);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else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return root;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}</a:t>
            </a:r>
          </a:p>
        </p:txBody>
      </p:sp>
      <p:sp>
        <p:nvSpPr>
          <p:cNvPr id="16389" name="Oval 5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657600" y="337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20</a:t>
            </a:r>
          </a:p>
        </p:txBody>
      </p:sp>
      <p:sp>
        <p:nvSpPr>
          <p:cNvPr id="16390" name="Oval 6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524000" y="337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9</a:t>
            </a:r>
          </a:p>
        </p:txBody>
      </p:sp>
      <p:sp>
        <p:nvSpPr>
          <p:cNvPr id="16391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57200" y="337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2</a:t>
            </a:r>
          </a:p>
        </p:txBody>
      </p:sp>
      <p:sp>
        <p:nvSpPr>
          <p:cNvPr id="16392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124200" y="2489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15</a:t>
            </a:r>
          </a:p>
        </p:txBody>
      </p:sp>
      <p:sp>
        <p:nvSpPr>
          <p:cNvPr id="16393" name="Oval 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990600" y="2489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5</a:t>
            </a:r>
          </a:p>
        </p:txBody>
      </p:sp>
      <p:sp>
        <p:nvSpPr>
          <p:cNvPr id="16394" name="Oval 10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057400" y="1600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12</a:t>
            </a:r>
          </a:p>
        </p:txBody>
      </p:sp>
      <p:cxnSp>
        <p:nvCxnSpPr>
          <p:cNvPr id="16395" name="AutoShape 11"/>
          <p:cNvCxnSpPr>
            <a:cxnSpLocks noChangeShapeType="1"/>
            <a:stCxn id="16394" idx="3"/>
            <a:endCxn id="16393" idx="0"/>
          </p:cNvCxnSpPr>
          <p:nvPr>
            <p:custDataLst>
              <p:tags r:id="rId9"/>
            </p:custDataLst>
          </p:nvPr>
        </p:nvCxnSpPr>
        <p:spPr bwMode="auto">
          <a:xfrm flipH="1">
            <a:off x="1181100" y="19446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6" name="AutoShape 12"/>
          <p:cNvCxnSpPr>
            <a:cxnSpLocks noChangeShapeType="1"/>
            <a:stCxn id="16394" idx="5"/>
            <a:endCxn id="16392" idx="0"/>
          </p:cNvCxnSpPr>
          <p:nvPr>
            <p:custDataLst>
              <p:tags r:id="rId10"/>
            </p:custDataLst>
          </p:nvPr>
        </p:nvCxnSpPr>
        <p:spPr bwMode="auto">
          <a:xfrm>
            <a:off x="2382838" y="19446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7" name="AutoShape 13"/>
          <p:cNvCxnSpPr>
            <a:cxnSpLocks noChangeShapeType="1"/>
            <a:stCxn id="16392" idx="5"/>
            <a:endCxn id="16389" idx="0"/>
          </p:cNvCxnSpPr>
          <p:nvPr>
            <p:custDataLst>
              <p:tags r:id="rId11"/>
            </p:custDataLst>
          </p:nvPr>
        </p:nvCxnSpPr>
        <p:spPr bwMode="auto">
          <a:xfrm>
            <a:off x="3449638" y="2833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8" name="AutoShape 14"/>
          <p:cNvCxnSpPr>
            <a:cxnSpLocks noChangeShapeType="1"/>
            <a:stCxn id="16393" idx="3"/>
            <a:endCxn id="16391" idx="0"/>
          </p:cNvCxnSpPr>
          <p:nvPr>
            <p:custDataLst>
              <p:tags r:id="rId12"/>
            </p:custDataLst>
          </p:nvPr>
        </p:nvCxnSpPr>
        <p:spPr bwMode="auto">
          <a:xfrm flipH="1">
            <a:off x="647700" y="2833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399" name="AutoShape 15"/>
          <p:cNvCxnSpPr>
            <a:cxnSpLocks noChangeShapeType="1"/>
            <a:stCxn id="16393" idx="5"/>
            <a:endCxn id="16390" idx="0"/>
          </p:cNvCxnSpPr>
          <p:nvPr>
            <p:custDataLst>
              <p:tags r:id="rId13"/>
            </p:custDataLst>
          </p:nvPr>
        </p:nvCxnSpPr>
        <p:spPr bwMode="auto">
          <a:xfrm>
            <a:off x="1316038" y="2833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0" name="Oval 16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3924300" y="426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30</a:t>
            </a:r>
          </a:p>
        </p:txBody>
      </p:sp>
      <p:cxnSp>
        <p:nvCxnSpPr>
          <p:cNvPr id="16401" name="AutoShape 17"/>
          <p:cNvCxnSpPr>
            <a:cxnSpLocks noChangeShapeType="1"/>
            <a:stCxn id="16389" idx="5"/>
            <a:endCxn id="16400" idx="0"/>
          </p:cNvCxnSpPr>
          <p:nvPr>
            <p:custDataLst>
              <p:tags r:id="rId15"/>
            </p:custDataLst>
          </p:nvPr>
        </p:nvCxnSpPr>
        <p:spPr bwMode="auto">
          <a:xfrm>
            <a:off x="3983038" y="3722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2" name="Oval 18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1257300" y="426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7</a:t>
            </a:r>
          </a:p>
        </p:txBody>
      </p:sp>
      <p:cxnSp>
        <p:nvCxnSpPr>
          <p:cNvPr id="16403" name="AutoShape 19"/>
          <p:cNvCxnSpPr>
            <a:cxnSpLocks noChangeShapeType="1"/>
            <a:stCxn id="16390" idx="3"/>
            <a:endCxn id="16402" idx="0"/>
          </p:cNvCxnSpPr>
          <p:nvPr>
            <p:custDataLst>
              <p:tags r:id="rId17"/>
            </p:custDataLst>
          </p:nvPr>
        </p:nvCxnSpPr>
        <p:spPr bwMode="auto">
          <a:xfrm flipH="1">
            <a:off x="1447800" y="37226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4" name="Oval 20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390900" y="425926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17</a:t>
            </a:r>
          </a:p>
        </p:txBody>
      </p:sp>
      <p:cxnSp>
        <p:nvCxnSpPr>
          <p:cNvPr id="16405" name="AutoShape 21"/>
          <p:cNvCxnSpPr>
            <a:cxnSpLocks noChangeShapeType="1"/>
            <a:stCxn id="16389" idx="3"/>
            <a:endCxn id="16404" idx="0"/>
          </p:cNvCxnSpPr>
          <p:nvPr>
            <p:custDataLst>
              <p:tags r:id="rId19"/>
            </p:custDataLst>
          </p:nvPr>
        </p:nvCxnSpPr>
        <p:spPr bwMode="auto">
          <a:xfrm flipH="1">
            <a:off x="3581400" y="3722688"/>
            <a:ext cx="13176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406" name="Text Box 22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04800" y="5257800"/>
            <a:ext cx="14176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  <a:latin typeface="Arial" charset="0"/>
                <a:cs typeface="Arial" charset="0"/>
              </a:rPr>
              <a:t>Runtime:</a:t>
            </a:r>
            <a:endParaRPr lang="en-US" altLang="en-US" sz="2400" i="1">
              <a:latin typeface="Arial" charset="0"/>
              <a:cs typeface="Arial" charset="0"/>
            </a:endParaRPr>
          </a:p>
        </p:txBody>
      </p:sp>
      <p:sp>
        <p:nvSpPr>
          <p:cNvPr id="16407" name="Oval 24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1770063" y="42783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6408" name="AutoShape 25"/>
          <p:cNvCxnSpPr>
            <a:cxnSpLocks noChangeShapeType="1"/>
            <a:endCxn id="16407" idx="0"/>
          </p:cNvCxnSpPr>
          <p:nvPr>
            <p:custDataLst>
              <p:tags r:id="rId22"/>
            </p:custDataLst>
          </p:nvPr>
        </p:nvCxnSpPr>
        <p:spPr bwMode="auto">
          <a:xfrm>
            <a:off x="1828800" y="37338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0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050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Find in BST, Iterative</a:t>
            </a:r>
          </a:p>
        </p:txBody>
      </p:sp>
      <p:sp>
        <p:nvSpPr>
          <p:cNvPr id="17412" name="Rectangle 2051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>
          <a:xfrm>
            <a:off x="533400" y="1524000"/>
            <a:ext cx="4038600" cy="4419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Node Find(Object key,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      Node root) {</a:t>
            </a:r>
          </a:p>
          <a:p>
            <a:pPr>
              <a:buFontTx/>
              <a:buNone/>
            </a:pPr>
            <a:endParaRPr lang="en-US" altLang="en-US" sz="1800" b="1" smtClean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while (root != NULL &amp;&amp;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   root.key != key) {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if (key &lt; root.key)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root = root.left;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else 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    root = root.right;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}</a:t>
            </a:r>
          </a:p>
          <a:p>
            <a:pPr>
              <a:buFontTx/>
              <a:buNone/>
            </a:pPr>
            <a:endParaRPr lang="en-US" altLang="en-US" sz="1800" b="1" smtClean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  return root;</a:t>
            </a:r>
          </a:p>
          <a:p>
            <a:pPr>
              <a:buFontTx/>
              <a:buNone/>
            </a:pPr>
            <a:r>
              <a:rPr lang="en-US" altLang="en-US" sz="1800" b="1" smtClean="0">
                <a:latin typeface="Courier New" pitchFamily="49" charset="0"/>
              </a:rPr>
              <a:t>}</a:t>
            </a:r>
            <a:endParaRPr lang="en-US" altLang="en-US" smtClean="0"/>
          </a:p>
        </p:txBody>
      </p:sp>
      <p:grpSp>
        <p:nvGrpSpPr>
          <p:cNvPr id="17413" name="Group 205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876800" y="2133600"/>
            <a:ext cx="3848100" cy="3048000"/>
            <a:chOff x="3192" y="1344"/>
            <a:chExt cx="2424" cy="1920"/>
          </a:xfrm>
        </p:grpSpPr>
        <p:sp>
          <p:nvSpPr>
            <p:cNvPr id="17417" name="Oval 2054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208" y="246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20</a:t>
              </a:r>
            </a:p>
          </p:txBody>
        </p:sp>
        <p:sp>
          <p:nvSpPr>
            <p:cNvPr id="17418" name="Oval 2055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864" y="246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9</a:t>
              </a:r>
            </a:p>
          </p:txBody>
        </p:sp>
        <p:sp>
          <p:nvSpPr>
            <p:cNvPr id="17419" name="Oval 2056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192" y="246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2</a:t>
              </a:r>
            </a:p>
          </p:txBody>
        </p:sp>
        <p:sp>
          <p:nvSpPr>
            <p:cNvPr id="17420" name="Oval 2057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872" y="190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15</a:t>
              </a:r>
            </a:p>
          </p:txBody>
        </p:sp>
        <p:sp>
          <p:nvSpPr>
            <p:cNvPr id="17421" name="Oval 2058"/>
            <p:cNvSpPr>
              <a:spLocks noChangeAspect="1"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528" y="190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5</a:t>
              </a:r>
            </a:p>
          </p:txBody>
        </p:sp>
        <p:sp>
          <p:nvSpPr>
            <p:cNvPr id="17422" name="Oval 2059"/>
            <p:cNvSpPr>
              <a:spLocks noChangeAspect="1"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200" y="134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12</a:t>
              </a:r>
            </a:p>
          </p:txBody>
        </p:sp>
        <p:cxnSp>
          <p:nvCxnSpPr>
            <p:cNvPr id="17423" name="AutoShape 2060"/>
            <p:cNvCxnSpPr>
              <a:cxnSpLocks noChangeShapeType="1"/>
              <a:stCxn id="17422" idx="3"/>
              <a:endCxn id="17421" idx="0"/>
            </p:cNvCxnSpPr>
            <p:nvPr>
              <p:custDataLst>
                <p:tags r:id="rId13"/>
              </p:custDataLst>
            </p:nvPr>
          </p:nvCxnSpPr>
          <p:spPr bwMode="auto">
            <a:xfrm flipH="1">
              <a:off x="3648" y="1561"/>
              <a:ext cx="587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4" name="AutoShape 2061"/>
            <p:cNvCxnSpPr>
              <a:cxnSpLocks noChangeShapeType="1"/>
              <a:stCxn id="17422" idx="5"/>
              <a:endCxn id="17420" idx="0"/>
            </p:cNvCxnSpPr>
            <p:nvPr>
              <p:custDataLst>
                <p:tags r:id="rId14"/>
              </p:custDataLst>
            </p:nvPr>
          </p:nvCxnSpPr>
          <p:spPr bwMode="auto">
            <a:xfrm>
              <a:off x="4405" y="1561"/>
              <a:ext cx="587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5" name="AutoShape 2062"/>
            <p:cNvCxnSpPr>
              <a:cxnSpLocks noChangeShapeType="1"/>
              <a:stCxn id="17420" idx="5"/>
              <a:endCxn id="17417" idx="0"/>
            </p:cNvCxnSpPr>
            <p:nvPr>
              <p:custDataLst>
                <p:tags r:id="rId15"/>
              </p:custDataLst>
            </p:nvPr>
          </p:nvCxnSpPr>
          <p:spPr bwMode="auto">
            <a:xfrm>
              <a:off x="5077" y="2121"/>
              <a:ext cx="251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6" name="AutoShape 2063"/>
            <p:cNvCxnSpPr>
              <a:cxnSpLocks noChangeShapeType="1"/>
              <a:stCxn id="17421" idx="3"/>
              <a:endCxn id="17419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3312" y="2121"/>
              <a:ext cx="251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427" name="AutoShape 2064"/>
            <p:cNvCxnSpPr>
              <a:cxnSpLocks noChangeShapeType="1"/>
              <a:stCxn id="17421" idx="5"/>
              <a:endCxn id="17418" idx="0"/>
            </p:cNvCxnSpPr>
            <p:nvPr>
              <p:custDataLst>
                <p:tags r:id="rId17"/>
              </p:custDataLst>
            </p:nvPr>
          </p:nvCxnSpPr>
          <p:spPr bwMode="auto">
            <a:xfrm>
              <a:off x="3733" y="2121"/>
              <a:ext cx="251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28" name="Oval 2065"/>
            <p:cNvSpPr>
              <a:spLocks noChangeAspect="1"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376" y="302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30</a:t>
              </a:r>
            </a:p>
          </p:txBody>
        </p:sp>
        <p:cxnSp>
          <p:nvCxnSpPr>
            <p:cNvPr id="17429" name="AutoShape 2066"/>
            <p:cNvCxnSpPr>
              <a:cxnSpLocks noChangeShapeType="1"/>
              <a:stCxn id="17417" idx="5"/>
              <a:endCxn id="17428" idx="0"/>
            </p:cNvCxnSpPr>
            <p:nvPr>
              <p:custDataLst>
                <p:tags r:id="rId19"/>
              </p:custDataLst>
            </p:nvPr>
          </p:nvCxnSpPr>
          <p:spPr bwMode="auto">
            <a:xfrm>
              <a:off x="5413" y="2681"/>
              <a:ext cx="83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30" name="Oval 2067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696" y="3024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7</a:t>
              </a:r>
            </a:p>
          </p:txBody>
        </p:sp>
        <p:cxnSp>
          <p:nvCxnSpPr>
            <p:cNvPr id="17431" name="AutoShape 2068"/>
            <p:cNvCxnSpPr>
              <a:cxnSpLocks noChangeShapeType="1"/>
              <a:stCxn id="17418" idx="3"/>
              <a:endCxn id="17430" idx="0"/>
            </p:cNvCxnSpPr>
            <p:nvPr>
              <p:custDataLst>
                <p:tags r:id="rId21"/>
              </p:custDataLst>
            </p:nvPr>
          </p:nvCxnSpPr>
          <p:spPr bwMode="auto">
            <a:xfrm flipH="1">
              <a:off x="3816" y="2681"/>
              <a:ext cx="83" cy="33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432" name="Oval 2069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040" y="3019"/>
              <a:ext cx="240" cy="2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/>
                <a:t>17</a:t>
              </a:r>
            </a:p>
          </p:txBody>
        </p:sp>
        <p:cxnSp>
          <p:nvCxnSpPr>
            <p:cNvPr id="17433" name="AutoShape 2070"/>
            <p:cNvCxnSpPr>
              <a:cxnSpLocks noChangeShapeType="1"/>
              <a:stCxn id="17417" idx="3"/>
              <a:endCxn id="17432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5160" y="2681"/>
              <a:ext cx="83" cy="32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7414" name="Text Box 207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00600" y="5715000"/>
            <a:ext cx="14351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  <a:latin typeface="Arial" charset="0"/>
                <a:cs typeface="Arial" charset="0"/>
              </a:rPr>
              <a:t>Runtime</a:t>
            </a:r>
            <a:r>
              <a:rPr lang="en-US" altLang="en-US" sz="2400" i="1">
                <a:solidFill>
                  <a:schemeClr val="accent2"/>
                </a:solidFill>
              </a:rPr>
              <a:t>:</a:t>
            </a:r>
            <a:endParaRPr lang="en-US" altLang="en-US" sz="2400" i="1"/>
          </a:p>
        </p:txBody>
      </p:sp>
      <p:sp>
        <p:nvSpPr>
          <p:cNvPr id="17415" name="Oval 207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6189663" y="48117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10</a:t>
            </a:r>
          </a:p>
        </p:txBody>
      </p:sp>
      <p:cxnSp>
        <p:nvCxnSpPr>
          <p:cNvPr id="17416" name="AutoShape 2075"/>
          <p:cNvCxnSpPr>
            <a:cxnSpLocks noChangeShapeType="1"/>
            <a:endCxn id="17415" idx="0"/>
          </p:cNvCxnSpPr>
          <p:nvPr>
            <p:custDataLst>
              <p:tags r:id="rId6"/>
            </p:custDataLst>
          </p:nvPr>
        </p:nvCxnSpPr>
        <p:spPr bwMode="auto">
          <a:xfrm>
            <a:off x="6248400" y="42672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CSE 332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329ED99-A29F-4FFE-8BD0-E91AC4398902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74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Bonus: </a:t>
            </a:r>
            <a:r>
              <a:rPr lang="en-US" altLang="en-US" dirty="0" err="1" smtClean="0">
                <a:latin typeface="Arial" charset="0"/>
                <a:cs typeface="Arial" charset="0"/>
              </a:rPr>
              <a:t>FindMin</a:t>
            </a:r>
            <a:r>
              <a:rPr lang="en-US" altLang="en-US" dirty="0" smtClean="0">
                <a:latin typeface="Arial" charset="0"/>
                <a:cs typeface="Arial" charset="0"/>
              </a:rPr>
              <a:t>/</a:t>
            </a:r>
            <a:r>
              <a:rPr lang="en-US" altLang="en-US" dirty="0" err="1" smtClean="0">
                <a:latin typeface="Arial" charset="0"/>
                <a:cs typeface="Arial" charset="0"/>
              </a:rPr>
              <a:t>FindMax</a:t>
            </a:r>
            <a:endParaRPr lang="en-US" altLang="en-US" dirty="0" smtClean="0">
              <a:latin typeface="Arial" charset="0"/>
              <a:cs typeface="Arial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sz="half" idx="1"/>
            <p:custDataLst>
              <p:tags r:id="rId2"/>
            </p:custDataLst>
          </p:nvPr>
        </p:nvSpPr>
        <p:spPr/>
        <p:txBody>
          <a:bodyPr/>
          <a:lstStyle/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Find minimum</a:t>
            </a:r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endParaRPr lang="en-US" altLang="en-US" sz="2400" dirty="0" smtClean="0">
              <a:latin typeface="Arial" charset="0"/>
              <a:cs typeface="Arial" charset="0"/>
            </a:endParaRPr>
          </a:p>
          <a:p>
            <a:r>
              <a:rPr lang="en-US" altLang="en-US" sz="2400" dirty="0" smtClean="0">
                <a:latin typeface="Arial" charset="0"/>
                <a:cs typeface="Arial" charset="0"/>
              </a:rPr>
              <a:t>Find maximum</a:t>
            </a:r>
          </a:p>
        </p:txBody>
      </p:sp>
      <p:sp>
        <p:nvSpPr>
          <p:cNvPr id="18437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8867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18438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7531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8439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6863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8440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7353300" y="3022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18441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5219700" y="3022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8442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6286500" y="2133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18443" name="AutoShape 10"/>
          <p:cNvCxnSpPr>
            <a:cxnSpLocks noChangeShapeType="1"/>
            <a:stCxn id="18442" idx="3"/>
            <a:endCxn id="18441" idx="0"/>
          </p:cNvCxnSpPr>
          <p:nvPr>
            <p:custDataLst>
              <p:tags r:id="rId9"/>
            </p:custDataLst>
          </p:nvPr>
        </p:nvCxnSpPr>
        <p:spPr bwMode="auto">
          <a:xfrm flipH="1">
            <a:off x="5410200" y="2478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4" name="AutoShape 11"/>
          <p:cNvCxnSpPr>
            <a:cxnSpLocks noChangeShapeType="1"/>
            <a:stCxn id="18442" idx="5"/>
            <a:endCxn id="18440" idx="0"/>
          </p:cNvCxnSpPr>
          <p:nvPr>
            <p:custDataLst>
              <p:tags r:id="rId10"/>
            </p:custDataLst>
          </p:nvPr>
        </p:nvCxnSpPr>
        <p:spPr bwMode="auto">
          <a:xfrm>
            <a:off x="6611938" y="2478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5" name="AutoShape 12"/>
          <p:cNvCxnSpPr>
            <a:cxnSpLocks noChangeShapeType="1"/>
            <a:stCxn id="18440" idx="5"/>
            <a:endCxn id="18437" idx="0"/>
          </p:cNvCxnSpPr>
          <p:nvPr>
            <p:custDataLst>
              <p:tags r:id="rId11"/>
            </p:custDataLst>
          </p:nvPr>
        </p:nvCxnSpPr>
        <p:spPr bwMode="auto">
          <a:xfrm>
            <a:off x="7678738" y="3367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6" name="AutoShape 13"/>
          <p:cNvCxnSpPr>
            <a:cxnSpLocks noChangeShapeType="1"/>
            <a:stCxn id="18441" idx="3"/>
            <a:endCxn id="18439" idx="0"/>
          </p:cNvCxnSpPr>
          <p:nvPr>
            <p:custDataLst>
              <p:tags r:id="rId12"/>
            </p:custDataLst>
          </p:nvPr>
        </p:nvCxnSpPr>
        <p:spPr bwMode="auto">
          <a:xfrm flipH="1">
            <a:off x="4876800" y="3367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447" name="AutoShape 14"/>
          <p:cNvCxnSpPr>
            <a:cxnSpLocks noChangeShapeType="1"/>
            <a:stCxn id="18441" idx="5"/>
            <a:endCxn id="18438" idx="0"/>
          </p:cNvCxnSpPr>
          <p:nvPr>
            <p:custDataLst>
              <p:tags r:id="rId13"/>
            </p:custDataLst>
          </p:nvPr>
        </p:nvCxnSpPr>
        <p:spPr bwMode="auto">
          <a:xfrm>
            <a:off x="5545138" y="3367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48" name="Oval 15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81534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cxnSp>
        <p:nvCxnSpPr>
          <p:cNvPr id="18449" name="AutoShape 16"/>
          <p:cNvCxnSpPr>
            <a:cxnSpLocks noChangeShapeType="1"/>
            <a:stCxn id="18437" idx="5"/>
            <a:endCxn id="18448" idx="0"/>
          </p:cNvCxnSpPr>
          <p:nvPr>
            <p:custDataLst>
              <p:tags r:id="rId15"/>
            </p:custDataLst>
          </p:nvPr>
        </p:nvCxnSpPr>
        <p:spPr bwMode="auto">
          <a:xfrm>
            <a:off x="8212138" y="4256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0" name="Oval 17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54864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18451" name="AutoShape 18"/>
          <p:cNvCxnSpPr>
            <a:cxnSpLocks noChangeShapeType="1"/>
            <a:stCxn id="18438" idx="3"/>
            <a:endCxn id="18450" idx="0"/>
          </p:cNvCxnSpPr>
          <p:nvPr>
            <p:custDataLst>
              <p:tags r:id="rId17"/>
            </p:custDataLst>
          </p:nvPr>
        </p:nvCxnSpPr>
        <p:spPr bwMode="auto">
          <a:xfrm flipH="1">
            <a:off x="5676900" y="4256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52" name="Oval 19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620000" y="479266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17</a:t>
            </a:r>
          </a:p>
        </p:txBody>
      </p:sp>
      <p:cxnSp>
        <p:nvCxnSpPr>
          <p:cNvPr id="18453" name="AutoShape 20"/>
          <p:cNvCxnSpPr>
            <a:cxnSpLocks noChangeShapeType="1"/>
            <a:stCxn id="18437" idx="3"/>
            <a:endCxn id="18452" idx="0"/>
          </p:cNvCxnSpPr>
          <p:nvPr>
            <p:custDataLst>
              <p:tags r:id="rId19"/>
            </p:custDataLst>
          </p:nvPr>
        </p:nvCxnSpPr>
        <p:spPr bwMode="auto">
          <a:xfrm flipH="1">
            <a:off x="7810500" y="4256088"/>
            <a:ext cx="13176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9333" name="Line 21" hidden="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V="1">
            <a:off x="3886200" y="4191000"/>
            <a:ext cx="685800" cy="228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9334" name="Line 22" hidden="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 flipV="1">
            <a:off x="8382000" y="5334000"/>
            <a:ext cx="76200" cy="6858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Oval 23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6037263" y="48117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18457" name="AutoShape 24"/>
          <p:cNvCxnSpPr>
            <a:cxnSpLocks noChangeShapeType="1"/>
            <a:endCxn id="18456" idx="0"/>
          </p:cNvCxnSpPr>
          <p:nvPr>
            <p:custDataLst>
              <p:tags r:id="rId23"/>
            </p:custDataLst>
          </p:nvPr>
        </p:nvCxnSpPr>
        <p:spPr bwMode="auto">
          <a:xfrm>
            <a:off x="6096000" y="42672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8" name="Oval 17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5020469" y="48117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latin typeface="Arial" charset="0"/>
                <a:cs typeface="Arial" charset="0"/>
              </a:rPr>
              <a:t>4</a:t>
            </a:r>
            <a:endParaRPr lang="en-US" altLang="en-US" sz="2200" dirty="0">
              <a:latin typeface="Arial" charset="0"/>
              <a:cs typeface="Arial" charset="0"/>
            </a:endParaRPr>
          </a:p>
        </p:txBody>
      </p:sp>
      <p:cxnSp>
        <p:nvCxnSpPr>
          <p:cNvPr id="29" name="AutoShape 24"/>
          <p:cNvCxnSpPr>
            <a:cxnSpLocks noChangeShapeType="1"/>
          </p:cNvCxnSpPr>
          <p:nvPr>
            <p:custDataLst>
              <p:tags r:id="rId25"/>
            </p:custDataLst>
          </p:nvPr>
        </p:nvCxnSpPr>
        <p:spPr bwMode="auto">
          <a:xfrm>
            <a:off x="4960938" y="42926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Oval 19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7848600" y="5638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latin typeface="Arial" charset="0"/>
                <a:cs typeface="Arial" charset="0"/>
              </a:rPr>
              <a:t>18</a:t>
            </a:r>
            <a:endParaRPr lang="en-US" altLang="en-US" sz="2200" dirty="0">
              <a:latin typeface="Arial" charset="0"/>
              <a:cs typeface="Arial" charset="0"/>
            </a:endParaRPr>
          </a:p>
        </p:txBody>
      </p:sp>
      <p:cxnSp>
        <p:nvCxnSpPr>
          <p:cNvPr id="31" name="AutoShape 24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>
            <a:off x="7886700" y="5131859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6629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33" grpId="0" animBg="1"/>
      <p:bldP spid="2693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Insert in BST</a:t>
            </a:r>
          </a:p>
        </p:txBody>
      </p:sp>
      <p:sp>
        <p:nvSpPr>
          <p:cNvPr id="19460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657600" y="3073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19461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524000" y="3073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19462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3073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9463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124200" y="2184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19464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990600" y="2184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9465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2057400" y="1295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19466" name="AutoShape 9"/>
          <p:cNvCxnSpPr>
            <a:cxnSpLocks noChangeShapeType="1"/>
            <a:stCxn id="19465" idx="3"/>
            <a:endCxn id="19464" idx="0"/>
          </p:cNvCxnSpPr>
          <p:nvPr>
            <p:custDataLst>
              <p:tags r:id="rId8"/>
            </p:custDataLst>
          </p:nvPr>
        </p:nvCxnSpPr>
        <p:spPr bwMode="auto">
          <a:xfrm flipH="1">
            <a:off x="1181100" y="16398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7" name="AutoShape 10"/>
          <p:cNvCxnSpPr>
            <a:cxnSpLocks noChangeShapeType="1"/>
            <a:stCxn id="19465" idx="5"/>
            <a:endCxn id="19463" idx="0"/>
          </p:cNvCxnSpPr>
          <p:nvPr>
            <p:custDataLst>
              <p:tags r:id="rId9"/>
            </p:custDataLst>
          </p:nvPr>
        </p:nvCxnSpPr>
        <p:spPr bwMode="auto">
          <a:xfrm>
            <a:off x="2382838" y="16398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8" name="AutoShape 11"/>
          <p:cNvCxnSpPr>
            <a:cxnSpLocks noChangeShapeType="1"/>
            <a:stCxn id="19463" idx="5"/>
            <a:endCxn id="19460" idx="0"/>
          </p:cNvCxnSpPr>
          <p:nvPr>
            <p:custDataLst>
              <p:tags r:id="rId10"/>
            </p:custDataLst>
          </p:nvPr>
        </p:nvCxnSpPr>
        <p:spPr bwMode="auto">
          <a:xfrm>
            <a:off x="3449638" y="25288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9" name="AutoShape 12"/>
          <p:cNvCxnSpPr>
            <a:cxnSpLocks noChangeShapeType="1"/>
            <a:stCxn id="19464" idx="3"/>
            <a:endCxn id="19462" idx="0"/>
          </p:cNvCxnSpPr>
          <p:nvPr>
            <p:custDataLst>
              <p:tags r:id="rId11"/>
            </p:custDataLst>
          </p:nvPr>
        </p:nvCxnSpPr>
        <p:spPr bwMode="auto">
          <a:xfrm flipH="1">
            <a:off x="647700" y="25288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0" name="AutoShape 13"/>
          <p:cNvCxnSpPr>
            <a:cxnSpLocks noChangeShapeType="1"/>
            <a:stCxn id="19464" idx="5"/>
            <a:endCxn id="19461" idx="0"/>
          </p:cNvCxnSpPr>
          <p:nvPr>
            <p:custDataLst>
              <p:tags r:id="rId12"/>
            </p:custDataLst>
          </p:nvPr>
        </p:nvCxnSpPr>
        <p:spPr bwMode="auto">
          <a:xfrm>
            <a:off x="1316038" y="25288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1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3924300" y="3962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cxnSp>
        <p:nvCxnSpPr>
          <p:cNvPr id="19472" name="AutoShape 15"/>
          <p:cNvCxnSpPr>
            <a:cxnSpLocks noChangeShapeType="1"/>
            <a:stCxn id="19460" idx="5"/>
            <a:endCxn id="19471" idx="0"/>
          </p:cNvCxnSpPr>
          <p:nvPr>
            <p:custDataLst>
              <p:tags r:id="rId14"/>
            </p:custDataLst>
          </p:nvPr>
        </p:nvCxnSpPr>
        <p:spPr bwMode="auto">
          <a:xfrm>
            <a:off x="3983038" y="34178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3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1257300" y="3962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19474" name="AutoShape 17"/>
          <p:cNvCxnSpPr>
            <a:cxnSpLocks noChangeShapeType="1"/>
            <a:stCxn id="19461" idx="3"/>
            <a:endCxn id="19473" idx="0"/>
          </p:cNvCxnSpPr>
          <p:nvPr>
            <p:custDataLst>
              <p:tags r:id="rId16"/>
            </p:custDataLst>
          </p:nvPr>
        </p:nvCxnSpPr>
        <p:spPr bwMode="auto">
          <a:xfrm flipH="1">
            <a:off x="1447800" y="34178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5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390900" y="395446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17</a:t>
            </a:r>
          </a:p>
        </p:txBody>
      </p:sp>
      <p:cxnSp>
        <p:nvCxnSpPr>
          <p:cNvPr id="19476" name="AutoShape 19"/>
          <p:cNvCxnSpPr>
            <a:cxnSpLocks noChangeShapeType="1"/>
            <a:stCxn id="19460" idx="3"/>
            <a:endCxn id="19475" idx="0"/>
          </p:cNvCxnSpPr>
          <p:nvPr>
            <p:custDataLst>
              <p:tags r:id="rId18"/>
            </p:custDataLst>
          </p:nvPr>
        </p:nvCxnSpPr>
        <p:spPr bwMode="auto">
          <a:xfrm flipH="1">
            <a:off x="3581400" y="3417888"/>
            <a:ext cx="13176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7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23838" y="5334000"/>
            <a:ext cx="14176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  <a:latin typeface="Arial" charset="0"/>
                <a:cs typeface="Arial" charset="0"/>
              </a:rPr>
              <a:t>Runtime:</a:t>
            </a:r>
            <a:endParaRPr lang="en-US" altLang="en-US" sz="2400" i="1">
              <a:latin typeface="Arial" charset="0"/>
              <a:cs typeface="Arial" charset="0"/>
            </a:endParaRPr>
          </a:p>
        </p:txBody>
      </p:sp>
      <p:sp>
        <p:nvSpPr>
          <p:cNvPr id="19478" name="Text Box 28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470525" y="1641475"/>
            <a:ext cx="15017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Insert(13)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Insert(8)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Insert(31)</a:t>
            </a:r>
          </a:p>
        </p:txBody>
      </p:sp>
      <p:sp>
        <p:nvSpPr>
          <p:cNvPr id="19479" name="Text Box 29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575300" y="4435475"/>
            <a:ext cx="33702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Insertions happen only </a:t>
            </a:r>
            <a:br>
              <a:rPr lang="en-US" altLang="en-US" sz="2400">
                <a:latin typeface="Arial" charset="0"/>
                <a:cs typeface="Arial" charset="0"/>
              </a:rPr>
            </a:br>
            <a:r>
              <a:rPr lang="en-US" altLang="en-US" sz="2400">
                <a:latin typeface="Arial" charset="0"/>
                <a:cs typeface="Arial" charset="0"/>
              </a:rPr>
              <a:t>at the leaves – easy!</a:t>
            </a:r>
          </a:p>
        </p:txBody>
      </p:sp>
      <p:sp>
        <p:nvSpPr>
          <p:cNvPr id="19480" name="Oval 30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1770063" y="39735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19481" name="AutoShape 31"/>
          <p:cNvCxnSpPr>
            <a:cxnSpLocks noChangeShapeType="1"/>
            <a:endCxn id="19480" idx="0"/>
          </p:cNvCxnSpPr>
          <p:nvPr>
            <p:custDataLst>
              <p:tags r:id="rId23"/>
            </p:custDataLst>
          </p:nvPr>
        </p:nvCxnSpPr>
        <p:spPr bwMode="auto">
          <a:xfrm>
            <a:off x="1828800" y="34290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1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latin typeface="Arial" charset="0"/>
                <a:cs typeface="Arial" charset="0"/>
              </a:rPr>
              <a:t>BuildTree</a:t>
            </a:r>
            <a:r>
              <a:rPr lang="en-US" altLang="en-US" dirty="0">
                <a:latin typeface="Arial" charset="0"/>
                <a:cs typeface="Arial" charset="0"/>
              </a:rPr>
              <a:t> for BST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Suppose keys 1, 2, 3, 4, 5, 6, 7, 8, 9 are inserted into an initially empty BST. </a:t>
            </a:r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-152400" y="3227686"/>
            <a:ext cx="4487863" cy="2923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charset="0"/>
                <a:cs typeface="Arial" charset="0"/>
              </a:rPr>
              <a:t>If inserted in given order, what is the tree?  What big-O runtime for this kind of sorted input?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0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0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2000" dirty="0">
              <a:latin typeface="Arial" charset="0"/>
              <a:cs typeface="Arial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charset="0"/>
                <a:cs typeface="Arial" charset="0"/>
              </a:rPr>
              <a:t>If inserted in reverse order, what is the tree?  What big-O runtime for this kind of sorted input?</a:t>
            </a:r>
          </a:p>
          <a:p>
            <a:pPr lvl="1"/>
            <a:endParaRPr lang="en-US" altLang="en-US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570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latin typeface="Arial" charset="0"/>
                <a:cs typeface="Arial" charset="0"/>
              </a:rPr>
              <a:t>BuildTree</a:t>
            </a:r>
            <a:r>
              <a:rPr lang="en-US" altLang="en-US" dirty="0">
                <a:latin typeface="Arial" charset="0"/>
                <a:cs typeface="Arial" charset="0"/>
              </a:rPr>
              <a:t> for BST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Arial" charset="0"/>
                <a:cs typeface="Arial" charset="0"/>
              </a:rPr>
              <a:t>Suppose keys 1, 2, 3, 4, 5, 6, 7, 8, 9 are inserted into an initially empty BST. </a:t>
            </a:r>
            <a:br>
              <a:rPr lang="en-US" altLang="en-US" dirty="0">
                <a:latin typeface="Arial" charset="0"/>
                <a:cs typeface="Arial" charset="0"/>
              </a:rPr>
            </a:br>
            <a:r>
              <a:rPr lang="en-US" altLang="en-US" dirty="0">
                <a:latin typeface="Arial" charset="0"/>
                <a:cs typeface="Arial" charset="0"/>
              </a:rPr>
              <a:t>		</a:t>
            </a:r>
            <a:endParaRPr lang="en-US" altLang="en-US" sz="24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lvl="1"/>
            <a:r>
              <a:rPr lang="en-US" altLang="en-US" dirty="0">
                <a:latin typeface="Arial" charset="0"/>
                <a:cs typeface="Arial" charset="0"/>
              </a:rPr>
              <a:t>If inserted median first, then left median, right median, etc., what is the tree?  What is the big-O runtime for this kind of sorted input?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0349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Deletion in BST</a:t>
            </a:r>
          </a:p>
        </p:txBody>
      </p:sp>
      <p:sp>
        <p:nvSpPr>
          <p:cNvPr id="22532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5867400" y="337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22533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733800" y="337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22534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667000" y="337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22535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334000" y="2489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22536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200400" y="2489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22537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267200" y="1600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22538" name="AutoShape 9"/>
          <p:cNvCxnSpPr>
            <a:cxnSpLocks noChangeShapeType="1"/>
            <a:stCxn id="22537" idx="3"/>
            <a:endCxn id="22536" idx="0"/>
          </p:cNvCxnSpPr>
          <p:nvPr>
            <p:custDataLst>
              <p:tags r:id="rId8"/>
            </p:custDataLst>
          </p:nvPr>
        </p:nvCxnSpPr>
        <p:spPr bwMode="auto">
          <a:xfrm flipH="1">
            <a:off x="3390900" y="19446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39" name="AutoShape 10"/>
          <p:cNvCxnSpPr>
            <a:cxnSpLocks noChangeShapeType="1"/>
            <a:stCxn id="22537" idx="5"/>
            <a:endCxn id="22535" idx="0"/>
          </p:cNvCxnSpPr>
          <p:nvPr>
            <p:custDataLst>
              <p:tags r:id="rId9"/>
            </p:custDataLst>
          </p:nvPr>
        </p:nvCxnSpPr>
        <p:spPr bwMode="auto">
          <a:xfrm>
            <a:off x="4592638" y="19446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0" name="AutoShape 11"/>
          <p:cNvCxnSpPr>
            <a:cxnSpLocks noChangeShapeType="1"/>
            <a:stCxn id="22535" idx="5"/>
            <a:endCxn id="22532" idx="0"/>
          </p:cNvCxnSpPr>
          <p:nvPr>
            <p:custDataLst>
              <p:tags r:id="rId10"/>
            </p:custDataLst>
          </p:nvPr>
        </p:nvCxnSpPr>
        <p:spPr bwMode="auto">
          <a:xfrm>
            <a:off x="5659438" y="2833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1" name="AutoShape 12"/>
          <p:cNvCxnSpPr>
            <a:cxnSpLocks noChangeShapeType="1"/>
            <a:stCxn id="22536" idx="3"/>
            <a:endCxn id="22534" idx="0"/>
          </p:cNvCxnSpPr>
          <p:nvPr>
            <p:custDataLst>
              <p:tags r:id="rId11"/>
            </p:custDataLst>
          </p:nvPr>
        </p:nvCxnSpPr>
        <p:spPr bwMode="auto">
          <a:xfrm flipH="1">
            <a:off x="2857500" y="2833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542" name="AutoShape 13"/>
          <p:cNvCxnSpPr>
            <a:cxnSpLocks noChangeShapeType="1"/>
            <a:stCxn id="22536" idx="5"/>
            <a:endCxn id="22533" idx="0"/>
          </p:cNvCxnSpPr>
          <p:nvPr>
            <p:custDataLst>
              <p:tags r:id="rId12"/>
            </p:custDataLst>
          </p:nvPr>
        </p:nvCxnSpPr>
        <p:spPr bwMode="auto">
          <a:xfrm>
            <a:off x="3525838" y="2833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3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134100" y="426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cxnSp>
        <p:nvCxnSpPr>
          <p:cNvPr id="22544" name="AutoShape 15"/>
          <p:cNvCxnSpPr>
            <a:cxnSpLocks noChangeShapeType="1"/>
            <a:stCxn id="22532" idx="5"/>
            <a:endCxn id="22543" idx="0"/>
          </p:cNvCxnSpPr>
          <p:nvPr>
            <p:custDataLst>
              <p:tags r:id="rId14"/>
            </p:custDataLst>
          </p:nvPr>
        </p:nvCxnSpPr>
        <p:spPr bwMode="auto">
          <a:xfrm>
            <a:off x="6192838" y="3722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5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3467100" y="426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22546" name="AutoShape 17"/>
          <p:cNvCxnSpPr>
            <a:cxnSpLocks noChangeShapeType="1"/>
            <a:stCxn id="22533" idx="3"/>
            <a:endCxn id="22545" idx="0"/>
          </p:cNvCxnSpPr>
          <p:nvPr>
            <p:custDataLst>
              <p:tags r:id="rId16"/>
            </p:custDataLst>
          </p:nvPr>
        </p:nvCxnSpPr>
        <p:spPr bwMode="auto">
          <a:xfrm flipH="1">
            <a:off x="3657600" y="37226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7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5600700" y="425926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17</a:t>
            </a:r>
          </a:p>
        </p:txBody>
      </p:sp>
      <p:cxnSp>
        <p:nvCxnSpPr>
          <p:cNvPr id="22548" name="AutoShape 19"/>
          <p:cNvCxnSpPr>
            <a:cxnSpLocks noChangeShapeType="1"/>
            <a:stCxn id="22532" idx="3"/>
            <a:endCxn id="22547" idx="0"/>
          </p:cNvCxnSpPr>
          <p:nvPr>
            <p:custDataLst>
              <p:tags r:id="rId18"/>
            </p:custDataLst>
          </p:nvPr>
        </p:nvCxnSpPr>
        <p:spPr bwMode="auto">
          <a:xfrm flipH="1">
            <a:off x="5791200" y="3722688"/>
            <a:ext cx="13176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49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828800" y="5257800"/>
            <a:ext cx="6315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Why might deletion be harder than insertion?</a:t>
            </a:r>
          </a:p>
        </p:txBody>
      </p:sp>
      <p:sp>
        <p:nvSpPr>
          <p:cNvPr id="22550" name="Oval 22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3979863" y="42783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22551" name="AutoShape 23"/>
          <p:cNvCxnSpPr>
            <a:cxnSpLocks noChangeShapeType="1"/>
            <a:endCxn id="22550" idx="0"/>
          </p:cNvCxnSpPr>
          <p:nvPr>
            <p:custDataLst>
              <p:tags r:id="rId21"/>
            </p:custDataLst>
          </p:nvPr>
        </p:nvCxnSpPr>
        <p:spPr bwMode="auto">
          <a:xfrm>
            <a:off x="4038600" y="37338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2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r>
              <a:rPr lang="en-US" dirty="0"/>
              <a:t>:  </a:t>
            </a:r>
            <a:r>
              <a:rPr lang="en-US" dirty="0" smtClean="0"/>
              <a:t>Weiss</a:t>
            </a:r>
          </a:p>
          <a:p>
            <a:pPr lvl="1"/>
            <a:r>
              <a:rPr lang="en-US" dirty="0" smtClean="0"/>
              <a:t>Today:  Binary Search Trees, 4.1-4.3, 4.6</a:t>
            </a:r>
          </a:p>
          <a:p>
            <a:pPr lvl="1"/>
            <a:r>
              <a:rPr lang="en-US" dirty="0" smtClean="0"/>
              <a:t>Wednesday: AVL Trees, 4.4</a:t>
            </a:r>
          </a:p>
          <a:p>
            <a:pPr lvl="1"/>
            <a:r>
              <a:rPr lang="en-US" dirty="0" smtClean="0"/>
              <a:t>Friday: AVL Trees and B-Trees</a:t>
            </a:r>
            <a:r>
              <a:rPr lang="en-US" smtClean="0"/>
              <a:t>, </a:t>
            </a:r>
            <a:r>
              <a:rPr lang="en-US" smtClean="0"/>
              <a:t>4.7</a:t>
            </a:r>
            <a:endParaRPr lang="en-US" dirty="0" smtClean="0"/>
          </a:p>
          <a:p>
            <a:r>
              <a:rPr lang="en-US" dirty="0" smtClean="0"/>
              <a:t>Project 1,  Due Tuesday</a:t>
            </a:r>
          </a:p>
          <a:p>
            <a:r>
              <a:rPr lang="en-US" dirty="0" smtClean="0"/>
              <a:t>Exercises 3 and 4, Due Friday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317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7145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mtClean="0">
                <a:latin typeface="Arial" charset="0"/>
                <a:cs typeface="Arial" charset="0"/>
              </a:rPr>
              <a:t>Deletion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11200" y="1085850"/>
            <a:ext cx="7772400" cy="51435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Removing an item disrupts the tree structure.</a:t>
            </a:r>
          </a:p>
          <a:p>
            <a:r>
              <a:rPr lang="en-US" altLang="en-US" smtClean="0">
                <a:latin typeface="Arial" charset="0"/>
                <a:cs typeface="Arial" charset="0"/>
              </a:rPr>
              <a:t>Basic idea: </a:t>
            </a:r>
            <a:r>
              <a:rPr lang="en-US" altLang="en-US" smtClean="0">
                <a:solidFill>
                  <a:srgbClr val="FF0000"/>
                </a:solidFill>
                <a:latin typeface="Arial" charset="0"/>
                <a:cs typeface="Arial" charset="0"/>
              </a:rPr>
              <a:t>find</a:t>
            </a:r>
            <a:r>
              <a:rPr lang="en-US" altLang="en-US" smtClean="0">
                <a:latin typeface="Arial" charset="0"/>
                <a:cs typeface="Arial" charset="0"/>
              </a:rPr>
              <a:t> the node that is to be removed.  Then “fix” the tree so that it is still a binary search tree.</a:t>
            </a:r>
          </a:p>
          <a:p>
            <a:r>
              <a:rPr lang="en-US" altLang="en-US" smtClean="0">
                <a:latin typeface="Arial" charset="0"/>
                <a:cs typeface="Arial" charset="0"/>
              </a:rPr>
              <a:t>Three cases: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node has no children (leaf node)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node has one child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node has two children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9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76200"/>
            <a:ext cx="8153400" cy="114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Deletion – The Leaf Case</a:t>
            </a:r>
          </a:p>
        </p:txBody>
      </p:sp>
      <p:sp>
        <p:nvSpPr>
          <p:cNvPr id="24580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24581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88620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24582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81940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24583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486400" y="2794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24584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352800" y="2794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24585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419600" y="1905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24586" name="AutoShape 9"/>
          <p:cNvCxnSpPr>
            <a:cxnSpLocks noChangeShapeType="1"/>
            <a:stCxn id="24585" idx="3"/>
            <a:endCxn id="24584" idx="0"/>
          </p:cNvCxnSpPr>
          <p:nvPr>
            <p:custDataLst>
              <p:tags r:id="rId8"/>
            </p:custDataLst>
          </p:nvPr>
        </p:nvCxnSpPr>
        <p:spPr bwMode="auto">
          <a:xfrm flipH="1">
            <a:off x="3543300" y="22494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87" name="AutoShape 10"/>
          <p:cNvCxnSpPr>
            <a:cxnSpLocks noChangeShapeType="1"/>
            <a:stCxn id="24585" idx="5"/>
            <a:endCxn id="24583" idx="0"/>
          </p:cNvCxnSpPr>
          <p:nvPr>
            <p:custDataLst>
              <p:tags r:id="rId9"/>
            </p:custDataLst>
          </p:nvPr>
        </p:nvCxnSpPr>
        <p:spPr bwMode="auto">
          <a:xfrm>
            <a:off x="4745038" y="22494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88" name="AutoShape 11"/>
          <p:cNvCxnSpPr>
            <a:cxnSpLocks noChangeShapeType="1"/>
            <a:stCxn id="24583" idx="5"/>
            <a:endCxn id="24580" idx="0"/>
          </p:cNvCxnSpPr>
          <p:nvPr>
            <p:custDataLst>
              <p:tags r:id="rId10"/>
            </p:custDataLst>
          </p:nvPr>
        </p:nvCxnSpPr>
        <p:spPr bwMode="auto">
          <a:xfrm>
            <a:off x="5811838" y="31384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89" name="AutoShape 12"/>
          <p:cNvCxnSpPr>
            <a:cxnSpLocks noChangeShapeType="1"/>
            <a:stCxn id="24584" idx="3"/>
            <a:endCxn id="24582" idx="0"/>
          </p:cNvCxnSpPr>
          <p:nvPr>
            <p:custDataLst>
              <p:tags r:id="rId11"/>
            </p:custDataLst>
          </p:nvPr>
        </p:nvCxnSpPr>
        <p:spPr bwMode="auto">
          <a:xfrm flipH="1">
            <a:off x="3009900" y="31384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590" name="AutoShape 13"/>
          <p:cNvCxnSpPr>
            <a:cxnSpLocks noChangeShapeType="1"/>
            <a:stCxn id="24584" idx="5"/>
            <a:endCxn id="24581" idx="0"/>
          </p:cNvCxnSpPr>
          <p:nvPr>
            <p:custDataLst>
              <p:tags r:id="rId12"/>
            </p:custDataLst>
          </p:nvPr>
        </p:nvCxnSpPr>
        <p:spPr bwMode="auto">
          <a:xfrm>
            <a:off x="3678238" y="31384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91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286500" y="4572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cxnSp>
        <p:nvCxnSpPr>
          <p:cNvPr id="24592" name="AutoShape 15"/>
          <p:cNvCxnSpPr>
            <a:cxnSpLocks noChangeShapeType="1"/>
            <a:stCxn id="24580" idx="5"/>
            <a:endCxn id="24591" idx="0"/>
          </p:cNvCxnSpPr>
          <p:nvPr>
            <p:custDataLst>
              <p:tags r:id="rId14"/>
            </p:custDataLst>
          </p:nvPr>
        </p:nvCxnSpPr>
        <p:spPr bwMode="auto">
          <a:xfrm>
            <a:off x="6345238" y="40274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93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3619500" y="4572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24594" name="AutoShape 17"/>
          <p:cNvCxnSpPr>
            <a:cxnSpLocks noChangeShapeType="1"/>
            <a:stCxn id="24581" idx="3"/>
            <a:endCxn id="24593" idx="0"/>
          </p:cNvCxnSpPr>
          <p:nvPr>
            <p:custDataLst>
              <p:tags r:id="rId16"/>
            </p:custDataLst>
          </p:nvPr>
        </p:nvCxnSpPr>
        <p:spPr bwMode="auto">
          <a:xfrm flipH="1">
            <a:off x="3810000" y="40274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95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5753100" y="4564063"/>
            <a:ext cx="3810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rgbClr val="FF0000"/>
                </a:solidFill>
                <a:latin typeface="Arial" charset="0"/>
                <a:cs typeface="Arial" charset="0"/>
              </a:rPr>
              <a:t>17</a:t>
            </a:r>
          </a:p>
        </p:txBody>
      </p:sp>
      <p:cxnSp>
        <p:nvCxnSpPr>
          <p:cNvPr id="24596" name="AutoShape 19"/>
          <p:cNvCxnSpPr>
            <a:cxnSpLocks noChangeShapeType="1"/>
            <a:stCxn id="24580" idx="3"/>
            <a:endCxn id="24595" idx="0"/>
          </p:cNvCxnSpPr>
          <p:nvPr>
            <p:custDataLst>
              <p:tags r:id="rId18"/>
            </p:custDataLst>
          </p:nvPr>
        </p:nvCxnSpPr>
        <p:spPr bwMode="auto">
          <a:xfrm flipH="1">
            <a:off x="5943600" y="4027488"/>
            <a:ext cx="131763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597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952500" y="1905000"/>
            <a:ext cx="16240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Delete(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17</a:t>
            </a:r>
            <a:r>
              <a:rPr lang="en-US" altLang="en-US" sz="240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4598" name="Oval 22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4132263" y="45831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24599" name="AutoShape 23"/>
          <p:cNvCxnSpPr>
            <a:cxnSpLocks noChangeShapeType="1"/>
            <a:endCxn id="24598" idx="0"/>
          </p:cNvCxnSpPr>
          <p:nvPr>
            <p:custDataLst>
              <p:tags r:id="rId21"/>
            </p:custDataLst>
          </p:nvPr>
        </p:nvCxnSpPr>
        <p:spPr bwMode="auto">
          <a:xfrm>
            <a:off x="4191000" y="40386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4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76200"/>
            <a:ext cx="8153400" cy="114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Deletion – The One Child Case</a:t>
            </a:r>
          </a:p>
        </p:txBody>
      </p:sp>
      <p:sp>
        <p:nvSpPr>
          <p:cNvPr id="25604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3683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25605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886200" y="3683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25606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819400" y="3683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25607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486400" y="2794000"/>
            <a:ext cx="40005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rgbClr val="FF0000"/>
                </a:solidFill>
                <a:latin typeface="Arial" charset="0"/>
                <a:cs typeface="Arial" charset="0"/>
              </a:rPr>
              <a:t>15</a:t>
            </a:r>
          </a:p>
        </p:txBody>
      </p:sp>
      <p:sp>
        <p:nvSpPr>
          <p:cNvPr id="25608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352800" y="2794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25609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419600" y="1905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25610" name="AutoShape 9"/>
          <p:cNvCxnSpPr>
            <a:cxnSpLocks noChangeShapeType="1"/>
            <a:stCxn id="25609" idx="3"/>
            <a:endCxn id="25608" idx="0"/>
          </p:cNvCxnSpPr>
          <p:nvPr>
            <p:custDataLst>
              <p:tags r:id="rId8"/>
            </p:custDataLst>
          </p:nvPr>
        </p:nvCxnSpPr>
        <p:spPr bwMode="auto">
          <a:xfrm flipH="1">
            <a:off x="3552825" y="2230438"/>
            <a:ext cx="925513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11" name="AutoShape 10"/>
          <p:cNvCxnSpPr>
            <a:cxnSpLocks noChangeShapeType="1"/>
            <a:stCxn id="25609" idx="5"/>
            <a:endCxn id="25607" idx="0"/>
          </p:cNvCxnSpPr>
          <p:nvPr>
            <p:custDataLst>
              <p:tags r:id="rId9"/>
            </p:custDataLst>
          </p:nvPr>
        </p:nvCxnSpPr>
        <p:spPr bwMode="auto">
          <a:xfrm>
            <a:off x="4760913" y="2230438"/>
            <a:ext cx="925512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12" name="AutoShape 11"/>
          <p:cNvCxnSpPr>
            <a:cxnSpLocks noChangeShapeType="1"/>
            <a:stCxn id="25607" idx="5"/>
            <a:endCxn id="25604" idx="0"/>
          </p:cNvCxnSpPr>
          <p:nvPr>
            <p:custDataLst>
              <p:tags r:id="rId10"/>
            </p:custDataLst>
          </p:nvPr>
        </p:nvCxnSpPr>
        <p:spPr bwMode="auto">
          <a:xfrm>
            <a:off x="5827713" y="3119438"/>
            <a:ext cx="392112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13" name="AutoShape 12"/>
          <p:cNvCxnSpPr>
            <a:cxnSpLocks noChangeShapeType="1"/>
            <a:stCxn id="25608" idx="3"/>
            <a:endCxn id="25606" idx="0"/>
          </p:cNvCxnSpPr>
          <p:nvPr>
            <p:custDataLst>
              <p:tags r:id="rId11"/>
            </p:custDataLst>
          </p:nvPr>
        </p:nvCxnSpPr>
        <p:spPr bwMode="auto">
          <a:xfrm flipH="1">
            <a:off x="3019425" y="3119438"/>
            <a:ext cx="392113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14" name="AutoShape 13"/>
          <p:cNvCxnSpPr>
            <a:cxnSpLocks noChangeShapeType="1"/>
            <a:stCxn id="25608" idx="5"/>
            <a:endCxn id="25605" idx="0"/>
          </p:cNvCxnSpPr>
          <p:nvPr>
            <p:custDataLst>
              <p:tags r:id="rId12"/>
            </p:custDataLst>
          </p:nvPr>
        </p:nvCxnSpPr>
        <p:spPr bwMode="auto">
          <a:xfrm>
            <a:off x="3694113" y="3119438"/>
            <a:ext cx="392112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5" name="Oval 14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286500" y="4572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cxnSp>
        <p:nvCxnSpPr>
          <p:cNvPr id="25616" name="AutoShape 15"/>
          <p:cNvCxnSpPr>
            <a:cxnSpLocks noChangeShapeType="1"/>
            <a:stCxn id="25604" idx="5"/>
            <a:endCxn id="25615" idx="0"/>
          </p:cNvCxnSpPr>
          <p:nvPr>
            <p:custDataLst>
              <p:tags r:id="rId14"/>
            </p:custDataLst>
          </p:nvPr>
        </p:nvCxnSpPr>
        <p:spPr bwMode="auto">
          <a:xfrm>
            <a:off x="6361113" y="4008438"/>
            <a:ext cx="125412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7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3619500" y="4572000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25618" name="AutoShape 17"/>
          <p:cNvCxnSpPr>
            <a:cxnSpLocks noChangeShapeType="1"/>
            <a:stCxn id="25605" idx="3"/>
            <a:endCxn id="25617" idx="0"/>
          </p:cNvCxnSpPr>
          <p:nvPr>
            <p:custDataLst>
              <p:tags r:id="rId16"/>
            </p:custDataLst>
          </p:nvPr>
        </p:nvCxnSpPr>
        <p:spPr bwMode="auto">
          <a:xfrm flipH="1">
            <a:off x="3819525" y="4008438"/>
            <a:ext cx="125413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19" name="Text Box 1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952500" y="1905000"/>
            <a:ext cx="17033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Delete(</a:t>
            </a:r>
            <a:r>
              <a:rPr lang="en-US" altLang="en-US" sz="2400">
                <a:solidFill>
                  <a:srgbClr val="FF0000"/>
                </a:solidFill>
                <a:latin typeface="Arial" charset="0"/>
                <a:cs typeface="Arial" charset="0"/>
              </a:rPr>
              <a:t>15</a:t>
            </a:r>
            <a:r>
              <a:rPr lang="en-US" altLang="en-US" sz="240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5620" name="Oval 20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4132263" y="4583113"/>
            <a:ext cx="40005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25621" name="AutoShape 21"/>
          <p:cNvCxnSpPr>
            <a:cxnSpLocks noChangeShapeType="1"/>
            <a:endCxn id="25620" idx="0"/>
          </p:cNvCxnSpPr>
          <p:nvPr>
            <p:custDataLst>
              <p:tags r:id="rId19"/>
            </p:custDataLst>
          </p:nvPr>
        </p:nvCxnSpPr>
        <p:spPr bwMode="auto">
          <a:xfrm>
            <a:off x="4191000" y="4038600"/>
            <a:ext cx="141288" cy="544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5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Deletion: The </a:t>
            </a:r>
            <a:r>
              <a:rPr lang="en-US" altLang="en-US" dirty="0">
                <a:latin typeface="Arial" charset="0"/>
                <a:cs typeface="Arial" charset="0"/>
              </a:rPr>
              <a:t>Two Child Case</a:t>
            </a:r>
            <a:endParaRPr lang="en-US" dirty="0"/>
          </a:p>
        </p:txBody>
      </p:sp>
      <p:sp>
        <p:nvSpPr>
          <p:cNvPr id="5" name="Oval 1027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019800" y="3225800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sp>
        <p:nvSpPr>
          <p:cNvPr id="6" name="Oval 1028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3886200" y="3225800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7" name="Oval 1029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819400" y="3225800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8" name="Oval 1030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5486400" y="2336800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9" name="Oval 1031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352800" y="2336800"/>
            <a:ext cx="403225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rgbClr val="FF0000"/>
                </a:solidFill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0" name="Oval 1032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419600" y="1447800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11" name="AutoShape 1033"/>
          <p:cNvCxnSpPr>
            <a:cxnSpLocks noChangeShapeType="1"/>
            <a:stCxn id="10" idx="3"/>
            <a:endCxn id="9" idx="0"/>
          </p:cNvCxnSpPr>
          <p:nvPr>
            <p:custDataLst>
              <p:tags r:id="rId7"/>
            </p:custDataLst>
          </p:nvPr>
        </p:nvCxnSpPr>
        <p:spPr bwMode="auto">
          <a:xfrm flipH="1">
            <a:off x="3554413" y="1773238"/>
            <a:ext cx="923925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1034"/>
          <p:cNvCxnSpPr>
            <a:cxnSpLocks noChangeShapeType="1"/>
            <a:stCxn id="10" idx="5"/>
            <a:endCxn id="8" idx="0"/>
          </p:cNvCxnSpPr>
          <p:nvPr>
            <p:custDataLst>
              <p:tags r:id="rId8"/>
            </p:custDataLst>
          </p:nvPr>
        </p:nvCxnSpPr>
        <p:spPr bwMode="auto">
          <a:xfrm>
            <a:off x="4764088" y="1773238"/>
            <a:ext cx="923925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035"/>
          <p:cNvCxnSpPr>
            <a:cxnSpLocks noChangeShapeType="1"/>
            <a:stCxn id="8" idx="5"/>
            <a:endCxn id="5" idx="0"/>
          </p:cNvCxnSpPr>
          <p:nvPr>
            <p:custDataLst>
              <p:tags r:id="rId9"/>
            </p:custDataLst>
          </p:nvPr>
        </p:nvCxnSpPr>
        <p:spPr bwMode="auto">
          <a:xfrm>
            <a:off x="5830888" y="2662238"/>
            <a:ext cx="390525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036"/>
          <p:cNvCxnSpPr>
            <a:cxnSpLocks noChangeShapeType="1"/>
            <a:stCxn id="9" idx="3"/>
            <a:endCxn id="7" idx="0"/>
          </p:cNvCxnSpPr>
          <p:nvPr>
            <p:custDataLst>
              <p:tags r:id="rId10"/>
            </p:custDataLst>
          </p:nvPr>
        </p:nvCxnSpPr>
        <p:spPr bwMode="auto">
          <a:xfrm flipH="1">
            <a:off x="3021013" y="2662238"/>
            <a:ext cx="390525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1037"/>
          <p:cNvCxnSpPr>
            <a:cxnSpLocks noChangeShapeType="1"/>
            <a:stCxn id="9" idx="5"/>
            <a:endCxn id="6" idx="0"/>
          </p:cNvCxnSpPr>
          <p:nvPr>
            <p:custDataLst>
              <p:tags r:id="rId11"/>
            </p:custDataLst>
          </p:nvPr>
        </p:nvCxnSpPr>
        <p:spPr bwMode="auto">
          <a:xfrm>
            <a:off x="3697288" y="2662238"/>
            <a:ext cx="390525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Oval 1038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619500" y="4114800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17" name="AutoShape 1039"/>
          <p:cNvCxnSpPr>
            <a:cxnSpLocks noChangeShapeType="1"/>
            <a:stCxn id="6" idx="3"/>
            <a:endCxn id="16" idx="0"/>
          </p:cNvCxnSpPr>
          <p:nvPr>
            <p:custDataLst>
              <p:tags r:id="rId13"/>
            </p:custDataLst>
          </p:nvPr>
        </p:nvCxnSpPr>
        <p:spPr bwMode="auto">
          <a:xfrm flipH="1">
            <a:off x="3821113" y="3551238"/>
            <a:ext cx="123825" cy="5635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 Box 1040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952500" y="1905000"/>
            <a:ext cx="15382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Delete(</a:t>
            </a:r>
            <a:r>
              <a:rPr lang="en-US" alt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5</a:t>
            </a:r>
            <a:r>
              <a:rPr lang="en-US" altLang="en-US" sz="2400" dirty="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9" name="Oval 1045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4132263" y="4125913"/>
            <a:ext cx="403225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20" name="AutoShape 1046"/>
          <p:cNvCxnSpPr>
            <a:cxnSpLocks noChangeShapeType="1"/>
            <a:endCxn id="19" idx="0"/>
          </p:cNvCxnSpPr>
          <p:nvPr>
            <p:custDataLst>
              <p:tags r:id="rId16"/>
            </p:custDataLst>
          </p:nvPr>
        </p:nvCxnSpPr>
        <p:spPr bwMode="auto">
          <a:xfrm>
            <a:off x="4191000" y="3581400"/>
            <a:ext cx="142875" cy="544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 Box 1042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7525" y="5029200"/>
            <a:ext cx="4364038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What can we replace </a:t>
            </a:r>
            <a:r>
              <a:rPr lang="en-US" alt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5</a:t>
            </a:r>
            <a:r>
              <a:rPr lang="en-US" altLang="en-US" sz="2400" dirty="0">
                <a:latin typeface="Arial" charset="0"/>
                <a:cs typeface="Arial" charset="0"/>
              </a:rPr>
              <a:t> with?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dirty="0">
              <a:latin typeface="Arial" charset="0"/>
              <a:cs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9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76200"/>
            <a:ext cx="8153400" cy="114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Deletion – The Two Child Case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Idea: Replace the deleted node with a value </a:t>
            </a:r>
            <a:r>
              <a:rPr lang="en-US" altLang="en-US" i="1" smtClean="0">
                <a:latin typeface="Arial" charset="0"/>
                <a:cs typeface="Arial" charset="0"/>
              </a:rPr>
              <a:t>between</a:t>
            </a:r>
            <a:r>
              <a:rPr lang="en-US" altLang="en-US" smtClean="0">
                <a:latin typeface="Arial" charset="0"/>
                <a:cs typeface="Arial" charset="0"/>
              </a:rPr>
              <a:t> the two child subtrees</a:t>
            </a:r>
          </a:p>
          <a:p>
            <a:pPr>
              <a:buFontTx/>
              <a:buNone/>
            </a:pPr>
            <a:endParaRPr lang="en-US" altLang="en-US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US" altLang="en-US" smtClean="0">
                <a:latin typeface="Arial" charset="0"/>
                <a:cs typeface="Arial" charset="0"/>
              </a:rPr>
              <a:t>Options:</a:t>
            </a:r>
          </a:p>
          <a:p>
            <a:r>
              <a:rPr lang="en-US" altLang="en-US" sz="2400" i="1" smtClean="0">
                <a:latin typeface="Arial" charset="0"/>
                <a:cs typeface="Arial" charset="0"/>
              </a:rPr>
              <a:t>succ</a:t>
            </a:r>
            <a:r>
              <a:rPr lang="en-US" altLang="en-US" sz="2400" smtClean="0">
                <a:latin typeface="Arial" charset="0"/>
                <a:cs typeface="Arial" charset="0"/>
              </a:rPr>
              <a:t> from right subtree: 	findMin(t</a:t>
            </a:r>
            <a:r>
              <a:rPr lang="en-US" altLang="en-US" sz="2400" b="1" smtClean="0">
                <a:latin typeface="Arial" charset="0"/>
                <a:cs typeface="Arial" charset="0"/>
              </a:rPr>
              <a:t>.</a:t>
            </a:r>
            <a:r>
              <a:rPr lang="en-US" altLang="en-US" sz="2400" smtClean="0">
                <a:latin typeface="Arial" charset="0"/>
                <a:cs typeface="Arial" charset="0"/>
              </a:rPr>
              <a:t>right)</a:t>
            </a:r>
          </a:p>
          <a:p>
            <a:r>
              <a:rPr lang="en-US" altLang="en-US" sz="2400" i="1" smtClean="0">
                <a:latin typeface="Arial" charset="0"/>
                <a:cs typeface="Arial" charset="0"/>
              </a:rPr>
              <a:t>pred</a:t>
            </a:r>
            <a:r>
              <a:rPr lang="en-US" altLang="en-US" sz="2400" smtClean="0">
                <a:latin typeface="Arial" charset="0"/>
                <a:cs typeface="Arial" charset="0"/>
              </a:rPr>
              <a:t> from left subtree: 	findMax(t</a:t>
            </a:r>
            <a:r>
              <a:rPr lang="en-US" altLang="en-US" sz="2400" b="1" smtClean="0">
                <a:latin typeface="Arial" charset="0"/>
                <a:cs typeface="Arial" charset="0"/>
              </a:rPr>
              <a:t>.</a:t>
            </a:r>
            <a:r>
              <a:rPr lang="en-US" altLang="en-US" sz="2400" smtClean="0">
                <a:latin typeface="Arial" charset="0"/>
                <a:cs typeface="Arial" charset="0"/>
              </a:rPr>
              <a:t>left</a:t>
            </a:r>
            <a:r>
              <a:rPr lang="en-US" altLang="en-US" smtClean="0">
                <a:latin typeface="Arial" charset="0"/>
                <a:cs typeface="Arial" charset="0"/>
              </a:rPr>
              <a:t>)</a:t>
            </a:r>
          </a:p>
          <a:p>
            <a:endParaRPr lang="en-US" altLang="en-US" smtClean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n-US" altLang="en-US" sz="2400" smtClean="0">
                <a:latin typeface="Arial" charset="0"/>
                <a:cs typeface="Arial" charset="0"/>
              </a:rPr>
              <a:t>Now delete the original node containing </a:t>
            </a:r>
            <a:r>
              <a:rPr lang="en-US" altLang="en-US" sz="2400" i="1" smtClean="0">
                <a:latin typeface="Arial" charset="0"/>
                <a:cs typeface="Arial" charset="0"/>
              </a:rPr>
              <a:t>succ</a:t>
            </a:r>
            <a:r>
              <a:rPr lang="en-US" altLang="en-US" sz="2400" smtClean="0">
                <a:latin typeface="Arial" charset="0"/>
                <a:cs typeface="Arial" charset="0"/>
              </a:rPr>
              <a:t> or </a:t>
            </a:r>
            <a:r>
              <a:rPr lang="en-US" altLang="en-US" sz="2400" i="1" smtClean="0">
                <a:latin typeface="Arial" charset="0"/>
                <a:cs typeface="Arial" charset="0"/>
              </a:rPr>
              <a:t>pred</a:t>
            </a:r>
          </a:p>
          <a:p>
            <a:r>
              <a:rPr lang="en-US" altLang="en-US" sz="2400" smtClean="0">
                <a:latin typeface="Arial" charset="0"/>
                <a:cs typeface="Arial" charset="0"/>
              </a:rPr>
              <a:t>Leaf or one child case – easy!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8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Finally… </a:t>
            </a:r>
          </a:p>
        </p:txBody>
      </p:sp>
      <p:sp>
        <p:nvSpPr>
          <p:cNvPr id="28676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01980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30</a:t>
            </a:r>
          </a:p>
        </p:txBody>
      </p:sp>
      <p:sp>
        <p:nvSpPr>
          <p:cNvPr id="28677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88620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sp>
        <p:nvSpPr>
          <p:cNvPr id="28678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81940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28679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486400" y="2794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20</a:t>
            </a:r>
          </a:p>
        </p:txBody>
      </p:sp>
      <p:sp>
        <p:nvSpPr>
          <p:cNvPr id="28680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352800" y="2794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sp>
        <p:nvSpPr>
          <p:cNvPr id="28681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419600" y="1905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cxnSp>
        <p:nvCxnSpPr>
          <p:cNvPr id="28682" name="AutoShape 9"/>
          <p:cNvCxnSpPr>
            <a:cxnSpLocks noChangeShapeType="1"/>
            <a:stCxn id="28681" idx="3"/>
            <a:endCxn id="28680" idx="0"/>
          </p:cNvCxnSpPr>
          <p:nvPr>
            <p:custDataLst>
              <p:tags r:id="rId8"/>
            </p:custDataLst>
          </p:nvPr>
        </p:nvCxnSpPr>
        <p:spPr bwMode="auto">
          <a:xfrm flipH="1">
            <a:off x="3543300" y="22494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3" name="AutoShape 10"/>
          <p:cNvCxnSpPr>
            <a:cxnSpLocks noChangeShapeType="1"/>
            <a:stCxn id="28681" idx="5"/>
            <a:endCxn id="28679" idx="0"/>
          </p:cNvCxnSpPr>
          <p:nvPr>
            <p:custDataLst>
              <p:tags r:id="rId9"/>
            </p:custDataLst>
          </p:nvPr>
        </p:nvCxnSpPr>
        <p:spPr bwMode="auto">
          <a:xfrm>
            <a:off x="4745038" y="22494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4" name="AutoShape 11"/>
          <p:cNvCxnSpPr>
            <a:cxnSpLocks noChangeShapeType="1"/>
            <a:stCxn id="28679" idx="5"/>
            <a:endCxn id="28676" idx="0"/>
          </p:cNvCxnSpPr>
          <p:nvPr>
            <p:custDataLst>
              <p:tags r:id="rId10"/>
            </p:custDataLst>
          </p:nvPr>
        </p:nvCxnSpPr>
        <p:spPr bwMode="auto">
          <a:xfrm>
            <a:off x="5811838" y="31384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5" name="AutoShape 12"/>
          <p:cNvCxnSpPr>
            <a:cxnSpLocks noChangeShapeType="1"/>
            <a:stCxn id="28680" idx="3"/>
            <a:endCxn id="28678" idx="0"/>
          </p:cNvCxnSpPr>
          <p:nvPr>
            <p:custDataLst>
              <p:tags r:id="rId11"/>
            </p:custDataLst>
          </p:nvPr>
        </p:nvCxnSpPr>
        <p:spPr bwMode="auto">
          <a:xfrm flipH="1">
            <a:off x="3009900" y="31384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6" name="AutoShape 13"/>
          <p:cNvCxnSpPr>
            <a:cxnSpLocks noChangeShapeType="1"/>
            <a:stCxn id="28680" idx="5"/>
            <a:endCxn id="28677" idx="0"/>
          </p:cNvCxnSpPr>
          <p:nvPr>
            <p:custDataLst>
              <p:tags r:id="rId12"/>
            </p:custDataLst>
          </p:nvPr>
        </p:nvCxnSpPr>
        <p:spPr bwMode="auto">
          <a:xfrm>
            <a:off x="3678238" y="31384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7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524000" y="2590800"/>
            <a:ext cx="1863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7 replaces 5</a:t>
            </a:r>
          </a:p>
        </p:txBody>
      </p:sp>
      <p:sp>
        <p:nvSpPr>
          <p:cNvPr id="28688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066800" y="5257800"/>
            <a:ext cx="3509963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Original node containing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7 gets deleted</a:t>
            </a:r>
          </a:p>
        </p:txBody>
      </p:sp>
      <p:sp>
        <p:nvSpPr>
          <p:cNvPr id="28689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4132263" y="4583113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cxnSp>
        <p:nvCxnSpPr>
          <p:cNvPr id="28690" name="AutoShape 17"/>
          <p:cNvCxnSpPr>
            <a:cxnSpLocks noChangeShapeType="1"/>
            <a:endCxn id="28689" idx="0"/>
          </p:cNvCxnSpPr>
          <p:nvPr>
            <p:custDataLst>
              <p:tags r:id="rId16"/>
            </p:custDataLst>
          </p:nvPr>
        </p:nvCxnSpPr>
        <p:spPr bwMode="auto">
          <a:xfrm>
            <a:off x="4191000" y="4038600"/>
            <a:ext cx="131763" cy="525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0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Balanced BST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838200" y="1295400"/>
            <a:ext cx="7848600" cy="51816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None/>
            </a:pPr>
            <a:r>
              <a:rPr lang="en-US" altLang="en-US" sz="2400" u="sng" smtClean="0">
                <a:latin typeface="Arial" charset="0"/>
                <a:cs typeface="Arial" charset="0"/>
              </a:rPr>
              <a:t>Observations</a:t>
            </a:r>
          </a:p>
          <a:p>
            <a:pPr marL="533400" indent="-533400"/>
            <a:r>
              <a:rPr lang="en-US" altLang="en-US" sz="2400" smtClean="0">
                <a:latin typeface="Arial" charset="0"/>
                <a:cs typeface="Arial" charset="0"/>
              </a:rPr>
              <a:t>BST: the shallower the better!</a:t>
            </a:r>
          </a:p>
          <a:p>
            <a:pPr marL="533400" indent="-533400"/>
            <a:r>
              <a:rPr lang="en-US" altLang="en-US" sz="2400" smtClean="0">
                <a:latin typeface="Arial" charset="0"/>
                <a:cs typeface="Arial" charset="0"/>
              </a:rPr>
              <a:t>For a BST with </a:t>
            </a:r>
            <a:r>
              <a:rPr lang="en-US" altLang="en-US" sz="2400" i="1" smtClean="0">
                <a:latin typeface="Arial" charset="0"/>
                <a:cs typeface="Arial" charset="0"/>
              </a:rPr>
              <a:t>n</a:t>
            </a:r>
            <a:r>
              <a:rPr lang="en-US" altLang="en-US" sz="2400" smtClean="0">
                <a:latin typeface="Arial" charset="0"/>
                <a:cs typeface="Arial" charset="0"/>
              </a:rPr>
              <a:t> nodes</a:t>
            </a:r>
          </a:p>
          <a:p>
            <a:pPr marL="914400" lvl="1" indent="-457200"/>
            <a:r>
              <a:rPr lang="en-US" altLang="en-US" smtClean="0">
                <a:latin typeface="Arial" charset="0"/>
                <a:cs typeface="Arial" charset="0"/>
              </a:rPr>
              <a:t>Average depth (averaged over all possible insertion orderings) is </a:t>
            </a:r>
            <a:r>
              <a:rPr lang="en-US" altLang="en-US" smtClean="0">
                <a:latin typeface="Arial" charset="0"/>
                <a:cs typeface="Arial" charset="0"/>
                <a:sym typeface="Symbol" pitchFamily="18" charset="2"/>
              </a:rPr>
              <a:t>O(log </a:t>
            </a:r>
            <a:r>
              <a:rPr lang="en-US" altLang="en-US" i="1" smtClean="0">
                <a:latin typeface="Arial" charset="0"/>
                <a:cs typeface="Arial" charset="0"/>
                <a:sym typeface="Symbol" pitchFamily="18" charset="2"/>
              </a:rPr>
              <a:t>n</a:t>
            </a:r>
            <a:r>
              <a:rPr lang="en-US" altLang="en-US" smtClean="0">
                <a:latin typeface="Arial" charset="0"/>
                <a:cs typeface="Arial" charset="0"/>
                <a:sym typeface="Symbol" pitchFamily="18" charset="2"/>
              </a:rPr>
              <a:t>)</a:t>
            </a:r>
          </a:p>
          <a:p>
            <a:pPr marL="914400" lvl="1" indent="-457200"/>
            <a:r>
              <a:rPr lang="en-US" altLang="en-US" smtClean="0">
                <a:latin typeface="Arial" charset="0"/>
                <a:cs typeface="Arial" charset="0"/>
                <a:sym typeface="Symbol" pitchFamily="18" charset="2"/>
              </a:rPr>
              <a:t>Worst case maximum depth is O(</a:t>
            </a:r>
            <a:r>
              <a:rPr lang="en-US" altLang="en-US" i="1" smtClean="0">
                <a:latin typeface="Arial" charset="0"/>
                <a:cs typeface="Arial" charset="0"/>
                <a:sym typeface="Symbol" pitchFamily="18" charset="2"/>
              </a:rPr>
              <a:t>n</a:t>
            </a:r>
            <a:r>
              <a:rPr lang="en-US" altLang="en-US" smtClean="0">
                <a:latin typeface="Arial" charset="0"/>
                <a:cs typeface="Arial" charset="0"/>
                <a:sym typeface="Symbol" pitchFamily="18" charset="2"/>
              </a:rPr>
              <a:t>)</a:t>
            </a:r>
          </a:p>
          <a:p>
            <a:pPr marL="533400" indent="-533400"/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Simple cases such as insert(1, 2, 3, ..., n)</a:t>
            </a:r>
            <a:b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</a:br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lead to the worst case scenario</a:t>
            </a:r>
          </a:p>
          <a:p>
            <a:pPr marL="533400" indent="-533400"/>
            <a:endParaRPr lang="en-US" altLang="en-US" sz="2400" smtClean="0">
              <a:latin typeface="Arial" charset="0"/>
              <a:cs typeface="Arial" charset="0"/>
              <a:sym typeface="Symbol" pitchFamily="18" charset="2"/>
            </a:endParaRPr>
          </a:p>
          <a:p>
            <a:pPr marL="533400" indent="-533400">
              <a:buFontTx/>
              <a:buNone/>
            </a:pPr>
            <a:r>
              <a:rPr lang="en-US" altLang="en-US" sz="2400" u="sng" smtClean="0">
                <a:latin typeface="Arial" charset="0"/>
                <a:cs typeface="Arial" charset="0"/>
                <a:sym typeface="Symbol" pitchFamily="18" charset="2"/>
              </a:rPr>
              <a:t>Solution</a:t>
            </a:r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: Require a </a:t>
            </a:r>
            <a:r>
              <a:rPr lang="en-US" altLang="en-US" sz="2400" b="1" smtClean="0">
                <a:latin typeface="Arial" charset="0"/>
                <a:cs typeface="Arial" charset="0"/>
                <a:sym typeface="Symbol" pitchFamily="18" charset="2"/>
              </a:rPr>
              <a:t>Balance Condition</a:t>
            </a:r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 that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ensures depth is O(log </a:t>
            </a:r>
            <a:r>
              <a:rPr lang="en-US" altLang="en-US" sz="2400" i="1" smtClean="0">
                <a:latin typeface="Arial" charset="0"/>
                <a:cs typeface="Arial" charset="0"/>
                <a:sym typeface="Symbol" pitchFamily="18" charset="2"/>
              </a:rPr>
              <a:t>n</a:t>
            </a:r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)  	– strong enough!</a:t>
            </a:r>
          </a:p>
          <a:p>
            <a:pPr marL="533400" indent="-533400">
              <a:buFontTx/>
              <a:buAutoNum type="arabicPeriod"/>
            </a:pPr>
            <a:r>
              <a:rPr lang="en-US" altLang="en-US" sz="2400" smtClean="0">
                <a:latin typeface="Arial" charset="0"/>
                <a:cs typeface="Arial" charset="0"/>
                <a:sym typeface="Symbol" pitchFamily="18" charset="2"/>
              </a:rPr>
              <a:t>is easy to maintain             	– not too strong!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77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Data Types seen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Push</a:t>
            </a:r>
          </a:p>
          <a:p>
            <a:pPr lvl="1"/>
            <a:r>
              <a:rPr lang="en-US" dirty="0" smtClean="0"/>
              <a:t>Pop</a:t>
            </a:r>
          </a:p>
          <a:p>
            <a:r>
              <a:rPr lang="en-US" dirty="0" smtClean="0"/>
              <a:t>Queue</a:t>
            </a:r>
          </a:p>
          <a:p>
            <a:pPr lvl="1"/>
            <a:r>
              <a:rPr lang="en-US" dirty="0" err="1" smtClean="0"/>
              <a:t>Enqueue</a:t>
            </a:r>
            <a:endParaRPr lang="en-US" dirty="0" smtClean="0"/>
          </a:p>
          <a:p>
            <a:pPr lvl="1"/>
            <a:r>
              <a:rPr lang="en-US" dirty="0" err="1" smtClean="0"/>
              <a:t>Dequeue</a:t>
            </a:r>
            <a:endParaRPr lang="en-US" dirty="0" smtClean="0"/>
          </a:p>
          <a:p>
            <a:r>
              <a:rPr lang="en-US" dirty="0" smtClean="0"/>
              <a:t>Priority Queue</a:t>
            </a:r>
          </a:p>
          <a:p>
            <a:pPr lvl="1"/>
            <a:r>
              <a:rPr lang="en-US" dirty="0" smtClean="0"/>
              <a:t>Insert </a:t>
            </a:r>
          </a:p>
          <a:p>
            <a:pPr lvl="1"/>
            <a:r>
              <a:rPr lang="en-US" dirty="0" err="1" smtClean="0"/>
              <a:t>DeleteMin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None of these support Find(x)</a:t>
            </a:r>
          </a:p>
          <a:p>
            <a:pPr lvl="1"/>
            <a:r>
              <a:rPr lang="en-US" dirty="0" smtClean="0"/>
              <a:t>Test if x is in the data structure</a:t>
            </a:r>
          </a:p>
          <a:p>
            <a:pPr lvl="1"/>
            <a:r>
              <a:rPr lang="en-US" dirty="0" smtClean="0"/>
              <a:t>Return data associated with x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53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762000" y="152400"/>
            <a:ext cx="7772400" cy="762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The Dictionary ADT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1447800"/>
            <a:ext cx="3352800" cy="495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Data: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a set of</a:t>
            </a:r>
            <a:br>
              <a:rPr lang="en-US" altLang="en-US" smtClean="0">
                <a:latin typeface="Arial" charset="0"/>
                <a:cs typeface="Arial" charset="0"/>
              </a:rPr>
            </a:br>
            <a:r>
              <a:rPr lang="en-US" altLang="en-US" smtClean="0">
                <a:latin typeface="Arial" charset="0"/>
                <a:cs typeface="Arial" charset="0"/>
              </a:rPr>
              <a:t>(key, value) pairs</a:t>
            </a:r>
          </a:p>
          <a:p>
            <a:pPr lvl="2"/>
            <a:endParaRPr lang="en-US" altLang="en-US" smtClean="0">
              <a:latin typeface="Arial" charset="0"/>
              <a:cs typeface="Arial" charset="0"/>
            </a:endParaRPr>
          </a:p>
          <a:p>
            <a:r>
              <a:rPr lang="en-US" altLang="en-US" smtClean="0">
                <a:latin typeface="Arial" charset="0"/>
                <a:cs typeface="Arial" charset="0"/>
              </a:rPr>
              <a:t>Operations: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Insert (key, value)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Find (key)</a:t>
            </a:r>
          </a:p>
          <a:p>
            <a:pPr lvl="1"/>
            <a:r>
              <a:rPr lang="en-US" altLang="en-US" smtClean="0">
                <a:latin typeface="Arial" charset="0"/>
                <a:cs typeface="Arial" charset="0"/>
              </a:rPr>
              <a:t>Remove (key)</a:t>
            </a:r>
          </a:p>
        </p:txBody>
      </p:sp>
      <p:sp>
        <p:nvSpPr>
          <p:cNvPr id="5125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445000" y="6003924"/>
            <a:ext cx="4114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20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The Dictionary ADT is also</a:t>
            </a:r>
            <a:br>
              <a:rPr lang="en-US" altLang="en-US" sz="2000" i="1" dirty="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en-US" sz="20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 called the “</a:t>
            </a:r>
            <a:r>
              <a:rPr lang="en-US" altLang="en-US" sz="2000" b="1" i="1" dirty="0">
                <a:solidFill>
                  <a:schemeClr val="accent2"/>
                </a:solidFill>
                <a:latin typeface="Arial" charset="0"/>
                <a:cs typeface="Arial" charset="0"/>
              </a:rPr>
              <a:t>Map ADT</a:t>
            </a:r>
            <a:r>
              <a:rPr lang="en-US" altLang="en-US" sz="2000" i="1" dirty="0">
                <a:solidFill>
                  <a:schemeClr val="accent2"/>
                </a:solidFill>
                <a:latin typeface="Arial" charset="0"/>
                <a:cs typeface="Arial" charset="0"/>
              </a:rPr>
              <a:t>”</a:t>
            </a:r>
          </a:p>
        </p:txBody>
      </p:sp>
      <p:sp>
        <p:nvSpPr>
          <p:cNvPr id="512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715000" y="1219200"/>
            <a:ext cx="3124200" cy="4495800"/>
          </a:xfrm>
          <a:prstGeom prst="rect">
            <a:avLst/>
          </a:prstGeom>
          <a:noFill/>
          <a:ln w="12700" cap="rnd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rgbClr val="9900CC"/>
                </a:solidFill>
                <a:latin typeface="Arial" charset="0"/>
                <a:cs typeface="Arial" charset="0"/>
              </a:rPr>
              <a:t>seitz</a:t>
            </a:r>
            <a:r>
              <a:rPr lang="en-US" altLang="en-US" sz="180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Steve</a:t>
            </a:r>
            <a:b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Seitz</a:t>
            </a:r>
            <a:b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CSE 592</a:t>
            </a:r>
          </a:p>
          <a:p>
            <a:pPr>
              <a:buFontTx/>
              <a:buChar char="–"/>
            </a:pPr>
            <a:endParaRPr lang="en-US" altLang="en-US" sz="180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en-US" altLang="en-US" sz="1800">
                <a:solidFill>
                  <a:srgbClr val="9900CC"/>
                </a:solidFill>
                <a:latin typeface="Arial" charset="0"/>
                <a:cs typeface="Arial" charset="0"/>
              </a:rPr>
              <a:t>anderson</a:t>
            </a:r>
            <a:r>
              <a:rPr lang="en-US" altLang="en-US" sz="180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Richard</a:t>
            </a:r>
            <a:b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Anderson</a:t>
            </a:r>
            <a:b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CSE 582</a:t>
            </a:r>
          </a:p>
          <a:p>
            <a:pPr>
              <a:buFontTx/>
              <a:buChar char="–"/>
            </a:pPr>
            <a:endParaRPr lang="en-US" altLang="en-US" sz="1800">
              <a:solidFill>
                <a:schemeClr val="accent2"/>
              </a:solidFill>
              <a:latin typeface="Arial" charset="0"/>
              <a:cs typeface="Arial" charset="0"/>
            </a:endParaRPr>
          </a:p>
          <a:p>
            <a:r>
              <a:rPr lang="en-US" altLang="en-US" sz="1800">
                <a:solidFill>
                  <a:srgbClr val="9900CC"/>
                </a:solidFill>
                <a:latin typeface="Arial" charset="0"/>
                <a:cs typeface="Arial" charset="0"/>
              </a:rPr>
              <a:t>kainby87</a:t>
            </a:r>
            <a:r>
              <a:rPr lang="en-US" altLang="en-US" sz="1800">
                <a:solidFill>
                  <a:schemeClr val="accent2"/>
                </a:solidFill>
                <a:latin typeface="Arial" charset="0"/>
                <a:cs typeface="Arial" charset="0"/>
              </a:rPr>
              <a:t/>
            </a:r>
            <a:br>
              <a:rPr lang="en-US" altLang="en-US" sz="1800">
                <a:solidFill>
                  <a:schemeClr val="accent2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HyeIn</a:t>
            </a:r>
            <a:b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Kim</a:t>
            </a:r>
            <a:b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</a:br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CSE 220</a:t>
            </a:r>
          </a:p>
          <a:p>
            <a:r>
              <a:rPr lang="en-US" altLang="en-US" sz="1800">
                <a:solidFill>
                  <a:srgbClr val="339933"/>
                </a:solidFill>
                <a:latin typeface="Arial" charset="0"/>
                <a:cs typeface="Arial" charset="0"/>
              </a:rPr>
              <a:t>…</a:t>
            </a:r>
          </a:p>
        </p:txBody>
      </p:sp>
      <p:sp>
        <p:nvSpPr>
          <p:cNvPr id="5127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3810000" y="2514600"/>
            <a:ext cx="1905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8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657600" y="2133600"/>
            <a:ext cx="19764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insert(</a:t>
            </a:r>
            <a:r>
              <a:rPr lang="en-US" altLang="en-US" sz="2000">
                <a:solidFill>
                  <a:srgbClr val="9900CC"/>
                </a:solidFill>
                <a:latin typeface="Arial" charset="0"/>
                <a:cs typeface="Arial" charset="0"/>
              </a:rPr>
              <a:t>seitz, ….</a:t>
            </a:r>
            <a:r>
              <a:rPr lang="en-US" altLang="en-US" sz="2000">
                <a:solidFill>
                  <a:schemeClr val="accent2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5129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3733800" y="4114800"/>
            <a:ext cx="1981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108450" y="3794125"/>
            <a:ext cx="18367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Arial" charset="0"/>
                <a:cs typeface="Arial" charset="0"/>
              </a:rPr>
              <a:t>find(</a:t>
            </a:r>
            <a:r>
              <a:rPr lang="en-US" altLang="en-US" sz="2000" dirty="0" err="1">
                <a:solidFill>
                  <a:srgbClr val="9900CC"/>
                </a:solidFill>
                <a:latin typeface="Arial" charset="0"/>
                <a:cs typeface="Arial" charset="0"/>
              </a:rPr>
              <a:t>anderson</a:t>
            </a:r>
            <a:r>
              <a:rPr lang="en-US" altLang="en-US" sz="2000" dirty="0">
                <a:solidFill>
                  <a:schemeClr val="accent2"/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5131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733800" y="4114800"/>
            <a:ext cx="2438400" cy="563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 err="1" smtClean="0">
                <a:solidFill>
                  <a:srgbClr val="9900CC"/>
                </a:solidFill>
                <a:latin typeface="Arial" charset="0"/>
                <a:cs typeface="Arial" charset="0"/>
              </a:rPr>
              <a:t>anderson</a:t>
            </a:r>
            <a:endParaRPr lang="en-US" altLang="en-US" sz="1800" dirty="0">
              <a:solidFill>
                <a:srgbClr val="9900CC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339933"/>
                </a:solidFill>
                <a:latin typeface="Arial" charset="0"/>
                <a:cs typeface="Arial" charset="0"/>
              </a:rPr>
              <a:t>Richard, Anderson,…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2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Dictionary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Unsorted Linked List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Unsorted Array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Sorted Array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899025" y="1336675"/>
            <a:ext cx="9382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insert</a:t>
            </a:r>
          </a:p>
        </p:txBody>
      </p:sp>
      <p:sp>
        <p:nvSpPr>
          <p:cNvPr id="8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891463" y="1343025"/>
            <a:ext cx="10239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delete</a:t>
            </a:r>
          </a:p>
        </p:txBody>
      </p:sp>
      <p:sp>
        <p:nvSpPr>
          <p:cNvPr id="9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88113" y="1339850"/>
            <a:ext cx="68103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latin typeface="Arial" charset="0"/>
                <a:cs typeface="Arial" charset="0"/>
              </a:rPr>
              <a:t>find</a:t>
            </a:r>
          </a:p>
        </p:txBody>
      </p:sp>
    </p:spTree>
    <p:extLst>
      <p:ext uri="{BB962C8B-B14F-4D97-AF65-F5344CB8AC3E}">
        <p14:creationId xmlns:p14="http://schemas.microsoft.com/office/powerpoint/2010/main" val="120611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02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Binary Trees</a:t>
            </a:r>
          </a:p>
        </p:txBody>
      </p:sp>
      <p:sp>
        <p:nvSpPr>
          <p:cNvPr id="8196" name="Rectangle 1027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36525" y="1247775"/>
            <a:ext cx="5508626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 smtClean="0">
                <a:latin typeface="Arial" charset="0"/>
                <a:cs typeface="Arial" charset="0"/>
              </a:rPr>
              <a:t>Binary tree is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charset="0"/>
                <a:cs typeface="Arial" charset="0"/>
              </a:rPr>
              <a:t>a root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charset="0"/>
                <a:cs typeface="Arial" charset="0"/>
              </a:rPr>
              <a:t>left subtree </a:t>
            </a:r>
            <a:r>
              <a:rPr lang="en-US" altLang="en-US" i="1" dirty="0" smtClean="0">
                <a:latin typeface="Arial" charset="0"/>
                <a:cs typeface="Arial" charset="0"/>
              </a:rPr>
              <a:t>(maybe empty) </a:t>
            </a:r>
            <a:endParaRPr lang="en-US" altLang="en-US" dirty="0" smtClean="0">
              <a:latin typeface="Arial" charset="0"/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dirty="0" smtClean="0">
                <a:latin typeface="Arial" charset="0"/>
                <a:cs typeface="Arial" charset="0"/>
              </a:rPr>
              <a:t>right subtree </a:t>
            </a:r>
            <a:r>
              <a:rPr lang="en-US" altLang="en-US" i="1" dirty="0" smtClean="0">
                <a:latin typeface="Arial" charset="0"/>
                <a:cs typeface="Arial" charset="0"/>
              </a:rPr>
              <a:t>(maybe empty) </a:t>
            </a:r>
          </a:p>
          <a:p>
            <a:pPr lvl="1">
              <a:lnSpc>
                <a:spcPct val="90000"/>
              </a:lnSpc>
            </a:pPr>
            <a:endParaRPr lang="en-US" altLang="en-US" dirty="0" smtClean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altLang="en-US" dirty="0" smtClean="0">
                <a:latin typeface="Arial" charset="0"/>
                <a:cs typeface="Arial" charset="0"/>
              </a:rPr>
              <a:t>Representation:</a:t>
            </a:r>
          </a:p>
        </p:txBody>
      </p:sp>
      <p:sp>
        <p:nvSpPr>
          <p:cNvPr id="8197" name="Oval 1028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6632575" y="19812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A</a:t>
            </a:r>
          </a:p>
        </p:txBody>
      </p:sp>
      <p:cxnSp>
        <p:nvCxnSpPr>
          <p:cNvPr id="8198" name="AutoShape 1029"/>
          <p:cNvCxnSpPr>
            <a:cxnSpLocks noChangeShapeType="1"/>
            <a:stCxn id="8197" idx="3"/>
            <a:endCxn id="8200" idx="0"/>
          </p:cNvCxnSpPr>
          <p:nvPr>
            <p:custDataLst>
              <p:tags r:id="rId4"/>
            </p:custDataLst>
          </p:nvPr>
        </p:nvCxnSpPr>
        <p:spPr bwMode="auto">
          <a:xfrm flipH="1">
            <a:off x="6218238" y="2390775"/>
            <a:ext cx="481012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99" name="AutoShape 1030"/>
          <p:cNvCxnSpPr>
            <a:cxnSpLocks noChangeShapeType="1"/>
            <a:stCxn id="8197" idx="5"/>
            <a:endCxn id="8205" idx="0"/>
          </p:cNvCxnSpPr>
          <p:nvPr>
            <p:custDataLst>
              <p:tags r:id="rId5"/>
            </p:custDataLst>
          </p:nvPr>
        </p:nvCxnSpPr>
        <p:spPr bwMode="auto">
          <a:xfrm>
            <a:off x="7023100" y="2390775"/>
            <a:ext cx="481013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0" name="Oval 1032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5989638" y="28956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8201" name="Oval 1034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5456238" y="3733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D</a:t>
            </a:r>
          </a:p>
        </p:txBody>
      </p:sp>
      <p:sp>
        <p:nvSpPr>
          <p:cNvPr id="8202" name="Oval 1035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6523038" y="3733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E</a:t>
            </a:r>
          </a:p>
        </p:txBody>
      </p:sp>
      <p:cxnSp>
        <p:nvCxnSpPr>
          <p:cNvPr id="8203" name="AutoShape 1036"/>
          <p:cNvCxnSpPr>
            <a:cxnSpLocks noChangeShapeType="1"/>
            <a:stCxn id="8200" idx="5"/>
            <a:endCxn id="8202" idx="0"/>
          </p:cNvCxnSpPr>
          <p:nvPr>
            <p:custDataLst>
              <p:tags r:id="rId9"/>
            </p:custDataLst>
          </p:nvPr>
        </p:nvCxnSpPr>
        <p:spPr bwMode="auto">
          <a:xfrm>
            <a:off x="6380163" y="33051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4" name="AutoShape 1037"/>
          <p:cNvCxnSpPr>
            <a:cxnSpLocks noChangeShapeType="1"/>
            <a:stCxn id="8200" idx="3"/>
            <a:endCxn id="8201" idx="0"/>
          </p:cNvCxnSpPr>
          <p:nvPr>
            <p:custDataLst>
              <p:tags r:id="rId10"/>
            </p:custDataLst>
          </p:nvPr>
        </p:nvCxnSpPr>
        <p:spPr bwMode="auto">
          <a:xfrm flipH="1">
            <a:off x="5684838" y="33051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5" name="Oval 1038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7275513" y="28956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8206" name="Oval 1039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7275513" y="3733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F</a:t>
            </a:r>
          </a:p>
        </p:txBody>
      </p:sp>
      <p:cxnSp>
        <p:nvCxnSpPr>
          <p:cNvPr id="8207" name="AutoShape 1040"/>
          <p:cNvCxnSpPr>
            <a:cxnSpLocks noChangeShapeType="1"/>
            <a:stCxn id="8205" idx="4"/>
            <a:endCxn id="8206" idx="0"/>
          </p:cNvCxnSpPr>
          <p:nvPr>
            <p:custDataLst>
              <p:tags r:id="rId13"/>
            </p:custDataLst>
          </p:nvPr>
        </p:nvCxnSpPr>
        <p:spPr bwMode="auto">
          <a:xfrm>
            <a:off x="7504113" y="3371850"/>
            <a:ext cx="0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08" name="AutoShape 1041"/>
          <p:cNvCxnSpPr>
            <a:cxnSpLocks noChangeShapeType="1"/>
            <a:stCxn id="8206" idx="3"/>
            <a:endCxn id="8211" idx="0"/>
          </p:cNvCxnSpPr>
          <p:nvPr>
            <p:custDataLst>
              <p:tags r:id="rId14"/>
            </p:custDataLst>
          </p:nvPr>
        </p:nvCxnSpPr>
        <p:spPr bwMode="auto">
          <a:xfrm flipH="1">
            <a:off x="6931025" y="4143375"/>
            <a:ext cx="411163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09" name="Oval 1042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7848600" y="4572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H</a:t>
            </a:r>
          </a:p>
        </p:txBody>
      </p:sp>
      <p:cxnSp>
        <p:nvCxnSpPr>
          <p:cNvPr id="8210" name="AutoShape 1043"/>
          <p:cNvCxnSpPr>
            <a:cxnSpLocks noChangeShapeType="1"/>
            <a:stCxn id="8206" idx="5"/>
            <a:endCxn id="8209" idx="0"/>
          </p:cNvCxnSpPr>
          <p:nvPr>
            <p:custDataLst>
              <p:tags r:id="rId16"/>
            </p:custDataLst>
          </p:nvPr>
        </p:nvCxnSpPr>
        <p:spPr bwMode="auto">
          <a:xfrm>
            <a:off x="7666038" y="4143375"/>
            <a:ext cx="411162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11" name="Oval 104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702425" y="45720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8212" name="Oval 1047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197725" y="55626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J</a:t>
            </a:r>
          </a:p>
        </p:txBody>
      </p:sp>
      <p:sp>
        <p:nvSpPr>
          <p:cNvPr id="8213" name="Oval 1048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6200775" y="55626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I</a:t>
            </a:r>
          </a:p>
        </p:txBody>
      </p:sp>
      <p:cxnSp>
        <p:nvCxnSpPr>
          <p:cNvPr id="8214" name="AutoShape 1051"/>
          <p:cNvCxnSpPr>
            <a:cxnSpLocks noChangeShapeType="1"/>
            <a:stCxn id="8211" idx="3"/>
            <a:endCxn id="8213" idx="0"/>
          </p:cNvCxnSpPr>
          <p:nvPr>
            <p:custDataLst>
              <p:tags r:id="rId20"/>
            </p:custDataLst>
          </p:nvPr>
        </p:nvCxnSpPr>
        <p:spPr bwMode="auto">
          <a:xfrm flipH="1">
            <a:off x="6429375" y="4981575"/>
            <a:ext cx="339725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15" name="AutoShape 1053"/>
          <p:cNvCxnSpPr>
            <a:cxnSpLocks noChangeShapeType="1"/>
            <a:stCxn id="8211" idx="5"/>
            <a:endCxn id="8212" idx="0"/>
          </p:cNvCxnSpPr>
          <p:nvPr>
            <p:custDataLst>
              <p:tags r:id="rId21"/>
            </p:custDataLst>
          </p:nvPr>
        </p:nvCxnSpPr>
        <p:spPr bwMode="auto">
          <a:xfrm>
            <a:off x="7092950" y="4981575"/>
            <a:ext cx="333375" cy="561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8216" name="Group 1059"/>
          <p:cNvGrpSpPr>
            <a:grpSpLocks/>
          </p:cNvGrpSpPr>
          <p:nvPr>
            <p:custDataLst>
              <p:tags r:id="rId22"/>
            </p:custDataLst>
          </p:nvPr>
        </p:nvGrpSpPr>
        <p:grpSpPr bwMode="auto">
          <a:xfrm>
            <a:off x="1981200" y="4524375"/>
            <a:ext cx="1447800" cy="1266825"/>
            <a:chOff x="2256" y="3408"/>
            <a:chExt cx="768" cy="672"/>
          </a:xfrm>
        </p:grpSpPr>
        <p:sp>
          <p:nvSpPr>
            <p:cNvPr id="8217" name="Rectangle 105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 dirty="0">
                  <a:latin typeface="Arial" charset="0"/>
                  <a:cs typeface="Arial" charset="0"/>
                </a:rPr>
                <a:t>Data</a:t>
              </a:r>
            </a:p>
          </p:txBody>
        </p:sp>
        <p:sp>
          <p:nvSpPr>
            <p:cNvPr id="8218" name="Rectangle 1057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8219" name="Rectangle 1058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Binary Tree: Representation</a:t>
            </a:r>
          </a:p>
        </p:txBody>
      </p:sp>
      <p:grpSp>
        <p:nvGrpSpPr>
          <p:cNvPr id="9220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362200" y="1447800"/>
            <a:ext cx="1066800" cy="933450"/>
            <a:chOff x="2256" y="3408"/>
            <a:chExt cx="768" cy="672"/>
          </a:xfrm>
        </p:grpSpPr>
        <p:sp>
          <p:nvSpPr>
            <p:cNvPr id="9291" name="Rectangle 5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9292" name="Rectangle 6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9293" name="Rectangle 7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sp>
        <p:nvSpPr>
          <p:cNvPr id="9221" name="Oval 19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6632575" y="19812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A</a:t>
            </a:r>
          </a:p>
        </p:txBody>
      </p:sp>
      <p:cxnSp>
        <p:nvCxnSpPr>
          <p:cNvPr id="9222" name="AutoShape 20"/>
          <p:cNvCxnSpPr>
            <a:cxnSpLocks noChangeShapeType="1"/>
            <a:stCxn id="9221" idx="3"/>
            <a:endCxn id="9224" idx="0"/>
          </p:cNvCxnSpPr>
          <p:nvPr>
            <p:custDataLst>
              <p:tags r:id="rId4"/>
            </p:custDataLst>
          </p:nvPr>
        </p:nvCxnSpPr>
        <p:spPr bwMode="auto">
          <a:xfrm flipH="1">
            <a:off x="6218238" y="2390775"/>
            <a:ext cx="481012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3" name="AutoShape 21"/>
          <p:cNvCxnSpPr>
            <a:cxnSpLocks noChangeShapeType="1"/>
            <a:stCxn id="9221" idx="5"/>
            <a:endCxn id="9229" idx="0"/>
          </p:cNvCxnSpPr>
          <p:nvPr>
            <p:custDataLst>
              <p:tags r:id="rId5"/>
            </p:custDataLst>
          </p:nvPr>
        </p:nvCxnSpPr>
        <p:spPr bwMode="auto">
          <a:xfrm>
            <a:off x="7023100" y="2390775"/>
            <a:ext cx="481013" cy="485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4" name="Oval 22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5989638" y="28956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9225" name="Oval 23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5456238" y="3733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D</a:t>
            </a:r>
          </a:p>
        </p:txBody>
      </p:sp>
      <p:sp>
        <p:nvSpPr>
          <p:cNvPr id="9226" name="Oval 24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6523038" y="37338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E</a:t>
            </a:r>
          </a:p>
        </p:txBody>
      </p:sp>
      <p:cxnSp>
        <p:nvCxnSpPr>
          <p:cNvPr id="9227" name="AutoShape 25"/>
          <p:cNvCxnSpPr>
            <a:cxnSpLocks noChangeShapeType="1"/>
            <a:stCxn id="9224" idx="5"/>
            <a:endCxn id="9226" idx="0"/>
          </p:cNvCxnSpPr>
          <p:nvPr>
            <p:custDataLst>
              <p:tags r:id="rId9"/>
            </p:custDataLst>
          </p:nvPr>
        </p:nvCxnSpPr>
        <p:spPr bwMode="auto">
          <a:xfrm>
            <a:off x="6380163" y="33051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28" name="AutoShape 26"/>
          <p:cNvCxnSpPr>
            <a:cxnSpLocks noChangeShapeType="1"/>
            <a:stCxn id="9224" idx="3"/>
            <a:endCxn id="9225" idx="0"/>
          </p:cNvCxnSpPr>
          <p:nvPr>
            <p:custDataLst>
              <p:tags r:id="rId10"/>
            </p:custDataLst>
          </p:nvPr>
        </p:nvCxnSpPr>
        <p:spPr bwMode="auto">
          <a:xfrm flipH="1">
            <a:off x="5684838" y="3305175"/>
            <a:ext cx="371475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9" name="Oval 27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7275513" y="2895600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9230" name="Oval 28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7732713" y="3744798"/>
            <a:ext cx="457200" cy="457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Arial" charset="0"/>
                <a:cs typeface="Arial" charset="0"/>
              </a:rPr>
              <a:t>F</a:t>
            </a:r>
          </a:p>
        </p:txBody>
      </p:sp>
      <p:cxnSp>
        <p:nvCxnSpPr>
          <p:cNvPr id="9231" name="AutoShape 29"/>
          <p:cNvCxnSpPr>
            <a:cxnSpLocks noChangeShapeType="1"/>
            <a:stCxn id="9229" idx="4"/>
            <a:endCxn id="9230" idx="0"/>
          </p:cNvCxnSpPr>
          <p:nvPr>
            <p:custDataLst>
              <p:tags r:id="rId13"/>
            </p:custDataLst>
          </p:nvPr>
        </p:nvCxnSpPr>
        <p:spPr bwMode="auto">
          <a:xfrm>
            <a:off x="7504113" y="3352800"/>
            <a:ext cx="457200" cy="39199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2" name="AutoShape 30"/>
          <p:cNvCxnSpPr>
            <a:cxnSpLocks noChangeShapeType="1"/>
            <a:stCxn id="9230" idx="3"/>
          </p:cNvCxnSpPr>
          <p:nvPr>
            <p:custDataLst>
              <p:tags r:id="rId14"/>
            </p:custDataLst>
          </p:nvPr>
        </p:nvCxnSpPr>
        <p:spPr bwMode="auto">
          <a:xfrm flipH="1">
            <a:off x="7388225" y="4154373"/>
            <a:ext cx="411163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33" name="AutoShape 31"/>
          <p:cNvCxnSpPr>
            <a:cxnSpLocks noChangeShapeType="1"/>
            <a:stCxn id="9230" idx="5"/>
          </p:cNvCxnSpPr>
          <p:nvPr>
            <p:custDataLst>
              <p:tags r:id="rId15"/>
            </p:custDataLst>
          </p:nvPr>
        </p:nvCxnSpPr>
        <p:spPr bwMode="auto">
          <a:xfrm>
            <a:off x="8123238" y="4154373"/>
            <a:ext cx="411162" cy="409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234" name="Group 36"/>
          <p:cNvGrpSpPr>
            <a:grpSpLocks/>
          </p:cNvGrpSpPr>
          <p:nvPr>
            <p:custDataLst>
              <p:tags r:id="rId16"/>
            </p:custDataLst>
          </p:nvPr>
        </p:nvGrpSpPr>
        <p:grpSpPr bwMode="auto">
          <a:xfrm>
            <a:off x="1219200" y="2876550"/>
            <a:ext cx="1066800" cy="933450"/>
            <a:chOff x="2256" y="3408"/>
            <a:chExt cx="768" cy="672"/>
          </a:xfrm>
        </p:grpSpPr>
        <p:sp>
          <p:nvSpPr>
            <p:cNvPr id="9288" name="Rectangle 37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9289" name="Rectangle 38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9290" name="Rectangle 39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grpSp>
        <p:nvGrpSpPr>
          <p:cNvPr id="9235" name="Group 40"/>
          <p:cNvGrpSpPr>
            <a:grpSpLocks/>
          </p:cNvGrpSpPr>
          <p:nvPr>
            <p:custDataLst>
              <p:tags r:id="rId17"/>
            </p:custDataLst>
          </p:nvPr>
        </p:nvGrpSpPr>
        <p:grpSpPr bwMode="auto">
          <a:xfrm>
            <a:off x="3429000" y="2895600"/>
            <a:ext cx="1066800" cy="933450"/>
            <a:chOff x="2256" y="3408"/>
            <a:chExt cx="768" cy="672"/>
          </a:xfrm>
        </p:grpSpPr>
        <p:sp>
          <p:nvSpPr>
            <p:cNvPr id="9285" name="Rectangle 41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9286" name="Rectangle 42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9287" name="Rectangle 43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grpSp>
        <p:nvGrpSpPr>
          <p:cNvPr id="9236" name="Group 44"/>
          <p:cNvGrpSpPr>
            <a:grpSpLocks/>
          </p:cNvGrpSpPr>
          <p:nvPr>
            <p:custDataLst>
              <p:tags r:id="rId18"/>
            </p:custDataLst>
          </p:nvPr>
        </p:nvGrpSpPr>
        <p:grpSpPr bwMode="auto">
          <a:xfrm>
            <a:off x="533400" y="4476750"/>
            <a:ext cx="1066800" cy="933450"/>
            <a:chOff x="2256" y="3408"/>
            <a:chExt cx="768" cy="672"/>
          </a:xfrm>
        </p:grpSpPr>
        <p:sp>
          <p:nvSpPr>
            <p:cNvPr id="9282" name="Rectangle 45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9283" name="Rectangle 46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9284" name="Rectangle 47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grpSp>
        <p:nvGrpSpPr>
          <p:cNvPr id="9237" name="Group 48"/>
          <p:cNvGrpSpPr>
            <a:grpSpLocks/>
          </p:cNvGrpSpPr>
          <p:nvPr>
            <p:custDataLst>
              <p:tags r:id="rId19"/>
            </p:custDataLst>
          </p:nvPr>
        </p:nvGrpSpPr>
        <p:grpSpPr bwMode="auto">
          <a:xfrm>
            <a:off x="1905000" y="4495800"/>
            <a:ext cx="1066800" cy="933450"/>
            <a:chOff x="2256" y="3408"/>
            <a:chExt cx="768" cy="672"/>
          </a:xfrm>
        </p:grpSpPr>
        <p:sp>
          <p:nvSpPr>
            <p:cNvPr id="9279" name="Rectangle 49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E</a:t>
              </a:r>
            </a:p>
          </p:txBody>
        </p:sp>
        <p:sp>
          <p:nvSpPr>
            <p:cNvPr id="9280" name="Rectangle 50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9281" name="Rectangle 51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grpSp>
        <p:nvGrpSpPr>
          <p:cNvPr id="9238" name="Group 52"/>
          <p:cNvGrpSpPr>
            <a:grpSpLocks/>
          </p:cNvGrpSpPr>
          <p:nvPr>
            <p:custDataLst>
              <p:tags r:id="rId20"/>
            </p:custDataLst>
          </p:nvPr>
        </p:nvGrpSpPr>
        <p:grpSpPr bwMode="auto">
          <a:xfrm>
            <a:off x="3810000" y="4495800"/>
            <a:ext cx="1066800" cy="933450"/>
            <a:chOff x="2256" y="3408"/>
            <a:chExt cx="768" cy="672"/>
          </a:xfrm>
        </p:grpSpPr>
        <p:sp>
          <p:nvSpPr>
            <p:cNvPr id="9276" name="Rectangle 53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2256" y="3408"/>
              <a:ext cx="76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F</a:t>
              </a:r>
            </a:p>
          </p:txBody>
        </p:sp>
        <p:sp>
          <p:nvSpPr>
            <p:cNvPr id="9277" name="Rectangle 54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2640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right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  <p:sp>
          <p:nvSpPr>
            <p:cNvPr id="9278" name="Rectangle 5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2256" y="3744"/>
              <a:ext cx="38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left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Arial" charset="0"/>
                  <a:cs typeface="Arial" charset="0"/>
                </a:rPr>
                <a:t>pointer</a:t>
              </a:r>
            </a:p>
          </p:txBody>
        </p:sp>
      </p:grpSp>
      <p:cxnSp>
        <p:nvCxnSpPr>
          <p:cNvPr id="9239" name="AutoShape 56"/>
          <p:cNvCxnSpPr>
            <a:cxnSpLocks noChangeShapeType="1"/>
            <a:stCxn id="9292" idx="2"/>
            <a:endCxn id="9285" idx="0"/>
          </p:cNvCxnSpPr>
          <p:nvPr>
            <p:custDataLst>
              <p:tags r:id="rId21"/>
            </p:custDataLst>
          </p:nvPr>
        </p:nvCxnSpPr>
        <p:spPr bwMode="auto">
          <a:xfrm>
            <a:off x="3162300" y="2381250"/>
            <a:ext cx="800100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0" name="AutoShape 57"/>
          <p:cNvCxnSpPr>
            <a:cxnSpLocks noChangeShapeType="1"/>
            <a:stCxn id="9293" idx="2"/>
            <a:endCxn id="9288" idx="0"/>
          </p:cNvCxnSpPr>
          <p:nvPr>
            <p:custDataLst>
              <p:tags r:id="rId22"/>
            </p:custDataLst>
          </p:nvPr>
        </p:nvCxnSpPr>
        <p:spPr bwMode="auto">
          <a:xfrm flipH="1">
            <a:off x="1752600" y="2381250"/>
            <a:ext cx="876300" cy="495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1" name="AutoShape 58"/>
          <p:cNvCxnSpPr>
            <a:cxnSpLocks noChangeShapeType="1"/>
            <a:stCxn id="9290" idx="2"/>
            <a:endCxn id="9282" idx="0"/>
          </p:cNvCxnSpPr>
          <p:nvPr>
            <p:custDataLst>
              <p:tags r:id="rId23"/>
            </p:custDataLst>
          </p:nvPr>
        </p:nvCxnSpPr>
        <p:spPr bwMode="auto">
          <a:xfrm flipH="1">
            <a:off x="1066800" y="3810000"/>
            <a:ext cx="419100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2" name="AutoShape 59"/>
          <p:cNvCxnSpPr>
            <a:cxnSpLocks noChangeShapeType="1"/>
            <a:stCxn id="9289" idx="2"/>
            <a:endCxn id="9279" idx="0"/>
          </p:cNvCxnSpPr>
          <p:nvPr>
            <p:custDataLst>
              <p:tags r:id="rId24"/>
            </p:custDataLst>
          </p:nvPr>
        </p:nvCxnSpPr>
        <p:spPr bwMode="auto">
          <a:xfrm>
            <a:off x="2019300" y="3810000"/>
            <a:ext cx="4191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43" name="AutoShape 60"/>
          <p:cNvCxnSpPr>
            <a:cxnSpLocks noChangeShapeType="1"/>
            <a:stCxn id="9284" idx="2"/>
            <a:endCxn id="9275" idx="0"/>
          </p:cNvCxnSpPr>
          <p:nvPr>
            <p:custDataLst>
              <p:tags r:id="rId25"/>
            </p:custDataLst>
          </p:nvPr>
        </p:nvCxnSpPr>
        <p:spPr bwMode="auto">
          <a:xfrm flipH="1">
            <a:off x="723900" y="5410200"/>
            <a:ext cx="762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9244" name="Group 66"/>
          <p:cNvGrpSpPr>
            <a:grpSpLocks/>
          </p:cNvGrpSpPr>
          <p:nvPr>
            <p:custDataLst>
              <p:tags r:id="rId26"/>
            </p:custDataLst>
          </p:nvPr>
        </p:nvGrpSpPr>
        <p:grpSpPr bwMode="auto">
          <a:xfrm>
            <a:off x="533400" y="5943600"/>
            <a:ext cx="381000" cy="152400"/>
            <a:chOff x="96" y="3888"/>
            <a:chExt cx="240" cy="96"/>
          </a:xfrm>
        </p:grpSpPr>
        <p:sp>
          <p:nvSpPr>
            <p:cNvPr id="9272" name="Line 61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96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3" name="Line 62"/>
            <p:cNvSpPr>
              <a:spLocks noChangeShapeType="1"/>
            </p:cNvSpPr>
            <p:nvPr>
              <p:custDataLst>
                <p:tags r:id="rId55"/>
              </p:custDataLst>
            </p:nvPr>
          </p:nvSpPr>
          <p:spPr bwMode="auto">
            <a:xfrm>
              <a:off x="144" y="39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4" name="Line 63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192" y="398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5" name="Rectangle 65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96" y="3888"/>
              <a:ext cx="24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chemeClr val="folHlink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charset="0"/>
                <a:cs typeface="Arial" charset="0"/>
              </a:endParaRPr>
            </a:p>
          </p:txBody>
        </p:sp>
      </p:grpSp>
      <p:grpSp>
        <p:nvGrpSpPr>
          <p:cNvPr id="9245" name="Group 67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1219200" y="5943600"/>
            <a:ext cx="381000" cy="152400"/>
            <a:chOff x="96" y="3888"/>
            <a:chExt cx="240" cy="96"/>
          </a:xfrm>
        </p:grpSpPr>
        <p:sp>
          <p:nvSpPr>
            <p:cNvPr id="9268" name="Line 68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96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9" name="Line 69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>
              <a:off x="144" y="39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0" name="Line 70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>
              <a:off x="192" y="398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1" name="Rectangle 71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96" y="3888"/>
              <a:ext cx="24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chemeClr val="folHlink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charset="0"/>
                <a:cs typeface="Arial" charset="0"/>
              </a:endParaRPr>
            </a:p>
          </p:txBody>
        </p:sp>
      </p:grpSp>
      <p:grpSp>
        <p:nvGrpSpPr>
          <p:cNvPr id="9246" name="Group 72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1828800" y="5943600"/>
            <a:ext cx="381000" cy="152400"/>
            <a:chOff x="96" y="3888"/>
            <a:chExt cx="240" cy="96"/>
          </a:xfrm>
        </p:grpSpPr>
        <p:sp>
          <p:nvSpPr>
            <p:cNvPr id="9264" name="Line 73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96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5" name="Line 74"/>
            <p:cNvSpPr>
              <a:spLocks noChangeShapeType="1"/>
            </p:cNvSpPr>
            <p:nvPr>
              <p:custDataLst>
                <p:tags r:id="rId47"/>
              </p:custDataLst>
            </p:nvPr>
          </p:nvSpPr>
          <p:spPr bwMode="auto">
            <a:xfrm>
              <a:off x="144" y="39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Line 75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>
              <a:off x="192" y="398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7" name="Rectangle 76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96" y="3888"/>
              <a:ext cx="24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chemeClr val="folHlink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charset="0"/>
                <a:cs typeface="Arial" charset="0"/>
              </a:endParaRPr>
            </a:p>
          </p:txBody>
        </p:sp>
      </p:grpSp>
      <p:grpSp>
        <p:nvGrpSpPr>
          <p:cNvPr id="9247" name="Group 77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2667000" y="5943600"/>
            <a:ext cx="381000" cy="152400"/>
            <a:chOff x="96" y="3888"/>
            <a:chExt cx="240" cy="96"/>
          </a:xfrm>
        </p:grpSpPr>
        <p:sp>
          <p:nvSpPr>
            <p:cNvPr id="9260" name="Line 78"/>
            <p:cNvSpPr>
              <a:spLocks noChangeShapeType="1"/>
            </p:cNvSpPr>
            <p:nvPr>
              <p:custDataLst>
                <p:tags r:id="rId42"/>
              </p:custDataLst>
            </p:nvPr>
          </p:nvSpPr>
          <p:spPr bwMode="auto">
            <a:xfrm>
              <a:off x="96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Line 79"/>
            <p:cNvSpPr>
              <a:spLocks noChangeShapeType="1"/>
            </p:cNvSpPr>
            <p:nvPr>
              <p:custDataLst>
                <p:tags r:id="rId43"/>
              </p:custDataLst>
            </p:nvPr>
          </p:nvSpPr>
          <p:spPr bwMode="auto">
            <a:xfrm>
              <a:off x="144" y="39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Line 80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>
              <a:off x="192" y="398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Rectangle 81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96" y="3888"/>
              <a:ext cx="24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chemeClr val="folHlink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2400">
                <a:latin typeface="Arial" charset="0"/>
                <a:cs typeface="Arial" charset="0"/>
              </a:endParaRPr>
            </a:p>
          </p:txBody>
        </p:sp>
      </p:grpSp>
      <p:grpSp>
        <p:nvGrpSpPr>
          <p:cNvPr id="9248" name="Group 82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3200400" y="4495800"/>
            <a:ext cx="381000" cy="152400"/>
            <a:chOff x="96" y="3888"/>
            <a:chExt cx="240" cy="96"/>
          </a:xfrm>
        </p:grpSpPr>
        <p:sp>
          <p:nvSpPr>
            <p:cNvPr id="9256" name="Line 83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96" y="38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7" name="Line 84"/>
            <p:cNvSpPr>
              <a:spLocks noChangeShapeType="1"/>
            </p:cNvSpPr>
            <p:nvPr>
              <p:custDataLst>
                <p:tags r:id="rId39"/>
              </p:custDataLst>
            </p:nvPr>
          </p:nvSpPr>
          <p:spPr bwMode="auto">
            <a:xfrm>
              <a:off x="144" y="393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8" name="Line 85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192" y="398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9" name="Rectangle 8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96" y="3888"/>
              <a:ext cx="240" cy="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" cap="rnd">
                  <a:solidFill>
                    <a:schemeClr val="folHlink"/>
                  </a:solidFill>
                  <a:prstDash val="sysDot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200">
                <a:latin typeface="Arial" charset="0"/>
                <a:cs typeface="Arial" charset="0"/>
              </a:endParaRPr>
            </a:p>
          </p:txBody>
        </p:sp>
      </p:grpSp>
      <p:cxnSp>
        <p:nvCxnSpPr>
          <p:cNvPr id="9249" name="AutoShape 87"/>
          <p:cNvCxnSpPr>
            <a:cxnSpLocks noChangeShapeType="1"/>
            <a:stCxn id="9287" idx="2"/>
            <a:endCxn id="9259" idx="0"/>
          </p:cNvCxnSpPr>
          <p:nvPr>
            <p:custDataLst>
              <p:tags r:id="rId31"/>
            </p:custDataLst>
          </p:nvPr>
        </p:nvCxnSpPr>
        <p:spPr bwMode="auto">
          <a:xfrm flipH="1">
            <a:off x="3390900" y="3829050"/>
            <a:ext cx="304800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0" name="AutoShape 88"/>
          <p:cNvCxnSpPr>
            <a:cxnSpLocks noChangeShapeType="1"/>
            <a:stCxn id="9283" idx="2"/>
            <a:endCxn id="9271" idx="0"/>
          </p:cNvCxnSpPr>
          <p:nvPr>
            <p:custDataLst>
              <p:tags r:id="rId32"/>
            </p:custDataLst>
          </p:nvPr>
        </p:nvCxnSpPr>
        <p:spPr bwMode="auto">
          <a:xfrm>
            <a:off x="1333500" y="5410200"/>
            <a:ext cx="762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1" name="AutoShape 89"/>
          <p:cNvCxnSpPr>
            <a:cxnSpLocks noChangeShapeType="1"/>
            <a:stCxn id="9281" idx="2"/>
            <a:endCxn id="9267" idx="0"/>
          </p:cNvCxnSpPr>
          <p:nvPr>
            <p:custDataLst>
              <p:tags r:id="rId33"/>
            </p:custDataLst>
          </p:nvPr>
        </p:nvCxnSpPr>
        <p:spPr bwMode="auto">
          <a:xfrm flipH="1">
            <a:off x="2019300" y="5429250"/>
            <a:ext cx="152400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2" name="AutoShape 90"/>
          <p:cNvCxnSpPr>
            <a:cxnSpLocks noChangeShapeType="1"/>
            <a:stCxn id="9280" idx="2"/>
            <a:endCxn id="9263" idx="0"/>
          </p:cNvCxnSpPr>
          <p:nvPr>
            <p:custDataLst>
              <p:tags r:id="rId34"/>
            </p:custDataLst>
          </p:nvPr>
        </p:nvCxnSpPr>
        <p:spPr bwMode="auto">
          <a:xfrm>
            <a:off x="2705100" y="5429250"/>
            <a:ext cx="152400" cy="5143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3" name="AutoShape 91"/>
          <p:cNvCxnSpPr>
            <a:cxnSpLocks noChangeShapeType="1"/>
            <a:stCxn id="9286" idx="2"/>
            <a:endCxn id="9276" idx="0"/>
          </p:cNvCxnSpPr>
          <p:nvPr>
            <p:custDataLst>
              <p:tags r:id="rId35"/>
            </p:custDataLst>
          </p:nvPr>
        </p:nvCxnSpPr>
        <p:spPr bwMode="auto">
          <a:xfrm>
            <a:off x="4229100" y="3829050"/>
            <a:ext cx="114300" cy="666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4" name="AutoShape 92"/>
          <p:cNvCxnSpPr>
            <a:cxnSpLocks noChangeShapeType="1"/>
            <a:stCxn id="9278" idx="2"/>
          </p:cNvCxnSpPr>
          <p:nvPr>
            <p:custDataLst>
              <p:tags r:id="rId36"/>
            </p:custDataLst>
          </p:nvPr>
        </p:nvCxnSpPr>
        <p:spPr bwMode="auto">
          <a:xfrm flipH="1">
            <a:off x="3733800" y="5429250"/>
            <a:ext cx="342900" cy="1047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55" name="AutoShape 93"/>
          <p:cNvCxnSpPr>
            <a:cxnSpLocks noChangeShapeType="1"/>
            <a:stCxn id="9277" idx="2"/>
          </p:cNvCxnSpPr>
          <p:nvPr>
            <p:custDataLst>
              <p:tags r:id="rId37"/>
            </p:custDataLst>
          </p:nvPr>
        </p:nvCxnSpPr>
        <p:spPr bwMode="auto">
          <a:xfrm>
            <a:off x="4610100" y="5429250"/>
            <a:ext cx="342900" cy="971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6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026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Tree Traversals</a:t>
            </a:r>
          </a:p>
        </p:txBody>
      </p:sp>
      <p:sp>
        <p:nvSpPr>
          <p:cNvPr id="259075" name="Rectangle 1027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28600" y="1905000"/>
            <a:ext cx="5943600" cy="46482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traversal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is an order for </a:t>
            </a:r>
            <a:b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visiting all the nodes of a tree</a:t>
            </a:r>
          </a:p>
          <a:p>
            <a:pPr>
              <a:buFontTx/>
              <a:buNone/>
              <a:defRPr/>
            </a:pPr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None/>
              <a:defRPr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Three types:</a:t>
            </a:r>
          </a:p>
          <a:p>
            <a:pPr marL="182880" indent="-274320">
              <a:spcBef>
                <a:spcPts val="0"/>
              </a:spcBef>
              <a:defRPr/>
            </a:pPr>
            <a:r>
              <a:rPr lang="en-US" alt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Pre-order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Root, left </a:t>
            </a:r>
            <a:r>
              <a:rPr lang="en-US" alt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subtree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right </a:t>
            </a:r>
            <a:r>
              <a:rPr lang="en-US" alt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subtree</a:t>
            </a:r>
            <a:endParaRPr lang="en-US" alt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" indent="-274320">
              <a:spcBef>
                <a:spcPts val="0"/>
              </a:spcBef>
              <a:defRPr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" indent="-274320">
              <a:spcBef>
                <a:spcPts val="0"/>
              </a:spcBef>
              <a:defRPr/>
            </a:pPr>
            <a:r>
              <a:rPr lang="en-US" alt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In-order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alt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subtree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root, right </a:t>
            </a:r>
            <a:r>
              <a:rPr lang="en-US" alt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subtree</a:t>
            </a:r>
            <a:endParaRPr lang="en-US" alt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" indent="-274320">
              <a:spcBef>
                <a:spcPts val="0"/>
              </a:spcBef>
              <a:defRPr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" indent="-274320">
              <a:spcBef>
                <a:spcPts val="0"/>
              </a:spcBef>
              <a:defRPr/>
            </a:pPr>
            <a:r>
              <a:rPr lang="en-US" altLang="en-US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Post-order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alt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subtree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right </a:t>
            </a:r>
            <a:r>
              <a:rPr lang="en-US" alt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subtree</a:t>
            </a:r>
            <a:r>
              <a:rPr lang="en-US" alt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root</a:t>
            </a:r>
          </a:p>
        </p:txBody>
      </p:sp>
      <p:grpSp>
        <p:nvGrpSpPr>
          <p:cNvPr id="10245" name="Group 102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6751638" y="2438400"/>
            <a:ext cx="1752600" cy="2057400"/>
            <a:chOff x="3792" y="1728"/>
            <a:chExt cx="1104" cy="1296"/>
          </a:xfrm>
        </p:grpSpPr>
        <p:sp>
          <p:nvSpPr>
            <p:cNvPr id="10247" name="Oval 1029"/>
            <p:cNvSpPr>
              <a:spLocks noChangeAspect="1"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293" y="1728"/>
              <a:ext cx="288" cy="26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+</a:t>
              </a:r>
            </a:p>
          </p:txBody>
        </p:sp>
        <p:cxnSp>
          <p:nvCxnSpPr>
            <p:cNvPr id="10248" name="AutoShape 1030"/>
            <p:cNvCxnSpPr>
              <a:cxnSpLocks noChangeShapeType="1"/>
              <a:stCxn id="10247" idx="3"/>
              <a:endCxn id="10250" idx="0"/>
            </p:cNvCxnSpPr>
            <p:nvPr>
              <p:custDataLst>
                <p:tags r:id="rId6"/>
              </p:custDataLst>
            </p:nvPr>
          </p:nvCxnSpPr>
          <p:spPr bwMode="auto">
            <a:xfrm flipH="1">
              <a:off x="4128" y="1968"/>
              <a:ext cx="207" cy="2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49" name="AutoShape 1031"/>
            <p:cNvCxnSpPr>
              <a:cxnSpLocks noChangeShapeType="1"/>
              <a:stCxn id="10247" idx="5"/>
              <a:endCxn id="10255" idx="0"/>
            </p:cNvCxnSpPr>
            <p:nvPr>
              <p:custDataLst>
                <p:tags r:id="rId7"/>
              </p:custDataLst>
            </p:nvPr>
          </p:nvCxnSpPr>
          <p:spPr bwMode="auto">
            <a:xfrm>
              <a:off x="4539" y="1968"/>
              <a:ext cx="213" cy="2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250" name="Oval 1032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984" y="2264"/>
              <a:ext cx="288" cy="26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*</a:t>
              </a:r>
            </a:p>
          </p:txBody>
        </p:sp>
        <p:sp>
          <p:nvSpPr>
            <p:cNvPr id="10251" name="Oval 1033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792" y="2756"/>
              <a:ext cx="288" cy="26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10252" name="Oval 1034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176" y="2756"/>
              <a:ext cx="288" cy="26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4</a:t>
              </a:r>
            </a:p>
          </p:txBody>
        </p:sp>
        <p:cxnSp>
          <p:nvCxnSpPr>
            <p:cNvPr id="10253" name="AutoShape 1035"/>
            <p:cNvCxnSpPr>
              <a:cxnSpLocks noChangeShapeType="1"/>
              <a:stCxn id="10250" idx="5"/>
              <a:endCxn id="10252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4230" y="2504"/>
              <a:ext cx="90" cy="24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254" name="AutoShape 1036"/>
            <p:cNvCxnSpPr>
              <a:cxnSpLocks noChangeShapeType="1"/>
              <a:stCxn id="10250" idx="3"/>
              <a:endCxn id="10251" idx="0"/>
            </p:cNvCxnSpPr>
            <p:nvPr>
              <p:custDataLst>
                <p:tags r:id="rId12"/>
              </p:custDataLst>
            </p:nvPr>
          </p:nvCxnSpPr>
          <p:spPr bwMode="auto">
            <a:xfrm flipH="1">
              <a:off x="3936" y="2504"/>
              <a:ext cx="90" cy="24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255" name="Oval 1037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08" y="2264"/>
              <a:ext cx="288" cy="26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charset="0"/>
                  <a:cs typeface="Arial" charset="0"/>
                </a:rPr>
                <a:t>5</a:t>
              </a:r>
            </a:p>
          </p:txBody>
        </p:sp>
      </p:grpSp>
      <p:sp>
        <p:nvSpPr>
          <p:cNvPr id="10246" name="Text Box 103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05588" y="5162550"/>
            <a:ext cx="2462212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charset="0"/>
                <a:cs typeface="Arial" charset="0"/>
              </a:rPr>
              <a:t>(an expression tree)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1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Inorder Traversal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>
              <a:buFontTx/>
              <a:buNone/>
            </a:pPr>
            <a:endParaRPr lang="en-US" altLang="en-US" b="1" smtClean="0">
              <a:latin typeface="Courier New" pitchFamily="49" charset="0"/>
            </a:endParaRP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void traverse(BNode t){</a:t>
            </a: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  if (t != NULL)</a:t>
            </a: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   	traverse (t.left);</a:t>
            </a: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		process t.element;</a:t>
            </a: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	 	traverse (t.right);</a:t>
            </a: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  }</a:t>
            </a:r>
          </a:p>
          <a:p>
            <a:pPr>
              <a:buFontTx/>
              <a:buNone/>
            </a:pPr>
            <a:r>
              <a:rPr lang="en-US" altLang="en-US" b="1" smtClean="0">
                <a:latin typeface="Courier New" pitchFamily="49" charset="0"/>
              </a:rPr>
              <a:t>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4/11/2022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4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36455</TotalTime>
  <Words>1657</Words>
  <Application>Microsoft Office PowerPoint</Application>
  <PresentationFormat>On-screen Show (4:3)</PresentationFormat>
  <Paragraphs>538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Courier New</vt:lpstr>
      <vt:lpstr>Symbol</vt:lpstr>
      <vt:lpstr>Times New Roman</vt:lpstr>
      <vt:lpstr>Office Theme</vt:lpstr>
      <vt:lpstr>CSE 332: Data Structures and Parallelism</vt:lpstr>
      <vt:lpstr>Announcements</vt:lpstr>
      <vt:lpstr>Abstract Data Types seen so far</vt:lpstr>
      <vt:lpstr>The Dictionary ADT</vt:lpstr>
      <vt:lpstr>Dictionary Implementations</vt:lpstr>
      <vt:lpstr>Binary Trees</vt:lpstr>
      <vt:lpstr>Binary Tree: Representation</vt:lpstr>
      <vt:lpstr>Tree Traversals</vt:lpstr>
      <vt:lpstr>Inorder Traversal</vt:lpstr>
      <vt:lpstr>Binary Tree: Special Cases</vt:lpstr>
      <vt:lpstr>Binary Tree of height h</vt:lpstr>
      <vt:lpstr>Binary Search Tree Data Structure</vt:lpstr>
      <vt:lpstr>Find in BST, Recursive</vt:lpstr>
      <vt:lpstr>Find in BST, Iterative</vt:lpstr>
      <vt:lpstr>Bonus: FindMin/FindMax</vt:lpstr>
      <vt:lpstr>Insert in BST</vt:lpstr>
      <vt:lpstr>BuildTree for BST</vt:lpstr>
      <vt:lpstr>BuildTree for BST</vt:lpstr>
      <vt:lpstr>Deletion in BST</vt:lpstr>
      <vt:lpstr>Deletion</vt:lpstr>
      <vt:lpstr>Deletion – The Leaf Case</vt:lpstr>
      <vt:lpstr>Deletion – The One Child Case</vt:lpstr>
      <vt:lpstr>Deletion: The Two Child Case</vt:lpstr>
      <vt:lpstr>Deletion – The Two Child Case</vt:lpstr>
      <vt:lpstr>Finally… </vt:lpstr>
      <vt:lpstr>Balanced BST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381</cp:revision>
  <cp:lastPrinted>2014-01-05T21:20:15Z</cp:lastPrinted>
  <dcterms:created xsi:type="dcterms:W3CDTF">2002-03-26T00:11:56Z</dcterms:created>
  <dcterms:modified xsi:type="dcterms:W3CDTF">2022-04-11T17:41:28Z</dcterms:modified>
</cp:coreProperties>
</file>