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3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4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notesSlides/notesSlide5.xml" ContentType="application/vnd.openxmlformats-officedocument.presentationml.notesSlide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notesSlides/notesSlide6.xml" ContentType="application/vnd.openxmlformats-officedocument.presentationml.notesSlide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notesSlides/notesSlide7.xml" ContentType="application/vnd.openxmlformats-officedocument.presentationml.notesSlide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notesSlides/notesSlide8.xml" ContentType="application/vnd.openxmlformats-officedocument.presentationml.notesSlide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notesSlides/notesSlide9.xml" ContentType="application/vnd.openxmlformats-officedocument.presentationml.notesSlide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notesSlides/notesSlide10.xml" ContentType="application/vnd.openxmlformats-officedocument.presentationml.notesSlide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notesSlides/notesSlide11.xml" ContentType="application/vnd.openxmlformats-officedocument.presentationml.notesSlid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notesSlides/notesSlide12.xml" ContentType="application/vnd.openxmlformats-officedocument.presentationml.notesSlide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notesSlides/notesSlide13.xml" ContentType="application/vnd.openxmlformats-officedocument.presentationml.notesSlide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9"/>
  </p:notesMasterIdLst>
  <p:handoutMasterIdLst>
    <p:handoutMasterId r:id="rId30"/>
  </p:handoutMasterIdLst>
  <p:sldIdLst>
    <p:sldId id="256" r:id="rId2"/>
    <p:sldId id="430" r:id="rId3"/>
    <p:sldId id="467" r:id="rId4"/>
    <p:sldId id="473" r:id="rId5"/>
    <p:sldId id="281" r:id="rId6"/>
    <p:sldId id="329" r:id="rId7"/>
    <p:sldId id="474" r:id="rId8"/>
    <p:sldId id="475" r:id="rId9"/>
    <p:sldId id="476" r:id="rId10"/>
    <p:sldId id="477" r:id="rId11"/>
    <p:sldId id="478" r:id="rId12"/>
    <p:sldId id="479" r:id="rId13"/>
    <p:sldId id="480" r:id="rId14"/>
    <p:sldId id="481" r:id="rId15"/>
    <p:sldId id="482" r:id="rId16"/>
    <p:sldId id="290" r:id="rId17"/>
    <p:sldId id="291" r:id="rId18"/>
    <p:sldId id="276" r:id="rId19"/>
    <p:sldId id="316" r:id="rId20"/>
    <p:sldId id="325" r:id="rId21"/>
    <p:sldId id="305" r:id="rId22"/>
    <p:sldId id="308" r:id="rId23"/>
    <p:sldId id="314" r:id="rId24"/>
    <p:sldId id="483" r:id="rId25"/>
    <p:sldId id="309" r:id="rId26"/>
    <p:sldId id="332" r:id="rId27"/>
    <p:sldId id="484" r:id="rId28"/>
  </p:sldIdLst>
  <p:sldSz cx="9144000" cy="6858000" type="screen4x3"/>
  <p:notesSz cx="6985000" cy="9283700"/>
  <p:custDataLst>
    <p:tags r:id="rId31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B0D75C-99BE-4A1C-8784-9F11BE7988EE}" v="22" dt="2022-04-03T18:37:51.2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5" autoAdjust="0"/>
    <p:restoredTop sz="80512" autoAdjust="0"/>
  </p:normalViewPr>
  <p:slideViewPr>
    <p:cSldViewPr>
      <p:cViewPr varScale="1">
        <p:scale>
          <a:sx n="113" d="100"/>
          <a:sy n="113" d="100"/>
        </p:scale>
        <p:origin x="39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notesViewPr>
    <p:cSldViewPr>
      <p:cViewPr varScale="1">
        <p:scale>
          <a:sx n="88" d="100"/>
          <a:sy n="88" d="100"/>
        </p:scale>
        <p:origin x="-1926" y="-102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50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microsoft.com/office/2015/10/relationships/revisionInfo" Target="revisionInfo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0.xml"/><Relationship Id="rId1" Type="http://schemas.openxmlformats.org/officeDocument/2006/relationships/slide" Target="slides/slide1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Anderson" userId="4654cc452026b74c" providerId="LiveId" clId="{28B0D75C-99BE-4A1C-8784-9F11BE7988EE}"/>
    <pc:docChg chg="custSel addSld delSld modSld">
      <pc:chgData name="Richard Anderson" userId="4654cc452026b74c" providerId="LiveId" clId="{28B0D75C-99BE-4A1C-8784-9F11BE7988EE}" dt="2022-04-03T18:44:17.762" v="1556" actId="20577"/>
      <pc:docMkLst>
        <pc:docMk/>
      </pc:docMkLst>
      <pc:sldChg chg="modSp mod">
        <pc:chgData name="Richard Anderson" userId="4654cc452026b74c" providerId="LiveId" clId="{28B0D75C-99BE-4A1C-8784-9F11BE7988EE}" dt="2022-04-02T22:44:10.284" v="17" actId="20577"/>
        <pc:sldMkLst>
          <pc:docMk/>
          <pc:sldMk cId="0" sldId="256"/>
        </pc:sldMkLst>
        <pc:spChg chg="mod">
          <ac:chgData name="Richard Anderson" userId="4654cc452026b74c" providerId="LiveId" clId="{28B0D75C-99BE-4A1C-8784-9F11BE7988EE}" dt="2022-04-02T22:44:10.284" v="17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6" actId="27636"/>
        <pc:sldMkLst>
          <pc:docMk/>
          <pc:sldMk cId="0" sldId="257"/>
        </pc:sldMkLst>
        <pc:spChg chg="mod">
          <ac:chgData name="Richard Anderson" userId="4654cc452026b74c" providerId="LiveId" clId="{28B0D75C-99BE-4A1C-8784-9F11BE7988EE}" dt="2022-04-03T17:45:58.481" v="1016" actId="27636"/>
          <ac:spMkLst>
            <pc:docMk/>
            <pc:sldMk cId="0" sldId="257"/>
            <ac:spMk id="21507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3:02.050" v="1542" actId="2696"/>
        <pc:sldMkLst>
          <pc:docMk/>
          <pc:sldMk cId="0" sldId="261"/>
        </pc:sldMkLst>
        <pc:spChg chg="mod">
          <ac:chgData name="Richard Anderson" userId="4654cc452026b74c" providerId="LiveId" clId="{28B0D75C-99BE-4A1C-8784-9F11BE7988EE}" dt="2022-04-03T17:45:58.450" v="1011" actId="27636"/>
          <ac:spMkLst>
            <pc:docMk/>
            <pc:sldMk cId="0" sldId="261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7" actId="27636"/>
        <pc:sldMkLst>
          <pc:docMk/>
          <pc:sldMk cId="0" sldId="263"/>
        </pc:sldMkLst>
        <pc:spChg chg="mod">
          <ac:chgData name="Richard Anderson" userId="4654cc452026b74c" providerId="LiveId" clId="{28B0D75C-99BE-4A1C-8784-9F11BE7988EE}" dt="2022-04-03T17:45:58.481" v="1017" actId="27636"/>
          <ac:spMkLst>
            <pc:docMk/>
            <pc:sldMk cId="0" sldId="263"/>
            <ac:spMk id="2253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3" actId="27636"/>
        <pc:sldMkLst>
          <pc:docMk/>
          <pc:sldMk cId="0" sldId="266"/>
        </pc:sldMkLst>
        <pc:spChg chg="mod">
          <ac:chgData name="Richard Anderson" userId="4654cc452026b74c" providerId="LiveId" clId="{28B0D75C-99BE-4A1C-8784-9F11BE7988EE}" dt="2022-04-03T17:45:58.466" v="1013" actId="27636"/>
          <ac:spMkLst>
            <pc:docMk/>
            <pc:sldMk cId="0" sldId="266"/>
            <ac:spMk id="1741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4" actId="27636"/>
        <pc:sldMkLst>
          <pc:docMk/>
          <pc:sldMk cId="0" sldId="267"/>
        </pc:sldMkLst>
        <pc:spChg chg="mod">
          <ac:chgData name="Richard Anderson" userId="4654cc452026b74c" providerId="LiveId" clId="{28B0D75C-99BE-4A1C-8784-9F11BE7988EE}" dt="2022-04-03T17:45:58.466" v="1014" actId="27636"/>
          <ac:spMkLst>
            <pc:docMk/>
            <pc:sldMk cId="0" sldId="267"/>
            <ac:spMk id="19459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36.089" v="1354" actId="2696"/>
        <pc:sldMkLst>
          <pc:docMk/>
          <pc:sldMk cId="0" sldId="279"/>
        </pc:sldMkLst>
        <pc:spChg chg="mod">
          <ac:chgData name="Richard Anderson" userId="4654cc452026b74c" providerId="LiveId" clId="{28B0D75C-99BE-4A1C-8784-9F11BE7988EE}" dt="2022-04-03T18:28:38.280" v="1149" actId="1076"/>
          <ac:spMkLst>
            <pc:docMk/>
            <pc:sldMk cId="0" sldId="279"/>
            <ac:spMk id="3" creationId="{85AD4805-BB5C-4912-9816-3204AD920C8B}"/>
          </ac:spMkLst>
        </pc:spChg>
        <pc:spChg chg="mod">
          <ac:chgData name="Richard Anderson" userId="4654cc452026b74c" providerId="LiveId" clId="{28B0D75C-99BE-4A1C-8784-9F11BE7988EE}" dt="2022-04-03T18:28:33.993" v="1148" actId="1076"/>
          <ac:spMkLst>
            <pc:docMk/>
            <pc:sldMk cId="0" sldId="279"/>
            <ac:spMk id="11267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50:03.897" v="1130" actId="2696"/>
        <pc:sldMkLst>
          <pc:docMk/>
          <pc:sldMk cId="0" sldId="283"/>
        </pc:sldMkLst>
      </pc:sldChg>
      <pc:sldChg chg="modSp mod">
        <pc:chgData name="Richard Anderson" userId="4654cc452026b74c" providerId="LiveId" clId="{28B0D75C-99BE-4A1C-8784-9F11BE7988EE}" dt="2022-04-03T17:53:37.723" v="1143" actId="207"/>
        <pc:sldMkLst>
          <pc:docMk/>
          <pc:sldMk cId="0" sldId="304"/>
        </pc:sldMkLst>
        <pc:spChg chg="mod">
          <ac:chgData name="Richard Anderson" userId="4654cc452026b74c" providerId="LiveId" clId="{28B0D75C-99BE-4A1C-8784-9F11BE7988EE}" dt="2022-04-03T17:53:37.723" v="1143" actId="207"/>
          <ac:spMkLst>
            <pc:docMk/>
            <pc:sldMk cId="0" sldId="304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28B0D75C-99BE-4A1C-8784-9F11BE7988EE}" dt="2022-04-03T17:51:29.056" v="1141" actId="207"/>
        <pc:sldMkLst>
          <pc:docMk/>
          <pc:sldMk cId="0" sldId="322"/>
        </pc:sldMkLst>
        <pc:spChg chg="del">
          <ac:chgData name="Richard Anderson" userId="4654cc452026b74c" providerId="LiveId" clId="{28B0D75C-99BE-4A1C-8784-9F11BE7988EE}" dt="2022-04-03T17:50:21.206" v="1131" actId="21"/>
          <ac:spMkLst>
            <pc:docMk/>
            <pc:sldMk cId="0" sldId="322"/>
            <ac:spMk id="7171" creationId="{00000000-0000-0000-0000-000000000000}"/>
          </ac:spMkLst>
        </pc:spChg>
        <pc:spChg chg="del">
          <ac:chgData name="Richard Anderson" userId="4654cc452026b74c" providerId="LiveId" clId="{28B0D75C-99BE-4A1C-8784-9F11BE7988EE}" dt="2022-04-03T17:50:27.468" v="1132" actId="21"/>
          <ac:spMkLst>
            <pc:docMk/>
            <pc:sldMk cId="0" sldId="322"/>
            <ac:spMk id="7172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51:29.056" v="1141" actId="207"/>
          <ac:spMkLst>
            <pc:docMk/>
            <pc:sldMk cId="0" sldId="322"/>
            <ac:spMk id="7174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07.551" v="1353" actId="2696"/>
        <pc:sldMkLst>
          <pc:docMk/>
          <pc:sldMk cId="0" sldId="323"/>
        </pc:sldMkLst>
        <pc:spChg chg="mod">
          <ac:chgData name="Richard Anderson" userId="4654cc452026b74c" providerId="LiveId" clId="{28B0D75C-99BE-4A1C-8784-9F11BE7988EE}" dt="2022-04-03T17:52:23.917" v="1142" actId="21"/>
          <ac:spMkLst>
            <pc:docMk/>
            <pc:sldMk cId="0" sldId="323"/>
            <ac:spMk id="819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5" actId="27636"/>
        <pc:sldMkLst>
          <pc:docMk/>
          <pc:sldMk cId="0" sldId="324"/>
        </pc:sldMkLst>
        <pc:spChg chg="mod">
          <ac:chgData name="Richard Anderson" userId="4654cc452026b74c" providerId="LiveId" clId="{28B0D75C-99BE-4A1C-8784-9F11BE7988EE}" dt="2022-04-03T17:45:58.481" v="1015" actId="27636"/>
          <ac:spMkLst>
            <pc:docMk/>
            <pc:sldMk cId="0" sldId="324"/>
            <ac:spMk id="2048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4:17.762" v="1556" actId="20577"/>
        <pc:sldMkLst>
          <pc:docMk/>
          <pc:sldMk cId="0" sldId="329"/>
        </pc:sldMkLst>
        <pc:spChg chg="mod">
          <ac:chgData name="Richard Anderson" userId="4654cc452026b74c" providerId="LiveId" clId="{28B0D75C-99BE-4A1C-8784-9F11BE7988EE}" dt="2022-04-03T18:44:17.762" v="1556" actId="20577"/>
          <ac:spMkLst>
            <pc:docMk/>
            <pc:sldMk cId="0" sldId="329"/>
            <ac:spMk id="154627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3:35.731" v="1548" actId="115"/>
        <pc:sldMkLst>
          <pc:docMk/>
          <pc:sldMk cId="0" sldId="330"/>
        </pc:sldMkLst>
        <pc:spChg chg="mod">
          <ac:chgData name="Richard Anderson" userId="4654cc452026b74c" providerId="LiveId" clId="{28B0D75C-99BE-4A1C-8784-9F11BE7988EE}" dt="2022-04-03T18:43:20.030" v="1544" actId="113"/>
          <ac:spMkLst>
            <pc:docMk/>
            <pc:sldMk cId="0" sldId="330"/>
            <ac:spMk id="14339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8:43:35.731" v="1548" actId="115"/>
          <ac:spMkLst>
            <pc:docMk/>
            <pc:sldMk cId="0" sldId="330"/>
            <ac:spMk id="14340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2339668759" sldId="398"/>
        </pc:sldMkLst>
      </pc:sldChg>
      <pc:sldChg chg="modSp mod">
        <pc:chgData name="Richard Anderson" userId="4654cc452026b74c" providerId="LiveId" clId="{28B0D75C-99BE-4A1C-8784-9F11BE7988EE}" dt="2022-04-02T22:44:25.599" v="18" actId="20577"/>
        <pc:sldMkLst>
          <pc:docMk/>
          <pc:sldMk cId="4113631742" sldId="430"/>
        </pc:sldMkLst>
        <pc:spChg chg="mod">
          <ac:chgData name="Richard Anderson" userId="4654cc452026b74c" providerId="LiveId" clId="{28B0D75C-99BE-4A1C-8784-9F11BE7988EE}" dt="2022-04-02T22:44:25.599" v="18" actId="20577"/>
          <ac:spMkLst>
            <pc:docMk/>
            <pc:sldMk cId="4113631742" sldId="430"/>
            <ac:spMk id="3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465753969" sldId="435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06465327" sldId="436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116273328" sldId="437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04690364" sldId="438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48184183" sldId="439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14822524" sldId="440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414637177" sldId="441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97057467" sldId="442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92771934" sldId="443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146463288" sldId="444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07070949" sldId="445"/>
        </pc:sldMkLst>
      </pc:sldChg>
      <pc:sldChg chg="modSp del mod">
        <pc:chgData name="Richard Anderson" userId="4654cc452026b74c" providerId="LiveId" clId="{28B0D75C-99BE-4A1C-8784-9F11BE7988EE}" dt="2022-04-03T17:43:52.354" v="1009" actId="2696"/>
        <pc:sldMkLst>
          <pc:docMk/>
          <pc:sldMk cId="1857642006" sldId="448"/>
        </pc:sldMkLst>
        <pc:spChg chg="mod">
          <ac:chgData name="Richard Anderson" userId="4654cc452026b74c" providerId="LiveId" clId="{28B0D75C-99BE-4A1C-8784-9F11BE7988EE}" dt="2022-04-03T17:22:57.597" v="834" actId="1076"/>
          <ac:spMkLst>
            <pc:docMk/>
            <pc:sldMk cId="1857642006" sldId="448"/>
            <ac:spMk id="7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22:13.470" v="830" actId="20577"/>
          <ac:spMkLst>
            <pc:docMk/>
            <pc:sldMk cId="1857642006" sldId="448"/>
            <ac:spMk id="27652" creationId="{00000000-0000-0000-0000-000000000000}"/>
          </ac:spMkLst>
        </pc:spChg>
        <pc:graphicFrameChg chg="mod">
          <ac:chgData name="Richard Anderson" userId="4654cc452026b74c" providerId="LiveId" clId="{28B0D75C-99BE-4A1C-8784-9F11BE7988EE}" dt="2022-04-03T17:23:03.288" v="835" actId="1076"/>
          <ac:graphicFrameMkLst>
            <pc:docMk/>
            <pc:sldMk cId="1857642006" sldId="448"/>
            <ac:graphicFrameMk id="27654" creationId="{00000000-0000-0000-0000-000000000000}"/>
          </ac:graphicFrameMkLst>
        </pc:graphicFrame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614819855" sldId="44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969565564" sldId="450"/>
        </pc:sldMkLst>
      </pc:sldChg>
      <pc:sldChg chg="del">
        <pc:chgData name="Richard Anderson" userId="4654cc452026b74c" providerId="LiveId" clId="{28B0D75C-99BE-4A1C-8784-9F11BE7988EE}" dt="2022-04-03T01:03:07.161" v="584" actId="2696"/>
        <pc:sldMkLst>
          <pc:docMk/>
          <pc:sldMk cId="1445958698" sldId="451"/>
        </pc:sldMkLst>
      </pc:sldChg>
      <pc:sldChg chg="addSp delSp modSp add mod modClrScheme chgLayout">
        <pc:chgData name="Richard Anderson" userId="4654cc452026b74c" providerId="LiveId" clId="{28B0D75C-99BE-4A1C-8784-9F11BE7988EE}" dt="2022-04-03T01:07:20.737" v="629" actId="700"/>
        <pc:sldMkLst>
          <pc:docMk/>
          <pc:sldMk cId="2990435941" sldId="451"/>
        </pc:sldMkLst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2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4" creationId="{00000000-0000-0000-0000-000000000000}"/>
          </ac:spMkLst>
        </pc:spChg>
        <pc:spChg chg="add mod">
          <ac:chgData name="Richard Anderson" userId="4654cc452026b74c" providerId="LiveId" clId="{28B0D75C-99BE-4A1C-8784-9F11BE7988EE}" dt="2022-04-03T01:07:03.214" v="627" actId="207"/>
          <ac:spMkLst>
            <pc:docMk/>
            <pc:sldMk cId="2990435941" sldId="451"/>
            <ac:spMk id="5" creationId="{C813DE87-A1D2-4A34-A2DB-3FE671063BC3}"/>
          </ac:spMkLst>
        </pc:spChg>
        <pc:spChg chg="add del mo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7" creationId="{CA06E4F7-8BB4-4F54-BA88-111D43224976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0723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01:07:09.495" v="628" actId="21"/>
          <ac:spMkLst>
            <pc:docMk/>
            <pc:sldMk cId="2990435941" sldId="451"/>
            <ac:spMk id="516099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948355705" sldId="45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042371903" sldId="453"/>
        </pc:sldMkLst>
      </pc:sldChg>
      <pc:sldChg chg="del">
        <pc:chgData name="Richard Anderson" userId="4654cc452026b74c" providerId="LiveId" clId="{28B0D75C-99BE-4A1C-8784-9F11BE7988EE}" dt="2022-04-03T01:13:56.011" v="650" actId="2696"/>
        <pc:sldMkLst>
          <pc:docMk/>
          <pc:sldMk cId="2264273420" sldId="454"/>
        </pc:sldMkLst>
      </pc:sldChg>
      <pc:sldChg chg="del">
        <pc:chgData name="Richard Anderson" userId="4654cc452026b74c" providerId="LiveId" clId="{28B0D75C-99BE-4A1C-8784-9F11BE7988EE}" dt="2022-04-03T01:11:04.299" v="630" actId="2696"/>
        <pc:sldMkLst>
          <pc:docMk/>
          <pc:sldMk cId="3533810412" sldId="45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854746560" sldId="45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23389855" sldId="456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15375490" sldId="458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39629722" sldId="45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984096071" sldId="460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07633561" sldId="461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47782262" sldId="46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53635961" sldId="463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123894641" sldId="46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422529581" sldId="46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749885494" sldId="466"/>
        </pc:sldMkLst>
      </pc:sldChg>
      <pc:sldChg chg="modSp new mod">
        <pc:chgData name="Richard Anderson" userId="4654cc452026b74c" providerId="LiveId" clId="{28B0D75C-99BE-4A1C-8784-9F11BE7988EE}" dt="2022-04-02T22:48:25.699" v="141" actId="20577"/>
        <pc:sldMkLst>
          <pc:docMk/>
          <pc:sldMk cId="3442238392" sldId="467"/>
        </pc:sldMkLst>
        <pc:spChg chg="mod">
          <ac:chgData name="Richard Anderson" userId="4654cc452026b74c" providerId="LiveId" clId="{28B0D75C-99BE-4A1C-8784-9F11BE7988EE}" dt="2022-04-02T22:45:42.782" v="24" actId="20577"/>
          <ac:spMkLst>
            <pc:docMk/>
            <pc:sldMk cId="3442238392" sldId="467"/>
            <ac:spMk id="2" creationId="{814DB265-5C1B-4333-9DEA-4389F949566C}"/>
          </ac:spMkLst>
        </pc:spChg>
        <pc:spChg chg="mod">
          <ac:chgData name="Richard Anderson" userId="4654cc452026b74c" providerId="LiveId" clId="{28B0D75C-99BE-4A1C-8784-9F11BE7988EE}" dt="2022-04-02T22:48:25.699" v="141" actId="20577"/>
          <ac:spMkLst>
            <pc:docMk/>
            <pc:sldMk cId="3442238392" sldId="467"/>
            <ac:spMk id="3" creationId="{96D7AD00-1B01-4D96-9484-7C4119E31B2D}"/>
          </ac:spMkLst>
        </pc:spChg>
      </pc:sldChg>
      <pc:sldChg chg="modSp new mod">
        <pc:chgData name="Richard Anderson" userId="4654cc452026b74c" providerId="LiveId" clId="{28B0D75C-99BE-4A1C-8784-9F11BE7988EE}" dt="2022-04-03T01:01:29.452" v="582" actId="20577"/>
        <pc:sldMkLst>
          <pc:docMk/>
          <pc:sldMk cId="2484042785" sldId="468"/>
        </pc:sldMkLst>
        <pc:spChg chg="mod">
          <ac:chgData name="Richard Anderson" userId="4654cc452026b74c" providerId="LiveId" clId="{28B0D75C-99BE-4A1C-8784-9F11BE7988EE}" dt="2022-04-03T00:57:02.656" v="167" actId="20577"/>
          <ac:spMkLst>
            <pc:docMk/>
            <pc:sldMk cId="2484042785" sldId="468"/>
            <ac:spMk id="2" creationId="{7FC973C9-1489-41FD-A77A-DE7BEC47E7F2}"/>
          </ac:spMkLst>
        </pc:spChg>
        <pc:spChg chg="mod">
          <ac:chgData name="Richard Anderson" userId="4654cc452026b74c" providerId="LiveId" clId="{28B0D75C-99BE-4A1C-8784-9F11BE7988EE}" dt="2022-04-03T01:01:29.452" v="582" actId="20577"/>
          <ac:spMkLst>
            <pc:docMk/>
            <pc:sldMk cId="2484042785" sldId="468"/>
            <ac:spMk id="3" creationId="{32A454B4-EDDD-4557-AC4A-454707963BA7}"/>
          </ac:spMkLst>
        </pc:spChg>
      </pc:sldChg>
      <pc:sldChg chg="addSp modSp add mod">
        <pc:chgData name="Richard Anderson" userId="4654cc452026b74c" providerId="LiveId" clId="{28B0D75C-99BE-4A1C-8784-9F11BE7988EE}" dt="2022-04-03T01:14:54.328" v="652" actId="20577"/>
        <pc:sldMkLst>
          <pc:docMk/>
          <pc:sldMk cId="1504708940" sldId="469"/>
        </pc:sldMkLst>
        <pc:spChg chg="add mod">
          <ac:chgData name="Richard Anderson" userId="4654cc452026b74c" providerId="LiveId" clId="{28B0D75C-99BE-4A1C-8784-9F11BE7988EE}" dt="2022-04-03T01:14:54.328" v="652" actId="20577"/>
          <ac:spMkLst>
            <pc:docMk/>
            <pc:sldMk cId="1504708940" sldId="469"/>
            <ac:spMk id="6" creationId="{7742C61A-FDA1-4096-8D8B-1AEA7A2001E0}"/>
          </ac:spMkLst>
        </pc:spChg>
        <pc:spChg chg="mod">
          <ac:chgData name="Richard Anderson" userId="4654cc452026b74c" providerId="LiveId" clId="{28B0D75C-99BE-4A1C-8784-9F11BE7988EE}" dt="2022-04-03T01:13:42.156" v="649" actId="20577"/>
          <ac:spMkLst>
            <pc:docMk/>
            <pc:sldMk cId="1504708940" sldId="469"/>
            <ac:spMk id="3072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01:19:37.349" v="697" actId="207"/>
        <pc:sldMkLst>
          <pc:docMk/>
          <pc:sldMk cId="2792534851" sldId="470"/>
        </pc:sldMkLst>
        <pc:spChg chg="mod">
          <ac:chgData name="Richard Anderson" userId="4654cc452026b74c" providerId="LiveId" clId="{28B0D75C-99BE-4A1C-8784-9F11BE7988EE}" dt="2022-04-03T01:19:37.349" v="697" actId="207"/>
          <ac:spMkLst>
            <pc:docMk/>
            <pc:sldMk cId="2792534851" sldId="470"/>
            <ac:spMk id="446467" creationId="{00000000-0000-0000-0000-000000000000}"/>
          </ac:spMkLst>
        </pc:spChg>
      </pc:sldChg>
      <pc:sldChg chg="modSp new mod">
        <pc:chgData name="Richard Anderson" userId="4654cc452026b74c" providerId="LiveId" clId="{28B0D75C-99BE-4A1C-8784-9F11BE7988EE}" dt="2022-04-03T17:40:11.145" v="1005" actId="20577"/>
        <pc:sldMkLst>
          <pc:docMk/>
          <pc:sldMk cId="2908669813" sldId="471"/>
        </pc:sldMkLst>
        <pc:spChg chg="mod">
          <ac:chgData name="Richard Anderson" userId="4654cc452026b74c" providerId="LiveId" clId="{28B0D75C-99BE-4A1C-8784-9F11BE7988EE}" dt="2022-04-03T01:21:31.939" v="708" actId="20577"/>
          <ac:spMkLst>
            <pc:docMk/>
            <pc:sldMk cId="2908669813" sldId="471"/>
            <ac:spMk id="2" creationId="{204FF01F-3384-4205-86ED-EE2A2568519D}"/>
          </ac:spMkLst>
        </pc:spChg>
        <pc:spChg chg="mod">
          <ac:chgData name="Richard Anderson" userId="4654cc452026b74c" providerId="LiveId" clId="{28B0D75C-99BE-4A1C-8784-9F11BE7988EE}" dt="2022-04-03T17:40:11.145" v="1005" actId="20577"/>
          <ac:spMkLst>
            <pc:docMk/>
            <pc:sldMk cId="2908669813" sldId="471"/>
            <ac:spMk id="3" creationId="{042E0669-5EB2-4525-9444-B63B6CA28743}"/>
          </ac:spMkLst>
        </pc:spChg>
      </pc:sldChg>
      <pc:sldChg chg="addSp modSp new mod">
        <pc:chgData name="Richard Anderson" userId="4654cc452026b74c" providerId="LiveId" clId="{28B0D75C-99BE-4A1C-8784-9F11BE7988EE}" dt="2022-04-03T17:41:39.868" v="1008" actId="1076"/>
        <pc:sldMkLst>
          <pc:docMk/>
          <pc:sldMk cId="4115010647" sldId="472"/>
        </pc:sldMkLst>
        <pc:spChg chg="mod">
          <ac:chgData name="Richard Anderson" userId="4654cc452026b74c" providerId="LiveId" clId="{28B0D75C-99BE-4A1C-8784-9F11BE7988EE}" dt="2022-04-03T17:26:40.246" v="850" actId="20577"/>
          <ac:spMkLst>
            <pc:docMk/>
            <pc:sldMk cId="4115010647" sldId="472"/>
            <ac:spMk id="2" creationId="{81464AF3-0FA9-4CAF-BAD3-B8579F4CC53A}"/>
          </ac:spMkLst>
        </pc:spChg>
        <pc:spChg chg="mod">
          <ac:chgData name="Richard Anderson" userId="4654cc452026b74c" providerId="LiveId" clId="{28B0D75C-99BE-4A1C-8784-9F11BE7988EE}" dt="2022-04-03T17:38:50.169" v="943" actId="20577"/>
          <ac:spMkLst>
            <pc:docMk/>
            <pc:sldMk cId="4115010647" sldId="472"/>
            <ac:spMk id="3" creationId="{E7C5C7E6-7191-44CD-917B-A919A19B20FA}"/>
          </ac:spMkLst>
        </pc:spChg>
        <pc:picChg chg="add mod">
          <ac:chgData name="Richard Anderson" userId="4654cc452026b74c" providerId="LiveId" clId="{28B0D75C-99BE-4A1C-8784-9F11BE7988EE}" dt="2022-04-03T17:41:39.868" v="1008" actId="1076"/>
          <ac:picMkLst>
            <pc:docMk/>
            <pc:sldMk cId="4115010647" sldId="472"/>
            <ac:picMk id="8" creationId="{1694E4FD-B3CF-4ACE-AF54-79CC9524C345}"/>
          </ac:picMkLst>
        </pc:picChg>
      </pc:sldChg>
      <pc:sldChg chg="addSp delSp modSp mod">
        <pc:chgData name="Richard Anderson" userId="4654cc452026b74c" providerId="LiveId" clId="{28B0D75C-99BE-4A1C-8784-9F11BE7988EE}" dt="2022-04-03T18:34:04.528" v="1154" actId="207"/>
        <pc:sldMkLst>
          <pc:docMk/>
          <pc:sldMk cId="0" sldId="473"/>
        </pc:sldMkLst>
        <pc:spChg chg="add mod">
          <ac:chgData name="Richard Anderson" userId="4654cc452026b74c" providerId="LiveId" clId="{28B0D75C-99BE-4A1C-8784-9F11BE7988EE}" dt="2022-04-03T18:34:04.528" v="1154" actId="207"/>
          <ac:spMkLst>
            <pc:docMk/>
            <pc:sldMk cId="0" sldId="473"/>
            <ac:spMk id="5" creationId="{92769B59-2C94-4C16-B57D-A0A097184671}"/>
          </ac:spMkLst>
        </pc:spChg>
        <pc:spChg chg="mod">
          <ac:chgData name="Richard Anderson" userId="4654cc452026b74c" providerId="LiveId" clId="{28B0D75C-99BE-4A1C-8784-9F11BE7988EE}" dt="2022-04-03T17:45:58.446" v="1010" actId="27636"/>
          <ac:spMkLst>
            <pc:docMk/>
            <pc:sldMk cId="0" sldId="473"/>
            <ac:spMk id="6147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18:33:29.009" v="1152" actId="21"/>
          <ac:spMkLst>
            <pc:docMk/>
            <pc:sldMk cId="0" sldId="473"/>
            <ac:spMk id="6153" creationId="{00000000-0000-0000-0000-00000000000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7:49:43.031" v="1129" actId="120"/>
        <pc:sldMkLst>
          <pc:docMk/>
          <pc:sldMk cId="220895901" sldId="474"/>
        </pc:sldMkLst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2" creationId="{306EF0E6-9A1A-47A8-82DC-43F5B26A4D12}"/>
          </ac:spMkLst>
        </pc:spChg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3" creationId="{A7F740B0-6731-4558-B743-8194E84CB993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4" creationId="{7F5605F5-5B8C-4978-BD5A-80B1B57F626D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5" creationId="{83A9F790-F549-4391-A7A6-1BB9A6A928F5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6" creationId="{376D87DB-86B3-4B9B-AC80-B5E97844BC79}"/>
          </ac:spMkLst>
        </pc:spChg>
        <pc:spChg chg="add mod ord">
          <ac:chgData name="Richard Anderson" userId="4654cc452026b74c" providerId="LiveId" clId="{28B0D75C-99BE-4A1C-8784-9F11BE7988EE}" dt="2022-04-03T17:46:59.312" v="1038" actId="20577"/>
          <ac:spMkLst>
            <pc:docMk/>
            <pc:sldMk cId="220895901" sldId="474"/>
            <ac:spMk id="7" creationId="{8D185931-AE9A-4B3F-AFEA-B3C02B5661AD}"/>
          </ac:spMkLst>
        </pc:spChg>
        <pc:spChg chg="add mod ord">
          <ac:chgData name="Richard Anderson" userId="4654cc452026b74c" providerId="LiveId" clId="{28B0D75C-99BE-4A1C-8784-9F11BE7988EE}" dt="2022-04-03T17:49:43.031" v="1129" actId="120"/>
          <ac:spMkLst>
            <pc:docMk/>
            <pc:sldMk cId="220895901" sldId="474"/>
            <ac:spMk id="8" creationId="{BF11E553-F4BA-4D38-A2DB-2EA405FD65B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8:29:09.255" v="1150"/>
        <pc:sldMkLst>
          <pc:docMk/>
          <pc:sldMk cId="2212097925" sldId="475"/>
        </pc:sldMkLst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2" creationId="{0CD73323-AA74-42FD-BF74-F417ABB27D9C}"/>
          </ac:spMkLst>
        </pc:spChg>
        <pc:spChg chg="del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3" creationId="{9349B70D-B3FC-46CF-B722-CBEC91199D1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4" creationId="{5ED28614-6B83-448C-A612-BDF9FC4B426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5" creationId="{DA0D65EE-3FEF-4806-BC2A-0AD58D3C2C83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6" creationId="{860727B2-C7C8-42F5-AD9E-E12AC5DBB50B}"/>
          </ac:spMkLst>
        </pc:spChg>
        <pc:spChg chg="add mod">
          <ac:chgData name="Richard Anderson" userId="4654cc452026b74c" providerId="LiveId" clId="{28B0D75C-99BE-4A1C-8784-9F11BE7988EE}" dt="2022-04-03T18:28:08.488" v="1146"/>
          <ac:spMkLst>
            <pc:docMk/>
            <pc:sldMk cId="2212097925" sldId="475"/>
            <ac:spMk id="7" creationId="{8CCF97F0-D55C-4CA3-BD30-4B1E5FDF808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8" creationId="{E64134F2-B5F0-44E4-9504-2DB7073162E8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1" creationId="{9E7248E3-9663-4132-9DC4-2EBBB6CF5126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2" creationId="{C2229896-B590-49D8-88FA-25B9ED842F2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4" creationId="{0A420A14-9B57-41C6-9BDD-A54F0993266F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5" creationId="{EFD09391-9A03-4D9F-8B70-ABC01CD3E42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8" creationId="{FDF81B20-EF26-4455-B440-9781B5B91A2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9" creationId="{02347FBF-0165-4746-99D9-B71EFDC825ED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2" creationId="{EBC6E0A7-DD44-4F3E-BA55-096D191BA93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4" creationId="{D5207644-5DC3-44AF-B715-9DE908C5699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5" creationId="{058D2287-CEB7-4AE2-B287-07EED9991B1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6" creationId="{AB4C089A-73EC-422F-8BEB-9BCD386F21B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7" creationId="{94805185-8C5C-453C-BC33-6BC0DDED3D8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8" creationId="{8896A36A-D278-44E8-9737-EFA5A5FCF0A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9" creationId="{86B43E58-1A2A-495F-BC9D-AF0C18A455D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35" creationId="{55BF19A4-7655-4D88-ACD5-525B5CBEC071}"/>
          </ac:spMkLst>
        </pc:sp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9" creationId="{D16EE60A-34BC-466A-8CD0-1C5079711A5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0" creationId="{06BA548D-D642-44DD-825C-C327ABA00C4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3" creationId="{A7C59151-AAA2-404C-A33A-28F5E2C8B492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6" creationId="{A57AFA4D-D426-42FD-9F56-75CE9BDD2BCE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7" creationId="{C9D7A30A-031D-4377-8FFA-62C9A10723E9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0" creationId="{05441C49-A45D-42A3-BA04-DC392192D18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1" creationId="{0F20B79B-FED3-488F-B64F-1F13203EB66C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3" creationId="{C5C96382-C630-4551-8443-75C9C39B762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0" creationId="{7EC97EBA-9128-4034-8D27-5C2BF2128D0D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1" creationId="{B9FA1CC4-BBD2-4BAB-B6FF-3D2CCB85D84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2" creationId="{F23C6747-865E-432D-B848-F19FD2C1332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3" creationId="{25D2068B-9390-4223-8F8A-59532408DCF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4" creationId="{B4661AF2-93BF-434E-B40C-E1E9ADF4F46B}"/>
          </ac:cxnSpMkLst>
        </pc:cxnChg>
      </pc:sldChg>
      <pc:sldChg chg="addSp delSp modSp new mod modClrScheme chgLayout">
        <pc:chgData name="Richard Anderson" userId="4654cc452026b74c" providerId="LiveId" clId="{28B0D75C-99BE-4A1C-8784-9F11BE7988EE}" dt="2022-04-03T18:40:01.966" v="1352" actId="20577"/>
        <pc:sldMkLst>
          <pc:docMk/>
          <pc:sldMk cId="4087967561" sldId="476"/>
        </pc:sldMkLst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2" creationId="{8BEB0A81-09E4-4DB3-98B0-331B1C878225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3" creationId="{984EA5EA-8E00-49D5-B07C-929D2CF4799D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4" creationId="{2D28CFAE-3455-49C3-ACF1-6F183F9CA8C3}"/>
          </ac:spMkLst>
        </pc:spChg>
        <pc:spChg chg="add mod ord">
          <ac:chgData name="Richard Anderson" userId="4654cc452026b74c" providerId="LiveId" clId="{28B0D75C-99BE-4A1C-8784-9F11BE7988EE}" dt="2022-04-03T18:40:01.966" v="1352" actId="20577"/>
          <ac:spMkLst>
            <pc:docMk/>
            <pc:sldMk cId="4087967561" sldId="476"/>
            <ac:spMk id="5" creationId="{D0C7B19B-D43A-4CC5-9959-656E796EDF89}"/>
          </ac:spMkLst>
        </pc:spChg>
        <pc:spChg chg="add del mod ord">
          <ac:chgData name="Richard Anderson" userId="4654cc452026b74c" providerId="LiveId" clId="{28B0D75C-99BE-4A1C-8784-9F11BE7988EE}" dt="2022-04-03T18:35:30.170" v="1157" actId="3680"/>
          <ac:spMkLst>
            <pc:docMk/>
            <pc:sldMk cId="4087967561" sldId="476"/>
            <ac:spMk id="6" creationId="{0FB3F3B1-A4A7-464B-BDF8-CB71C3E25B27}"/>
          </ac:spMkLst>
        </pc:spChg>
        <pc:graphicFrameChg chg="add mod ord modGraphic">
          <ac:chgData name="Richard Anderson" userId="4654cc452026b74c" providerId="LiveId" clId="{28B0D75C-99BE-4A1C-8784-9F11BE7988EE}" dt="2022-04-03T18:39:48.872" v="1327" actId="20577"/>
          <ac:graphicFrameMkLst>
            <pc:docMk/>
            <pc:sldMk cId="4087967561" sldId="476"/>
            <ac:graphicFrameMk id="7" creationId="{EE274A63-CA22-4EF2-9DAF-F0C47661EBBB}"/>
          </ac:graphicFrameMkLst>
        </pc:graphicFrameChg>
      </pc:sldChg>
      <pc:sldChg chg="modSp new mod">
        <pc:chgData name="Richard Anderson" userId="4654cc452026b74c" providerId="LiveId" clId="{28B0D75C-99BE-4A1C-8784-9F11BE7988EE}" dt="2022-04-03T18:42:50.433" v="1541" actId="20577"/>
        <pc:sldMkLst>
          <pc:docMk/>
          <pc:sldMk cId="718896602" sldId="477"/>
        </pc:sldMkLst>
        <pc:spChg chg="mod">
          <ac:chgData name="Richard Anderson" userId="4654cc452026b74c" providerId="LiveId" clId="{28B0D75C-99BE-4A1C-8784-9F11BE7988EE}" dt="2022-04-03T18:41:16.306" v="1367" actId="20577"/>
          <ac:spMkLst>
            <pc:docMk/>
            <pc:sldMk cId="718896602" sldId="477"/>
            <ac:spMk id="2" creationId="{DEA8341E-EF9C-42ED-A22A-7DAF6FCDBA13}"/>
          </ac:spMkLst>
        </pc:spChg>
        <pc:spChg chg="mod">
          <ac:chgData name="Richard Anderson" userId="4654cc452026b74c" providerId="LiveId" clId="{28B0D75C-99BE-4A1C-8784-9F11BE7988EE}" dt="2022-04-03T18:42:50.433" v="1541" actId="20577"/>
          <ac:spMkLst>
            <pc:docMk/>
            <pc:sldMk cId="718896602" sldId="477"/>
            <ac:spMk id="3" creationId="{71DA0546-87C9-4978-87CC-356F757CC7DA}"/>
          </ac:spMkLst>
        </pc:spChg>
      </pc:sldChg>
      <pc:sldMasterChg chg="delSldLayout">
        <pc:chgData name="Richard Anderson" userId="4654cc452026b74c" providerId="LiveId" clId="{28B0D75C-99BE-4A1C-8784-9F11BE7988EE}" dt="2022-04-03T17:43:52.354" v="1009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28B0D75C-99BE-4A1C-8784-9F11BE7988EE}" dt="2022-04-03T01:02:08.101" v="583" actId="2696"/>
          <pc:sldLayoutMkLst>
            <pc:docMk/>
            <pc:sldMasterMk cId="1822890172" sldId="2147483661"/>
            <pc:sldLayoutMk cId="1655181020" sldId="2147483673"/>
          </pc:sldLayoutMkLst>
        </pc:sldLayoutChg>
        <pc:sldLayoutChg chg="del">
          <pc:chgData name="Richard Anderson" userId="4654cc452026b74c" providerId="LiveId" clId="{28B0D75C-99BE-4A1C-8784-9F11BE7988EE}" dt="2022-04-03T17:43:52.354" v="1009" actId="2696"/>
          <pc:sldLayoutMkLst>
            <pc:docMk/>
            <pc:sldMasterMk cId="1822890172" sldId="2147483661"/>
            <pc:sldLayoutMk cId="2693861644" sldId="214748367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C91871F-68EF-4C86-9D58-BFC36241F98C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21</a:t>
            </a:fld>
            <a:endParaRPr lang="en-US" altLang="en-US" sz="13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Let’s try pretending it’s a heap already and just fixing the heap-order property. 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The red nodes are the ones that are out of order.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Question: which nodes MIGHT be out of order in any heap?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02226CC-C86E-45A8-9B45-651986CDB299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22</a:t>
            </a:fld>
            <a:endParaRPr lang="en-US" altLang="en-US" sz="13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Let’s try pretending it’s a heap already and just fixing the heap-order property. 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The red nodes are the ones that are out of order.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Question: which nodes MIGHT be out of order in any heap?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5D0732-272F-43BD-8CBC-C373AEF09ED9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23</a:t>
            </a:fld>
            <a:endParaRPr lang="en-US" altLang="en-US" sz="130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8ABC891-23A3-4E22-B95A-56C5B9C62386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25</a:t>
            </a:fld>
            <a:endParaRPr lang="en-US" altLang="en-US" sz="130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How long does this take? Well, everything above the fringe might move 1 step.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Everything height 2 or greater might move 2 steps.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Most nodes move only a small number of steps</a:t>
            </a:r>
          </a:p>
          <a:p>
            <a:pPr eaLnBrk="1" hangingPunct="1"/>
            <a:r>
              <a:rPr lang="en-US" altLang="en-US">
                <a:sym typeface="Wingdings" pitchFamily="2" charset="2"/>
              </a:rPr>
              <a:t> </a:t>
            </a:r>
            <a:r>
              <a:rPr lang="en-US" altLang="en-US"/>
              <a:t>the runtime is O(n).</a:t>
            </a:r>
          </a:p>
          <a:p>
            <a:pPr eaLnBrk="1" hangingPunct="1"/>
            <a:r>
              <a:rPr lang="en-US" altLang="en-US"/>
              <a:t>(see text for proof)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Full sum = (I=0 to height) SUM (h-I) * 2^i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C5C1574-C588-466F-A0A6-F85F41B8E265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26</a:t>
            </a:fld>
            <a:endParaRPr lang="en-US" altLang="en-US" sz="130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n/4 + 2*n/8 + 3*n/16 + ...</a:t>
            </a:r>
          </a:p>
          <a:p>
            <a:pPr eaLnBrk="1" hangingPunct="1"/>
            <a:r>
              <a:rPr lang="en-US" altLang="en-US"/>
              <a:t>= n (1/4 + 2/8 + 3/16 + ...)  </a:t>
            </a:r>
          </a:p>
          <a:p>
            <a:pPr eaLnBrk="1" hangingPunct="1"/>
            <a:r>
              <a:rPr lang="en-US" altLang="en-US"/>
              <a:t>= n*1 = n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CD54AE-AAAF-452D-B115-67271DD3090A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sz="13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E139729-90F6-416D-B8B9-F20F23A12BA3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sz="130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B3DF89D-8662-4EE2-BF66-537005F3321E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 sz="13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B50759E-FC72-42BA-B51B-D13AB14ACB65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 sz="130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Optimization: no swaps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Notice that this code is a _lot_ easier.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Runtime:  log N worst case, but constant on average</a:t>
            </a:r>
          </a:p>
          <a:p>
            <a:pPr eaLnBrk="1" hangingPunct="1"/>
            <a:r>
              <a:rPr lang="en-US" altLang="en-US"/>
              <a:t>(only have to go up a few levels)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ABC3EC2-11F9-4C25-AC76-4A09EC6A535E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 sz="13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Note that there are three things going on here: </a:t>
            </a:r>
          </a:p>
          <a:p>
            <a:pPr eaLnBrk="1" hangingPunct="1"/>
            <a:r>
              <a:rPr lang="en-US" altLang="en-US"/>
              <a:t>1. find the smaller child</a:t>
            </a:r>
          </a:p>
          <a:p>
            <a:pPr eaLnBrk="1" hangingPunct="1"/>
            <a:r>
              <a:rPr lang="en-US" altLang="en-US"/>
              <a:t>2. if the smaller child is still smaller than the moving value, move the smaller child up</a:t>
            </a:r>
          </a:p>
          <a:p>
            <a:pPr eaLnBrk="1" hangingPunct="1"/>
            <a:r>
              <a:rPr lang="en-US" altLang="en-US"/>
              <a:t>3. otherwise, we’ve found the right spot, and stop.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Runtime log N (worst case and average)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DEAAC4B-D4CA-4922-A0A1-E61130FC02C5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en-US" sz="13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Deletemin - &gt; returns 2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Deletemin -&gt; returns 4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52CBD9B-60D9-4728-AA8A-0318674FA8E3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19</a:t>
            </a:fld>
            <a:endParaRPr lang="en-US" altLang="en-US" sz="13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Why do I insist on a pointer to each item in decreaseKey, increaseKey, and remove?</a:t>
            </a:r>
          </a:p>
          <a:p>
            <a:pPr eaLnBrk="1" hangingPunct="1"/>
            <a:r>
              <a:rPr lang="en-US" altLang="en-US"/>
              <a:t>Because it’s hard to find an item in a heap; it’s easy to delete the minimum, but how would you find some arbitrary element?</a:t>
            </a:r>
          </a:p>
          <a:p>
            <a:pPr eaLnBrk="1" hangingPunct="1"/>
            <a:r>
              <a:rPr lang="en-US" altLang="en-US"/>
              <a:t>This is where the Dictionary ADT and its various implementations which we will study soon come up.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decreaseKey: percolateUp</a:t>
            </a:r>
          </a:p>
          <a:p>
            <a:pPr eaLnBrk="1" hangingPunct="1"/>
            <a:r>
              <a:rPr lang="en-US" altLang="en-US"/>
              <a:t>increaseKey: percolateDown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C60B56C-5DF3-45FF-B765-EEF7C874BFA0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en-US" sz="13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88" y="5638800"/>
            <a:ext cx="7318376" cy="3962400"/>
          </a:xfrm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tags" Target="../tags/tag88.xml"/><Relationship Id="rId18" Type="http://schemas.openxmlformats.org/officeDocument/2006/relationships/tags" Target="../tags/tag93.xml"/><Relationship Id="rId26" Type="http://schemas.openxmlformats.org/officeDocument/2006/relationships/tags" Target="../tags/tag101.xml"/><Relationship Id="rId39" Type="http://schemas.openxmlformats.org/officeDocument/2006/relationships/tags" Target="../tags/tag114.xml"/><Relationship Id="rId21" Type="http://schemas.openxmlformats.org/officeDocument/2006/relationships/tags" Target="../tags/tag96.xml"/><Relationship Id="rId34" Type="http://schemas.openxmlformats.org/officeDocument/2006/relationships/tags" Target="../tags/tag109.xml"/><Relationship Id="rId7" Type="http://schemas.openxmlformats.org/officeDocument/2006/relationships/tags" Target="../tags/tag82.xml"/><Relationship Id="rId12" Type="http://schemas.openxmlformats.org/officeDocument/2006/relationships/tags" Target="../tags/tag87.xml"/><Relationship Id="rId17" Type="http://schemas.openxmlformats.org/officeDocument/2006/relationships/tags" Target="../tags/tag92.xml"/><Relationship Id="rId25" Type="http://schemas.openxmlformats.org/officeDocument/2006/relationships/tags" Target="../tags/tag100.xml"/><Relationship Id="rId33" Type="http://schemas.openxmlformats.org/officeDocument/2006/relationships/tags" Target="../tags/tag108.xml"/><Relationship Id="rId38" Type="http://schemas.openxmlformats.org/officeDocument/2006/relationships/tags" Target="../tags/tag113.xml"/><Relationship Id="rId2" Type="http://schemas.openxmlformats.org/officeDocument/2006/relationships/tags" Target="../tags/tag77.xml"/><Relationship Id="rId16" Type="http://schemas.openxmlformats.org/officeDocument/2006/relationships/tags" Target="../tags/tag91.xml"/><Relationship Id="rId20" Type="http://schemas.openxmlformats.org/officeDocument/2006/relationships/tags" Target="../tags/tag95.xml"/><Relationship Id="rId29" Type="http://schemas.openxmlformats.org/officeDocument/2006/relationships/tags" Target="../tags/tag104.xml"/><Relationship Id="rId1" Type="http://schemas.openxmlformats.org/officeDocument/2006/relationships/tags" Target="../tags/tag76.xml"/><Relationship Id="rId6" Type="http://schemas.openxmlformats.org/officeDocument/2006/relationships/tags" Target="../tags/tag81.xml"/><Relationship Id="rId11" Type="http://schemas.openxmlformats.org/officeDocument/2006/relationships/tags" Target="../tags/tag86.xml"/><Relationship Id="rId24" Type="http://schemas.openxmlformats.org/officeDocument/2006/relationships/tags" Target="../tags/tag99.xml"/><Relationship Id="rId32" Type="http://schemas.openxmlformats.org/officeDocument/2006/relationships/tags" Target="../tags/tag107.xml"/><Relationship Id="rId37" Type="http://schemas.openxmlformats.org/officeDocument/2006/relationships/tags" Target="../tags/tag112.xml"/><Relationship Id="rId40" Type="http://schemas.openxmlformats.org/officeDocument/2006/relationships/slideLayout" Target="../slideLayouts/slideLayout7.xml"/><Relationship Id="rId5" Type="http://schemas.openxmlformats.org/officeDocument/2006/relationships/tags" Target="../tags/tag80.xml"/><Relationship Id="rId15" Type="http://schemas.openxmlformats.org/officeDocument/2006/relationships/tags" Target="../tags/tag90.xml"/><Relationship Id="rId23" Type="http://schemas.openxmlformats.org/officeDocument/2006/relationships/tags" Target="../tags/tag98.xml"/><Relationship Id="rId28" Type="http://schemas.openxmlformats.org/officeDocument/2006/relationships/tags" Target="../tags/tag103.xml"/><Relationship Id="rId36" Type="http://schemas.openxmlformats.org/officeDocument/2006/relationships/tags" Target="../tags/tag111.xml"/><Relationship Id="rId10" Type="http://schemas.openxmlformats.org/officeDocument/2006/relationships/tags" Target="../tags/tag85.xml"/><Relationship Id="rId19" Type="http://schemas.openxmlformats.org/officeDocument/2006/relationships/tags" Target="../tags/tag94.xml"/><Relationship Id="rId31" Type="http://schemas.openxmlformats.org/officeDocument/2006/relationships/tags" Target="../tags/tag106.xml"/><Relationship Id="rId4" Type="http://schemas.openxmlformats.org/officeDocument/2006/relationships/tags" Target="../tags/tag79.xml"/><Relationship Id="rId9" Type="http://schemas.openxmlformats.org/officeDocument/2006/relationships/tags" Target="../tags/tag84.xml"/><Relationship Id="rId14" Type="http://schemas.openxmlformats.org/officeDocument/2006/relationships/tags" Target="../tags/tag89.xml"/><Relationship Id="rId22" Type="http://schemas.openxmlformats.org/officeDocument/2006/relationships/tags" Target="../tags/tag97.xml"/><Relationship Id="rId27" Type="http://schemas.openxmlformats.org/officeDocument/2006/relationships/tags" Target="../tags/tag102.xml"/><Relationship Id="rId30" Type="http://schemas.openxmlformats.org/officeDocument/2006/relationships/tags" Target="../tags/tag105.xml"/><Relationship Id="rId35" Type="http://schemas.openxmlformats.org/officeDocument/2006/relationships/tags" Target="../tags/tag110.xml"/><Relationship Id="rId8" Type="http://schemas.openxmlformats.org/officeDocument/2006/relationships/tags" Target="../tags/tag83.xml"/><Relationship Id="rId3" Type="http://schemas.openxmlformats.org/officeDocument/2006/relationships/tags" Target="../tags/tag78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tags" Target="../tags/tag127.xml"/><Relationship Id="rId18" Type="http://schemas.openxmlformats.org/officeDocument/2006/relationships/tags" Target="../tags/tag132.xml"/><Relationship Id="rId26" Type="http://schemas.openxmlformats.org/officeDocument/2006/relationships/tags" Target="../tags/tag140.xml"/><Relationship Id="rId21" Type="http://schemas.openxmlformats.org/officeDocument/2006/relationships/tags" Target="../tags/tag135.xml"/><Relationship Id="rId34" Type="http://schemas.openxmlformats.org/officeDocument/2006/relationships/tags" Target="../tags/tag148.xml"/><Relationship Id="rId7" Type="http://schemas.openxmlformats.org/officeDocument/2006/relationships/tags" Target="../tags/tag121.xml"/><Relationship Id="rId12" Type="http://schemas.openxmlformats.org/officeDocument/2006/relationships/tags" Target="../tags/tag126.xml"/><Relationship Id="rId17" Type="http://schemas.openxmlformats.org/officeDocument/2006/relationships/tags" Target="../tags/tag131.xml"/><Relationship Id="rId25" Type="http://schemas.openxmlformats.org/officeDocument/2006/relationships/tags" Target="../tags/tag139.xml"/><Relationship Id="rId33" Type="http://schemas.openxmlformats.org/officeDocument/2006/relationships/tags" Target="../tags/tag147.xml"/><Relationship Id="rId38" Type="http://schemas.openxmlformats.org/officeDocument/2006/relationships/slideLayout" Target="../slideLayouts/slideLayout7.xml"/><Relationship Id="rId2" Type="http://schemas.openxmlformats.org/officeDocument/2006/relationships/tags" Target="../tags/tag116.xml"/><Relationship Id="rId16" Type="http://schemas.openxmlformats.org/officeDocument/2006/relationships/tags" Target="../tags/tag130.xml"/><Relationship Id="rId20" Type="http://schemas.openxmlformats.org/officeDocument/2006/relationships/tags" Target="../tags/tag134.xml"/><Relationship Id="rId29" Type="http://schemas.openxmlformats.org/officeDocument/2006/relationships/tags" Target="../tags/tag143.xml"/><Relationship Id="rId1" Type="http://schemas.openxmlformats.org/officeDocument/2006/relationships/tags" Target="../tags/tag115.xml"/><Relationship Id="rId6" Type="http://schemas.openxmlformats.org/officeDocument/2006/relationships/tags" Target="../tags/tag120.xml"/><Relationship Id="rId11" Type="http://schemas.openxmlformats.org/officeDocument/2006/relationships/tags" Target="../tags/tag125.xml"/><Relationship Id="rId24" Type="http://schemas.openxmlformats.org/officeDocument/2006/relationships/tags" Target="../tags/tag138.xml"/><Relationship Id="rId32" Type="http://schemas.openxmlformats.org/officeDocument/2006/relationships/tags" Target="../tags/tag146.xml"/><Relationship Id="rId37" Type="http://schemas.openxmlformats.org/officeDocument/2006/relationships/tags" Target="../tags/tag151.xml"/><Relationship Id="rId5" Type="http://schemas.openxmlformats.org/officeDocument/2006/relationships/tags" Target="../tags/tag119.xml"/><Relationship Id="rId15" Type="http://schemas.openxmlformats.org/officeDocument/2006/relationships/tags" Target="../tags/tag129.xml"/><Relationship Id="rId23" Type="http://schemas.openxmlformats.org/officeDocument/2006/relationships/tags" Target="../tags/tag137.xml"/><Relationship Id="rId28" Type="http://schemas.openxmlformats.org/officeDocument/2006/relationships/tags" Target="../tags/tag142.xml"/><Relationship Id="rId36" Type="http://schemas.openxmlformats.org/officeDocument/2006/relationships/tags" Target="../tags/tag150.xml"/><Relationship Id="rId10" Type="http://schemas.openxmlformats.org/officeDocument/2006/relationships/tags" Target="../tags/tag124.xml"/><Relationship Id="rId19" Type="http://schemas.openxmlformats.org/officeDocument/2006/relationships/tags" Target="../tags/tag133.xml"/><Relationship Id="rId31" Type="http://schemas.openxmlformats.org/officeDocument/2006/relationships/tags" Target="../tags/tag145.xml"/><Relationship Id="rId4" Type="http://schemas.openxmlformats.org/officeDocument/2006/relationships/tags" Target="../tags/tag118.xml"/><Relationship Id="rId9" Type="http://schemas.openxmlformats.org/officeDocument/2006/relationships/tags" Target="../tags/tag123.xml"/><Relationship Id="rId14" Type="http://schemas.openxmlformats.org/officeDocument/2006/relationships/tags" Target="../tags/tag128.xml"/><Relationship Id="rId22" Type="http://schemas.openxmlformats.org/officeDocument/2006/relationships/tags" Target="../tags/tag136.xml"/><Relationship Id="rId27" Type="http://schemas.openxmlformats.org/officeDocument/2006/relationships/tags" Target="../tags/tag141.xml"/><Relationship Id="rId30" Type="http://schemas.openxmlformats.org/officeDocument/2006/relationships/tags" Target="../tags/tag144.xml"/><Relationship Id="rId35" Type="http://schemas.openxmlformats.org/officeDocument/2006/relationships/tags" Target="../tags/tag149.xml"/><Relationship Id="rId8" Type="http://schemas.openxmlformats.org/officeDocument/2006/relationships/tags" Target="../tags/tag122.xml"/><Relationship Id="rId3" Type="http://schemas.openxmlformats.org/officeDocument/2006/relationships/tags" Target="../tags/tag1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3" Type="http://schemas.openxmlformats.org/officeDocument/2006/relationships/tags" Target="../tags/tag154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6" Type="http://schemas.openxmlformats.org/officeDocument/2006/relationships/tags" Target="../tags/tag157.xml"/><Relationship Id="rId5" Type="http://schemas.openxmlformats.org/officeDocument/2006/relationships/tags" Target="../tags/tag156.xml"/><Relationship Id="rId4" Type="http://schemas.openxmlformats.org/officeDocument/2006/relationships/tags" Target="../tags/tag155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6.xml"/><Relationship Id="rId3" Type="http://schemas.openxmlformats.org/officeDocument/2006/relationships/tags" Target="../tags/tag160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6" Type="http://schemas.openxmlformats.org/officeDocument/2006/relationships/tags" Target="../tags/tag163.xml"/><Relationship Id="rId5" Type="http://schemas.openxmlformats.org/officeDocument/2006/relationships/tags" Target="../tags/tag162.xml"/><Relationship Id="rId4" Type="http://schemas.openxmlformats.org/officeDocument/2006/relationships/tags" Target="../tags/tag16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4" Type="http://schemas.openxmlformats.org/officeDocument/2006/relationships/notesSlide" Target="../notesSlides/notesSlide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168.xml"/><Relationship Id="rId7" Type="http://schemas.openxmlformats.org/officeDocument/2006/relationships/notesSlide" Target="../notesSlides/notesSlide8.xml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70.xml"/><Relationship Id="rId4" Type="http://schemas.openxmlformats.org/officeDocument/2006/relationships/tags" Target="../tags/tag16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74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182.xml"/><Relationship Id="rId13" Type="http://schemas.openxmlformats.org/officeDocument/2006/relationships/tags" Target="../tags/tag187.xml"/><Relationship Id="rId3" Type="http://schemas.openxmlformats.org/officeDocument/2006/relationships/tags" Target="../tags/tag177.xml"/><Relationship Id="rId7" Type="http://schemas.openxmlformats.org/officeDocument/2006/relationships/tags" Target="../tags/tag181.xml"/><Relationship Id="rId12" Type="http://schemas.openxmlformats.org/officeDocument/2006/relationships/tags" Target="../tags/tag186.xml"/><Relationship Id="rId2" Type="http://schemas.openxmlformats.org/officeDocument/2006/relationships/tags" Target="../tags/tag176.xml"/><Relationship Id="rId16" Type="http://schemas.openxmlformats.org/officeDocument/2006/relationships/notesSlide" Target="../notesSlides/notesSlide10.xml"/><Relationship Id="rId1" Type="http://schemas.openxmlformats.org/officeDocument/2006/relationships/tags" Target="../tags/tag175.xml"/><Relationship Id="rId6" Type="http://schemas.openxmlformats.org/officeDocument/2006/relationships/tags" Target="../tags/tag180.xml"/><Relationship Id="rId11" Type="http://schemas.openxmlformats.org/officeDocument/2006/relationships/tags" Target="../tags/tag185.xml"/><Relationship Id="rId5" Type="http://schemas.openxmlformats.org/officeDocument/2006/relationships/tags" Target="../tags/tag179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84.xml"/><Relationship Id="rId4" Type="http://schemas.openxmlformats.org/officeDocument/2006/relationships/tags" Target="../tags/tag178.xml"/><Relationship Id="rId9" Type="http://schemas.openxmlformats.org/officeDocument/2006/relationships/tags" Target="../tags/tag183.xml"/><Relationship Id="rId14" Type="http://schemas.openxmlformats.org/officeDocument/2006/relationships/tags" Target="../tags/tag188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tags" Target="../tags/tag201.xml"/><Relationship Id="rId18" Type="http://schemas.openxmlformats.org/officeDocument/2006/relationships/tags" Target="../tags/tag206.xml"/><Relationship Id="rId26" Type="http://schemas.openxmlformats.org/officeDocument/2006/relationships/tags" Target="../tags/tag214.xml"/><Relationship Id="rId39" Type="http://schemas.openxmlformats.org/officeDocument/2006/relationships/tags" Target="../tags/tag227.xml"/><Relationship Id="rId21" Type="http://schemas.openxmlformats.org/officeDocument/2006/relationships/tags" Target="../tags/tag209.xml"/><Relationship Id="rId34" Type="http://schemas.openxmlformats.org/officeDocument/2006/relationships/tags" Target="../tags/tag222.xml"/><Relationship Id="rId42" Type="http://schemas.openxmlformats.org/officeDocument/2006/relationships/slideLayout" Target="../slideLayouts/slideLayout2.xml"/><Relationship Id="rId7" Type="http://schemas.openxmlformats.org/officeDocument/2006/relationships/tags" Target="../tags/tag195.xml"/><Relationship Id="rId2" Type="http://schemas.openxmlformats.org/officeDocument/2006/relationships/tags" Target="../tags/tag190.xml"/><Relationship Id="rId16" Type="http://schemas.openxmlformats.org/officeDocument/2006/relationships/tags" Target="../tags/tag204.xml"/><Relationship Id="rId20" Type="http://schemas.openxmlformats.org/officeDocument/2006/relationships/tags" Target="../tags/tag208.xml"/><Relationship Id="rId29" Type="http://schemas.openxmlformats.org/officeDocument/2006/relationships/tags" Target="../tags/tag217.xml"/><Relationship Id="rId41" Type="http://schemas.openxmlformats.org/officeDocument/2006/relationships/tags" Target="../tags/tag229.xml"/><Relationship Id="rId1" Type="http://schemas.openxmlformats.org/officeDocument/2006/relationships/tags" Target="../tags/tag189.xml"/><Relationship Id="rId6" Type="http://schemas.openxmlformats.org/officeDocument/2006/relationships/tags" Target="../tags/tag194.xml"/><Relationship Id="rId11" Type="http://schemas.openxmlformats.org/officeDocument/2006/relationships/tags" Target="../tags/tag199.xml"/><Relationship Id="rId24" Type="http://schemas.openxmlformats.org/officeDocument/2006/relationships/tags" Target="../tags/tag212.xml"/><Relationship Id="rId32" Type="http://schemas.openxmlformats.org/officeDocument/2006/relationships/tags" Target="../tags/tag220.xml"/><Relationship Id="rId37" Type="http://schemas.openxmlformats.org/officeDocument/2006/relationships/tags" Target="../tags/tag225.xml"/><Relationship Id="rId40" Type="http://schemas.openxmlformats.org/officeDocument/2006/relationships/tags" Target="../tags/tag228.xml"/><Relationship Id="rId5" Type="http://schemas.openxmlformats.org/officeDocument/2006/relationships/tags" Target="../tags/tag193.xml"/><Relationship Id="rId15" Type="http://schemas.openxmlformats.org/officeDocument/2006/relationships/tags" Target="../tags/tag203.xml"/><Relationship Id="rId23" Type="http://schemas.openxmlformats.org/officeDocument/2006/relationships/tags" Target="../tags/tag211.xml"/><Relationship Id="rId28" Type="http://schemas.openxmlformats.org/officeDocument/2006/relationships/tags" Target="../tags/tag216.xml"/><Relationship Id="rId36" Type="http://schemas.openxmlformats.org/officeDocument/2006/relationships/tags" Target="../tags/tag224.xml"/><Relationship Id="rId10" Type="http://schemas.openxmlformats.org/officeDocument/2006/relationships/tags" Target="../tags/tag198.xml"/><Relationship Id="rId19" Type="http://schemas.openxmlformats.org/officeDocument/2006/relationships/tags" Target="../tags/tag207.xml"/><Relationship Id="rId31" Type="http://schemas.openxmlformats.org/officeDocument/2006/relationships/tags" Target="../tags/tag219.xml"/><Relationship Id="rId4" Type="http://schemas.openxmlformats.org/officeDocument/2006/relationships/tags" Target="../tags/tag192.xml"/><Relationship Id="rId9" Type="http://schemas.openxmlformats.org/officeDocument/2006/relationships/tags" Target="../tags/tag197.xml"/><Relationship Id="rId14" Type="http://schemas.openxmlformats.org/officeDocument/2006/relationships/tags" Target="../tags/tag202.xml"/><Relationship Id="rId22" Type="http://schemas.openxmlformats.org/officeDocument/2006/relationships/tags" Target="../tags/tag210.xml"/><Relationship Id="rId27" Type="http://schemas.openxmlformats.org/officeDocument/2006/relationships/tags" Target="../tags/tag215.xml"/><Relationship Id="rId30" Type="http://schemas.openxmlformats.org/officeDocument/2006/relationships/tags" Target="../tags/tag218.xml"/><Relationship Id="rId35" Type="http://schemas.openxmlformats.org/officeDocument/2006/relationships/tags" Target="../tags/tag223.xml"/><Relationship Id="rId43" Type="http://schemas.openxmlformats.org/officeDocument/2006/relationships/notesSlide" Target="../notesSlides/notesSlide11.xml"/><Relationship Id="rId8" Type="http://schemas.openxmlformats.org/officeDocument/2006/relationships/tags" Target="../tags/tag196.xml"/><Relationship Id="rId3" Type="http://schemas.openxmlformats.org/officeDocument/2006/relationships/tags" Target="../tags/tag191.xml"/><Relationship Id="rId12" Type="http://schemas.openxmlformats.org/officeDocument/2006/relationships/tags" Target="../tags/tag200.xml"/><Relationship Id="rId17" Type="http://schemas.openxmlformats.org/officeDocument/2006/relationships/tags" Target="../tags/tag205.xml"/><Relationship Id="rId25" Type="http://schemas.openxmlformats.org/officeDocument/2006/relationships/tags" Target="../tags/tag213.xml"/><Relationship Id="rId33" Type="http://schemas.openxmlformats.org/officeDocument/2006/relationships/tags" Target="../tags/tag221.xml"/><Relationship Id="rId38" Type="http://schemas.openxmlformats.org/officeDocument/2006/relationships/tags" Target="../tags/tag226.xml"/></Relationships>
</file>

<file path=ppt/slides/_rels/slide23.xml.rels><?xml version="1.0" encoding="UTF-8" standalone="yes"?>
<Relationships xmlns="http://schemas.openxmlformats.org/package/2006/relationships"><Relationship Id="rId26" Type="http://schemas.openxmlformats.org/officeDocument/2006/relationships/tags" Target="../tags/tag255.xml"/><Relationship Id="rId21" Type="http://schemas.openxmlformats.org/officeDocument/2006/relationships/tags" Target="../tags/tag250.xml"/><Relationship Id="rId42" Type="http://schemas.openxmlformats.org/officeDocument/2006/relationships/tags" Target="../tags/tag271.xml"/><Relationship Id="rId47" Type="http://schemas.openxmlformats.org/officeDocument/2006/relationships/tags" Target="../tags/tag276.xml"/><Relationship Id="rId63" Type="http://schemas.openxmlformats.org/officeDocument/2006/relationships/tags" Target="../tags/tag292.xml"/><Relationship Id="rId68" Type="http://schemas.openxmlformats.org/officeDocument/2006/relationships/tags" Target="../tags/tag297.xml"/><Relationship Id="rId84" Type="http://schemas.openxmlformats.org/officeDocument/2006/relationships/tags" Target="../tags/tag313.xml"/><Relationship Id="rId89" Type="http://schemas.openxmlformats.org/officeDocument/2006/relationships/tags" Target="../tags/tag318.xml"/><Relationship Id="rId16" Type="http://schemas.openxmlformats.org/officeDocument/2006/relationships/tags" Target="../tags/tag245.xml"/><Relationship Id="rId11" Type="http://schemas.openxmlformats.org/officeDocument/2006/relationships/tags" Target="../tags/tag240.xml"/><Relationship Id="rId32" Type="http://schemas.openxmlformats.org/officeDocument/2006/relationships/tags" Target="../tags/tag261.xml"/><Relationship Id="rId37" Type="http://schemas.openxmlformats.org/officeDocument/2006/relationships/tags" Target="../tags/tag266.xml"/><Relationship Id="rId53" Type="http://schemas.openxmlformats.org/officeDocument/2006/relationships/tags" Target="../tags/tag282.xml"/><Relationship Id="rId58" Type="http://schemas.openxmlformats.org/officeDocument/2006/relationships/tags" Target="../tags/tag287.xml"/><Relationship Id="rId74" Type="http://schemas.openxmlformats.org/officeDocument/2006/relationships/tags" Target="../tags/tag303.xml"/><Relationship Id="rId79" Type="http://schemas.openxmlformats.org/officeDocument/2006/relationships/tags" Target="../tags/tag308.xml"/><Relationship Id="rId5" Type="http://schemas.openxmlformats.org/officeDocument/2006/relationships/tags" Target="../tags/tag234.xml"/><Relationship Id="rId90" Type="http://schemas.openxmlformats.org/officeDocument/2006/relationships/tags" Target="../tags/tag319.xml"/><Relationship Id="rId95" Type="http://schemas.openxmlformats.org/officeDocument/2006/relationships/tags" Target="../tags/tag324.xml"/><Relationship Id="rId22" Type="http://schemas.openxmlformats.org/officeDocument/2006/relationships/tags" Target="../tags/tag251.xml"/><Relationship Id="rId27" Type="http://schemas.openxmlformats.org/officeDocument/2006/relationships/tags" Target="../tags/tag256.xml"/><Relationship Id="rId43" Type="http://schemas.openxmlformats.org/officeDocument/2006/relationships/tags" Target="../tags/tag272.xml"/><Relationship Id="rId48" Type="http://schemas.openxmlformats.org/officeDocument/2006/relationships/tags" Target="../tags/tag277.xml"/><Relationship Id="rId64" Type="http://schemas.openxmlformats.org/officeDocument/2006/relationships/tags" Target="../tags/tag293.xml"/><Relationship Id="rId69" Type="http://schemas.openxmlformats.org/officeDocument/2006/relationships/tags" Target="../tags/tag298.xml"/><Relationship Id="rId80" Type="http://schemas.openxmlformats.org/officeDocument/2006/relationships/tags" Target="../tags/tag309.xml"/><Relationship Id="rId85" Type="http://schemas.openxmlformats.org/officeDocument/2006/relationships/tags" Target="../tags/tag314.xml"/><Relationship Id="rId3" Type="http://schemas.openxmlformats.org/officeDocument/2006/relationships/tags" Target="../tags/tag232.xml"/><Relationship Id="rId12" Type="http://schemas.openxmlformats.org/officeDocument/2006/relationships/tags" Target="../tags/tag241.xml"/><Relationship Id="rId17" Type="http://schemas.openxmlformats.org/officeDocument/2006/relationships/tags" Target="../tags/tag246.xml"/><Relationship Id="rId25" Type="http://schemas.openxmlformats.org/officeDocument/2006/relationships/tags" Target="../tags/tag254.xml"/><Relationship Id="rId33" Type="http://schemas.openxmlformats.org/officeDocument/2006/relationships/tags" Target="../tags/tag262.xml"/><Relationship Id="rId38" Type="http://schemas.openxmlformats.org/officeDocument/2006/relationships/tags" Target="../tags/tag267.xml"/><Relationship Id="rId46" Type="http://schemas.openxmlformats.org/officeDocument/2006/relationships/tags" Target="../tags/tag275.xml"/><Relationship Id="rId59" Type="http://schemas.openxmlformats.org/officeDocument/2006/relationships/tags" Target="../tags/tag288.xml"/><Relationship Id="rId67" Type="http://schemas.openxmlformats.org/officeDocument/2006/relationships/tags" Target="../tags/tag296.xml"/><Relationship Id="rId20" Type="http://schemas.openxmlformats.org/officeDocument/2006/relationships/tags" Target="../tags/tag249.xml"/><Relationship Id="rId41" Type="http://schemas.openxmlformats.org/officeDocument/2006/relationships/tags" Target="../tags/tag270.xml"/><Relationship Id="rId54" Type="http://schemas.openxmlformats.org/officeDocument/2006/relationships/tags" Target="../tags/tag283.xml"/><Relationship Id="rId62" Type="http://schemas.openxmlformats.org/officeDocument/2006/relationships/tags" Target="../tags/tag291.xml"/><Relationship Id="rId70" Type="http://schemas.openxmlformats.org/officeDocument/2006/relationships/tags" Target="../tags/tag299.xml"/><Relationship Id="rId75" Type="http://schemas.openxmlformats.org/officeDocument/2006/relationships/tags" Target="../tags/tag304.xml"/><Relationship Id="rId83" Type="http://schemas.openxmlformats.org/officeDocument/2006/relationships/tags" Target="../tags/tag312.xml"/><Relationship Id="rId88" Type="http://schemas.openxmlformats.org/officeDocument/2006/relationships/tags" Target="../tags/tag317.xml"/><Relationship Id="rId91" Type="http://schemas.openxmlformats.org/officeDocument/2006/relationships/tags" Target="../tags/tag320.xml"/><Relationship Id="rId96" Type="http://schemas.openxmlformats.org/officeDocument/2006/relationships/tags" Target="../tags/tag325.xml"/><Relationship Id="rId1" Type="http://schemas.openxmlformats.org/officeDocument/2006/relationships/tags" Target="../tags/tag230.xml"/><Relationship Id="rId6" Type="http://schemas.openxmlformats.org/officeDocument/2006/relationships/tags" Target="../tags/tag235.xml"/><Relationship Id="rId15" Type="http://schemas.openxmlformats.org/officeDocument/2006/relationships/tags" Target="../tags/tag244.xml"/><Relationship Id="rId23" Type="http://schemas.openxmlformats.org/officeDocument/2006/relationships/tags" Target="../tags/tag252.xml"/><Relationship Id="rId28" Type="http://schemas.openxmlformats.org/officeDocument/2006/relationships/tags" Target="../tags/tag257.xml"/><Relationship Id="rId36" Type="http://schemas.openxmlformats.org/officeDocument/2006/relationships/tags" Target="../tags/tag265.xml"/><Relationship Id="rId49" Type="http://schemas.openxmlformats.org/officeDocument/2006/relationships/tags" Target="../tags/tag278.xml"/><Relationship Id="rId57" Type="http://schemas.openxmlformats.org/officeDocument/2006/relationships/tags" Target="../tags/tag286.xml"/><Relationship Id="rId10" Type="http://schemas.openxmlformats.org/officeDocument/2006/relationships/tags" Target="../tags/tag239.xml"/><Relationship Id="rId31" Type="http://schemas.openxmlformats.org/officeDocument/2006/relationships/tags" Target="../tags/tag260.xml"/><Relationship Id="rId44" Type="http://schemas.openxmlformats.org/officeDocument/2006/relationships/tags" Target="../tags/tag273.xml"/><Relationship Id="rId52" Type="http://schemas.openxmlformats.org/officeDocument/2006/relationships/tags" Target="../tags/tag281.xml"/><Relationship Id="rId60" Type="http://schemas.openxmlformats.org/officeDocument/2006/relationships/tags" Target="../tags/tag289.xml"/><Relationship Id="rId65" Type="http://schemas.openxmlformats.org/officeDocument/2006/relationships/tags" Target="../tags/tag294.xml"/><Relationship Id="rId73" Type="http://schemas.openxmlformats.org/officeDocument/2006/relationships/tags" Target="../tags/tag302.xml"/><Relationship Id="rId78" Type="http://schemas.openxmlformats.org/officeDocument/2006/relationships/tags" Target="../tags/tag307.xml"/><Relationship Id="rId81" Type="http://schemas.openxmlformats.org/officeDocument/2006/relationships/tags" Target="../tags/tag310.xml"/><Relationship Id="rId86" Type="http://schemas.openxmlformats.org/officeDocument/2006/relationships/tags" Target="../tags/tag315.xml"/><Relationship Id="rId94" Type="http://schemas.openxmlformats.org/officeDocument/2006/relationships/tags" Target="../tags/tag323.xml"/><Relationship Id="rId99" Type="http://schemas.openxmlformats.org/officeDocument/2006/relationships/notesSlide" Target="../notesSlides/notesSlide12.xml"/><Relationship Id="rId4" Type="http://schemas.openxmlformats.org/officeDocument/2006/relationships/tags" Target="../tags/tag233.xml"/><Relationship Id="rId9" Type="http://schemas.openxmlformats.org/officeDocument/2006/relationships/tags" Target="../tags/tag238.xml"/><Relationship Id="rId13" Type="http://schemas.openxmlformats.org/officeDocument/2006/relationships/tags" Target="../tags/tag242.xml"/><Relationship Id="rId18" Type="http://schemas.openxmlformats.org/officeDocument/2006/relationships/tags" Target="../tags/tag247.xml"/><Relationship Id="rId39" Type="http://schemas.openxmlformats.org/officeDocument/2006/relationships/tags" Target="../tags/tag268.xml"/><Relationship Id="rId34" Type="http://schemas.openxmlformats.org/officeDocument/2006/relationships/tags" Target="../tags/tag263.xml"/><Relationship Id="rId50" Type="http://schemas.openxmlformats.org/officeDocument/2006/relationships/tags" Target="../tags/tag279.xml"/><Relationship Id="rId55" Type="http://schemas.openxmlformats.org/officeDocument/2006/relationships/tags" Target="../tags/tag284.xml"/><Relationship Id="rId76" Type="http://schemas.openxmlformats.org/officeDocument/2006/relationships/tags" Target="../tags/tag305.xml"/><Relationship Id="rId97" Type="http://schemas.openxmlformats.org/officeDocument/2006/relationships/tags" Target="../tags/tag326.xml"/><Relationship Id="rId7" Type="http://schemas.openxmlformats.org/officeDocument/2006/relationships/tags" Target="../tags/tag236.xml"/><Relationship Id="rId71" Type="http://schemas.openxmlformats.org/officeDocument/2006/relationships/tags" Target="../tags/tag300.xml"/><Relationship Id="rId92" Type="http://schemas.openxmlformats.org/officeDocument/2006/relationships/tags" Target="../tags/tag321.xml"/><Relationship Id="rId2" Type="http://schemas.openxmlformats.org/officeDocument/2006/relationships/tags" Target="../tags/tag231.xml"/><Relationship Id="rId29" Type="http://schemas.openxmlformats.org/officeDocument/2006/relationships/tags" Target="../tags/tag258.xml"/><Relationship Id="rId24" Type="http://schemas.openxmlformats.org/officeDocument/2006/relationships/tags" Target="../tags/tag253.xml"/><Relationship Id="rId40" Type="http://schemas.openxmlformats.org/officeDocument/2006/relationships/tags" Target="../tags/tag269.xml"/><Relationship Id="rId45" Type="http://schemas.openxmlformats.org/officeDocument/2006/relationships/tags" Target="../tags/tag274.xml"/><Relationship Id="rId66" Type="http://schemas.openxmlformats.org/officeDocument/2006/relationships/tags" Target="../tags/tag295.xml"/><Relationship Id="rId87" Type="http://schemas.openxmlformats.org/officeDocument/2006/relationships/tags" Target="../tags/tag316.xml"/><Relationship Id="rId61" Type="http://schemas.openxmlformats.org/officeDocument/2006/relationships/tags" Target="../tags/tag290.xml"/><Relationship Id="rId82" Type="http://schemas.openxmlformats.org/officeDocument/2006/relationships/tags" Target="../tags/tag311.xml"/><Relationship Id="rId19" Type="http://schemas.openxmlformats.org/officeDocument/2006/relationships/tags" Target="../tags/tag248.xml"/><Relationship Id="rId14" Type="http://schemas.openxmlformats.org/officeDocument/2006/relationships/tags" Target="../tags/tag243.xml"/><Relationship Id="rId30" Type="http://schemas.openxmlformats.org/officeDocument/2006/relationships/tags" Target="../tags/tag259.xml"/><Relationship Id="rId35" Type="http://schemas.openxmlformats.org/officeDocument/2006/relationships/tags" Target="../tags/tag264.xml"/><Relationship Id="rId56" Type="http://schemas.openxmlformats.org/officeDocument/2006/relationships/tags" Target="../tags/tag285.xml"/><Relationship Id="rId77" Type="http://schemas.openxmlformats.org/officeDocument/2006/relationships/tags" Target="../tags/tag306.xml"/><Relationship Id="rId8" Type="http://schemas.openxmlformats.org/officeDocument/2006/relationships/tags" Target="../tags/tag237.xml"/><Relationship Id="rId51" Type="http://schemas.openxmlformats.org/officeDocument/2006/relationships/tags" Target="../tags/tag280.xml"/><Relationship Id="rId72" Type="http://schemas.openxmlformats.org/officeDocument/2006/relationships/tags" Target="../tags/tag301.xml"/><Relationship Id="rId93" Type="http://schemas.openxmlformats.org/officeDocument/2006/relationships/tags" Target="../tags/tag322.xml"/><Relationship Id="rId98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334.xml"/><Relationship Id="rId13" Type="http://schemas.openxmlformats.org/officeDocument/2006/relationships/tags" Target="../tags/tag339.xml"/><Relationship Id="rId18" Type="http://schemas.openxmlformats.org/officeDocument/2006/relationships/tags" Target="../tags/tag344.xml"/><Relationship Id="rId3" Type="http://schemas.openxmlformats.org/officeDocument/2006/relationships/tags" Target="../tags/tag329.xml"/><Relationship Id="rId21" Type="http://schemas.openxmlformats.org/officeDocument/2006/relationships/tags" Target="../tags/tag347.xml"/><Relationship Id="rId7" Type="http://schemas.openxmlformats.org/officeDocument/2006/relationships/tags" Target="../tags/tag333.xml"/><Relationship Id="rId12" Type="http://schemas.openxmlformats.org/officeDocument/2006/relationships/tags" Target="../tags/tag338.xml"/><Relationship Id="rId17" Type="http://schemas.openxmlformats.org/officeDocument/2006/relationships/tags" Target="../tags/tag343.xml"/><Relationship Id="rId2" Type="http://schemas.openxmlformats.org/officeDocument/2006/relationships/tags" Target="../tags/tag328.xml"/><Relationship Id="rId16" Type="http://schemas.openxmlformats.org/officeDocument/2006/relationships/tags" Target="../tags/tag342.xml"/><Relationship Id="rId20" Type="http://schemas.openxmlformats.org/officeDocument/2006/relationships/tags" Target="../tags/tag346.xml"/><Relationship Id="rId1" Type="http://schemas.openxmlformats.org/officeDocument/2006/relationships/tags" Target="../tags/tag327.xml"/><Relationship Id="rId6" Type="http://schemas.openxmlformats.org/officeDocument/2006/relationships/tags" Target="../tags/tag332.xml"/><Relationship Id="rId11" Type="http://schemas.openxmlformats.org/officeDocument/2006/relationships/tags" Target="../tags/tag337.xml"/><Relationship Id="rId24" Type="http://schemas.openxmlformats.org/officeDocument/2006/relationships/slideLayout" Target="../slideLayouts/slideLayout6.xml"/><Relationship Id="rId5" Type="http://schemas.openxmlformats.org/officeDocument/2006/relationships/tags" Target="../tags/tag331.xml"/><Relationship Id="rId15" Type="http://schemas.openxmlformats.org/officeDocument/2006/relationships/tags" Target="../tags/tag341.xml"/><Relationship Id="rId23" Type="http://schemas.openxmlformats.org/officeDocument/2006/relationships/tags" Target="../tags/tag349.xml"/><Relationship Id="rId10" Type="http://schemas.openxmlformats.org/officeDocument/2006/relationships/tags" Target="../tags/tag336.xml"/><Relationship Id="rId19" Type="http://schemas.openxmlformats.org/officeDocument/2006/relationships/tags" Target="../tags/tag345.xml"/><Relationship Id="rId4" Type="http://schemas.openxmlformats.org/officeDocument/2006/relationships/tags" Target="../tags/tag330.xml"/><Relationship Id="rId9" Type="http://schemas.openxmlformats.org/officeDocument/2006/relationships/tags" Target="../tags/tag335.xml"/><Relationship Id="rId14" Type="http://schemas.openxmlformats.org/officeDocument/2006/relationships/tags" Target="../tags/tag340.xml"/><Relationship Id="rId22" Type="http://schemas.openxmlformats.org/officeDocument/2006/relationships/tags" Target="../tags/tag34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352.xml"/><Relationship Id="rId2" Type="http://schemas.openxmlformats.org/officeDocument/2006/relationships/tags" Target="../tags/tag351.xml"/><Relationship Id="rId1" Type="http://schemas.openxmlformats.org/officeDocument/2006/relationships/tags" Target="../tags/tag350.xml"/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360.xml"/><Relationship Id="rId13" Type="http://schemas.openxmlformats.org/officeDocument/2006/relationships/tags" Target="../tags/tag365.xml"/><Relationship Id="rId18" Type="http://schemas.openxmlformats.org/officeDocument/2006/relationships/tags" Target="../tags/tag370.xml"/><Relationship Id="rId26" Type="http://schemas.openxmlformats.org/officeDocument/2006/relationships/tags" Target="../tags/tag378.xml"/><Relationship Id="rId3" Type="http://schemas.openxmlformats.org/officeDocument/2006/relationships/tags" Target="../tags/tag355.xml"/><Relationship Id="rId21" Type="http://schemas.openxmlformats.org/officeDocument/2006/relationships/tags" Target="../tags/tag373.xml"/><Relationship Id="rId7" Type="http://schemas.openxmlformats.org/officeDocument/2006/relationships/tags" Target="../tags/tag359.xml"/><Relationship Id="rId12" Type="http://schemas.openxmlformats.org/officeDocument/2006/relationships/tags" Target="../tags/tag364.xml"/><Relationship Id="rId17" Type="http://schemas.openxmlformats.org/officeDocument/2006/relationships/tags" Target="../tags/tag369.xml"/><Relationship Id="rId25" Type="http://schemas.openxmlformats.org/officeDocument/2006/relationships/tags" Target="../tags/tag377.xml"/><Relationship Id="rId2" Type="http://schemas.openxmlformats.org/officeDocument/2006/relationships/tags" Target="../tags/tag354.xml"/><Relationship Id="rId16" Type="http://schemas.openxmlformats.org/officeDocument/2006/relationships/tags" Target="../tags/tag368.xml"/><Relationship Id="rId20" Type="http://schemas.openxmlformats.org/officeDocument/2006/relationships/tags" Target="../tags/tag372.xml"/><Relationship Id="rId1" Type="http://schemas.openxmlformats.org/officeDocument/2006/relationships/tags" Target="../tags/tag353.xml"/><Relationship Id="rId6" Type="http://schemas.openxmlformats.org/officeDocument/2006/relationships/tags" Target="../tags/tag358.xml"/><Relationship Id="rId11" Type="http://schemas.openxmlformats.org/officeDocument/2006/relationships/tags" Target="../tags/tag363.xml"/><Relationship Id="rId24" Type="http://schemas.openxmlformats.org/officeDocument/2006/relationships/tags" Target="../tags/tag376.xml"/><Relationship Id="rId5" Type="http://schemas.openxmlformats.org/officeDocument/2006/relationships/tags" Target="../tags/tag357.xml"/><Relationship Id="rId15" Type="http://schemas.openxmlformats.org/officeDocument/2006/relationships/tags" Target="../tags/tag367.xml"/><Relationship Id="rId23" Type="http://schemas.openxmlformats.org/officeDocument/2006/relationships/tags" Target="../tags/tag375.xml"/><Relationship Id="rId28" Type="http://schemas.openxmlformats.org/officeDocument/2006/relationships/notesSlide" Target="../notesSlides/notesSlide14.xml"/><Relationship Id="rId10" Type="http://schemas.openxmlformats.org/officeDocument/2006/relationships/tags" Target="../tags/tag362.xml"/><Relationship Id="rId19" Type="http://schemas.openxmlformats.org/officeDocument/2006/relationships/tags" Target="../tags/tag371.xml"/><Relationship Id="rId4" Type="http://schemas.openxmlformats.org/officeDocument/2006/relationships/tags" Target="../tags/tag356.xml"/><Relationship Id="rId9" Type="http://schemas.openxmlformats.org/officeDocument/2006/relationships/tags" Target="../tags/tag361.xml"/><Relationship Id="rId14" Type="http://schemas.openxmlformats.org/officeDocument/2006/relationships/tags" Target="../tags/tag366.xml"/><Relationship Id="rId22" Type="http://schemas.openxmlformats.org/officeDocument/2006/relationships/tags" Target="../tags/tag374.xml"/><Relationship Id="rId27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9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13" Type="http://schemas.openxmlformats.org/officeDocument/2006/relationships/tags" Target="../tags/tag23.xml"/><Relationship Id="rId18" Type="http://schemas.openxmlformats.org/officeDocument/2006/relationships/tags" Target="../tags/tag28.xml"/><Relationship Id="rId3" Type="http://schemas.openxmlformats.org/officeDocument/2006/relationships/tags" Target="../tags/tag13.xml"/><Relationship Id="rId21" Type="http://schemas.openxmlformats.org/officeDocument/2006/relationships/notesSlide" Target="../notesSlides/notesSlide3.xml"/><Relationship Id="rId7" Type="http://schemas.openxmlformats.org/officeDocument/2006/relationships/tags" Target="../tags/tag17.xml"/><Relationship Id="rId12" Type="http://schemas.openxmlformats.org/officeDocument/2006/relationships/tags" Target="../tags/tag22.xml"/><Relationship Id="rId17" Type="http://schemas.openxmlformats.org/officeDocument/2006/relationships/tags" Target="../tags/tag27.xml"/><Relationship Id="rId2" Type="http://schemas.openxmlformats.org/officeDocument/2006/relationships/tags" Target="../tags/tag12.xml"/><Relationship Id="rId16" Type="http://schemas.openxmlformats.org/officeDocument/2006/relationships/tags" Target="../tags/tag26.xml"/><Relationship Id="rId20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11" Type="http://schemas.openxmlformats.org/officeDocument/2006/relationships/tags" Target="../tags/tag21.xml"/><Relationship Id="rId5" Type="http://schemas.openxmlformats.org/officeDocument/2006/relationships/tags" Target="../tags/tag15.xml"/><Relationship Id="rId15" Type="http://schemas.openxmlformats.org/officeDocument/2006/relationships/tags" Target="../tags/tag25.xml"/><Relationship Id="rId10" Type="http://schemas.openxmlformats.org/officeDocument/2006/relationships/tags" Target="../tags/tag20.xml"/><Relationship Id="rId19" Type="http://schemas.openxmlformats.org/officeDocument/2006/relationships/tags" Target="../tags/tag29.xml"/><Relationship Id="rId4" Type="http://schemas.openxmlformats.org/officeDocument/2006/relationships/tags" Target="../tags/tag14.xml"/><Relationship Id="rId9" Type="http://schemas.openxmlformats.org/officeDocument/2006/relationships/tags" Target="../tags/tag19.xml"/><Relationship Id="rId14" Type="http://schemas.openxmlformats.org/officeDocument/2006/relationships/tags" Target="../tags/tag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4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tags" Target="../tags/tag44.xml"/><Relationship Id="rId18" Type="http://schemas.openxmlformats.org/officeDocument/2006/relationships/tags" Target="../tags/tag49.xml"/><Relationship Id="rId26" Type="http://schemas.openxmlformats.org/officeDocument/2006/relationships/tags" Target="../tags/tag57.xml"/><Relationship Id="rId39" Type="http://schemas.openxmlformats.org/officeDocument/2006/relationships/tags" Target="../tags/tag70.xml"/><Relationship Id="rId21" Type="http://schemas.openxmlformats.org/officeDocument/2006/relationships/tags" Target="../tags/tag52.xml"/><Relationship Id="rId34" Type="http://schemas.openxmlformats.org/officeDocument/2006/relationships/tags" Target="../tags/tag65.xml"/><Relationship Id="rId42" Type="http://schemas.openxmlformats.org/officeDocument/2006/relationships/tags" Target="../tags/tag73.xml"/><Relationship Id="rId7" Type="http://schemas.openxmlformats.org/officeDocument/2006/relationships/tags" Target="../tags/tag38.xml"/><Relationship Id="rId2" Type="http://schemas.openxmlformats.org/officeDocument/2006/relationships/tags" Target="../tags/tag33.xml"/><Relationship Id="rId16" Type="http://schemas.openxmlformats.org/officeDocument/2006/relationships/tags" Target="../tags/tag47.xml"/><Relationship Id="rId29" Type="http://schemas.openxmlformats.org/officeDocument/2006/relationships/tags" Target="../tags/tag60.xml"/><Relationship Id="rId1" Type="http://schemas.openxmlformats.org/officeDocument/2006/relationships/tags" Target="../tags/tag32.xml"/><Relationship Id="rId6" Type="http://schemas.openxmlformats.org/officeDocument/2006/relationships/tags" Target="../tags/tag37.xml"/><Relationship Id="rId11" Type="http://schemas.openxmlformats.org/officeDocument/2006/relationships/tags" Target="../tags/tag42.xml"/><Relationship Id="rId24" Type="http://schemas.openxmlformats.org/officeDocument/2006/relationships/tags" Target="../tags/tag55.xml"/><Relationship Id="rId32" Type="http://schemas.openxmlformats.org/officeDocument/2006/relationships/tags" Target="../tags/tag63.xml"/><Relationship Id="rId37" Type="http://schemas.openxmlformats.org/officeDocument/2006/relationships/tags" Target="../tags/tag68.xml"/><Relationship Id="rId40" Type="http://schemas.openxmlformats.org/officeDocument/2006/relationships/tags" Target="../tags/tag71.xml"/><Relationship Id="rId45" Type="http://schemas.openxmlformats.org/officeDocument/2006/relationships/slideLayout" Target="../slideLayouts/slideLayout7.xml"/><Relationship Id="rId5" Type="http://schemas.openxmlformats.org/officeDocument/2006/relationships/tags" Target="../tags/tag36.xml"/><Relationship Id="rId15" Type="http://schemas.openxmlformats.org/officeDocument/2006/relationships/tags" Target="../tags/tag46.xml"/><Relationship Id="rId23" Type="http://schemas.openxmlformats.org/officeDocument/2006/relationships/tags" Target="../tags/tag54.xml"/><Relationship Id="rId28" Type="http://schemas.openxmlformats.org/officeDocument/2006/relationships/tags" Target="../tags/tag59.xml"/><Relationship Id="rId36" Type="http://schemas.openxmlformats.org/officeDocument/2006/relationships/tags" Target="../tags/tag67.xml"/><Relationship Id="rId10" Type="http://schemas.openxmlformats.org/officeDocument/2006/relationships/tags" Target="../tags/tag41.xml"/><Relationship Id="rId19" Type="http://schemas.openxmlformats.org/officeDocument/2006/relationships/tags" Target="../tags/tag50.xml"/><Relationship Id="rId31" Type="http://schemas.openxmlformats.org/officeDocument/2006/relationships/tags" Target="../tags/tag62.xml"/><Relationship Id="rId44" Type="http://schemas.openxmlformats.org/officeDocument/2006/relationships/tags" Target="../tags/tag75.xml"/><Relationship Id="rId4" Type="http://schemas.openxmlformats.org/officeDocument/2006/relationships/tags" Target="../tags/tag35.xml"/><Relationship Id="rId9" Type="http://schemas.openxmlformats.org/officeDocument/2006/relationships/tags" Target="../tags/tag40.xml"/><Relationship Id="rId14" Type="http://schemas.openxmlformats.org/officeDocument/2006/relationships/tags" Target="../tags/tag45.xml"/><Relationship Id="rId22" Type="http://schemas.openxmlformats.org/officeDocument/2006/relationships/tags" Target="../tags/tag53.xml"/><Relationship Id="rId27" Type="http://schemas.openxmlformats.org/officeDocument/2006/relationships/tags" Target="../tags/tag58.xml"/><Relationship Id="rId30" Type="http://schemas.openxmlformats.org/officeDocument/2006/relationships/tags" Target="../tags/tag61.xml"/><Relationship Id="rId35" Type="http://schemas.openxmlformats.org/officeDocument/2006/relationships/tags" Target="../tags/tag66.xml"/><Relationship Id="rId43" Type="http://schemas.openxmlformats.org/officeDocument/2006/relationships/tags" Target="../tags/tag74.xml"/><Relationship Id="rId8" Type="http://schemas.openxmlformats.org/officeDocument/2006/relationships/tags" Target="../tags/tag39.xml"/><Relationship Id="rId3" Type="http://schemas.openxmlformats.org/officeDocument/2006/relationships/tags" Target="../tags/tag34.xml"/><Relationship Id="rId12" Type="http://schemas.openxmlformats.org/officeDocument/2006/relationships/tags" Target="../tags/tag43.xml"/><Relationship Id="rId17" Type="http://schemas.openxmlformats.org/officeDocument/2006/relationships/tags" Target="../tags/tag48.xml"/><Relationship Id="rId25" Type="http://schemas.openxmlformats.org/officeDocument/2006/relationships/tags" Target="../tags/tag56.xml"/><Relationship Id="rId33" Type="http://schemas.openxmlformats.org/officeDocument/2006/relationships/tags" Target="../tags/tag64.xml"/><Relationship Id="rId38" Type="http://schemas.openxmlformats.org/officeDocument/2006/relationships/tags" Target="../tags/tag69.xml"/><Relationship Id="rId20" Type="http://schemas.openxmlformats.org/officeDocument/2006/relationships/tags" Target="../tags/tag51.xml"/><Relationship Id="rId41" Type="http://schemas.openxmlformats.org/officeDocument/2006/relationships/tags" Target="../tags/tag7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CSE 332: Data Structures and Parallelism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Spring 2022</a:t>
            </a:r>
          </a:p>
          <a:p>
            <a:r>
              <a:rPr lang="en-US" altLang="en-US" dirty="0"/>
              <a:t>Richard Anderson</a:t>
            </a:r>
          </a:p>
          <a:p>
            <a:r>
              <a:rPr lang="en-US" altLang="en-US" dirty="0"/>
              <a:t>Lecture </a:t>
            </a:r>
            <a:r>
              <a:rPr lang="en-US" altLang="en-US" dirty="0" smtClean="0"/>
              <a:t>5: Binary Heaps</a:t>
            </a:r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Oval 3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5918200" y="16764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99</a:t>
            </a:r>
          </a:p>
        </p:txBody>
      </p:sp>
      <p:sp>
        <p:nvSpPr>
          <p:cNvPr id="8" name="Oval 4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3683000" y="16764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60</a:t>
            </a:r>
          </a:p>
        </p:txBody>
      </p:sp>
      <p:sp>
        <p:nvSpPr>
          <p:cNvPr id="9" name="Oval 5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2159000" y="16764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40</a:t>
            </a:r>
          </a:p>
        </p:txBody>
      </p:sp>
      <p:sp>
        <p:nvSpPr>
          <p:cNvPr id="10" name="Oval 6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5207000" y="104775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27</a:t>
            </a:r>
            <a:endParaRPr lang="en-US" altLang="en-US" sz="2400" dirty="0"/>
          </a:p>
        </p:txBody>
      </p:sp>
      <p:sp>
        <p:nvSpPr>
          <p:cNvPr id="11" name="Oval 7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3175000" y="104775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20</a:t>
            </a:r>
          </a:p>
        </p:txBody>
      </p:sp>
      <p:sp>
        <p:nvSpPr>
          <p:cNvPr id="12" name="Oval 8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4089400" y="419100"/>
            <a:ext cx="711200" cy="400050"/>
          </a:xfrm>
          <a:prstGeom prst="ellipse">
            <a:avLst/>
          </a:prstGeom>
          <a:noFill/>
          <a:ln w="4445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10</a:t>
            </a:r>
          </a:p>
        </p:txBody>
      </p:sp>
      <p:cxnSp>
        <p:nvCxnSpPr>
          <p:cNvPr id="13" name="AutoShape 9"/>
          <p:cNvCxnSpPr>
            <a:cxnSpLocks noChangeShapeType="1"/>
            <a:stCxn id="12" idx="3"/>
            <a:endCxn id="11" idx="0"/>
          </p:cNvCxnSpPr>
          <p:nvPr>
            <p:custDataLst>
              <p:tags r:id="rId7"/>
            </p:custDataLst>
          </p:nvPr>
        </p:nvCxnSpPr>
        <p:spPr bwMode="auto">
          <a:xfrm flipH="1">
            <a:off x="3530600" y="782638"/>
            <a:ext cx="663575" cy="246062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10"/>
          <p:cNvCxnSpPr>
            <a:cxnSpLocks noChangeShapeType="1"/>
            <a:stCxn id="12" idx="5"/>
            <a:endCxn id="10" idx="0"/>
          </p:cNvCxnSpPr>
          <p:nvPr>
            <p:custDataLst>
              <p:tags r:id="rId8"/>
            </p:custDataLst>
          </p:nvPr>
        </p:nvCxnSpPr>
        <p:spPr bwMode="auto">
          <a:xfrm>
            <a:off x="4695825" y="782638"/>
            <a:ext cx="866775" cy="246062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AutoShape 11"/>
          <p:cNvCxnSpPr>
            <a:cxnSpLocks noChangeShapeType="1"/>
            <a:stCxn id="10" idx="5"/>
            <a:endCxn id="7" idx="0"/>
          </p:cNvCxnSpPr>
          <p:nvPr>
            <p:custDataLst>
              <p:tags r:id="rId9"/>
            </p:custDataLst>
          </p:nvPr>
        </p:nvCxnSpPr>
        <p:spPr bwMode="auto">
          <a:xfrm>
            <a:off x="5813425" y="1408113"/>
            <a:ext cx="460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AutoShape 12"/>
          <p:cNvCxnSpPr>
            <a:cxnSpLocks noChangeShapeType="1"/>
            <a:stCxn id="11" idx="3"/>
            <a:endCxn id="9" idx="0"/>
          </p:cNvCxnSpPr>
          <p:nvPr>
            <p:custDataLst>
              <p:tags r:id="rId10"/>
            </p:custDataLst>
          </p:nvPr>
        </p:nvCxnSpPr>
        <p:spPr bwMode="auto">
          <a:xfrm flipH="1">
            <a:off x="2514600" y="1408113"/>
            <a:ext cx="765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AutoShape 13"/>
          <p:cNvCxnSpPr>
            <a:cxnSpLocks noChangeShapeType="1"/>
            <a:stCxn id="11" idx="5"/>
            <a:endCxn id="8" idx="0"/>
          </p:cNvCxnSpPr>
          <p:nvPr>
            <p:custDataLst>
              <p:tags r:id="rId11"/>
            </p:custDataLst>
          </p:nvPr>
        </p:nvCxnSpPr>
        <p:spPr bwMode="auto">
          <a:xfrm>
            <a:off x="3781425" y="1408113"/>
            <a:ext cx="257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Oval 14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1346200" y="2305050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50</a:t>
            </a:r>
          </a:p>
        </p:txBody>
      </p:sp>
      <p:cxnSp>
        <p:nvCxnSpPr>
          <p:cNvPr id="19" name="AutoShape 15"/>
          <p:cNvCxnSpPr>
            <a:cxnSpLocks noChangeShapeType="1"/>
            <a:stCxn id="9" idx="3"/>
            <a:endCxn id="18" idx="0"/>
          </p:cNvCxnSpPr>
          <p:nvPr>
            <p:custDataLst>
              <p:tags r:id="rId13"/>
            </p:custDataLst>
          </p:nvPr>
        </p:nvCxnSpPr>
        <p:spPr bwMode="auto">
          <a:xfrm flipH="1">
            <a:off x="1676400" y="2036763"/>
            <a:ext cx="587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Oval 16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2463800" y="2305050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700</a:t>
            </a:r>
          </a:p>
        </p:txBody>
      </p:sp>
      <p:cxnSp>
        <p:nvCxnSpPr>
          <p:cNvPr id="21" name="AutoShape 17"/>
          <p:cNvCxnSpPr>
            <a:cxnSpLocks noChangeShapeType="1"/>
            <a:stCxn id="9" idx="5"/>
            <a:endCxn id="20" idx="0"/>
          </p:cNvCxnSpPr>
          <p:nvPr>
            <p:custDataLst>
              <p:tags r:id="rId15"/>
            </p:custDataLst>
          </p:nvPr>
        </p:nvCxnSpPr>
        <p:spPr bwMode="auto">
          <a:xfrm>
            <a:off x="2765425" y="2036763"/>
            <a:ext cx="285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Oval 18"/>
          <p:cNvSpPr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4902200" y="16764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85</a:t>
            </a:r>
          </a:p>
        </p:txBody>
      </p:sp>
      <p:cxnSp>
        <p:nvCxnSpPr>
          <p:cNvPr id="23" name="AutoShape 19"/>
          <p:cNvCxnSpPr>
            <a:cxnSpLocks noChangeShapeType="1"/>
            <a:stCxn id="10" idx="3"/>
            <a:endCxn id="22" idx="0"/>
          </p:cNvCxnSpPr>
          <p:nvPr>
            <p:custDataLst>
              <p:tags r:id="rId17"/>
            </p:custDataLst>
          </p:nvPr>
        </p:nvCxnSpPr>
        <p:spPr bwMode="auto">
          <a:xfrm flipH="1">
            <a:off x="5257800" y="1408113"/>
            <a:ext cx="539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Oval 20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3378200" y="2305050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65</a:t>
            </a:r>
          </a:p>
        </p:txBody>
      </p:sp>
      <p:cxnSp>
        <p:nvCxnSpPr>
          <p:cNvPr id="25" name="AutoShape 21"/>
          <p:cNvCxnSpPr>
            <a:cxnSpLocks noChangeShapeType="1"/>
            <a:stCxn id="8" idx="3"/>
            <a:endCxn id="24" idx="0"/>
          </p:cNvCxnSpPr>
          <p:nvPr>
            <p:custDataLst>
              <p:tags r:id="rId19"/>
            </p:custDataLst>
          </p:nvPr>
        </p:nvCxnSpPr>
        <p:spPr bwMode="auto">
          <a:xfrm flipH="1">
            <a:off x="3708400" y="2036763"/>
            <a:ext cx="79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Line 22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3919538" y="381000"/>
            <a:ext cx="884237" cy="496888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23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 flipH="1">
            <a:off x="3965575" y="406400"/>
            <a:ext cx="958850" cy="53975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Freeform 42"/>
          <p:cNvSpPr>
            <a:spLocks/>
          </p:cNvSpPr>
          <p:nvPr>
            <p:custDataLst>
              <p:tags r:id="rId22"/>
            </p:custDataLst>
          </p:nvPr>
        </p:nvSpPr>
        <p:spPr bwMode="auto">
          <a:xfrm>
            <a:off x="4146550" y="946150"/>
            <a:ext cx="523875" cy="1557338"/>
          </a:xfrm>
          <a:custGeom>
            <a:avLst/>
            <a:gdLst>
              <a:gd name="T0" fmla="*/ 0 w 330"/>
              <a:gd name="T1" fmla="*/ 2147483647 h 981"/>
              <a:gd name="T2" fmla="*/ 2147483647 w 330"/>
              <a:gd name="T3" fmla="*/ 2147483647 h 981"/>
              <a:gd name="T4" fmla="*/ 2147483647 w 330"/>
              <a:gd name="T5" fmla="*/ 2147483647 h 981"/>
              <a:gd name="T6" fmla="*/ 2147483647 w 330"/>
              <a:gd name="T7" fmla="*/ 0 h 98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0" h="981">
                <a:moveTo>
                  <a:pt x="0" y="981"/>
                </a:moveTo>
                <a:cubicBezTo>
                  <a:pt x="80" y="980"/>
                  <a:pt x="160" y="979"/>
                  <a:pt x="213" y="896"/>
                </a:cubicBezTo>
                <a:cubicBezTo>
                  <a:pt x="266" y="813"/>
                  <a:pt x="310" y="633"/>
                  <a:pt x="320" y="484"/>
                </a:cubicBezTo>
                <a:cubicBezTo>
                  <a:pt x="330" y="335"/>
                  <a:pt x="300" y="167"/>
                  <a:pt x="270" y="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Oval 3"/>
          <p:cNvSpPr>
            <a:spLocks noChangeAspect="1" noChangeArrowheads="1"/>
          </p:cNvSpPr>
          <p:nvPr>
            <p:custDataLst>
              <p:tags r:id="rId23"/>
            </p:custDataLst>
          </p:nvPr>
        </p:nvSpPr>
        <p:spPr bwMode="auto">
          <a:xfrm>
            <a:off x="5715000" y="49434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99</a:t>
            </a:r>
          </a:p>
        </p:txBody>
      </p:sp>
      <p:sp>
        <p:nvSpPr>
          <p:cNvPr id="30" name="Oval 4"/>
          <p:cNvSpPr>
            <a:spLocks noChangeAspect="1" noChangeArrowheads="1"/>
          </p:cNvSpPr>
          <p:nvPr>
            <p:custDataLst>
              <p:tags r:id="rId24"/>
            </p:custDataLst>
          </p:nvPr>
        </p:nvSpPr>
        <p:spPr bwMode="auto">
          <a:xfrm>
            <a:off x="3479800" y="49434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/>
              <a:t>60</a:t>
            </a:r>
          </a:p>
        </p:txBody>
      </p:sp>
      <p:sp>
        <p:nvSpPr>
          <p:cNvPr id="31" name="Oval 5"/>
          <p:cNvSpPr>
            <a:spLocks noChangeAspect="1" noChangeArrowheads="1"/>
          </p:cNvSpPr>
          <p:nvPr>
            <p:custDataLst>
              <p:tags r:id="rId25"/>
            </p:custDataLst>
          </p:nvPr>
        </p:nvSpPr>
        <p:spPr bwMode="auto">
          <a:xfrm>
            <a:off x="1955800" y="49434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40</a:t>
            </a:r>
          </a:p>
        </p:txBody>
      </p:sp>
      <p:sp>
        <p:nvSpPr>
          <p:cNvPr id="32" name="Oval 6"/>
          <p:cNvSpPr>
            <a:spLocks noChangeAspect="1" noChangeArrowheads="1"/>
          </p:cNvSpPr>
          <p:nvPr>
            <p:custDataLst>
              <p:tags r:id="rId26"/>
            </p:custDataLst>
          </p:nvPr>
        </p:nvSpPr>
        <p:spPr bwMode="auto">
          <a:xfrm>
            <a:off x="5003800" y="431482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27</a:t>
            </a:r>
            <a:endParaRPr lang="en-US" altLang="en-US" sz="2400" dirty="0"/>
          </a:p>
        </p:txBody>
      </p:sp>
      <p:sp>
        <p:nvSpPr>
          <p:cNvPr id="33" name="Oval 7"/>
          <p:cNvSpPr>
            <a:spLocks noChangeAspect="1" noChangeArrowheads="1"/>
          </p:cNvSpPr>
          <p:nvPr>
            <p:custDataLst>
              <p:tags r:id="rId27"/>
            </p:custDataLst>
          </p:nvPr>
        </p:nvSpPr>
        <p:spPr bwMode="auto">
          <a:xfrm>
            <a:off x="2971800" y="431482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20</a:t>
            </a:r>
          </a:p>
        </p:txBody>
      </p:sp>
      <p:sp>
        <p:nvSpPr>
          <p:cNvPr id="34" name="Oval 8"/>
          <p:cNvSpPr>
            <a:spLocks noChangeAspect="1" noChangeArrowheads="1"/>
          </p:cNvSpPr>
          <p:nvPr>
            <p:custDataLst>
              <p:tags r:id="rId28"/>
            </p:custDataLst>
          </p:nvPr>
        </p:nvSpPr>
        <p:spPr bwMode="auto">
          <a:xfrm>
            <a:off x="3886200" y="3686175"/>
            <a:ext cx="711200" cy="400050"/>
          </a:xfrm>
          <a:prstGeom prst="ellipse">
            <a:avLst/>
          </a:prstGeom>
          <a:noFill/>
          <a:ln w="4445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65</a:t>
            </a:r>
            <a:endParaRPr lang="en-US" altLang="en-US" sz="2400" dirty="0"/>
          </a:p>
        </p:txBody>
      </p:sp>
      <p:cxnSp>
        <p:nvCxnSpPr>
          <p:cNvPr id="35" name="AutoShape 9"/>
          <p:cNvCxnSpPr>
            <a:cxnSpLocks noChangeShapeType="1"/>
            <a:stCxn id="34" idx="3"/>
            <a:endCxn id="33" idx="0"/>
          </p:cNvCxnSpPr>
          <p:nvPr>
            <p:custDataLst>
              <p:tags r:id="rId29"/>
            </p:custDataLst>
          </p:nvPr>
        </p:nvCxnSpPr>
        <p:spPr bwMode="auto">
          <a:xfrm flipH="1">
            <a:off x="3327400" y="4049713"/>
            <a:ext cx="663575" cy="246062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AutoShape 10"/>
          <p:cNvCxnSpPr>
            <a:cxnSpLocks noChangeShapeType="1"/>
            <a:stCxn id="34" idx="5"/>
            <a:endCxn id="32" idx="0"/>
          </p:cNvCxnSpPr>
          <p:nvPr>
            <p:custDataLst>
              <p:tags r:id="rId30"/>
            </p:custDataLst>
          </p:nvPr>
        </p:nvCxnSpPr>
        <p:spPr bwMode="auto">
          <a:xfrm>
            <a:off x="4492625" y="4049713"/>
            <a:ext cx="866775" cy="246062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AutoShape 11"/>
          <p:cNvCxnSpPr>
            <a:cxnSpLocks noChangeShapeType="1"/>
            <a:stCxn id="32" idx="5"/>
            <a:endCxn id="29" idx="0"/>
          </p:cNvCxnSpPr>
          <p:nvPr>
            <p:custDataLst>
              <p:tags r:id="rId31"/>
            </p:custDataLst>
          </p:nvPr>
        </p:nvCxnSpPr>
        <p:spPr bwMode="auto">
          <a:xfrm>
            <a:off x="5610225" y="4675188"/>
            <a:ext cx="460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AutoShape 12"/>
          <p:cNvCxnSpPr>
            <a:cxnSpLocks noChangeShapeType="1"/>
            <a:stCxn id="33" idx="3"/>
            <a:endCxn id="31" idx="0"/>
          </p:cNvCxnSpPr>
          <p:nvPr>
            <p:custDataLst>
              <p:tags r:id="rId32"/>
            </p:custDataLst>
          </p:nvPr>
        </p:nvCxnSpPr>
        <p:spPr bwMode="auto">
          <a:xfrm flipH="1">
            <a:off x="2311400" y="4675188"/>
            <a:ext cx="765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AutoShape 13"/>
          <p:cNvCxnSpPr>
            <a:cxnSpLocks noChangeShapeType="1"/>
            <a:stCxn id="33" idx="5"/>
            <a:endCxn id="30" idx="0"/>
          </p:cNvCxnSpPr>
          <p:nvPr>
            <p:custDataLst>
              <p:tags r:id="rId33"/>
            </p:custDataLst>
          </p:nvPr>
        </p:nvCxnSpPr>
        <p:spPr bwMode="auto">
          <a:xfrm>
            <a:off x="3578225" y="4675188"/>
            <a:ext cx="257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Oval 14"/>
          <p:cNvSpPr>
            <a:spLocks noChangeAspect="1" noChangeArrowheads="1"/>
          </p:cNvSpPr>
          <p:nvPr>
            <p:custDataLst>
              <p:tags r:id="rId34"/>
            </p:custDataLst>
          </p:nvPr>
        </p:nvSpPr>
        <p:spPr bwMode="auto">
          <a:xfrm>
            <a:off x="1143000" y="5572125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50</a:t>
            </a:r>
          </a:p>
        </p:txBody>
      </p:sp>
      <p:cxnSp>
        <p:nvCxnSpPr>
          <p:cNvPr id="41" name="AutoShape 15"/>
          <p:cNvCxnSpPr>
            <a:cxnSpLocks noChangeShapeType="1"/>
            <a:stCxn id="31" idx="3"/>
            <a:endCxn id="40" idx="0"/>
          </p:cNvCxnSpPr>
          <p:nvPr>
            <p:custDataLst>
              <p:tags r:id="rId35"/>
            </p:custDataLst>
          </p:nvPr>
        </p:nvCxnSpPr>
        <p:spPr bwMode="auto">
          <a:xfrm flipH="1">
            <a:off x="1473200" y="5303838"/>
            <a:ext cx="587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" name="Oval 16"/>
          <p:cNvSpPr>
            <a:spLocks noChangeAspect="1" noChangeArrowheads="1"/>
          </p:cNvSpPr>
          <p:nvPr>
            <p:custDataLst>
              <p:tags r:id="rId36"/>
            </p:custDataLst>
          </p:nvPr>
        </p:nvSpPr>
        <p:spPr bwMode="auto">
          <a:xfrm>
            <a:off x="2260600" y="5572125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700</a:t>
            </a:r>
          </a:p>
        </p:txBody>
      </p:sp>
      <p:cxnSp>
        <p:nvCxnSpPr>
          <p:cNvPr id="43" name="AutoShape 17"/>
          <p:cNvCxnSpPr>
            <a:cxnSpLocks noChangeShapeType="1"/>
            <a:stCxn id="31" idx="5"/>
            <a:endCxn id="42" idx="0"/>
          </p:cNvCxnSpPr>
          <p:nvPr>
            <p:custDataLst>
              <p:tags r:id="rId37"/>
            </p:custDataLst>
          </p:nvPr>
        </p:nvCxnSpPr>
        <p:spPr bwMode="auto">
          <a:xfrm>
            <a:off x="2562225" y="5303838"/>
            <a:ext cx="285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" name="Oval 18"/>
          <p:cNvSpPr>
            <a:spLocks noChangeAspect="1" noChangeArrowheads="1"/>
          </p:cNvSpPr>
          <p:nvPr>
            <p:custDataLst>
              <p:tags r:id="rId38"/>
            </p:custDataLst>
          </p:nvPr>
        </p:nvSpPr>
        <p:spPr bwMode="auto">
          <a:xfrm>
            <a:off x="4699000" y="49434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85</a:t>
            </a:r>
          </a:p>
        </p:txBody>
      </p:sp>
      <p:cxnSp>
        <p:nvCxnSpPr>
          <p:cNvPr id="45" name="AutoShape 19"/>
          <p:cNvCxnSpPr>
            <a:cxnSpLocks noChangeShapeType="1"/>
            <a:stCxn id="32" idx="3"/>
            <a:endCxn id="44" idx="0"/>
          </p:cNvCxnSpPr>
          <p:nvPr>
            <p:custDataLst>
              <p:tags r:id="rId39"/>
            </p:custDataLst>
          </p:nvPr>
        </p:nvCxnSpPr>
        <p:spPr bwMode="auto">
          <a:xfrm flipH="1">
            <a:off x="5054600" y="4675188"/>
            <a:ext cx="539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623067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Oval 3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6070600" y="18669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99</a:t>
            </a:r>
          </a:p>
        </p:txBody>
      </p:sp>
      <p:sp>
        <p:nvSpPr>
          <p:cNvPr id="6" name="Oval 4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3835400" y="18669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/>
              <a:t>60</a:t>
            </a:r>
          </a:p>
        </p:txBody>
      </p:sp>
      <p:sp>
        <p:nvSpPr>
          <p:cNvPr id="7" name="Oval 5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2311400" y="18669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40</a:t>
            </a:r>
          </a:p>
        </p:txBody>
      </p:sp>
      <p:sp>
        <p:nvSpPr>
          <p:cNvPr id="8" name="Oval 6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5359400" y="123825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27</a:t>
            </a:r>
            <a:endParaRPr lang="en-US" altLang="en-US" sz="2400" dirty="0"/>
          </a:p>
        </p:txBody>
      </p:sp>
      <p:sp>
        <p:nvSpPr>
          <p:cNvPr id="9" name="Oval 7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3327400" y="123825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20</a:t>
            </a:r>
          </a:p>
        </p:txBody>
      </p:sp>
      <p:sp>
        <p:nvSpPr>
          <p:cNvPr id="10" name="Oval 8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4241800" y="609600"/>
            <a:ext cx="711200" cy="400050"/>
          </a:xfrm>
          <a:prstGeom prst="ellipse">
            <a:avLst/>
          </a:prstGeom>
          <a:noFill/>
          <a:ln w="4445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65</a:t>
            </a:r>
            <a:endParaRPr lang="en-US" altLang="en-US" sz="2400" dirty="0"/>
          </a:p>
        </p:txBody>
      </p:sp>
      <p:cxnSp>
        <p:nvCxnSpPr>
          <p:cNvPr id="11" name="AutoShape 9"/>
          <p:cNvCxnSpPr>
            <a:cxnSpLocks noChangeShapeType="1"/>
            <a:stCxn id="10" idx="3"/>
            <a:endCxn id="9" idx="0"/>
          </p:cNvCxnSpPr>
          <p:nvPr>
            <p:custDataLst>
              <p:tags r:id="rId7"/>
            </p:custDataLst>
          </p:nvPr>
        </p:nvCxnSpPr>
        <p:spPr bwMode="auto">
          <a:xfrm flipH="1">
            <a:off x="3683000" y="973138"/>
            <a:ext cx="663575" cy="246062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AutoShape 10"/>
          <p:cNvCxnSpPr>
            <a:cxnSpLocks noChangeShapeType="1"/>
            <a:stCxn id="10" idx="5"/>
            <a:endCxn id="8" idx="0"/>
          </p:cNvCxnSpPr>
          <p:nvPr>
            <p:custDataLst>
              <p:tags r:id="rId8"/>
            </p:custDataLst>
          </p:nvPr>
        </p:nvCxnSpPr>
        <p:spPr bwMode="auto">
          <a:xfrm>
            <a:off x="4848225" y="973138"/>
            <a:ext cx="866775" cy="246062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AutoShape 11"/>
          <p:cNvCxnSpPr>
            <a:cxnSpLocks noChangeShapeType="1"/>
            <a:stCxn id="8" idx="5"/>
            <a:endCxn id="5" idx="0"/>
          </p:cNvCxnSpPr>
          <p:nvPr>
            <p:custDataLst>
              <p:tags r:id="rId9"/>
            </p:custDataLst>
          </p:nvPr>
        </p:nvCxnSpPr>
        <p:spPr bwMode="auto">
          <a:xfrm>
            <a:off x="5965825" y="1598613"/>
            <a:ext cx="460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12"/>
          <p:cNvCxnSpPr>
            <a:cxnSpLocks noChangeShapeType="1"/>
            <a:stCxn id="9" idx="3"/>
            <a:endCxn id="7" idx="0"/>
          </p:cNvCxnSpPr>
          <p:nvPr>
            <p:custDataLst>
              <p:tags r:id="rId10"/>
            </p:custDataLst>
          </p:nvPr>
        </p:nvCxnSpPr>
        <p:spPr bwMode="auto">
          <a:xfrm flipH="1">
            <a:off x="2667000" y="1598613"/>
            <a:ext cx="765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AutoShape 13"/>
          <p:cNvCxnSpPr>
            <a:cxnSpLocks noChangeShapeType="1"/>
            <a:stCxn id="9" idx="5"/>
            <a:endCxn id="6" idx="0"/>
          </p:cNvCxnSpPr>
          <p:nvPr>
            <p:custDataLst>
              <p:tags r:id="rId11"/>
            </p:custDataLst>
          </p:nvPr>
        </p:nvCxnSpPr>
        <p:spPr bwMode="auto">
          <a:xfrm>
            <a:off x="3933825" y="1598613"/>
            <a:ext cx="257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Oval 14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1498600" y="2495550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50</a:t>
            </a:r>
          </a:p>
        </p:txBody>
      </p:sp>
      <p:cxnSp>
        <p:nvCxnSpPr>
          <p:cNvPr id="17" name="AutoShape 15"/>
          <p:cNvCxnSpPr>
            <a:cxnSpLocks noChangeShapeType="1"/>
            <a:stCxn id="7" idx="3"/>
            <a:endCxn id="16" idx="0"/>
          </p:cNvCxnSpPr>
          <p:nvPr>
            <p:custDataLst>
              <p:tags r:id="rId13"/>
            </p:custDataLst>
          </p:nvPr>
        </p:nvCxnSpPr>
        <p:spPr bwMode="auto">
          <a:xfrm flipH="1">
            <a:off x="1828800" y="2227263"/>
            <a:ext cx="587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Oval 16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2616200" y="2495550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700</a:t>
            </a:r>
          </a:p>
        </p:txBody>
      </p:sp>
      <p:cxnSp>
        <p:nvCxnSpPr>
          <p:cNvPr id="19" name="AutoShape 17"/>
          <p:cNvCxnSpPr>
            <a:cxnSpLocks noChangeShapeType="1"/>
            <a:stCxn id="7" idx="5"/>
            <a:endCxn id="18" idx="0"/>
          </p:cNvCxnSpPr>
          <p:nvPr>
            <p:custDataLst>
              <p:tags r:id="rId15"/>
            </p:custDataLst>
          </p:nvPr>
        </p:nvCxnSpPr>
        <p:spPr bwMode="auto">
          <a:xfrm>
            <a:off x="2917825" y="2227263"/>
            <a:ext cx="285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Oval 18"/>
          <p:cNvSpPr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5054600" y="18669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85</a:t>
            </a:r>
          </a:p>
        </p:txBody>
      </p:sp>
      <p:cxnSp>
        <p:nvCxnSpPr>
          <p:cNvPr id="21" name="AutoShape 19"/>
          <p:cNvCxnSpPr>
            <a:cxnSpLocks noChangeShapeType="1"/>
            <a:stCxn id="8" idx="3"/>
            <a:endCxn id="20" idx="0"/>
          </p:cNvCxnSpPr>
          <p:nvPr>
            <p:custDataLst>
              <p:tags r:id="rId17"/>
            </p:custDataLst>
          </p:nvPr>
        </p:nvCxnSpPr>
        <p:spPr bwMode="auto">
          <a:xfrm flipH="1">
            <a:off x="5410200" y="1598613"/>
            <a:ext cx="539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AutoShape 46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 rot="16200000" flipH="1">
            <a:off x="2533650" y="1185862"/>
            <a:ext cx="508000" cy="536575"/>
          </a:xfrm>
          <a:custGeom>
            <a:avLst/>
            <a:gdLst>
              <a:gd name="T0" fmla="*/ 163907917 w 21600"/>
              <a:gd name="T1" fmla="*/ 0 h 21600"/>
              <a:gd name="T2" fmla="*/ 163907917 w 21600"/>
              <a:gd name="T3" fmla="*/ 186376842 h 21600"/>
              <a:gd name="T4" fmla="*/ 34251453 w 21600"/>
              <a:gd name="T5" fmla="*/ 331118768 h 21600"/>
              <a:gd name="T6" fmla="*/ 280985313 w 21600"/>
              <a:gd name="T7" fmla="*/ 93188421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3503 h 21600"/>
              <a:gd name="T14" fmla="*/ 17786 w 21600"/>
              <a:gd name="T15" fmla="*/ 865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2600" y="0"/>
                </a:lnTo>
                <a:lnTo>
                  <a:pt x="12600" y="3503"/>
                </a:lnTo>
                <a:lnTo>
                  <a:pt x="12427" y="3503"/>
                </a:lnTo>
                <a:cubicBezTo>
                  <a:pt x="5564" y="3503"/>
                  <a:pt x="0" y="7378"/>
                  <a:pt x="0" y="12158"/>
                </a:cubicBezTo>
                <a:lnTo>
                  <a:pt x="0" y="21600"/>
                </a:lnTo>
                <a:lnTo>
                  <a:pt x="5266" y="21600"/>
                </a:lnTo>
                <a:lnTo>
                  <a:pt x="5266" y="12158"/>
                </a:lnTo>
                <a:cubicBezTo>
                  <a:pt x="5266" y="10223"/>
                  <a:pt x="8472" y="8655"/>
                  <a:pt x="12427" y="8655"/>
                </a:cubicBezTo>
                <a:lnTo>
                  <a:pt x="12600" y="8655"/>
                </a:lnTo>
                <a:lnTo>
                  <a:pt x="12600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AutoShape 46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 rot="16200000" flipH="1">
            <a:off x="1506538" y="1811336"/>
            <a:ext cx="508000" cy="536575"/>
          </a:xfrm>
          <a:custGeom>
            <a:avLst/>
            <a:gdLst>
              <a:gd name="T0" fmla="*/ 163907917 w 21600"/>
              <a:gd name="T1" fmla="*/ 0 h 21600"/>
              <a:gd name="T2" fmla="*/ 163907917 w 21600"/>
              <a:gd name="T3" fmla="*/ 186376842 h 21600"/>
              <a:gd name="T4" fmla="*/ 34251453 w 21600"/>
              <a:gd name="T5" fmla="*/ 331118768 h 21600"/>
              <a:gd name="T6" fmla="*/ 280985313 w 21600"/>
              <a:gd name="T7" fmla="*/ 93188421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3503 h 21600"/>
              <a:gd name="T14" fmla="*/ 17786 w 21600"/>
              <a:gd name="T15" fmla="*/ 865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2600" y="0"/>
                </a:lnTo>
                <a:lnTo>
                  <a:pt x="12600" y="3503"/>
                </a:lnTo>
                <a:lnTo>
                  <a:pt x="12427" y="3503"/>
                </a:lnTo>
                <a:cubicBezTo>
                  <a:pt x="5564" y="3503"/>
                  <a:pt x="0" y="7378"/>
                  <a:pt x="0" y="12158"/>
                </a:cubicBezTo>
                <a:lnTo>
                  <a:pt x="0" y="21600"/>
                </a:lnTo>
                <a:lnTo>
                  <a:pt x="5266" y="21600"/>
                </a:lnTo>
                <a:lnTo>
                  <a:pt x="5266" y="12158"/>
                </a:lnTo>
                <a:cubicBezTo>
                  <a:pt x="5266" y="10223"/>
                  <a:pt x="8472" y="8655"/>
                  <a:pt x="12427" y="8655"/>
                </a:cubicBezTo>
                <a:lnTo>
                  <a:pt x="12600" y="8655"/>
                </a:lnTo>
                <a:lnTo>
                  <a:pt x="12600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AutoShape 46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 rot="16200000" flipH="1">
            <a:off x="3516313" y="515145"/>
            <a:ext cx="508000" cy="536575"/>
          </a:xfrm>
          <a:custGeom>
            <a:avLst/>
            <a:gdLst>
              <a:gd name="T0" fmla="*/ 163907917 w 21600"/>
              <a:gd name="T1" fmla="*/ 0 h 21600"/>
              <a:gd name="T2" fmla="*/ 163907917 w 21600"/>
              <a:gd name="T3" fmla="*/ 186376842 h 21600"/>
              <a:gd name="T4" fmla="*/ 34251453 w 21600"/>
              <a:gd name="T5" fmla="*/ 331118768 h 21600"/>
              <a:gd name="T6" fmla="*/ 280985313 w 21600"/>
              <a:gd name="T7" fmla="*/ 93188421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3503 h 21600"/>
              <a:gd name="T14" fmla="*/ 17786 w 21600"/>
              <a:gd name="T15" fmla="*/ 865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2600" y="0"/>
                </a:lnTo>
                <a:lnTo>
                  <a:pt x="12600" y="3503"/>
                </a:lnTo>
                <a:lnTo>
                  <a:pt x="12427" y="3503"/>
                </a:lnTo>
                <a:cubicBezTo>
                  <a:pt x="5564" y="3503"/>
                  <a:pt x="0" y="7378"/>
                  <a:pt x="0" y="12158"/>
                </a:cubicBezTo>
                <a:lnTo>
                  <a:pt x="0" y="21600"/>
                </a:lnTo>
                <a:lnTo>
                  <a:pt x="5266" y="21600"/>
                </a:lnTo>
                <a:lnTo>
                  <a:pt x="5266" y="12158"/>
                </a:lnTo>
                <a:cubicBezTo>
                  <a:pt x="5266" y="10223"/>
                  <a:pt x="8472" y="8655"/>
                  <a:pt x="12427" y="8655"/>
                </a:cubicBezTo>
                <a:lnTo>
                  <a:pt x="12600" y="8655"/>
                </a:lnTo>
                <a:lnTo>
                  <a:pt x="12600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Oval 3"/>
          <p:cNvSpPr>
            <a:spLocks noChangeAspect="1" noChangeArrowheads="1"/>
          </p:cNvSpPr>
          <p:nvPr>
            <p:custDataLst>
              <p:tags r:id="rId21"/>
            </p:custDataLst>
          </p:nvPr>
        </p:nvSpPr>
        <p:spPr bwMode="auto">
          <a:xfrm>
            <a:off x="6146800" y="48672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99</a:t>
            </a:r>
          </a:p>
        </p:txBody>
      </p:sp>
      <p:sp>
        <p:nvSpPr>
          <p:cNvPr id="26" name="Oval 4"/>
          <p:cNvSpPr>
            <a:spLocks noChangeAspect="1" noChangeArrowheads="1"/>
          </p:cNvSpPr>
          <p:nvPr>
            <p:custDataLst>
              <p:tags r:id="rId22"/>
            </p:custDataLst>
          </p:nvPr>
        </p:nvSpPr>
        <p:spPr bwMode="auto">
          <a:xfrm>
            <a:off x="3911600" y="48672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/>
              <a:t>60</a:t>
            </a:r>
          </a:p>
        </p:txBody>
      </p:sp>
      <p:sp>
        <p:nvSpPr>
          <p:cNvPr id="27" name="Oval 5"/>
          <p:cNvSpPr>
            <a:spLocks noChangeAspect="1" noChangeArrowheads="1"/>
          </p:cNvSpPr>
          <p:nvPr>
            <p:custDataLst>
              <p:tags r:id="rId23"/>
            </p:custDataLst>
          </p:nvPr>
        </p:nvSpPr>
        <p:spPr bwMode="auto">
          <a:xfrm>
            <a:off x="2387600" y="48672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50</a:t>
            </a:r>
            <a:endParaRPr lang="en-US" altLang="en-US" sz="2400" dirty="0"/>
          </a:p>
        </p:txBody>
      </p:sp>
      <p:sp>
        <p:nvSpPr>
          <p:cNvPr id="28" name="Oval 6"/>
          <p:cNvSpPr>
            <a:spLocks noChangeAspect="1" noChangeArrowheads="1"/>
          </p:cNvSpPr>
          <p:nvPr>
            <p:custDataLst>
              <p:tags r:id="rId24"/>
            </p:custDataLst>
          </p:nvPr>
        </p:nvSpPr>
        <p:spPr bwMode="auto">
          <a:xfrm>
            <a:off x="5435600" y="423862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27</a:t>
            </a:r>
            <a:endParaRPr lang="en-US" altLang="en-US" sz="2400" dirty="0"/>
          </a:p>
        </p:txBody>
      </p:sp>
      <p:sp>
        <p:nvSpPr>
          <p:cNvPr id="29" name="Oval 7"/>
          <p:cNvSpPr>
            <a:spLocks noChangeAspect="1" noChangeArrowheads="1"/>
          </p:cNvSpPr>
          <p:nvPr>
            <p:custDataLst>
              <p:tags r:id="rId25"/>
            </p:custDataLst>
          </p:nvPr>
        </p:nvSpPr>
        <p:spPr bwMode="auto">
          <a:xfrm>
            <a:off x="3403600" y="423862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40</a:t>
            </a:r>
            <a:endParaRPr lang="en-US" altLang="en-US" sz="2400" dirty="0"/>
          </a:p>
        </p:txBody>
      </p:sp>
      <p:sp>
        <p:nvSpPr>
          <p:cNvPr id="30" name="Oval 8"/>
          <p:cNvSpPr>
            <a:spLocks noChangeAspect="1" noChangeArrowheads="1"/>
          </p:cNvSpPr>
          <p:nvPr>
            <p:custDataLst>
              <p:tags r:id="rId26"/>
            </p:custDataLst>
          </p:nvPr>
        </p:nvSpPr>
        <p:spPr bwMode="auto">
          <a:xfrm>
            <a:off x="4318000" y="3609975"/>
            <a:ext cx="711200" cy="400050"/>
          </a:xfrm>
          <a:prstGeom prst="ellipse">
            <a:avLst/>
          </a:prstGeom>
          <a:noFill/>
          <a:ln w="4445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20</a:t>
            </a:r>
            <a:endParaRPr lang="en-US" altLang="en-US" sz="2400" dirty="0"/>
          </a:p>
        </p:txBody>
      </p:sp>
      <p:cxnSp>
        <p:nvCxnSpPr>
          <p:cNvPr id="31" name="AutoShape 9"/>
          <p:cNvCxnSpPr>
            <a:cxnSpLocks noChangeShapeType="1"/>
            <a:stCxn id="30" idx="3"/>
            <a:endCxn id="29" idx="0"/>
          </p:cNvCxnSpPr>
          <p:nvPr>
            <p:custDataLst>
              <p:tags r:id="rId27"/>
            </p:custDataLst>
          </p:nvPr>
        </p:nvCxnSpPr>
        <p:spPr bwMode="auto">
          <a:xfrm flipH="1">
            <a:off x="3759200" y="3973513"/>
            <a:ext cx="663575" cy="246062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AutoShape 10"/>
          <p:cNvCxnSpPr>
            <a:cxnSpLocks noChangeShapeType="1"/>
            <a:stCxn id="30" idx="5"/>
            <a:endCxn id="28" idx="0"/>
          </p:cNvCxnSpPr>
          <p:nvPr>
            <p:custDataLst>
              <p:tags r:id="rId28"/>
            </p:custDataLst>
          </p:nvPr>
        </p:nvCxnSpPr>
        <p:spPr bwMode="auto">
          <a:xfrm>
            <a:off x="4924425" y="3973513"/>
            <a:ext cx="866775" cy="246062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AutoShape 11"/>
          <p:cNvCxnSpPr>
            <a:cxnSpLocks noChangeShapeType="1"/>
            <a:stCxn id="28" idx="5"/>
            <a:endCxn id="25" idx="0"/>
          </p:cNvCxnSpPr>
          <p:nvPr>
            <p:custDataLst>
              <p:tags r:id="rId29"/>
            </p:custDataLst>
          </p:nvPr>
        </p:nvCxnSpPr>
        <p:spPr bwMode="auto">
          <a:xfrm>
            <a:off x="6042025" y="4598988"/>
            <a:ext cx="460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AutoShape 12"/>
          <p:cNvCxnSpPr>
            <a:cxnSpLocks noChangeShapeType="1"/>
            <a:stCxn id="29" idx="3"/>
            <a:endCxn id="27" idx="0"/>
          </p:cNvCxnSpPr>
          <p:nvPr>
            <p:custDataLst>
              <p:tags r:id="rId30"/>
            </p:custDataLst>
          </p:nvPr>
        </p:nvCxnSpPr>
        <p:spPr bwMode="auto">
          <a:xfrm flipH="1">
            <a:off x="2743200" y="4598988"/>
            <a:ext cx="765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AutoShape 13"/>
          <p:cNvCxnSpPr>
            <a:cxnSpLocks noChangeShapeType="1"/>
            <a:stCxn id="29" idx="5"/>
            <a:endCxn id="26" idx="0"/>
          </p:cNvCxnSpPr>
          <p:nvPr>
            <p:custDataLst>
              <p:tags r:id="rId31"/>
            </p:custDataLst>
          </p:nvPr>
        </p:nvCxnSpPr>
        <p:spPr bwMode="auto">
          <a:xfrm>
            <a:off x="4010025" y="4598988"/>
            <a:ext cx="257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Oval 14"/>
          <p:cNvSpPr>
            <a:spLocks noChangeAspect="1" noChangeArrowheads="1"/>
          </p:cNvSpPr>
          <p:nvPr>
            <p:custDataLst>
              <p:tags r:id="rId32"/>
            </p:custDataLst>
          </p:nvPr>
        </p:nvSpPr>
        <p:spPr bwMode="auto">
          <a:xfrm>
            <a:off x="1574800" y="5495925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65</a:t>
            </a:r>
            <a:endParaRPr lang="en-US" altLang="en-US" sz="2400" dirty="0"/>
          </a:p>
        </p:txBody>
      </p:sp>
      <p:cxnSp>
        <p:nvCxnSpPr>
          <p:cNvPr id="37" name="AutoShape 15"/>
          <p:cNvCxnSpPr>
            <a:cxnSpLocks noChangeShapeType="1"/>
            <a:stCxn id="27" idx="3"/>
            <a:endCxn id="36" idx="0"/>
          </p:cNvCxnSpPr>
          <p:nvPr>
            <p:custDataLst>
              <p:tags r:id="rId33"/>
            </p:custDataLst>
          </p:nvPr>
        </p:nvCxnSpPr>
        <p:spPr bwMode="auto">
          <a:xfrm flipH="1">
            <a:off x="1905000" y="5227638"/>
            <a:ext cx="587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" name="Oval 16"/>
          <p:cNvSpPr>
            <a:spLocks noChangeAspect="1" noChangeArrowheads="1"/>
          </p:cNvSpPr>
          <p:nvPr>
            <p:custDataLst>
              <p:tags r:id="rId34"/>
            </p:custDataLst>
          </p:nvPr>
        </p:nvSpPr>
        <p:spPr bwMode="auto">
          <a:xfrm>
            <a:off x="2692400" y="5495925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700</a:t>
            </a:r>
          </a:p>
        </p:txBody>
      </p:sp>
      <p:cxnSp>
        <p:nvCxnSpPr>
          <p:cNvPr id="39" name="AutoShape 17"/>
          <p:cNvCxnSpPr>
            <a:cxnSpLocks noChangeShapeType="1"/>
            <a:stCxn id="27" idx="5"/>
            <a:endCxn id="38" idx="0"/>
          </p:cNvCxnSpPr>
          <p:nvPr>
            <p:custDataLst>
              <p:tags r:id="rId35"/>
            </p:custDataLst>
          </p:nvPr>
        </p:nvCxnSpPr>
        <p:spPr bwMode="auto">
          <a:xfrm>
            <a:off x="2994025" y="5227638"/>
            <a:ext cx="285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Oval 18"/>
          <p:cNvSpPr>
            <a:spLocks noChangeAspect="1" noChangeArrowheads="1"/>
          </p:cNvSpPr>
          <p:nvPr>
            <p:custDataLst>
              <p:tags r:id="rId36"/>
            </p:custDataLst>
          </p:nvPr>
        </p:nvSpPr>
        <p:spPr bwMode="auto">
          <a:xfrm>
            <a:off x="5130800" y="48672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85</a:t>
            </a:r>
          </a:p>
        </p:txBody>
      </p:sp>
      <p:cxnSp>
        <p:nvCxnSpPr>
          <p:cNvPr id="41" name="AutoShape 19"/>
          <p:cNvCxnSpPr>
            <a:cxnSpLocks noChangeShapeType="1"/>
            <a:stCxn id="28" idx="3"/>
            <a:endCxn id="40" idx="0"/>
          </p:cNvCxnSpPr>
          <p:nvPr>
            <p:custDataLst>
              <p:tags r:id="rId37"/>
            </p:custDataLst>
          </p:nvPr>
        </p:nvCxnSpPr>
        <p:spPr bwMode="auto">
          <a:xfrm flipH="1">
            <a:off x="5486400" y="4598988"/>
            <a:ext cx="539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119389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Correctness Proofs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Show operations preserve heap properties</a:t>
            </a:r>
          </a:p>
          <a:p>
            <a:endParaRPr lang="en-US" dirty="0"/>
          </a:p>
          <a:p>
            <a:r>
              <a:rPr lang="en-US" dirty="0" smtClean="0"/>
              <a:t>Insert</a:t>
            </a:r>
          </a:p>
          <a:p>
            <a:pPr lvl="1"/>
            <a:r>
              <a:rPr lang="en-US" dirty="0" smtClean="0"/>
              <a:t>Complete tree</a:t>
            </a:r>
          </a:p>
          <a:p>
            <a:pPr lvl="1"/>
            <a:r>
              <a:rPr lang="en-US" dirty="0" smtClean="0"/>
              <a:t>Parent smaller than children</a:t>
            </a:r>
          </a:p>
          <a:p>
            <a:r>
              <a:rPr lang="en-US" dirty="0" err="1" smtClean="0"/>
              <a:t>DeleteMin</a:t>
            </a:r>
            <a:endParaRPr lang="en-US" dirty="0" smtClean="0"/>
          </a:p>
          <a:p>
            <a:pPr lvl="1"/>
            <a:r>
              <a:rPr lang="en-US" dirty="0" smtClean="0"/>
              <a:t>Return smallest element</a:t>
            </a:r>
          </a:p>
          <a:p>
            <a:pPr lvl="1"/>
            <a:r>
              <a:rPr lang="en-US" dirty="0" smtClean="0"/>
              <a:t>Complete tree</a:t>
            </a:r>
          </a:p>
          <a:p>
            <a:pPr lvl="1"/>
            <a:r>
              <a:rPr lang="en-US" dirty="0" smtClean="0"/>
              <a:t>Parent smaller than children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934200" y="2590800"/>
            <a:ext cx="609600" cy="609600"/>
          </a:xfrm>
          <a:prstGeom prst="ellipse">
            <a:avLst/>
          </a:prstGeom>
          <a:noFill/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772400" y="3733800"/>
            <a:ext cx="609600" cy="609600"/>
          </a:xfrm>
          <a:prstGeom prst="ellipse">
            <a:avLst/>
          </a:prstGeom>
          <a:noFill/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172200" y="3733800"/>
            <a:ext cx="609600" cy="609600"/>
          </a:xfrm>
          <a:prstGeom prst="ellipse">
            <a:avLst/>
          </a:prstGeom>
          <a:noFill/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7" idx="3"/>
          </p:cNvCxnSpPr>
          <p:nvPr/>
        </p:nvCxnSpPr>
        <p:spPr>
          <a:xfrm flipH="1">
            <a:off x="6629400" y="3111126"/>
            <a:ext cx="394074" cy="622674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5"/>
          </p:cNvCxnSpPr>
          <p:nvPr/>
        </p:nvCxnSpPr>
        <p:spPr>
          <a:xfrm>
            <a:off x="7454526" y="3111126"/>
            <a:ext cx="470274" cy="622674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7010400" y="4876800"/>
            <a:ext cx="609600" cy="609600"/>
          </a:xfrm>
          <a:prstGeom prst="ellipse">
            <a:avLst/>
          </a:prstGeom>
          <a:noFill/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848600" y="6019800"/>
            <a:ext cx="609600" cy="609600"/>
          </a:xfrm>
          <a:prstGeom prst="ellipse">
            <a:avLst/>
          </a:prstGeom>
          <a:noFill/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248400" y="6019800"/>
            <a:ext cx="609600" cy="609600"/>
          </a:xfrm>
          <a:prstGeom prst="ellipse">
            <a:avLst/>
          </a:prstGeom>
          <a:noFill/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>
            <a:stCxn id="12" idx="3"/>
          </p:cNvCxnSpPr>
          <p:nvPr/>
        </p:nvCxnSpPr>
        <p:spPr>
          <a:xfrm flipH="1">
            <a:off x="6705600" y="5397126"/>
            <a:ext cx="394074" cy="622674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2" idx="5"/>
          </p:cNvCxnSpPr>
          <p:nvPr/>
        </p:nvCxnSpPr>
        <p:spPr>
          <a:xfrm>
            <a:off x="7530726" y="5397126"/>
            <a:ext cx="470274" cy="622674"/>
          </a:xfrm>
          <a:prstGeom prst="straightConnector1">
            <a:avLst/>
          </a:prstGeom>
          <a:ln w="28575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6038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120" name="Rectangle 119"/>
          <p:cNvSpPr/>
          <p:nvPr/>
        </p:nvSpPr>
        <p:spPr>
          <a:xfrm>
            <a:off x="381000" y="5334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914400" y="5334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685800" y="42672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8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38" name="Straight Arrow Connector 137"/>
          <p:cNvCxnSpPr>
            <a:stCxn id="136" idx="2"/>
            <a:endCxn id="120" idx="0"/>
          </p:cNvCxnSpPr>
          <p:nvPr/>
        </p:nvCxnSpPr>
        <p:spPr>
          <a:xfrm flipH="1">
            <a:off x="571500" y="4572000"/>
            <a:ext cx="3048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>
            <a:stCxn id="136" idx="2"/>
            <a:endCxn id="121" idx="0"/>
          </p:cNvCxnSpPr>
          <p:nvPr/>
        </p:nvCxnSpPr>
        <p:spPr>
          <a:xfrm>
            <a:off x="876300" y="4572000"/>
            <a:ext cx="2286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Rectangle 140"/>
          <p:cNvSpPr/>
          <p:nvPr/>
        </p:nvSpPr>
        <p:spPr>
          <a:xfrm>
            <a:off x="1447800" y="5334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1981200" y="5334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1752600" y="42672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9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44" name="Straight Arrow Connector 143"/>
          <p:cNvCxnSpPr>
            <a:stCxn id="143" idx="2"/>
            <a:endCxn id="141" idx="0"/>
          </p:cNvCxnSpPr>
          <p:nvPr/>
        </p:nvCxnSpPr>
        <p:spPr>
          <a:xfrm flipH="1">
            <a:off x="1638300" y="4572000"/>
            <a:ext cx="3048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>
            <a:stCxn id="143" idx="2"/>
            <a:endCxn id="142" idx="0"/>
          </p:cNvCxnSpPr>
          <p:nvPr/>
        </p:nvCxnSpPr>
        <p:spPr>
          <a:xfrm>
            <a:off x="1943100" y="4572000"/>
            <a:ext cx="2286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Rectangle 145"/>
          <p:cNvSpPr/>
          <p:nvPr/>
        </p:nvSpPr>
        <p:spPr>
          <a:xfrm>
            <a:off x="1219200" y="32004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4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47" name="Straight Arrow Connector 146"/>
          <p:cNvCxnSpPr/>
          <p:nvPr/>
        </p:nvCxnSpPr>
        <p:spPr>
          <a:xfrm flipH="1">
            <a:off x="905933" y="3505200"/>
            <a:ext cx="4953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>
            <a:endCxn id="143" idx="0"/>
          </p:cNvCxnSpPr>
          <p:nvPr/>
        </p:nvCxnSpPr>
        <p:spPr>
          <a:xfrm>
            <a:off x="1413933" y="3505200"/>
            <a:ext cx="529167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Rectangle 151"/>
          <p:cNvSpPr/>
          <p:nvPr/>
        </p:nvSpPr>
        <p:spPr>
          <a:xfrm>
            <a:off x="2514600" y="5334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3" name="Rectangle 152"/>
          <p:cNvSpPr/>
          <p:nvPr/>
        </p:nvSpPr>
        <p:spPr>
          <a:xfrm>
            <a:off x="3048000" y="5334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2819400" y="42672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10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55" name="Straight Arrow Connector 154"/>
          <p:cNvCxnSpPr>
            <a:stCxn id="154" idx="2"/>
            <a:endCxn id="152" idx="0"/>
          </p:cNvCxnSpPr>
          <p:nvPr/>
        </p:nvCxnSpPr>
        <p:spPr>
          <a:xfrm flipH="1">
            <a:off x="2705100" y="4572000"/>
            <a:ext cx="3048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>
            <a:stCxn id="154" idx="2"/>
            <a:endCxn id="153" idx="0"/>
          </p:cNvCxnSpPr>
          <p:nvPr/>
        </p:nvCxnSpPr>
        <p:spPr>
          <a:xfrm>
            <a:off x="3009900" y="4572000"/>
            <a:ext cx="2286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Rectangle 156"/>
          <p:cNvSpPr/>
          <p:nvPr/>
        </p:nvSpPr>
        <p:spPr>
          <a:xfrm>
            <a:off x="3581400" y="5334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8" name="Rectangle 157"/>
          <p:cNvSpPr/>
          <p:nvPr/>
        </p:nvSpPr>
        <p:spPr>
          <a:xfrm>
            <a:off x="4114800" y="5334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3886200" y="42672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11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60" name="Straight Arrow Connector 159"/>
          <p:cNvCxnSpPr>
            <a:stCxn id="159" idx="2"/>
            <a:endCxn id="157" idx="0"/>
          </p:cNvCxnSpPr>
          <p:nvPr/>
        </p:nvCxnSpPr>
        <p:spPr>
          <a:xfrm flipH="1">
            <a:off x="3771900" y="4572000"/>
            <a:ext cx="3048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/>
          <p:cNvCxnSpPr>
            <a:stCxn id="159" idx="2"/>
            <a:endCxn id="158" idx="0"/>
          </p:cNvCxnSpPr>
          <p:nvPr/>
        </p:nvCxnSpPr>
        <p:spPr>
          <a:xfrm>
            <a:off x="4076700" y="4572000"/>
            <a:ext cx="2286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Rectangle 161"/>
          <p:cNvSpPr/>
          <p:nvPr/>
        </p:nvSpPr>
        <p:spPr>
          <a:xfrm>
            <a:off x="3352800" y="32004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5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63" name="Straight Arrow Connector 162"/>
          <p:cNvCxnSpPr/>
          <p:nvPr/>
        </p:nvCxnSpPr>
        <p:spPr>
          <a:xfrm flipH="1">
            <a:off x="3039533" y="3505200"/>
            <a:ext cx="4953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>
            <a:endCxn id="159" idx="0"/>
          </p:cNvCxnSpPr>
          <p:nvPr/>
        </p:nvCxnSpPr>
        <p:spPr>
          <a:xfrm>
            <a:off x="3547533" y="3505200"/>
            <a:ext cx="529167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Rectangle 164"/>
          <p:cNvSpPr/>
          <p:nvPr/>
        </p:nvSpPr>
        <p:spPr>
          <a:xfrm>
            <a:off x="2286000" y="21336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67" name="Straight Arrow Connector 166"/>
          <p:cNvCxnSpPr>
            <a:stCxn id="165" idx="2"/>
            <a:endCxn id="146" idx="0"/>
          </p:cNvCxnSpPr>
          <p:nvPr/>
        </p:nvCxnSpPr>
        <p:spPr>
          <a:xfrm flipH="1">
            <a:off x="1409700" y="2438400"/>
            <a:ext cx="10668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>
            <a:stCxn id="165" idx="2"/>
            <a:endCxn id="162" idx="0"/>
          </p:cNvCxnSpPr>
          <p:nvPr/>
        </p:nvCxnSpPr>
        <p:spPr>
          <a:xfrm>
            <a:off x="2476500" y="2438400"/>
            <a:ext cx="10668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Rectangle 169"/>
          <p:cNvSpPr/>
          <p:nvPr/>
        </p:nvSpPr>
        <p:spPr>
          <a:xfrm>
            <a:off x="4648200" y="5334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5181600" y="5334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4953000" y="42672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12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73" name="Straight Arrow Connector 172"/>
          <p:cNvCxnSpPr>
            <a:stCxn id="172" idx="2"/>
            <a:endCxn id="170" idx="0"/>
          </p:cNvCxnSpPr>
          <p:nvPr/>
        </p:nvCxnSpPr>
        <p:spPr>
          <a:xfrm flipH="1">
            <a:off x="4838700" y="4572000"/>
            <a:ext cx="3048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>
            <a:stCxn id="172" idx="2"/>
            <a:endCxn id="171" idx="0"/>
          </p:cNvCxnSpPr>
          <p:nvPr/>
        </p:nvCxnSpPr>
        <p:spPr>
          <a:xfrm>
            <a:off x="5143500" y="4572000"/>
            <a:ext cx="2286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Rectangle 174"/>
          <p:cNvSpPr/>
          <p:nvPr/>
        </p:nvSpPr>
        <p:spPr>
          <a:xfrm>
            <a:off x="5715000" y="5334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26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6248400" y="5334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6019800" y="42672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13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78" name="Straight Arrow Connector 177"/>
          <p:cNvCxnSpPr>
            <a:stCxn id="177" idx="2"/>
            <a:endCxn id="175" idx="0"/>
          </p:cNvCxnSpPr>
          <p:nvPr/>
        </p:nvCxnSpPr>
        <p:spPr>
          <a:xfrm flipH="1">
            <a:off x="5905500" y="4572000"/>
            <a:ext cx="3048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Arrow Connector 178"/>
          <p:cNvCxnSpPr>
            <a:stCxn id="177" idx="2"/>
            <a:endCxn id="176" idx="0"/>
          </p:cNvCxnSpPr>
          <p:nvPr/>
        </p:nvCxnSpPr>
        <p:spPr>
          <a:xfrm>
            <a:off x="6210300" y="4572000"/>
            <a:ext cx="2286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Rectangle 179"/>
          <p:cNvSpPr/>
          <p:nvPr/>
        </p:nvSpPr>
        <p:spPr>
          <a:xfrm>
            <a:off x="5486400" y="32004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6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81" name="Straight Arrow Connector 180"/>
          <p:cNvCxnSpPr/>
          <p:nvPr/>
        </p:nvCxnSpPr>
        <p:spPr>
          <a:xfrm flipH="1">
            <a:off x="5173133" y="3505200"/>
            <a:ext cx="4953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>
            <a:endCxn id="177" idx="0"/>
          </p:cNvCxnSpPr>
          <p:nvPr/>
        </p:nvCxnSpPr>
        <p:spPr>
          <a:xfrm>
            <a:off x="5681133" y="3505200"/>
            <a:ext cx="529167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Rectangle 182"/>
          <p:cNvSpPr/>
          <p:nvPr/>
        </p:nvSpPr>
        <p:spPr>
          <a:xfrm>
            <a:off x="6781800" y="5334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7315200" y="5334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7086600" y="42672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14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86" name="Straight Arrow Connector 185"/>
          <p:cNvCxnSpPr>
            <a:stCxn id="185" idx="2"/>
            <a:endCxn id="183" idx="0"/>
          </p:cNvCxnSpPr>
          <p:nvPr/>
        </p:nvCxnSpPr>
        <p:spPr>
          <a:xfrm flipH="1">
            <a:off x="6972300" y="4572000"/>
            <a:ext cx="3048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185" idx="2"/>
            <a:endCxn id="184" idx="0"/>
          </p:cNvCxnSpPr>
          <p:nvPr/>
        </p:nvCxnSpPr>
        <p:spPr>
          <a:xfrm>
            <a:off x="7277100" y="4572000"/>
            <a:ext cx="2286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Rectangle 187"/>
          <p:cNvSpPr/>
          <p:nvPr/>
        </p:nvSpPr>
        <p:spPr>
          <a:xfrm>
            <a:off x="7848600" y="5334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89" name="Rectangle 188"/>
          <p:cNvSpPr/>
          <p:nvPr/>
        </p:nvSpPr>
        <p:spPr>
          <a:xfrm>
            <a:off x="8382000" y="5334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90" name="Rectangle 189"/>
          <p:cNvSpPr/>
          <p:nvPr/>
        </p:nvSpPr>
        <p:spPr>
          <a:xfrm>
            <a:off x="8153400" y="42672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15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91" name="Straight Arrow Connector 190"/>
          <p:cNvCxnSpPr>
            <a:stCxn id="190" idx="2"/>
            <a:endCxn id="188" idx="0"/>
          </p:cNvCxnSpPr>
          <p:nvPr/>
        </p:nvCxnSpPr>
        <p:spPr>
          <a:xfrm flipH="1">
            <a:off x="8039100" y="4572000"/>
            <a:ext cx="3048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>
            <a:stCxn id="190" idx="2"/>
            <a:endCxn id="189" idx="0"/>
          </p:cNvCxnSpPr>
          <p:nvPr/>
        </p:nvCxnSpPr>
        <p:spPr>
          <a:xfrm>
            <a:off x="8343900" y="4572000"/>
            <a:ext cx="2286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Rectangle 192"/>
          <p:cNvSpPr/>
          <p:nvPr/>
        </p:nvSpPr>
        <p:spPr>
          <a:xfrm>
            <a:off x="7620000" y="32004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7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94" name="Straight Arrow Connector 193"/>
          <p:cNvCxnSpPr/>
          <p:nvPr/>
        </p:nvCxnSpPr>
        <p:spPr>
          <a:xfrm flipH="1">
            <a:off x="7306733" y="3505200"/>
            <a:ext cx="4953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/>
          <p:cNvCxnSpPr>
            <a:endCxn id="190" idx="0"/>
          </p:cNvCxnSpPr>
          <p:nvPr/>
        </p:nvCxnSpPr>
        <p:spPr>
          <a:xfrm>
            <a:off x="7814733" y="3505200"/>
            <a:ext cx="529167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Rectangle 195"/>
          <p:cNvSpPr/>
          <p:nvPr/>
        </p:nvSpPr>
        <p:spPr>
          <a:xfrm>
            <a:off x="6553200" y="21336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97" name="Straight Arrow Connector 196"/>
          <p:cNvCxnSpPr>
            <a:stCxn id="196" idx="2"/>
            <a:endCxn id="180" idx="0"/>
          </p:cNvCxnSpPr>
          <p:nvPr/>
        </p:nvCxnSpPr>
        <p:spPr>
          <a:xfrm flipH="1">
            <a:off x="5676900" y="2438400"/>
            <a:ext cx="10668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>
            <a:stCxn id="196" idx="2"/>
            <a:endCxn id="193" idx="0"/>
          </p:cNvCxnSpPr>
          <p:nvPr/>
        </p:nvCxnSpPr>
        <p:spPr>
          <a:xfrm>
            <a:off x="6743700" y="2438400"/>
            <a:ext cx="10668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Rectangle 198"/>
          <p:cNvSpPr/>
          <p:nvPr/>
        </p:nvSpPr>
        <p:spPr>
          <a:xfrm>
            <a:off x="4379976" y="10668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201" name="Straight Arrow Connector 200"/>
          <p:cNvCxnSpPr>
            <a:stCxn id="199" idx="2"/>
            <a:endCxn id="165" idx="0"/>
          </p:cNvCxnSpPr>
          <p:nvPr/>
        </p:nvCxnSpPr>
        <p:spPr>
          <a:xfrm flipH="1">
            <a:off x="2476500" y="1371600"/>
            <a:ext cx="2093976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/>
          <p:cNvCxnSpPr>
            <a:stCxn id="199" idx="2"/>
            <a:endCxn id="196" idx="0"/>
          </p:cNvCxnSpPr>
          <p:nvPr/>
        </p:nvCxnSpPr>
        <p:spPr>
          <a:xfrm>
            <a:off x="4570476" y="1371600"/>
            <a:ext cx="2173224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Rectangle 203"/>
          <p:cNvSpPr/>
          <p:nvPr/>
        </p:nvSpPr>
        <p:spPr>
          <a:xfrm>
            <a:off x="76200" y="64008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05" name="Rectangle 204"/>
          <p:cNvSpPr/>
          <p:nvPr/>
        </p:nvSpPr>
        <p:spPr>
          <a:xfrm>
            <a:off x="609600" y="64008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33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207" name="Straight Arrow Connector 206"/>
          <p:cNvCxnSpPr>
            <a:endCxn id="204" idx="0"/>
          </p:cNvCxnSpPr>
          <p:nvPr/>
        </p:nvCxnSpPr>
        <p:spPr>
          <a:xfrm flipH="1">
            <a:off x="266700" y="5638800"/>
            <a:ext cx="3048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Arrow Connector 207"/>
          <p:cNvCxnSpPr>
            <a:endCxn id="205" idx="0"/>
          </p:cNvCxnSpPr>
          <p:nvPr/>
        </p:nvCxnSpPr>
        <p:spPr>
          <a:xfrm>
            <a:off x="571500" y="5638800"/>
            <a:ext cx="2286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TextBox 208"/>
          <p:cNvSpPr txBox="1"/>
          <p:nvPr/>
        </p:nvSpPr>
        <p:spPr>
          <a:xfrm>
            <a:off x="152399" y="304800"/>
            <a:ext cx="3382433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+mn-lt"/>
              </a:rPr>
              <a:t>Nodes on level j are number 2</a:t>
            </a:r>
            <a:r>
              <a:rPr lang="en-US" sz="2800" baseline="30000" dirty="0" smtClean="0">
                <a:solidFill>
                  <a:schemeClr val="tx1"/>
                </a:solidFill>
                <a:latin typeface="+mn-lt"/>
              </a:rPr>
              <a:t>j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to 2</a:t>
            </a:r>
            <a:r>
              <a:rPr lang="en-US" sz="2800" baseline="30000" dirty="0" smtClean="0">
                <a:solidFill>
                  <a:schemeClr val="tx1"/>
                </a:solidFill>
                <a:latin typeface="+mn-lt"/>
              </a:rPr>
              <a:t>j+1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- 1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5609167" y="381000"/>
            <a:ext cx="3077633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+mn-lt"/>
              </a:rPr>
              <a:t>Node j has children 2j and 2j+1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49232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Mapping a binary tree to an array</a:t>
            </a:r>
            <a:br>
              <a:rPr lang="en-US" dirty="0" smtClean="0"/>
            </a:br>
            <a:r>
              <a:rPr lang="en-US" dirty="0" smtClean="0"/>
              <a:t>Zero indexing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1000" y="4191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7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191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8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31242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stCxn id="8" idx="2"/>
            <a:endCxn id="6" idx="0"/>
          </p:cNvCxnSpPr>
          <p:nvPr/>
        </p:nvCxnSpPr>
        <p:spPr>
          <a:xfrm flipH="1">
            <a:off x="571500" y="3429000"/>
            <a:ext cx="3048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8" idx="2"/>
            <a:endCxn id="7" idx="0"/>
          </p:cNvCxnSpPr>
          <p:nvPr/>
        </p:nvCxnSpPr>
        <p:spPr>
          <a:xfrm>
            <a:off x="876300" y="3429000"/>
            <a:ext cx="2286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447800" y="4191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81200" y="4191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52600" y="31242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4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stCxn id="13" idx="2"/>
            <a:endCxn id="11" idx="0"/>
          </p:cNvCxnSpPr>
          <p:nvPr/>
        </p:nvCxnSpPr>
        <p:spPr>
          <a:xfrm flipH="1">
            <a:off x="1638300" y="3429000"/>
            <a:ext cx="3048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2"/>
            <a:endCxn id="12" idx="0"/>
          </p:cNvCxnSpPr>
          <p:nvPr/>
        </p:nvCxnSpPr>
        <p:spPr>
          <a:xfrm>
            <a:off x="1943100" y="3429000"/>
            <a:ext cx="2286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219200" y="20574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905933" y="2362200"/>
            <a:ext cx="4953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13" idx="0"/>
          </p:cNvCxnSpPr>
          <p:nvPr/>
        </p:nvCxnSpPr>
        <p:spPr>
          <a:xfrm>
            <a:off x="1413933" y="2362200"/>
            <a:ext cx="529167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514600" y="4191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048000" y="4191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819400" y="31242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5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>
            <a:stCxn id="21" idx="2"/>
            <a:endCxn id="19" idx="0"/>
          </p:cNvCxnSpPr>
          <p:nvPr/>
        </p:nvCxnSpPr>
        <p:spPr>
          <a:xfrm flipH="1">
            <a:off x="2705100" y="3429000"/>
            <a:ext cx="3048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1" idx="2"/>
            <a:endCxn id="20" idx="0"/>
          </p:cNvCxnSpPr>
          <p:nvPr/>
        </p:nvCxnSpPr>
        <p:spPr>
          <a:xfrm>
            <a:off x="3009900" y="3429000"/>
            <a:ext cx="2286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3581400" y="4191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114800" y="41910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14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886200" y="31242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6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/>
          <p:cNvCxnSpPr>
            <a:stCxn id="26" idx="2"/>
            <a:endCxn id="24" idx="0"/>
          </p:cNvCxnSpPr>
          <p:nvPr/>
        </p:nvCxnSpPr>
        <p:spPr>
          <a:xfrm flipH="1">
            <a:off x="3771900" y="3429000"/>
            <a:ext cx="3048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6" idx="2"/>
            <a:endCxn id="25" idx="0"/>
          </p:cNvCxnSpPr>
          <p:nvPr/>
        </p:nvCxnSpPr>
        <p:spPr>
          <a:xfrm>
            <a:off x="4076700" y="3429000"/>
            <a:ext cx="2286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3352800" y="20574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3039533" y="2362200"/>
            <a:ext cx="4953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26" idx="0"/>
          </p:cNvCxnSpPr>
          <p:nvPr/>
        </p:nvCxnSpPr>
        <p:spPr>
          <a:xfrm>
            <a:off x="3547533" y="2362200"/>
            <a:ext cx="529167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2286000" y="9906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0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33" name="Straight Arrow Connector 32"/>
          <p:cNvCxnSpPr>
            <a:stCxn id="32" idx="2"/>
            <a:endCxn id="16" idx="0"/>
          </p:cNvCxnSpPr>
          <p:nvPr/>
        </p:nvCxnSpPr>
        <p:spPr>
          <a:xfrm flipH="1">
            <a:off x="1409700" y="1295400"/>
            <a:ext cx="10668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32" idx="2"/>
            <a:endCxn id="29" idx="0"/>
          </p:cNvCxnSpPr>
          <p:nvPr/>
        </p:nvCxnSpPr>
        <p:spPr>
          <a:xfrm>
            <a:off x="2476500" y="1295400"/>
            <a:ext cx="10668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76200" y="52578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15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09600" y="5257800"/>
            <a:ext cx="381000" cy="3048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16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37" name="Straight Arrow Connector 36"/>
          <p:cNvCxnSpPr>
            <a:endCxn id="35" idx="0"/>
          </p:cNvCxnSpPr>
          <p:nvPr/>
        </p:nvCxnSpPr>
        <p:spPr>
          <a:xfrm flipH="1">
            <a:off x="266700" y="4495800"/>
            <a:ext cx="3048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36" idx="0"/>
          </p:cNvCxnSpPr>
          <p:nvPr/>
        </p:nvCxnSpPr>
        <p:spPr>
          <a:xfrm>
            <a:off x="571500" y="4495800"/>
            <a:ext cx="228600" cy="76200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1143000" y="59436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1600200" y="59436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2057400" y="59436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2514600" y="59436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2971800" y="59436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3429000" y="59436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3886200" y="59436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4343400" y="59436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4800600" y="59436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5257800" y="59436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5715000" y="59436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6172200" y="59436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6629400" y="59436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7086600" y="59436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7543800" y="59436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8001000" y="59436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685800" y="5943600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5257800" y="1676400"/>
            <a:ext cx="3657600" cy="2289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Node j has:</a:t>
            </a:r>
          </a:p>
          <a:p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Left child 2j + 1</a:t>
            </a:r>
          </a:p>
          <a:p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Right child 2j + 2</a:t>
            </a:r>
          </a:p>
          <a:p>
            <a:r>
              <a:rPr lang="en-US" sz="2800" dirty="0" smtClean="0">
                <a:solidFill>
                  <a:srgbClr val="C00000"/>
                </a:solidFill>
                <a:latin typeface="+mn-lt"/>
              </a:rPr>
              <a:t>Parent </a:t>
            </a:r>
            <a:r>
              <a:rPr lang="en-US" sz="2800" dirty="0" smtClean="0">
                <a:solidFill>
                  <a:srgbClr val="C00000"/>
                </a:solidFill>
                <a:latin typeface="+mn-lt"/>
                <a:sym typeface="Symbol" panose="05050102010706020507" pitchFamily="18" charset="2"/>
              </a:rPr>
              <a:t>(j-1)/2</a:t>
            </a:r>
            <a:endParaRPr lang="en-US" sz="2800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470805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an array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1272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Insert Code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52400" y="1219200"/>
            <a:ext cx="40386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void </a:t>
            </a:r>
            <a:r>
              <a:rPr lang="en-US" altLang="en-US" sz="2000" b="1" dirty="0" smtClean="0">
                <a:latin typeface="Courier New" pitchFamily="49" charset="0"/>
              </a:rPr>
              <a:t>insert(</a:t>
            </a:r>
            <a:r>
              <a:rPr lang="en-US" altLang="en-US" sz="2000" b="1" dirty="0" err="1" smtClean="0">
                <a:latin typeface="Courier New" pitchFamily="49" charset="0"/>
              </a:rPr>
              <a:t>int</a:t>
            </a:r>
            <a:r>
              <a:rPr lang="en-US" altLang="en-US" sz="2000" b="1" dirty="0" smtClean="0">
                <a:latin typeface="Courier New" pitchFamily="49" charset="0"/>
              </a:rPr>
              <a:t> v) </a:t>
            </a:r>
            <a:r>
              <a:rPr lang="en-US" altLang="en-US" sz="2000" b="1" dirty="0">
                <a:latin typeface="Courier New" pitchFamily="49" charset="0"/>
              </a:rPr>
              <a:t>{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assert(!</a:t>
            </a:r>
            <a:r>
              <a:rPr lang="en-US" altLang="en-US" sz="2000" b="1" dirty="0" err="1">
                <a:latin typeface="Courier New" pitchFamily="49" charset="0"/>
              </a:rPr>
              <a:t>isFull</a:t>
            </a:r>
            <a:r>
              <a:rPr lang="en-US" altLang="en-US" sz="2000" b="1" dirty="0">
                <a:latin typeface="Courier New" pitchFamily="49" charset="0"/>
              </a:rPr>
              <a:t>());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size++;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</a:t>
            </a:r>
            <a:r>
              <a:rPr lang="en-US" altLang="en-US" sz="2000" b="1" dirty="0" err="1">
                <a:latin typeface="Courier New" pitchFamily="49" charset="0"/>
              </a:rPr>
              <a:t>newPos</a:t>
            </a:r>
            <a:r>
              <a:rPr lang="en-US" altLang="en-US" sz="2000" b="1" dirty="0">
                <a:latin typeface="Courier New" pitchFamily="49" charset="0"/>
              </a:rPr>
              <a:t> =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  </a:t>
            </a:r>
            <a:r>
              <a:rPr lang="en-US" altLang="en-US" sz="2000" b="1" dirty="0" err="1" smtClean="0">
                <a:latin typeface="Courier New" pitchFamily="49" charset="0"/>
              </a:rPr>
              <a:t>percolateUp</a:t>
            </a:r>
            <a:r>
              <a:rPr lang="en-US" altLang="en-US" sz="2000" b="1" dirty="0" smtClean="0">
                <a:latin typeface="Courier New" pitchFamily="49" charset="0"/>
              </a:rPr>
              <a:t>(</a:t>
            </a:r>
            <a:r>
              <a:rPr lang="en-US" altLang="en-US" sz="2000" b="1" dirty="0" err="1" smtClean="0">
                <a:latin typeface="Courier New" pitchFamily="49" charset="0"/>
              </a:rPr>
              <a:t>size,v</a:t>
            </a:r>
            <a:r>
              <a:rPr lang="en-US" altLang="en-US" sz="2000" b="1" dirty="0" smtClean="0">
                <a:latin typeface="Courier New" pitchFamily="49" charset="0"/>
              </a:rPr>
              <a:t>);</a:t>
            </a:r>
            <a:endParaRPr lang="en-US" altLang="en-US" sz="2000" b="1" dirty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Heap[</a:t>
            </a:r>
            <a:r>
              <a:rPr lang="en-US" altLang="en-US" sz="2000" b="1" dirty="0" err="1">
                <a:latin typeface="Courier New" pitchFamily="49" charset="0"/>
              </a:rPr>
              <a:t>newPos</a:t>
            </a:r>
            <a:r>
              <a:rPr lang="en-US" altLang="en-US" sz="2000" b="1" dirty="0">
                <a:latin typeface="Courier New" pitchFamily="49" charset="0"/>
              </a:rPr>
              <a:t>] = </a:t>
            </a:r>
            <a:r>
              <a:rPr lang="en-US" altLang="en-US" sz="2000" b="1" dirty="0" smtClean="0">
                <a:latin typeface="Courier New" pitchFamily="49" charset="0"/>
              </a:rPr>
              <a:t>v;</a:t>
            </a:r>
            <a:endParaRPr lang="en-US" altLang="en-US" sz="2000" b="1" dirty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}</a:t>
            </a:r>
          </a:p>
        </p:txBody>
      </p:sp>
      <p:sp>
        <p:nvSpPr>
          <p:cNvPr id="24581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191000" y="1219200"/>
            <a:ext cx="4871847" cy="233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 err="1">
                <a:latin typeface="Courier New" pitchFamily="49" charset="0"/>
              </a:rPr>
              <a:t>int</a:t>
            </a:r>
            <a:r>
              <a:rPr lang="en-US" altLang="en-US" sz="1800" b="1" dirty="0">
                <a:latin typeface="Courier New" pitchFamily="49" charset="0"/>
              </a:rPr>
              <a:t> </a:t>
            </a:r>
            <a:r>
              <a:rPr lang="en-US" altLang="en-US" sz="1800" b="1" dirty="0" err="1">
                <a:latin typeface="Courier New" pitchFamily="49" charset="0"/>
              </a:rPr>
              <a:t>percolateUp</a:t>
            </a:r>
            <a:r>
              <a:rPr lang="en-US" altLang="en-US" sz="1800" b="1" dirty="0">
                <a:latin typeface="Courier New" pitchFamily="49" charset="0"/>
              </a:rPr>
              <a:t>(</a:t>
            </a:r>
            <a:r>
              <a:rPr lang="en-US" altLang="en-US" sz="1800" b="1" dirty="0" err="1">
                <a:latin typeface="Courier New" pitchFamily="49" charset="0"/>
              </a:rPr>
              <a:t>int</a:t>
            </a:r>
            <a:r>
              <a:rPr lang="en-US" altLang="en-US" sz="1800" b="1" dirty="0">
                <a:latin typeface="Courier New" pitchFamily="49" charset="0"/>
              </a:rPr>
              <a:t> hole,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Courier New" pitchFamily="49" charset="0"/>
              </a:rPr>
              <a:t>                </a:t>
            </a:r>
            <a:r>
              <a:rPr lang="en-US" altLang="en-US" sz="1800" b="1" dirty="0" err="1" smtClean="0">
                <a:latin typeface="Courier New" pitchFamily="49" charset="0"/>
              </a:rPr>
              <a:t>int</a:t>
            </a:r>
            <a:r>
              <a:rPr lang="en-US" altLang="en-US" sz="1800" b="1" dirty="0" smtClean="0">
                <a:latin typeface="Courier New" pitchFamily="49" charset="0"/>
              </a:rPr>
              <a:t> </a:t>
            </a:r>
            <a:r>
              <a:rPr lang="en-US" altLang="en-US" sz="1800" b="1" dirty="0" err="1">
                <a:latin typeface="Courier New" pitchFamily="49" charset="0"/>
              </a:rPr>
              <a:t>val</a:t>
            </a:r>
            <a:r>
              <a:rPr lang="en-US" altLang="en-US" sz="1800" b="1" dirty="0">
                <a:latin typeface="Courier New" pitchFamily="49" charset="0"/>
              </a:rPr>
              <a:t>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Courier New" pitchFamily="49" charset="0"/>
              </a:rPr>
              <a:t>  while (hole &gt; </a:t>
            </a:r>
            <a:r>
              <a:rPr lang="en-US" altLang="en-US" sz="1800" b="1" dirty="0" smtClean="0">
                <a:latin typeface="Courier New" pitchFamily="49" charset="0"/>
              </a:rPr>
              <a:t>0 </a:t>
            </a:r>
            <a:r>
              <a:rPr lang="en-US" altLang="en-US" sz="1800" b="1" dirty="0">
                <a:latin typeface="Courier New" pitchFamily="49" charset="0"/>
              </a:rPr>
              <a:t>&amp;&amp;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Courier New" pitchFamily="49" charset="0"/>
              </a:rPr>
              <a:t>         </a:t>
            </a:r>
            <a:r>
              <a:rPr lang="en-US" altLang="en-US" sz="1800" b="1" dirty="0" err="1">
                <a:latin typeface="Courier New" pitchFamily="49" charset="0"/>
              </a:rPr>
              <a:t>val</a:t>
            </a:r>
            <a:r>
              <a:rPr lang="en-US" altLang="en-US" sz="1800" b="1" dirty="0">
                <a:latin typeface="Courier New" pitchFamily="49" charset="0"/>
              </a:rPr>
              <a:t> &lt; Heap</a:t>
            </a:r>
            <a:r>
              <a:rPr lang="en-US" altLang="en-US" sz="1800" b="1" dirty="0" smtClean="0">
                <a:latin typeface="Courier New" pitchFamily="49" charset="0"/>
              </a:rPr>
              <a:t>[(hole-1)/2</a:t>
            </a:r>
            <a:r>
              <a:rPr lang="en-US" altLang="en-US" sz="1800" b="1" dirty="0">
                <a:latin typeface="Courier New" pitchFamily="49" charset="0"/>
              </a:rPr>
              <a:t>])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Courier New" pitchFamily="49" charset="0"/>
              </a:rPr>
              <a:t>    Heap[hole] = Heap</a:t>
            </a:r>
            <a:r>
              <a:rPr lang="en-US" altLang="en-US" sz="1800" b="1" dirty="0" smtClean="0">
                <a:latin typeface="Courier New" pitchFamily="49" charset="0"/>
              </a:rPr>
              <a:t>[(hole-1)/2</a:t>
            </a:r>
            <a:r>
              <a:rPr lang="en-US" altLang="en-US" sz="1800" b="1" dirty="0">
                <a:latin typeface="Courier New" pitchFamily="49" charset="0"/>
              </a:rPr>
              <a:t>];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Courier New" pitchFamily="49" charset="0"/>
              </a:rPr>
              <a:t>    hole </a:t>
            </a:r>
            <a:r>
              <a:rPr lang="en-US" altLang="en-US" sz="1800" b="1" dirty="0" smtClean="0">
                <a:latin typeface="Courier New" pitchFamily="49" charset="0"/>
              </a:rPr>
              <a:t>= (hole-1)/2;</a:t>
            </a:r>
            <a:endParaRPr lang="en-US" altLang="en-US" sz="1800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Courier New" pitchFamily="49" charset="0"/>
              </a:rPr>
              <a:t>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Courier New" pitchFamily="49" charset="0"/>
              </a:rPr>
              <a:t>  return hole;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Courier New" pitchFamily="49" charset="0"/>
              </a:rPr>
              <a:t>}</a:t>
            </a:r>
          </a:p>
        </p:txBody>
      </p:sp>
      <p:sp>
        <p:nvSpPr>
          <p:cNvPr id="24582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36763" y="4843463"/>
            <a:ext cx="15843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i="1">
                <a:solidFill>
                  <a:schemeClr val="accent2"/>
                </a:solidFill>
              </a:rPr>
              <a:t>runtime:</a:t>
            </a:r>
            <a:endParaRPr lang="en-US" altLang="en-US"/>
          </a:p>
        </p:txBody>
      </p:sp>
      <p:sp>
        <p:nvSpPr>
          <p:cNvPr id="24583" name="Text Box 6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119313" y="3957638"/>
            <a:ext cx="6046787" cy="7016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en-US" sz="2000">
                <a:cs typeface="Times New Roman" pitchFamily="18" charset="0"/>
              </a:rPr>
              <a:t>Θ</a:t>
            </a:r>
            <a:r>
              <a:rPr lang="en-US" altLang="en-US" sz="2000">
                <a:cs typeface="Times New Roman" pitchFamily="18" charset="0"/>
              </a:rPr>
              <a:t>(log n) worst case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cs typeface="Times New Roman" pitchFamily="18" charset="0"/>
              </a:rPr>
              <a:t>~ 1.67 = </a:t>
            </a:r>
            <a:r>
              <a:rPr lang="el-GR" altLang="en-US" sz="2000">
                <a:cs typeface="Times New Roman" pitchFamily="18" charset="0"/>
              </a:rPr>
              <a:t>Θ</a:t>
            </a:r>
            <a:r>
              <a:rPr lang="en-US" altLang="en-US" sz="2000">
                <a:cs typeface="Times New Roman" pitchFamily="18" charset="0"/>
              </a:rPr>
              <a:t>(1) on average: only have to go up a few levels</a:t>
            </a:r>
            <a:endParaRPr lang="el-GR" altLang="en-US" sz="2000">
              <a:cs typeface="Times New Roman" pitchFamily="18" charset="0"/>
            </a:endParaRPr>
          </a:p>
        </p:txBody>
      </p:sp>
      <p:sp>
        <p:nvSpPr>
          <p:cNvPr id="24584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590800" y="6096000"/>
            <a:ext cx="2743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(Java code in book)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B8E15C-8AD9-4CD5-BCA3-C9DFF6C7F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1C1F3B-EBE2-406F-9E34-62104FB34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662010-9AFE-4DF9-8694-E11954AB3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DeleteMin Code</a:t>
            </a:r>
            <a:endParaRPr lang="en-US" altLang="en-US" sz="4000">
              <a:latin typeface="Arial" charset="0"/>
              <a:cs typeface="Arial" charset="0"/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52400" y="1219200"/>
            <a:ext cx="46482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Object </a:t>
            </a:r>
            <a:r>
              <a:rPr lang="en-US" altLang="en-US" sz="2000" b="1" dirty="0" err="1">
                <a:latin typeface="Courier New" pitchFamily="49" charset="0"/>
              </a:rPr>
              <a:t>deleteMin</a:t>
            </a:r>
            <a:r>
              <a:rPr lang="en-US" altLang="en-US" sz="2000" b="1" dirty="0">
                <a:latin typeface="Courier New" pitchFamily="49" charset="0"/>
              </a:rPr>
              <a:t>() {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assert(!</a:t>
            </a:r>
            <a:r>
              <a:rPr lang="en-US" altLang="en-US" sz="2000" b="1" dirty="0" err="1">
                <a:latin typeface="Courier New" pitchFamily="49" charset="0"/>
              </a:rPr>
              <a:t>isEmpty</a:t>
            </a:r>
            <a:r>
              <a:rPr lang="en-US" altLang="en-US" sz="2000" b="1" dirty="0">
                <a:latin typeface="Courier New" pitchFamily="49" charset="0"/>
              </a:rPr>
              <a:t>());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</a:t>
            </a:r>
            <a:r>
              <a:rPr lang="en-US" altLang="en-US" sz="2000" b="1" dirty="0" err="1">
                <a:latin typeface="Courier New" pitchFamily="49" charset="0"/>
              </a:rPr>
              <a:t>returnVal</a:t>
            </a:r>
            <a:r>
              <a:rPr lang="en-US" altLang="en-US" sz="2000" b="1" dirty="0">
                <a:latin typeface="Courier New" pitchFamily="49" charset="0"/>
              </a:rPr>
              <a:t> = </a:t>
            </a:r>
            <a:r>
              <a:rPr lang="en-US" altLang="en-US" sz="2000" b="1" dirty="0" smtClean="0">
                <a:latin typeface="Courier New" pitchFamily="49" charset="0"/>
              </a:rPr>
              <a:t>Heap[0];</a:t>
            </a:r>
            <a:endParaRPr lang="en-US" altLang="en-US" sz="2000" b="1" dirty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size--;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</a:t>
            </a:r>
            <a:r>
              <a:rPr lang="en-US" altLang="en-US" sz="2000" b="1" dirty="0" err="1">
                <a:latin typeface="Courier New" pitchFamily="49" charset="0"/>
              </a:rPr>
              <a:t>newPos</a:t>
            </a:r>
            <a:r>
              <a:rPr lang="en-US" altLang="en-US" sz="2000" b="1" dirty="0">
                <a:latin typeface="Courier New" pitchFamily="49" charset="0"/>
              </a:rPr>
              <a:t> = 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  </a:t>
            </a:r>
            <a:r>
              <a:rPr lang="en-US" altLang="en-US" sz="2000" b="1" dirty="0" err="1" smtClean="0">
                <a:latin typeface="Courier New" pitchFamily="49" charset="0"/>
              </a:rPr>
              <a:t>percolateDown</a:t>
            </a:r>
            <a:r>
              <a:rPr lang="en-US" altLang="en-US" sz="2000" b="1" dirty="0" smtClean="0">
                <a:latin typeface="Courier New" pitchFamily="49" charset="0"/>
              </a:rPr>
              <a:t>(0,</a:t>
            </a:r>
            <a:endParaRPr lang="en-US" altLang="en-US" sz="2000" b="1" dirty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      Heap[size + 1]);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Heap[</a:t>
            </a:r>
            <a:r>
              <a:rPr lang="en-US" altLang="en-US" sz="2000" b="1" dirty="0" err="1">
                <a:latin typeface="Courier New" pitchFamily="49" charset="0"/>
              </a:rPr>
              <a:t>newPos</a:t>
            </a:r>
            <a:r>
              <a:rPr lang="en-US" altLang="en-US" sz="2000" b="1" dirty="0">
                <a:latin typeface="Courier New" pitchFamily="49" charset="0"/>
              </a:rPr>
              <a:t>] = 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  Heap[size + 1];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return </a:t>
            </a:r>
            <a:r>
              <a:rPr lang="en-US" altLang="en-US" sz="2000" b="1" dirty="0" err="1">
                <a:latin typeface="Courier New" pitchFamily="49" charset="0"/>
              </a:rPr>
              <a:t>returnVal</a:t>
            </a:r>
            <a:r>
              <a:rPr lang="en-US" altLang="en-US" sz="2000" b="1" dirty="0">
                <a:latin typeface="Courier New" pitchFamily="49" charset="0"/>
              </a:rPr>
              <a:t>;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}</a:t>
            </a:r>
          </a:p>
        </p:txBody>
      </p:sp>
      <p:sp>
        <p:nvSpPr>
          <p:cNvPr id="23557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191000" y="1219200"/>
            <a:ext cx="4733988" cy="5085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 err="1">
                <a:latin typeface="Courier New" pitchFamily="49" charset="0"/>
              </a:rPr>
              <a:t>int</a:t>
            </a:r>
            <a:r>
              <a:rPr lang="en-US" altLang="en-US" sz="1800" b="1" dirty="0">
                <a:latin typeface="Courier New" pitchFamily="49" charset="0"/>
              </a:rPr>
              <a:t> </a:t>
            </a:r>
            <a:r>
              <a:rPr lang="en-US" altLang="en-US" sz="1800" b="1" dirty="0" err="1">
                <a:latin typeface="Courier New" pitchFamily="49" charset="0"/>
              </a:rPr>
              <a:t>percolateDown</a:t>
            </a:r>
            <a:r>
              <a:rPr lang="en-US" altLang="en-US" sz="1800" b="1" dirty="0">
                <a:latin typeface="Courier New" pitchFamily="49" charset="0"/>
              </a:rPr>
              <a:t>(</a:t>
            </a:r>
            <a:r>
              <a:rPr lang="en-US" altLang="en-US" sz="1800" b="1" dirty="0" err="1">
                <a:latin typeface="Courier New" pitchFamily="49" charset="0"/>
              </a:rPr>
              <a:t>int</a:t>
            </a:r>
            <a:r>
              <a:rPr lang="en-US" altLang="en-US" sz="1800" b="1" dirty="0">
                <a:latin typeface="Courier New" pitchFamily="49" charset="0"/>
              </a:rPr>
              <a:t> hole,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Courier New" pitchFamily="49" charset="0"/>
              </a:rPr>
              <a:t>                  </a:t>
            </a:r>
            <a:r>
              <a:rPr lang="en-US" altLang="en-US" sz="1800" b="1" dirty="0" err="1" smtClean="0">
                <a:latin typeface="Courier New" pitchFamily="49" charset="0"/>
              </a:rPr>
              <a:t>int</a:t>
            </a:r>
            <a:r>
              <a:rPr lang="en-US" altLang="en-US" sz="1800" b="1" dirty="0" smtClean="0">
                <a:latin typeface="Courier New" pitchFamily="49" charset="0"/>
              </a:rPr>
              <a:t> </a:t>
            </a:r>
            <a:r>
              <a:rPr lang="en-US" altLang="en-US" sz="1800" b="1" dirty="0" err="1">
                <a:latin typeface="Courier New" pitchFamily="49" charset="0"/>
              </a:rPr>
              <a:t>val</a:t>
            </a:r>
            <a:r>
              <a:rPr lang="en-US" altLang="en-US" sz="1800" b="1" dirty="0">
                <a:latin typeface="Courier New" pitchFamily="49" charset="0"/>
              </a:rPr>
              <a:t>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Courier New" pitchFamily="49" charset="0"/>
              </a:rPr>
              <a:t>while (2*hole &lt;= size)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</a:rPr>
              <a:t>    left = </a:t>
            </a:r>
            <a:r>
              <a:rPr lang="en-US" altLang="en-US" sz="1800" b="1" dirty="0" smtClean="0">
                <a:solidFill>
                  <a:schemeClr val="accent2"/>
                </a:solidFill>
                <a:latin typeface="Courier New" pitchFamily="49" charset="0"/>
              </a:rPr>
              <a:t>2*hole + 1; </a:t>
            </a:r>
            <a:endParaRPr lang="en-US" altLang="en-US" sz="1800" b="1" dirty="0">
              <a:solidFill>
                <a:schemeClr val="accent2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</a:rPr>
              <a:t>    right = left + 1;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</a:rPr>
              <a:t>    if (right </a:t>
            </a: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≤</a:t>
            </a: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</a:rPr>
              <a:t> size &amp;&amp;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</a:rPr>
              <a:t>        Heap[right] &lt; Heap[left])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</a:rPr>
              <a:t>      target = right;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</a:rPr>
              <a:t>    else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accent2"/>
                </a:solidFill>
                <a:latin typeface="Courier New" pitchFamily="49" charset="0"/>
              </a:rPr>
              <a:t>      target = left;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339933"/>
                </a:solidFill>
                <a:latin typeface="Courier New" pitchFamily="49" charset="0"/>
              </a:rPr>
              <a:t>    if (Heap[target] &lt; </a:t>
            </a:r>
            <a:r>
              <a:rPr lang="en-US" altLang="en-US" sz="1800" b="1" dirty="0" err="1">
                <a:solidFill>
                  <a:srgbClr val="339933"/>
                </a:solidFill>
                <a:latin typeface="Courier New" pitchFamily="49" charset="0"/>
              </a:rPr>
              <a:t>val</a:t>
            </a:r>
            <a:r>
              <a:rPr lang="en-US" altLang="en-US" sz="1800" b="1" dirty="0">
                <a:solidFill>
                  <a:srgbClr val="339933"/>
                </a:solidFill>
                <a:latin typeface="Courier New" pitchFamily="49" charset="0"/>
              </a:rPr>
              <a:t>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339933"/>
                </a:solidFill>
                <a:latin typeface="Courier New" pitchFamily="49" charset="0"/>
              </a:rPr>
              <a:t>      Heap[hole] = Heap[target];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339933"/>
                </a:solidFill>
                <a:latin typeface="Courier New" pitchFamily="49" charset="0"/>
              </a:rPr>
              <a:t>      hole = target;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339933"/>
                </a:solidFill>
                <a:latin typeface="Courier New" pitchFamily="49" charset="0"/>
              </a:rPr>
              <a:t>  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FF0000"/>
                </a:solidFill>
                <a:latin typeface="Courier New" pitchFamily="49" charset="0"/>
              </a:rPr>
              <a:t>    else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FF0000"/>
                </a:solidFill>
                <a:latin typeface="Courier New" pitchFamily="49" charset="0"/>
              </a:rPr>
              <a:t>      break;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Courier New" pitchFamily="49" charset="0"/>
              </a:rPr>
              <a:t>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Courier New" pitchFamily="49" charset="0"/>
              </a:rPr>
              <a:t>  return hole;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Courier New" pitchFamily="49" charset="0"/>
              </a:rPr>
              <a:t>}</a:t>
            </a:r>
          </a:p>
        </p:txBody>
      </p:sp>
      <p:sp>
        <p:nvSpPr>
          <p:cNvPr id="23558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28600" y="5387975"/>
            <a:ext cx="15843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i="1">
                <a:solidFill>
                  <a:schemeClr val="accent2"/>
                </a:solidFill>
              </a:rPr>
              <a:t>runtime:</a:t>
            </a:r>
            <a:endParaRPr lang="en-US" altLang="en-US"/>
          </a:p>
        </p:txBody>
      </p:sp>
      <p:sp>
        <p:nvSpPr>
          <p:cNvPr id="23559" name="Text Box 6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941388" y="4962525"/>
            <a:ext cx="2600325" cy="3968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en-US" sz="2000">
                <a:cs typeface="Times New Roman" pitchFamily="18" charset="0"/>
              </a:rPr>
              <a:t>Θ</a:t>
            </a:r>
            <a:r>
              <a:rPr lang="en-US" altLang="en-US" sz="2000">
                <a:cs typeface="Times New Roman" pitchFamily="18" charset="0"/>
              </a:rPr>
              <a:t>(log n) worst/ave case</a:t>
            </a:r>
            <a:endParaRPr lang="el-GR" altLang="en-US" sz="2000">
              <a:cs typeface="Times New Roman" pitchFamily="18" charset="0"/>
            </a:endParaRPr>
          </a:p>
        </p:txBody>
      </p:sp>
      <p:sp>
        <p:nvSpPr>
          <p:cNvPr id="23560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990600" y="6172200"/>
            <a:ext cx="2590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(Java code in book)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2FDB1A-A22C-4B48-A6C8-81648341D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B5190A-8570-4FDA-BED5-6D61EF44A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B4D05B-D622-4D61-96E8-4B3C89162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064" name="Group 200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1600200" y="914400"/>
          <a:ext cx="6934200" cy="1143000"/>
        </p:xfrm>
        <a:graphic>
          <a:graphicData uri="http://schemas.openxmlformats.org/drawingml/2006/table">
            <a:tbl>
              <a:tblPr/>
              <a:tblGrid>
                <a:gridCol w="771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8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8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83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71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339933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anchor="ctr" anchorCtr="1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5634" name="Text Box 196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29200" y="228600"/>
            <a:ext cx="3954929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Insert: 16, 32, 4, 69, 105, 43, 2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757383-FE81-4DC5-9C41-74E87EC54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299317-E2F9-48B8-A6AF-406FC8AB1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08A5AF-E779-400A-8F9B-65E3303A3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533400" y="176213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More Priority Queue Operations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7788" y="1301750"/>
            <a:ext cx="9144000" cy="3868738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Arial" charset="0"/>
                <a:cs typeface="Arial" charset="0"/>
              </a:rPr>
              <a:t>  </a:t>
            </a:r>
            <a:r>
              <a:rPr lang="en-US" altLang="en-US" sz="2800" dirty="0" err="1">
                <a:latin typeface="Arial" charset="0"/>
                <a:cs typeface="Arial" charset="0"/>
              </a:rPr>
              <a:t>decreaseKey</a:t>
            </a:r>
            <a:r>
              <a:rPr lang="en-US" altLang="en-US" sz="2800" dirty="0">
                <a:latin typeface="Arial" charset="0"/>
                <a:cs typeface="Arial" charset="0"/>
              </a:rPr>
              <a:t>(</a:t>
            </a:r>
            <a:r>
              <a:rPr lang="en-US" altLang="en-US" sz="2800" dirty="0" err="1">
                <a:latin typeface="Arial" charset="0"/>
                <a:cs typeface="Arial" charset="0"/>
              </a:rPr>
              <a:t>nodePtr</a:t>
            </a:r>
            <a:r>
              <a:rPr lang="en-US" altLang="en-US" sz="2800" dirty="0">
                <a:latin typeface="Arial" charset="0"/>
                <a:cs typeface="Arial" charset="0"/>
              </a:rPr>
              <a:t>, </a:t>
            </a:r>
            <a:r>
              <a:rPr lang="en-US" altLang="en-US" sz="2800" dirty="0">
                <a:latin typeface="Arial" charset="0"/>
                <a:cs typeface="Arial" charset="0"/>
                <a:sym typeface="Symbol" pitchFamily="18" charset="2"/>
              </a:rPr>
              <a:t>amount): 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 charset="0"/>
                <a:cs typeface="Arial" charset="0"/>
              </a:rPr>
              <a:t>given a pointer to a node in the queue, reduce its priority</a:t>
            </a:r>
          </a:p>
          <a:p>
            <a:pPr lvl="1" eaLnBrk="1" hangingPunct="1"/>
            <a:endParaRPr lang="en-US" altLang="en-US" sz="2400" dirty="0">
              <a:latin typeface="Arial" charset="0"/>
              <a:cs typeface="Arial" charset="0"/>
            </a:endParaRPr>
          </a:p>
          <a:p>
            <a:pPr lvl="1" eaLnBrk="1" hangingPunct="1">
              <a:buFontTx/>
              <a:buNone/>
            </a:pPr>
            <a:r>
              <a:rPr lang="en-US" altLang="en-US" sz="2400" dirty="0">
                <a:latin typeface="Arial" charset="0"/>
                <a:cs typeface="Arial" charset="0"/>
              </a:rPr>
              <a:t>Binary heap:  change priority of node and ________________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b="1" dirty="0">
              <a:latin typeface="Arial" charset="0"/>
              <a:cs typeface="Arial" charset="0"/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Arial" charset="0"/>
                <a:cs typeface="Arial" charset="0"/>
                <a:sym typeface="Symbol" pitchFamily="18" charset="2"/>
              </a:rPr>
              <a:t>  </a:t>
            </a:r>
            <a:r>
              <a:rPr lang="en-US" altLang="en-US" sz="2800" dirty="0" err="1">
                <a:latin typeface="Arial" charset="0"/>
                <a:cs typeface="Arial" charset="0"/>
                <a:sym typeface="Symbol" pitchFamily="18" charset="2"/>
              </a:rPr>
              <a:t>increaseKey</a:t>
            </a:r>
            <a:r>
              <a:rPr lang="en-US" altLang="en-US" sz="2800" dirty="0">
                <a:latin typeface="Arial" charset="0"/>
                <a:cs typeface="Arial" charset="0"/>
                <a:sym typeface="Symbol" pitchFamily="18" charset="2"/>
              </a:rPr>
              <a:t>(</a:t>
            </a:r>
            <a:r>
              <a:rPr lang="en-US" altLang="en-US" sz="2800" dirty="0" err="1">
                <a:latin typeface="Arial" charset="0"/>
                <a:cs typeface="Arial" charset="0"/>
              </a:rPr>
              <a:t>nodePtr</a:t>
            </a:r>
            <a:r>
              <a:rPr lang="en-US" altLang="en-US" sz="2800" dirty="0">
                <a:latin typeface="Arial" charset="0"/>
                <a:cs typeface="Arial" charset="0"/>
                <a:sym typeface="Symbol" pitchFamily="18" charset="2"/>
              </a:rPr>
              <a:t>, amount): 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 charset="0"/>
                <a:cs typeface="Arial" charset="0"/>
              </a:rPr>
              <a:t>given a pointer to a node in the queue, increase its priority</a:t>
            </a:r>
          </a:p>
          <a:p>
            <a:pPr lvl="1" eaLnBrk="1" hangingPunct="1"/>
            <a:endParaRPr lang="en-US" altLang="en-US" sz="2400" dirty="0">
              <a:latin typeface="Arial" charset="0"/>
              <a:cs typeface="Arial" charset="0"/>
            </a:endParaRPr>
          </a:p>
          <a:p>
            <a:pPr lvl="1" eaLnBrk="1" hangingPunct="1">
              <a:buFontTx/>
              <a:buNone/>
            </a:pPr>
            <a:r>
              <a:rPr lang="en-US" altLang="en-US" sz="2400" dirty="0">
                <a:latin typeface="Arial" charset="0"/>
                <a:cs typeface="Arial" charset="0"/>
              </a:rPr>
              <a:t>Binary heap: change priority of node and ________________</a:t>
            </a:r>
          </a:p>
        </p:txBody>
      </p:sp>
      <p:sp>
        <p:nvSpPr>
          <p:cNvPr id="26630" name="Text Box 5" hidden="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383463" y="2119313"/>
            <a:ext cx="1423987" cy="3968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/>
              <a:t>percolateUp</a:t>
            </a:r>
          </a:p>
        </p:txBody>
      </p:sp>
      <p:sp>
        <p:nvSpPr>
          <p:cNvPr id="26631" name="Text Box 6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29463" y="4248150"/>
            <a:ext cx="1735137" cy="3968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/>
              <a:t>percolateDown</a:t>
            </a:r>
          </a:p>
        </p:txBody>
      </p:sp>
      <p:sp>
        <p:nvSpPr>
          <p:cNvPr id="26632" name="Text Box 7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351588" y="5857875"/>
            <a:ext cx="2563812" cy="3968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000"/>
              <a:t>It’s hard to </a:t>
            </a:r>
            <a:r>
              <a:rPr lang="en-US" altLang="en-US" sz="2000" i="1"/>
              <a:t>find</a:t>
            </a:r>
            <a:r>
              <a:rPr lang="en-US" altLang="en-US" sz="2000"/>
              <a:t> in a pQ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1E5791-9949-48E6-B3EC-A2FF2864A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EE4D93-C19C-431F-BA4B-7441E4C40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76F1D1-7CB3-4325-AE47-0C4EDCE26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Reading</a:t>
            </a:r>
            <a:r>
              <a:rPr lang="en-US" dirty="0"/>
              <a:t>:  </a:t>
            </a:r>
            <a:r>
              <a:rPr lang="en-US" dirty="0" smtClean="0"/>
              <a:t>Weiss</a:t>
            </a:r>
          </a:p>
          <a:p>
            <a:pPr lvl="1"/>
            <a:r>
              <a:rPr lang="en-US" dirty="0" smtClean="0"/>
              <a:t>Today:  Priority </a:t>
            </a:r>
            <a:r>
              <a:rPr lang="en-US" dirty="0"/>
              <a:t>Queues,  6.1-6.5 </a:t>
            </a:r>
            <a:endParaRPr lang="en-US" dirty="0" smtClean="0"/>
          </a:p>
          <a:p>
            <a:pPr lvl="1"/>
            <a:r>
              <a:rPr lang="en-US" dirty="0" smtClean="0"/>
              <a:t>Friday:  </a:t>
            </a:r>
            <a:r>
              <a:rPr lang="en-US" dirty="0" smtClean="0"/>
              <a:t>Algorithm Analysis, 2.1-2.2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6317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176213"/>
            <a:ext cx="83058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More Priority Queue Operations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7788" y="1301750"/>
            <a:ext cx="9144000" cy="3868738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Arial" charset="0"/>
                <a:cs typeface="Arial" charset="0"/>
              </a:rPr>
              <a:t> </a:t>
            </a:r>
            <a:r>
              <a:rPr lang="en-US" altLang="en-US" sz="2800" dirty="0">
                <a:latin typeface="Arial" charset="0"/>
                <a:cs typeface="Arial" charset="0"/>
                <a:sym typeface="Symbol" pitchFamily="18" charset="2"/>
              </a:rPr>
              <a:t>remove(</a:t>
            </a:r>
            <a:r>
              <a:rPr lang="en-US" altLang="en-US" sz="2800" dirty="0" err="1">
                <a:latin typeface="Arial" charset="0"/>
                <a:cs typeface="Arial" charset="0"/>
              </a:rPr>
              <a:t>objPtr</a:t>
            </a:r>
            <a:r>
              <a:rPr lang="en-US" altLang="en-US" sz="2800" dirty="0">
                <a:latin typeface="Arial" charset="0"/>
                <a:cs typeface="Arial" charset="0"/>
                <a:sym typeface="Symbol" pitchFamily="18" charset="2"/>
              </a:rPr>
              <a:t>):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 charset="0"/>
                <a:cs typeface="Arial" charset="0"/>
              </a:rPr>
              <a:t>given a pointer to an object in the queue, remove it</a:t>
            </a:r>
          </a:p>
          <a:p>
            <a:pPr lvl="1" eaLnBrk="1" hangingPunct="1"/>
            <a:endParaRPr lang="en-US" altLang="en-US" sz="2400" dirty="0">
              <a:latin typeface="Arial" charset="0"/>
              <a:cs typeface="Arial" charset="0"/>
            </a:endParaRPr>
          </a:p>
          <a:p>
            <a:pPr lvl="1" eaLnBrk="1" hangingPunct="1">
              <a:buFontTx/>
              <a:buNone/>
            </a:pPr>
            <a:r>
              <a:rPr lang="en-US" altLang="en-US" sz="2400" dirty="0">
                <a:latin typeface="Arial" charset="0"/>
                <a:cs typeface="Arial" charset="0"/>
              </a:rPr>
              <a:t>Binary heap:  ______________________________________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b="1" dirty="0">
              <a:latin typeface="Arial" charset="0"/>
              <a:cs typeface="Arial" charset="0"/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Arial" charset="0"/>
                <a:cs typeface="Arial" charset="0"/>
                <a:sym typeface="Symbol" pitchFamily="18" charset="2"/>
              </a:rPr>
              <a:t> </a:t>
            </a:r>
            <a:r>
              <a:rPr lang="en-US" altLang="en-US" sz="2800" dirty="0" err="1">
                <a:latin typeface="Arial" charset="0"/>
                <a:cs typeface="Arial" charset="0"/>
                <a:sym typeface="Symbol" pitchFamily="18" charset="2"/>
              </a:rPr>
              <a:t>findMax</a:t>
            </a:r>
            <a:r>
              <a:rPr lang="en-US" altLang="en-US" sz="2800" dirty="0">
                <a:latin typeface="Arial" charset="0"/>
                <a:cs typeface="Arial" charset="0"/>
                <a:sym typeface="Symbol" pitchFamily="18" charset="2"/>
              </a:rPr>
              <a:t>( ): 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 charset="0"/>
                <a:cs typeface="Arial" charset="0"/>
              </a:rPr>
              <a:t>Find the object with the highest value in the queue</a:t>
            </a:r>
          </a:p>
          <a:p>
            <a:pPr lvl="1" eaLnBrk="1" hangingPunct="1"/>
            <a:endParaRPr lang="en-US" altLang="en-US" sz="2400" dirty="0">
              <a:latin typeface="Arial" charset="0"/>
              <a:cs typeface="Arial" charset="0"/>
            </a:endParaRPr>
          </a:p>
          <a:p>
            <a:pPr lvl="1" eaLnBrk="1" hangingPunct="1">
              <a:buFontTx/>
              <a:buNone/>
            </a:pPr>
            <a:r>
              <a:rPr lang="en-US" altLang="en-US" sz="2400" dirty="0">
                <a:latin typeface="Arial" charset="0"/>
                <a:cs typeface="Arial" charset="0"/>
              </a:rPr>
              <a:t>Binary heap: ______________________________________</a:t>
            </a:r>
          </a:p>
        </p:txBody>
      </p:sp>
      <p:sp>
        <p:nvSpPr>
          <p:cNvPr id="27654" name="Text Box 7" hidden="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149475" y="5105400"/>
            <a:ext cx="2241550" cy="3968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000"/>
              <a:t>Search leaves,  O(n)</a:t>
            </a:r>
          </a:p>
        </p:txBody>
      </p:sp>
      <p:sp>
        <p:nvSpPr>
          <p:cNvPr id="27655" name="Text Box 9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68350" y="3048000"/>
            <a:ext cx="4946650" cy="3968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000"/>
              <a:t>decreasePriority(objPtr,</a:t>
            </a:r>
            <a:r>
              <a:rPr lang="en-US" altLang="en-US" sz="2000">
                <a:cs typeface="Times New Roman" pitchFamily="18" charset="0"/>
              </a:rPr>
              <a:t>∞), deleteMin  O(logn)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3FFD7C-EA97-4111-BFAF-70E2BC5B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D1FFF-3131-431D-802F-818FFBC9A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3F8A2B-B452-402F-BA46-34EF5BE43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Arial" charset="0"/>
                <a:cs typeface="Arial" charset="0"/>
              </a:rPr>
              <a:t>Building a </a:t>
            </a:r>
            <a:r>
              <a:rPr lang="en-US" altLang="en-US" dirty="0" smtClean="0">
                <a:latin typeface="Arial" charset="0"/>
                <a:cs typeface="Arial" charset="0"/>
              </a:rPr>
              <a:t>Heap </a:t>
            </a:r>
            <a:endParaRPr lang="en-US" altLang="en-US" dirty="0">
              <a:latin typeface="Arial" charset="0"/>
              <a:cs typeface="Arial" charset="0"/>
            </a:endParaRPr>
          </a:p>
        </p:txBody>
      </p:sp>
      <p:grpSp>
        <p:nvGrpSpPr>
          <p:cNvPr id="29700" name="Group 3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990600" y="1600200"/>
            <a:ext cx="7010400" cy="584200"/>
            <a:chOff x="240" y="1152"/>
            <a:chExt cx="4416" cy="368"/>
          </a:xfrm>
        </p:grpSpPr>
        <p:sp>
          <p:nvSpPr>
            <p:cNvPr id="29701" name="Rectangle 4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608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29702" name="Rectangle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976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11</a:t>
              </a:r>
            </a:p>
          </p:txBody>
        </p:sp>
        <p:sp>
          <p:nvSpPr>
            <p:cNvPr id="29703" name="Rectangle 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1344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29704" name="Rectangle 7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712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10</a:t>
              </a:r>
            </a:p>
          </p:txBody>
        </p:sp>
        <p:sp>
          <p:nvSpPr>
            <p:cNvPr id="29705" name="Rectangle 8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080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29706" name="Rectangle 9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448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9</a:t>
              </a:r>
            </a:p>
          </p:txBody>
        </p:sp>
        <p:sp>
          <p:nvSpPr>
            <p:cNvPr id="29707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2816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29708" name="Rectangle 1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184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8</a:t>
              </a:r>
            </a:p>
          </p:txBody>
        </p:sp>
        <p:sp>
          <p:nvSpPr>
            <p:cNvPr id="29709" name="Rectangle 12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552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29710" name="Rectangle 13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920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29711" name="Rectangle 14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288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29712" name="Rectangle 15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40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12</a:t>
              </a:r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0F36A8-2048-4CC7-9A32-05FFEC7C4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173B5A-A546-4C99-9397-3F053001B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D2B20-9676-4C29-BD0A-392072A98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BuildHeap: Floyd’s Method</a:t>
            </a:r>
          </a:p>
        </p:txBody>
      </p:sp>
      <p:sp>
        <p:nvSpPr>
          <p:cNvPr id="30724" name="Text Box 16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04800" y="2286000"/>
            <a:ext cx="7145338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Add elements arbitrarily to form a complete tree.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Pretend it’s a heap and fix the heap-order property!</a:t>
            </a:r>
          </a:p>
        </p:txBody>
      </p:sp>
      <p:cxnSp>
        <p:nvCxnSpPr>
          <p:cNvPr id="30725" name="AutoShape 17"/>
          <p:cNvCxnSpPr>
            <a:cxnSpLocks noChangeShapeType="1"/>
          </p:cNvCxnSpPr>
          <p:nvPr>
            <p:custDataLst>
              <p:tags r:id="rId3"/>
            </p:custDataLst>
          </p:nvPr>
        </p:nvCxnSpPr>
        <p:spPr bwMode="auto">
          <a:xfrm flipH="1">
            <a:off x="6265863" y="3200400"/>
            <a:ext cx="463550" cy="609600"/>
          </a:xfrm>
          <a:prstGeom prst="curvedConnector4">
            <a:avLst>
              <a:gd name="adj1" fmla="val -49315"/>
              <a:gd name="adj2" fmla="val 68750"/>
            </a:avLst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26" name="Oval 18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5334000" y="6019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30727" name="Oval 19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4800600" y="6019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7</a:t>
            </a:r>
          </a:p>
        </p:txBody>
      </p:sp>
      <p:sp>
        <p:nvSpPr>
          <p:cNvPr id="30728" name="Oval 20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4267200" y="6019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1</a:t>
            </a:r>
          </a:p>
        </p:txBody>
      </p:sp>
      <p:sp>
        <p:nvSpPr>
          <p:cNvPr id="30729" name="Oval 21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3733800" y="6019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8</a:t>
            </a:r>
          </a:p>
        </p:txBody>
      </p:sp>
      <p:sp>
        <p:nvSpPr>
          <p:cNvPr id="30730" name="Oval 22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3200400" y="6019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4</a:t>
            </a:r>
          </a:p>
        </p:txBody>
      </p:sp>
      <p:sp>
        <p:nvSpPr>
          <p:cNvPr id="30731" name="Oval 23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6667500" y="513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30732" name="Oval 24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5600700" y="5130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6</a:t>
            </a:r>
          </a:p>
        </p:txBody>
      </p:sp>
      <p:sp>
        <p:nvSpPr>
          <p:cNvPr id="30733" name="Oval 25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4533900" y="5130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10</a:t>
            </a:r>
          </a:p>
        </p:txBody>
      </p:sp>
      <p:sp>
        <p:nvSpPr>
          <p:cNvPr id="30734" name="Oval 26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3467100" y="513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3</a:t>
            </a:r>
          </a:p>
        </p:txBody>
      </p:sp>
      <p:sp>
        <p:nvSpPr>
          <p:cNvPr id="30735" name="Oval 27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6134100" y="4241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11</a:t>
            </a:r>
          </a:p>
        </p:txBody>
      </p:sp>
      <p:sp>
        <p:nvSpPr>
          <p:cNvPr id="30736" name="Oval 28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4000500" y="4241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30737" name="Oval 29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5067300" y="3352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12</a:t>
            </a:r>
          </a:p>
        </p:txBody>
      </p:sp>
      <p:cxnSp>
        <p:nvCxnSpPr>
          <p:cNvPr id="30738" name="AutoShape 30"/>
          <p:cNvCxnSpPr>
            <a:cxnSpLocks noChangeShapeType="1"/>
            <a:stCxn id="30737" idx="3"/>
            <a:endCxn id="30736" idx="0"/>
          </p:cNvCxnSpPr>
          <p:nvPr>
            <p:custDataLst>
              <p:tags r:id="rId16"/>
            </p:custDataLst>
          </p:nvPr>
        </p:nvCxnSpPr>
        <p:spPr bwMode="auto">
          <a:xfrm flipH="1">
            <a:off x="4191000" y="36972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9" name="AutoShape 31"/>
          <p:cNvCxnSpPr>
            <a:cxnSpLocks noChangeShapeType="1"/>
            <a:stCxn id="30737" idx="5"/>
            <a:endCxn id="30735" idx="0"/>
          </p:cNvCxnSpPr>
          <p:nvPr>
            <p:custDataLst>
              <p:tags r:id="rId17"/>
            </p:custDataLst>
          </p:nvPr>
        </p:nvCxnSpPr>
        <p:spPr bwMode="auto">
          <a:xfrm>
            <a:off x="5392738" y="36972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0" name="AutoShape 32"/>
          <p:cNvCxnSpPr>
            <a:cxnSpLocks noChangeShapeType="1"/>
            <a:stCxn id="30735" idx="3"/>
            <a:endCxn id="30732" idx="0"/>
          </p:cNvCxnSpPr>
          <p:nvPr>
            <p:custDataLst>
              <p:tags r:id="rId18"/>
            </p:custDataLst>
          </p:nvPr>
        </p:nvCxnSpPr>
        <p:spPr bwMode="auto">
          <a:xfrm flipH="1">
            <a:off x="5791200" y="45862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1" name="AutoShape 33"/>
          <p:cNvCxnSpPr>
            <a:cxnSpLocks noChangeShapeType="1"/>
            <a:stCxn id="30735" idx="5"/>
            <a:endCxn id="30731" idx="0"/>
          </p:cNvCxnSpPr>
          <p:nvPr>
            <p:custDataLst>
              <p:tags r:id="rId19"/>
            </p:custDataLst>
          </p:nvPr>
        </p:nvCxnSpPr>
        <p:spPr bwMode="auto">
          <a:xfrm>
            <a:off x="6459538" y="45862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2" name="AutoShape 34"/>
          <p:cNvCxnSpPr>
            <a:cxnSpLocks noChangeShapeType="1"/>
            <a:stCxn id="30732" idx="3"/>
            <a:endCxn id="30726" idx="0"/>
          </p:cNvCxnSpPr>
          <p:nvPr>
            <p:custDataLst>
              <p:tags r:id="rId20"/>
            </p:custDataLst>
          </p:nvPr>
        </p:nvCxnSpPr>
        <p:spPr bwMode="auto">
          <a:xfrm flipH="1">
            <a:off x="5524500" y="54752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3" name="AutoShape 35"/>
          <p:cNvCxnSpPr>
            <a:cxnSpLocks noChangeShapeType="1"/>
            <a:stCxn id="30736" idx="3"/>
            <a:endCxn id="30734" idx="0"/>
          </p:cNvCxnSpPr>
          <p:nvPr>
            <p:custDataLst>
              <p:tags r:id="rId21"/>
            </p:custDataLst>
          </p:nvPr>
        </p:nvCxnSpPr>
        <p:spPr bwMode="auto">
          <a:xfrm flipH="1">
            <a:off x="3657600" y="45862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4" name="AutoShape 36"/>
          <p:cNvCxnSpPr>
            <a:cxnSpLocks noChangeShapeType="1"/>
            <a:stCxn id="30736" idx="5"/>
            <a:endCxn id="30733" idx="0"/>
          </p:cNvCxnSpPr>
          <p:nvPr>
            <p:custDataLst>
              <p:tags r:id="rId22"/>
            </p:custDataLst>
          </p:nvPr>
        </p:nvCxnSpPr>
        <p:spPr bwMode="auto">
          <a:xfrm>
            <a:off x="4325938" y="45862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5" name="AutoShape 37"/>
          <p:cNvCxnSpPr>
            <a:cxnSpLocks noChangeShapeType="1"/>
            <a:stCxn id="30734" idx="3"/>
            <a:endCxn id="30730" idx="0"/>
          </p:cNvCxnSpPr>
          <p:nvPr>
            <p:custDataLst>
              <p:tags r:id="rId23"/>
            </p:custDataLst>
          </p:nvPr>
        </p:nvCxnSpPr>
        <p:spPr bwMode="auto">
          <a:xfrm flipH="1">
            <a:off x="3390900" y="54752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6" name="AutoShape 38"/>
          <p:cNvCxnSpPr>
            <a:cxnSpLocks noChangeShapeType="1"/>
            <a:stCxn id="30734" idx="5"/>
            <a:endCxn id="30729" idx="0"/>
          </p:cNvCxnSpPr>
          <p:nvPr>
            <p:custDataLst>
              <p:tags r:id="rId24"/>
            </p:custDataLst>
          </p:nvPr>
        </p:nvCxnSpPr>
        <p:spPr bwMode="auto">
          <a:xfrm>
            <a:off x="3792538" y="54752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7" name="AutoShape 39"/>
          <p:cNvCxnSpPr>
            <a:cxnSpLocks noChangeShapeType="1"/>
            <a:stCxn id="30733" idx="3"/>
            <a:endCxn id="30728" idx="0"/>
          </p:cNvCxnSpPr>
          <p:nvPr>
            <p:custDataLst>
              <p:tags r:id="rId25"/>
            </p:custDataLst>
          </p:nvPr>
        </p:nvCxnSpPr>
        <p:spPr bwMode="auto">
          <a:xfrm flipH="1">
            <a:off x="4457700" y="54752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8" name="AutoShape 40"/>
          <p:cNvCxnSpPr>
            <a:cxnSpLocks noChangeShapeType="1"/>
            <a:stCxn id="30733" idx="5"/>
            <a:endCxn id="30727" idx="0"/>
          </p:cNvCxnSpPr>
          <p:nvPr>
            <p:custDataLst>
              <p:tags r:id="rId26"/>
            </p:custDataLst>
          </p:nvPr>
        </p:nvCxnSpPr>
        <p:spPr bwMode="auto">
          <a:xfrm>
            <a:off x="4859338" y="54752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49" name="Text Box 41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304800" y="3581400"/>
            <a:ext cx="21336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Arial" charset="0"/>
                <a:cs typeface="Arial" charset="0"/>
              </a:rPr>
              <a:t>Red nodes need to percolate down</a:t>
            </a:r>
          </a:p>
        </p:txBody>
      </p:sp>
      <p:sp>
        <p:nvSpPr>
          <p:cNvPr id="30750" name="Text Box 41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304800" y="4927600"/>
            <a:ext cx="21336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charset="0"/>
                <a:cs typeface="Arial" charset="0"/>
              </a:rPr>
              <a:t>Key idea</a:t>
            </a:r>
            <a:r>
              <a:rPr lang="en-US" altLang="en-US" sz="2000">
                <a:latin typeface="Arial" charset="0"/>
                <a:cs typeface="Arial" charset="0"/>
              </a:rPr>
              <a:t>:  fix red nodes from </a:t>
            </a:r>
            <a:r>
              <a:rPr lang="en-US" altLang="en-US" sz="2000" b="1">
                <a:latin typeface="Arial" charset="0"/>
                <a:cs typeface="Arial" charset="0"/>
              </a:rPr>
              <a:t>bottom-up</a:t>
            </a:r>
          </a:p>
        </p:txBody>
      </p:sp>
      <p:grpSp>
        <p:nvGrpSpPr>
          <p:cNvPr id="30751" name="Group 3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990600" y="1600200"/>
            <a:ext cx="7010400" cy="584200"/>
            <a:chOff x="240" y="1152"/>
            <a:chExt cx="4416" cy="368"/>
          </a:xfrm>
        </p:grpSpPr>
        <p:sp>
          <p:nvSpPr>
            <p:cNvPr id="30752" name="Rectangle 4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608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30753" name="Rectangle 5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976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11</a:t>
              </a:r>
            </a:p>
          </p:txBody>
        </p:sp>
        <p:sp>
          <p:nvSpPr>
            <p:cNvPr id="30754" name="Rectangle 6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1344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30755" name="Rectangle 7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1712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10</a:t>
              </a:r>
            </a:p>
          </p:txBody>
        </p:sp>
        <p:sp>
          <p:nvSpPr>
            <p:cNvPr id="30756" name="Rectangle 8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2080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30757" name="Rectangle 9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2448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9</a:t>
              </a:r>
            </a:p>
          </p:txBody>
        </p:sp>
        <p:sp>
          <p:nvSpPr>
            <p:cNvPr id="30758" name="Rectangle 10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2816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30759" name="Rectangle 11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3184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8</a:t>
              </a:r>
            </a:p>
          </p:txBody>
        </p:sp>
        <p:sp>
          <p:nvSpPr>
            <p:cNvPr id="30760" name="Rectangle 12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3552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30761" name="Rectangle 13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3920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30762" name="Rectangle 14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4288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30763" name="Rectangle 15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240" y="1152"/>
              <a:ext cx="368" cy="3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12</a:t>
              </a:r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461487-F4A9-4C27-B736-9B14CE657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DBA5B8-C4D8-4F7B-A836-1C3A7D36C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C09470-22EA-4443-B0D7-A6AB0D505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-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BuildHeap: Floyd’s Method</a:t>
            </a:r>
          </a:p>
        </p:txBody>
      </p:sp>
      <p:sp>
        <p:nvSpPr>
          <p:cNvPr id="31748" name="Oval 3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2362200" y="3276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6</a:t>
            </a:r>
          </a:p>
        </p:txBody>
      </p:sp>
      <p:sp>
        <p:nvSpPr>
          <p:cNvPr id="31749" name="Oval 4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18288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</a:t>
            </a:r>
          </a:p>
        </p:txBody>
      </p:sp>
      <p:sp>
        <p:nvSpPr>
          <p:cNvPr id="31750" name="Oval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12954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31751" name="Oval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7620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</a:t>
            </a:r>
          </a:p>
        </p:txBody>
      </p:sp>
      <p:sp>
        <p:nvSpPr>
          <p:cNvPr id="31752" name="Oval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2286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</a:t>
            </a:r>
          </a:p>
        </p:txBody>
      </p:sp>
      <p:sp>
        <p:nvSpPr>
          <p:cNvPr id="31753" name="Oval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3695700" y="2387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</a:t>
            </a:r>
          </a:p>
        </p:txBody>
      </p:sp>
      <p:sp>
        <p:nvSpPr>
          <p:cNvPr id="31754" name="Oval 9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2628900" y="2387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2</a:t>
            </a:r>
          </a:p>
        </p:txBody>
      </p:sp>
      <p:sp>
        <p:nvSpPr>
          <p:cNvPr id="31755" name="Oval 10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1562100" y="2387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31756" name="Oval 11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495300" y="2387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31757" name="Oval 12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3162300" y="1498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31758" name="Oval 13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1028700" y="1498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1759" name="Oval 14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2095500" y="609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12</a:t>
            </a:r>
          </a:p>
        </p:txBody>
      </p:sp>
      <p:cxnSp>
        <p:nvCxnSpPr>
          <p:cNvPr id="31760" name="AutoShape 15"/>
          <p:cNvCxnSpPr>
            <a:cxnSpLocks noChangeShapeType="1"/>
            <a:stCxn id="31759" idx="3"/>
            <a:endCxn id="31758" idx="0"/>
          </p:cNvCxnSpPr>
          <p:nvPr>
            <p:custDataLst>
              <p:tags r:id="rId14"/>
            </p:custDataLst>
          </p:nvPr>
        </p:nvCxnSpPr>
        <p:spPr bwMode="auto">
          <a:xfrm flipH="1">
            <a:off x="1219200" y="9540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1" name="AutoShape 16"/>
          <p:cNvCxnSpPr>
            <a:cxnSpLocks noChangeShapeType="1"/>
            <a:stCxn id="31759" idx="5"/>
            <a:endCxn id="31757" idx="0"/>
          </p:cNvCxnSpPr>
          <p:nvPr>
            <p:custDataLst>
              <p:tags r:id="rId15"/>
            </p:custDataLst>
          </p:nvPr>
        </p:nvCxnSpPr>
        <p:spPr bwMode="auto">
          <a:xfrm>
            <a:off x="2420938" y="9540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2" name="AutoShape 17"/>
          <p:cNvCxnSpPr>
            <a:cxnSpLocks noChangeShapeType="1"/>
            <a:stCxn id="31757" idx="3"/>
            <a:endCxn id="31754" idx="0"/>
          </p:cNvCxnSpPr>
          <p:nvPr>
            <p:custDataLst>
              <p:tags r:id="rId16"/>
            </p:custDataLst>
          </p:nvPr>
        </p:nvCxnSpPr>
        <p:spPr bwMode="auto">
          <a:xfrm flipH="1">
            <a:off x="2819400" y="18430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3" name="AutoShape 18"/>
          <p:cNvCxnSpPr>
            <a:cxnSpLocks noChangeShapeType="1"/>
            <a:stCxn id="31757" idx="5"/>
            <a:endCxn id="31753" idx="0"/>
          </p:cNvCxnSpPr>
          <p:nvPr>
            <p:custDataLst>
              <p:tags r:id="rId17"/>
            </p:custDataLst>
          </p:nvPr>
        </p:nvCxnSpPr>
        <p:spPr bwMode="auto">
          <a:xfrm>
            <a:off x="3487738" y="1843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4" name="AutoShape 19"/>
          <p:cNvCxnSpPr>
            <a:cxnSpLocks noChangeShapeType="1"/>
            <a:stCxn id="31754" idx="3"/>
            <a:endCxn id="31748" idx="0"/>
          </p:cNvCxnSpPr>
          <p:nvPr>
            <p:custDataLst>
              <p:tags r:id="rId18"/>
            </p:custDataLst>
          </p:nvPr>
        </p:nvCxnSpPr>
        <p:spPr bwMode="auto">
          <a:xfrm flipH="1">
            <a:off x="2552700" y="27320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5" name="AutoShape 20"/>
          <p:cNvCxnSpPr>
            <a:cxnSpLocks noChangeShapeType="1"/>
            <a:stCxn id="31758" idx="3"/>
            <a:endCxn id="31756" idx="0"/>
          </p:cNvCxnSpPr>
          <p:nvPr>
            <p:custDataLst>
              <p:tags r:id="rId19"/>
            </p:custDataLst>
          </p:nvPr>
        </p:nvCxnSpPr>
        <p:spPr bwMode="auto">
          <a:xfrm flipH="1">
            <a:off x="685800" y="18430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6" name="AutoShape 21"/>
          <p:cNvCxnSpPr>
            <a:cxnSpLocks noChangeShapeType="1"/>
            <a:stCxn id="31758" idx="5"/>
            <a:endCxn id="31755" idx="0"/>
          </p:cNvCxnSpPr>
          <p:nvPr>
            <p:custDataLst>
              <p:tags r:id="rId20"/>
            </p:custDataLst>
          </p:nvPr>
        </p:nvCxnSpPr>
        <p:spPr bwMode="auto">
          <a:xfrm>
            <a:off x="1354138" y="1843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7" name="AutoShape 22"/>
          <p:cNvCxnSpPr>
            <a:cxnSpLocks noChangeShapeType="1"/>
            <a:stCxn id="31756" idx="3"/>
            <a:endCxn id="31752" idx="0"/>
          </p:cNvCxnSpPr>
          <p:nvPr>
            <p:custDataLst>
              <p:tags r:id="rId21"/>
            </p:custDataLst>
          </p:nvPr>
        </p:nvCxnSpPr>
        <p:spPr bwMode="auto">
          <a:xfrm flipH="1">
            <a:off x="419100" y="27320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8" name="AutoShape 23"/>
          <p:cNvCxnSpPr>
            <a:cxnSpLocks noChangeShapeType="1"/>
            <a:stCxn id="31756" idx="5"/>
            <a:endCxn id="31751" idx="0"/>
          </p:cNvCxnSpPr>
          <p:nvPr>
            <p:custDataLst>
              <p:tags r:id="rId22"/>
            </p:custDataLst>
          </p:nvPr>
        </p:nvCxnSpPr>
        <p:spPr bwMode="auto">
          <a:xfrm>
            <a:off x="820738" y="2732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69" name="AutoShape 24"/>
          <p:cNvCxnSpPr>
            <a:cxnSpLocks noChangeShapeType="1"/>
            <a:stCxn id="31755" idx="3"/>
            <a:endCxn id="31750" idx="0"/>
          </p:cNvCxnSpPr>
          <p:nvPr>
            <p:custDataLst>
              <p:tags r:id="rId23"/>
            </p:custDataLst>
          </p:nvPr>
        </p:nvCxnSpPr>
        <p:spPr bwMode="auto">
          <a:xfrm flipH="1">
            <a:off x="1485900" y="27320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70" name="AutoShape 25"/>
          <p:cNvCxnSpPr>
            <a:cxnSpLocks noChangeShapeType="1"/>
            <a:stCxn id="31755" idx="5"/>
            <a:endCxn id="31749" idx="0"/>
          </p:cNvCxnSpPr>
          <p:nvPr>
            <p:custDataLst>
              <p:tags r:id="rId24"/>
            </p:custDataLst>
          </p:nvPr>
        </p:nvCxnSpPr>
        <p:spPr bwMode="auto">
          <a:xfrm>
            <a:off x="1887538" y="2732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71" name="Line 26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3962400" y="2057400"/>
            <a:ext cx="9144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2" name="Oval 27"/>
          <p:cNvSpPr>
            <a:spLocks noChangeAspect="1" noChangeArrowheads="1"/>
          </p:cNvSpPr>
          <p:nvPr>
            <p:custDataLst>
              <p:tags r:id="rId26"/>
            </p:custDataLst>
          </p:nvPr>
        </p:nvSpPr>
        <p:spPr bwMode="auto">
          <a:xfrm>
            <a:off x="6667500" y="3276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6</a:t>
            </a:r>
          </a:p>
        </p:txBody>
      </p:sp>
      <p:sp>
        <p:nvSpPr>
          <p:cNvPr id="31773" name="Oval 28"/>
          <p:cNvSpPr>
            <a:spLocks noChangeAspect="1" noChangeArrowheads="1"/>
          </p:cNvSpPr>
          <p:nvPr>
            <p:custDataLst>
              <p:tags r:id="rId27"/>
            </p:custDataLst>
          </p:nvPr>
        </p:nvSpPr>
        <p:spPr bwMode="auto">
          <a:xfrm>
            <a:off x="61341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</a:t>
            </a:r>
          </a:p>
        </p:txBody>
      </p:sp>
      <p:sp>
        <p:nvSpPr>
          <p:cNvPr id="31774" name="Oval 29"/>
          <p:cNvSpPr>
            <a:spLocks noChangeAspect="1" noChangeArrowheads="1"/>
          </p:cNvSpPr>
          <p:nvPr>
            <p:custDataLst>
              <p:tags r:id="rId28"/>
            </p:custDataLst>
          </p:nvPr>
        </p:nvSpPr>
        <p:spPr bwMode="auto">
          <a:xfrm>
            <a:off x="5600700" y="3276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10</a:t>
            </a:r>
          </a:p>
        </p:txBody>
      </p:sp>
      <p:sp>
        <p:nvSpPr>
          <p:cNvPr id="31775" name="Oval 30"/>
          <p:cNvSpPr>
            <a:spLocks noChangeAspect="1" noChangeArrowheads="1"/>
          </p:cNvSpPr>
          <p:nvPr>
            <p:custDataLst>
              <p:tags r:id="rId29"/>
            </p:custDataLst>
          </p:nvPr>
        </p:nvSpPr>
        <p:spPr bwMode="auto">
          <a:xfrm>
            <a:off x="50673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</a:t>
            </a:r>
          </a:p>
        </p:txBody>
      </p:sp>
      <p:sp>
        <p:nvSpPr>
          <p:cNvPr id="31776" name="Oval 31"/>
          <p:cNvSpPr>
            <a:spLocks noChangeAspect="1" noChangeArrowheads="1"/>
          </p:cNvSpPr>
          <p:nvPr>
            <p:custDataLst>
              <p:tags r:id="rId30"/>
            </p:custDataLst>
          </p:nvPr>
        </p:nvSpPr>
        <p:spPr bwMode="auto">
          <a:xfrm>
            <a:off x="4533900" y="3276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</a:t>
            </a:r>
          </a:p>
        </p:txBody>
      </p:sp>
      <p:sp>
        <p:nvSpPr>
          <p:cNvPr id="31777" name="Oval 32"/>
          <p:cNvSpPr>
            <a:spLocks noChangeAspect="1" noChangeArrowheads="1"/>
          </p:cNvSpPr>
          <p:nvPr>
            <p:custDataLst>
              <p:tags r:id="rId31"/>
            </p:custDataLst>
          </p:nvPr>
        </p:nvSpPr>
        <p:spPr bwMode="auto">
          <a:xfrm>
            <a:off x="8001000" y="2387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</a:t>
            </a:r>
          </a:p>
        </p:txBody>
      </p:sp>
      <p:sp>
        <p:nvSpPr>
          <p:cNvPr id="31778" name="Oval 33"/>
          <p:cNvSpPr>
            <a:spLocks noChangeAspect="1" noChangeArrowheads="1"/>
          </p:cNvSpPr>
          <p:nvPr>
            <p:custDataLst>
              <p:tags r:id="rId32"/>
            </p:custDataLst>
          </p:nvPr>
        </p:nvSpPr>
        <p:spPr bwMode="auto">
          <a:xfrm>
            <a:off x="6934200" y="2387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2</a:t>
            </a:r>
          </a:p>
        </p:txBody>
      </p:sp>
      <p:sp>
        <p:nvSpPr>
          <p:cNvPr id="31779" name="Oval 34"/>
          <p:cNvSpPr>
            <a:spLocks noChangeAspect="1" noChangeArrowheads="1"/>
          </p:cNvSpPr>
          <p:nvPr>
            <p:custDataLst>
              <p:tags r:id="rId33"/>
            </p:custDataLst>
          </p:nvPr>
        </p:nvSpPr>
        <p:spPr bwMode="auto">
          <a:xfrm>
            <a:off x="5867400" y="2387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</a:t>
            </a:r>
          </a:p>
        </p:txBody>
      </p:sp>
      <p:sp>
        <p:nvSpPr>
          <p:cNvPr id="31780" name="Oval 35"/>
          <p:cNvSpPr>
            <a:spLocks noChangeAspect="1" noChangeArrowheads="1"/>
          </p:cNvSpPr>
          <p:nvPr>
            <p:custDataLst>
              <p:tags r:id="rId34"/>
            </p:custDataLst>
          </p:nvPr>
        </p:nvSpPr>
        <p:spPr bwMode="auto">
          <a:xfrm>
            <a:off x="4800600" y="2387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31781" name="Oval 36"/>
          <p:cNvSpPr>
            <a:spLocks noChangeAspect="1" noChangeArrowheads="1"/>
          </p:cNvSpPr>
          <p:nvPr>
            <p:custDataLst>
              <p:tags r:id="rId35"/>
            </p:custDataLst>
          </p:nvPr>
        </p:nvSpPr>
        <p:spPr bwMode="auto">
          <a:xfrm>
            <a:off x="7467600" y="1498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31782" name="Oval 37"/>
          <p:cNvSpPr>
            <a:spLocks noChangeAspect="1" noChangeArrowheads="1"/>
          </p:cNvSpPr>
          <p:nvPr>
            <p:custDataLst>
              <p:tags r:id="rId36"/>
            </p:custDataLst>
          </p:nvPr>
        </p:nvSpPr>
        <p:spPr bwMode="auto">
          <a:xfrm>
            <a:off x="5334000" y="1498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1783" name="Oval 38"/>
          <p:cNvSpPr>
            <a:spLocks noChangeAspect="1" noChangeArrowheads="1"/>
          </p:cNvSpPr>
          <p:nvPr>
            <p:custDataLst>
              <p:tags r:id="rId37"/>
            </p:custDataLst>
          </p:nvPr>
        </p:nvSpPr>
        <p:spPr bwMode="auto">
          <a:xfrm>
            <a:off x="6400800" y="609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12</a:t>
            </a:r>
          </a:p>
        </p:txBody>
      </p:sp>
      <p:cxnSp>
        <p:nvCxnSpPr>
          <p:cNvPr id="31784" name="AutoShape 39"/>
          <p:cNvCxnSpPr>
            <a:cxnSpLocks noChangeShapeType="1"/>
            <a:stCxn id="31783" idx="3"/>
            <a:endCxn id="31782" idx="0"/>
          </p:cNvCxnSpPr>
          <p:nvPr>
            <p:custDataLst>
              <p:tags r:id="rId38"/>
            </p:custDataLst>
          </p:nvPr>
        </p:nvCxnSpPr>
        <p:spPr bwMode="auto">
          <a:xfrm flipH="1">
            <a:off x="5524500" y="9540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85" name="AutoShape 40"/>
          <p:cNvCxnSpPr>
            <a:cxnSpLocks noChangeShapeType="1"/>
            <a:stCxn id="31783" idx="5"/>
            <a:endCxn id="31781" idx="0"/>
          </p:cNvCxnSpPr>
          <p:nvPr>
            <p:custDataLst>
              <p:tags r:id="rId39"/>
            </p:custDataLst>
          </p:nvPr>
        </p:nvCxnSpPr>
        <p:spPr bwMode="auto">
          <a:xfrm>
            <a:off x="6726238" y="9540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86" name="AutoShape 41"/>
          <p:cNvCxnSpPr>
            <a:cxnSpLocks noChangeShapeType="1"/>
            <a:stCxn id="31781" idx="3"/>
            <a:endCxn id="31778" idx="0"/>
          </p:cNvCxnSpPr>
          <p:nvPr>
            <p:custDataLst>
              <p:tags r:id="rId40"/>
            </p:custDataLst>
          </p:nvPr>
        </p:nvCxnSpPr>
        <p:spPr bwMode="auto">
          <a:xfrm flipH="1">
            <a:off x="7124700" y="18430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87" name="AutoShape 42"/>
          <p:cNvCxnSpPr>
            <a:cxnSpLocks noChangeShapeType="1"/>
            <a:stCxn id="31781" idx="5"/>
            <a:endCxn id="31777" idx="0"/>
          </p:cNvCxnSpPr>
          <p:nvPr>
            <p:custDataLst>
              <p:tags r:id="rId41"/>
            </p:custDataLst>
          </p:nvPr>
        </p:nvCxnSpPr>
        <p:spPr bwMode="auto">
          <a:xfrm>
            <a:off x="7793038" y="1843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88" name="AutoShape 43"/>
          <p:cNvCxnSpPr>
            <a:cxnSpLocks noChangeShapeType="1"/>
            <a:stCxn id="31778" idx="3"/>
            <a:endCxn id="31772" idx="0"/>
          </p:cNvCxnSpPr>
          <p:nvPr>
            <p:custDataLst>
              <p:tags r:id="rId42"/>
            </p:custDataLst>
          </p:nvPr>
        </p:nvCxnSpPr>
        <p:spPr bwMode="auto">
          <a:xfrm flipH="1">
            <a:off x="6858000" y="27320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89" name="AutoShape 44"/>
          <p:cNvCxnSpPr>
            <a:cxnSpLocks noChangeShapeType="1"/>
            <a:stCxn id="31782" idx="3"/>
            <a:endCxn id="31780" idx="0"/>
          </p:cNvCxnSpPr>
          <p:nvPr>
            <p:custDataLst>
              <p:tags r:id="rId43"/>
            </p:custDataLst>
          </p:nvPr>
        </p:nvCxnSpPr>
        <p:spPr bwMode="auto">
          <a:xfrm flipH="1">
            <a:off x="4991100" y="18430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90" name="AutoShape 45"/>
          <p:cNvCxnSpPr>
            <a:cxnSpLocks noChangeShapeType="1"/>
            <a:stCxn id="31782" idx="5"/>
            <a:endCxn id="31779" idx="0"/>
          </p:cNvCxnSpPr>
          <p:nvPr>
            <p:custDataLst>
              <p:tags r:id="rId44"/>
            </p:custDataLst>
          </p:nvPr>
        </p:nvCxnSpPr>
        <p:spPr bwMode="auto">
          <a:xfrm>
            <a:off x="5659438" y="1843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91" name="AutoShape 46"/>
          <p:cNvCxnSpPr>
            <a:cxnSpLocks noChangeShapeType="1"/>
            <a:stCxn id="31780" idx="3"/>
            <a:endCxn id="31776" idx="0"/>
          </p:cNvCxnSpPr>
          <p:nvPr>
            <p:custDataLst>
              <p:tags r:id="rId45"/>
            </p:custDataLst>
          </p:nvPr>
        </p:nvCxnSpPr>
        <p:spPr bwMode="auto">
          <a:xfrm flipH="1">
            <a:off x="4724400" y="27320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92" name="AutoShape 47"/>
          <p:cNvCxnSpPr>
            <a:cxnSpLocks noChangeShapeType="1"/>
            <a:stCxn id="31780" idx="5"/>
            <a:endCxn id="31775" idx="0"/>
          </p:cNvCxnSpPr>
          <p:nvPr>
            <p:custDataLst>
              <p:tags r:id="rId46"/>
            </p:custDataLst>
          </p:nvPr>
        </p:nvCxnSpPr>
        <p:spPr bwMode="auto">
          <a:xfrm>
            <a:off x="5126038" y="2732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93" name="AutoShape 48"/>
          <p:cNvCxnSpPr>
            <a:cxnSpLocks noChangeShapeType="1"/>
            <a:stCxn id="31779" idx="3"/>
            <a:endCxn id="31774" idx="0"/>
          </p:cNvCxnSpPr>
          <p:nvPr>
            <p:custDataLst>
              <p:tags r:id="rId47"/>
            </p:custDataLst>
          </p:nvPr>
        </p:nvCxnSpPr>
        <p:spPr bwMode="auto">
          <a:xfrm flipH="1">
            <a:off x="5791200" y="27320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794" name="AutoShape 49"/>
          <p:cNvCxnSpPr>
            <a:cxnSpLocks noChangeShapeType="1"/>
            <a:stCxn id="31779" idx="5"/>
            <a:endCxn id="31773" idx="0"/>
          </p:cNvCxnSpPr>
          <p:nvPr>
            <p:custDataLst>
              <p:tags r:id="rId48"/>
            </p:custDataLst>
          </p:nvPr>
        </p:nvCxnSpPr>
        <p:spPr bwMode="auto">
          <a:xfrm>
            <a:off x="6192838" y="2732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95" name="Oval 50"/>
          <p:cNvSpPr>
            <a:spLocks noChangeAspect="1" noChangeArrowheads="1"/>
          </p:cNvSpPr>
          <p:nvPr>
            <p:custDataLst>
              <p:tags r:id="rId49"/>
            </p:custDataLst>
          </p:nvPr>
        </p:nvSpPr>
        <p:spPr bwMode="auto">
          <a:xfrm>
            <a:off x="3352800" y="6400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11</a:t>
            </a:r>
          </a:p>
        </p:txBody>
      </p:sp>
      <p:sp>
        <p:nvSpPr>
          <p:cNvPr id="31796" name="Oval 51"/>
          <p:cNvSpPr>
            <a:spLocks noChangeAspect="1" noChangeArrowheads="1"/>
          </p:cNvSpPr>
          <p:nvPr>
            <p:custDataLst>
              <p:tags r:id="rId50"/>
            </p:custDataLst>
          </p:nvPr>
        </p:nvSpPr>
        <p:spPr bwMode="auto">
          <a:xfrm>
            <a:off x="2819400" y="640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</a:t>
            </a:r>
          </a:p>
        </p:txBody>
      </p:sp>
      <p:sp>
        <p:nvSpPr>
          <p:cNvPr id="31797" name="Oval 52"/>
          <p:cNvSpPr>
            <a:spLocks noChangeAspect="1" noChangeArrowheads="1"/>
          </p:cNvSpPr>
          <p:nvPr>
            <p:custDataLst>
              <p:tags r:id="rId51"/>
            </p:custDataLst>
          </p:nvPr>
        </p:nvSpPr>
        <p:spPr bwMode="auto">
          <a:xfrm>
            <a:off x="2286000" y="6400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10</a:t>
            </a:r>
          </a:p>
        </p:txBody>
      </p:sp>
      <p:sp>
        <p:nvSpPr>
          <p:cNvPr id="31798" name="Oval 53"/>
          <p:cNvSpPr>
            <a:spLocks noChangeAspect="1" noChangeArrowheads="1"/>
          </p:cNvSpPr>
          <p:nvPr>
            <p:custDataLst>
              <p:tags r:id="rId52"/>
            </p:custDataLst>
          </p:nvPr>
        </p:nvSpPr>
        <p:spPr bwMode="auto">
          <a:xfrm>
            <a:off x="1752600" y="640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</a:t>
            </a:r>
          </a:p>
        </p:txBody>
      </p:sp>
      <p:sp>
        <p:nvSpPr>
          <p:cNvPr id="31799" name="Oval 54"/>
          <p:cNvSpPr>
            <a:spLocks noChangeAspect="1" noChangeArrowheads="1"/>
          </p:cNvSpPr>
          <p:nvPr>
            <p:custDataLst>
              <p:tags r:id="rId53"/>
            </p:custDataLst>
          </p:nvPr>
        </p:nvSpPr>
        <p:spPr bwMode="auto">
          <a:xfrm>
            <a:off x="1219200" y="640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</a:t>
            </a:r>
          </a:p>
        </p:txBody>
      </p:sp>
      <p:sp>
        <p:nvSpPr>
          <p:cNvPr id="31800" name="Oval 55"/>
          <p:cNvSpPr>
            <a:spLocks noChangeAspect="1" noChangeArrowheads="1"/>
          </p:cNvSpPr>
          <p:nvPr>
            <p:custDataLst>
              <p:tags r:id="rId54"/>
            </p:custDataLst>
          </p:nvPr>
        </p:nvSpPr>
        <p:spPr bwMode="auto">
          <a:xfrm>
            <a:off x="4686300" y="5511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</a:t>
            </a:r>
          </a:p>
        </p:txBody>
      </p:sp>
      <p:sp>
        <p:nvSpPr>
          <p:cNvPr id="31801" name="Oval 56"/>
          <p:cNvSpPr>
            <a:spLocks noChangeAspect="1" noChangeArrowheads="1"/>
          </p:cNvSpPr>
          <p:nvPr>
            <p:custDataLst>
              <p:tags r:id="rId55"/>
            </p:custDataLst>
          </p:nvPr>
        </p:nvSpPr>
        <p:spPr bwMode="auto">
          <a:xfrm>
            <a:off x="3619500" y="5511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6</a:t>
            </a:r>
          </a:p>
        </p:txBody>
      </p:sp>
      <p:sp>
        <p:nvSpPr>
          <p:cNvPr id="31802" name="Oval 57"/>
          <p:cNvSpPr>
            <a:spLocks noChangeAspect="1" noChangeArrowheads="1"/>
          </p:cNvSpPr>
          <p:nvPr>
            <p:custDataLst>
              <p:tags r:id="rId56"/>
            </p:custDataLst>
          </p:nvPr>
        </p:nvSpPr>
        <p:spPr bwMode="auto">
          <a:xfrm>
            <a:off x="2552700" y="5511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</a:t>
            </a:r>
          </a:p>
        </p:txBody>
      </p:sp>
      <p:sp>
        <p:nvSpPr>
          <p:cNvPr id="31803" name="Oval 58"/>
          <p:cNvSpPr>
            <a:spLocks noChangeAspect="1" noChangeArrowheads="1"/>
          </p:cNvSpPr>
          <p:nvPr>
            <p:custDataLst>
              <p:tags r:id="rId57"/>
            </p:custDataLst>
          </p:nvPr>
        </p:nvSpPr>
        <p:spPr bwMode="auto">
          <a:xfrm>
            <a:off x="1485900" y="5511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31804" name="Oval 59"/>
          <p:cNvSpPr>
            <a:spLocks noChangeAspect="1" noChangeArrowheads="1"/>
          </p:cNvSpPr>
          <p:nvPr>
            <p:custDataLst>
              <p:tags r:id="rId58"/>
            </p:custDataLst>
          </p:nvPr>
        </p:nvSpPr>
        <p:spPr bwMode="auto">
          <a:xfrm>
            <a:off x="4152900" y="4622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2</a:t>
            </a:r>
          </a:p>
        </p:txBody>
      </p:sp>
      <p:sp>
        <p:nvSpPr>
          <p:cNvPr id="31805" name="Oval 60"/>
          <p:cNvSpPr>
            <a:spLocks noChangeAspect="1" noChangeArrowheads="1"/>
          </p:cNvSpPr>
          <p:nvPr>
            <p:custDataLst>
              <p:tags r:id="rId59"/>
            </p:custDataLst>
          </p:nvPr>
        </p:nvSpPr>
        <p:spPr bwMode="auto">
          <a:xfrm>
            <a:off x="2019300" y="4622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1806" name="Oval 61"/>
          <p:cNvSpPr>
            <a:spLocks noChangeAspect="1" noChangeArrowheads="1"/>
          </p:cNvSpPr>
          <p:nvPr>
            <p:custDataLst>
              <p:tags r:id="rId60"/>
            </p:custDataLst>
          </p:nvPr>
        </p:nvSpPr>
        <p:spPr bwMode="auto">
          <a:xfrm>
            <a:off x="3086100" y="3733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12</a:t>
            </a:r>
          </a:p>
        </p:txBody>
      </p:sp>
      <p:cxnSp>
        <p:nvCxnSpPr>
          <p:cNvPr id="31807" name="AutoShape 62"/>
          <p:cNvCxnSpPr>
            <a:cxnSpLocks noChangeShapeType="1"/>
            <a:stCxn id="31806" idx="3"/>
            <a:endCxn id="31805" idx="0"/>
          </p:cNvCxnSpPr>
          <p:nvPr>
            <p:custDataLst>
              <p:tags r:id="rId61"/>
            </p:custDataLst>
          </p:nvPr>
        </p:nvCxnSpPr>
        <p:spPr bwMode="auto">
          <a:xfrm flipH="1">
            <a:off x="2209800" y="40782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08" name="AutoShape 63"/>
          <p:cNvCxnSpPr>
            <a:cxnSpLocks noChangeShapeType="1"/>
            <a:stCxn id="31806" idx="5"/>
            <a:endCxn id="31804" idx="0"/>
          </p:cNvCxnSpPr>
          <p:nvPr>
            <p:custDataLst>
              <p:tags r:id="rId62"/>
            </p:custDataLst>
          </p:nvPr>
        </p:nvCxnSpPr>
        <p:spPr bwMode="auto">
          <a:xfrm>
            <a:off x="3411538" y="40782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09" name="AutoShape 64"/>
          <p:cNvCxnSpPr>
            <a:cxnSpLocks noChangeShapeType="1"/>
            <a:stCxn id="31804" idx="3"/>
            <a:endCxn id="31801" idx="0"/>
          </p:cNvCxnSpPr>
          <p:nvPr>
            <p:custDataLst>
              <p:tags r:id="rId63"/>
            </p:custDataLst>
          </p:nvPr>
        </p:nvCxnSpPr>
        <p:spPr bwMode="auto">
          <a:xfrm flipH="1">
            <a:off x="3810000" y="4967288"/>
            <a:ext cx="3984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0" name="AutoShape 65"/>
          <p:cNvCxnSpPr>
            <a:cxnSpLocks noChangeShapeType="1"/>
            <a:stCxn id="31804" idx="5"/>
            <a:endCxn id="31800" idx="0"/>
          </p:cNvCxnSpPr>
          <p:nvPr>
            <p:custDataLst>
              <p:tags r:id="rId64"/>
            </p:custDataLst>
          </p:nvPr>
        </p:nvCxnSpPr>
        <p:spPr bwMode="auto">
          <a:xfrm>
            <a:off x="4478338" y="49672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1" name="AutoShape 66"/>
          <p:cNvCxnSpPr>
            <a:cxnSpLocks noChangeShapeType="1"/>
            <a:stCxn id="31801" idx="3"/>
            <a:endCxn id="31795" idx="0"/>
          </p:cNvCxnSpPr>
          <p:nvPr>
            <p:custDataLst>
              <p:tags r:id="rId65"/>
            </p:custDataLst>
          </p:nvPr>
        </p:nvCxnSpPr>
        <p:spPr bwMode="auto">
          <a:xfrm flipH="1">
            <a:off x="3543300" y="58562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2" name="AutoShape 67"/>
          <p:cNvCxnSpPr>
            <a:cxnSpLocks noChangeShapeType="1"/>
            <a:stCxn id="31805" idx="3"/>
            <a:endCxn id="31803" idx="0"/>
          </p:cNvCxnSpPr>
          <p:nvPr>
            <p:custDataLst>
              <p:tags r:id="rId66"/>
            </p:custDataLst>
          </p:nvPr>
        </p:nvCxnSpPr>
        <p:spPr bwMode="auto">
          <a:xfrm flipH="1">
            <a:off x="1676400" y="49672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3" name="AutoShape 68"/>
          <p:cNvCxnSpPr>
            <a:cxnSpLocks noChangeShapeType="1"/>
            <a:stCxn id="31805" idx="5"/>
            <a:endCxn id="31802" idx="0"/>
          </p:cNvCxnSpPr>
          <p:nvPr>
            <p:custDataLst>
              <p:tags r:id="rId67"/>
            </p:custDataLst>
          </p:nvPr>
        </p:nvCxnSpPr>
        <p:spPr bwMode="auto">
          <a:xfrm>
            <a:off x="2344738" y="49672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4" name="AutoShape 69"/>
          <p:cNvCxnSpPr>
            <a:cxnSpLocks noChangeShapeType="1"/>
            <a:stCxn id="31803" idx="3"/>
            <a:endCxn id="31799" idx="0"/>
          </p:cNvCxnSpPr>
          <p:nvPr>
            <p:custDataLst>
              <p:tags r:id="rId68"/>
            </p:custDataLst>
          </p:nvPr>
        </p:nvCxnSpPr>
        <p:spPr bwMode="auto">
          <a:xfrm flipH="1">
            <a:off x="1409700" y="58562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5" name="AutoShape 70"/>
          <p:cNvCxnSpPr>
            <a:cxnSpLocks noChangeShapeType="1"/>
            <a:stCxn id="31803" idx="5"/>
            <a:endCxn id="31798" idx="0"/>
          </p:cNvCxnSpPr>
          <p:nvPr>
            <p:custDataLst>
              <p:tags r:id="rId69"/>
            </p:custDataLst>
          </p:nvPr>
        </p:nvCxnSpPr>
        <p:spPr bwMode="auto">
          <a:xfrm>
            <a:off x="1811338" y="58562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6" name="AutoShape 71"/>
          <p:cNvCxnSpPr>
            <a:cxnSpLocks noChangeShapeType="1"/>
            <a:stCxn id="31802" idx="3"/>
            <a:endCxn id="31797" idx="0"/>
          </p:cNvCxnSpPr>
          <p:nvPr>
            <p:custDataLst>
              <p:tags r:id="rId70"/>
            </p:custDataLst>
          </p:nvPr>
        </p:nvCxnSpPr>
        <p:spPr bwMode="auto">
          <a:xfrm flipH="1">
            <a:off x="2476500" y="58562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17" name="AutoShape 72"/>
          <p:cNvCxnSpPr>
            <a:cxnSpLocks noChangeShapeType="1"/>
            <a:stCxn id="31802" idx="5"/>
            <a:endCxn id="31796" idx="0"/>
          </p:cNvCxnSpPr>
          <p:nvPr>
            <p:custDataLst>
              <p:tags r:id="rId71"/>
            </p:custDataLst>
          </p:nvPr>
        </p:nvCxnSpPr>
        <p:spPr bwMode="auto">
          <a:xfrm>
            <a:off x="2878138" y="58562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818" name="Oval 73"/>
          <p:cNvSpPr>
            <a:spLocks noChangeAspect="1" noChangeArrowheads="1"/>
          </p:cNvSpPr>
          <p:nvPr>
            <p:custDataLst>
              <p:tags r:id="rId72"/>
            </p:custDataLst>
          </p:nvPr>
        </p:nvSpPr>
        <p:spPr bwMode="auto">
          <a:xfrm>
            <a:off x="7353300" y="6400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11</a:t>
            </a:r>
          </a:p>
        </p:txBody>
      </p:sp>
      <p:sp>
        <p:nvSpPr>
          <p:cNvPr id="31819" name="Oval 74"/>
          <p:cNvSpPr>
            <a:spLocks noChangeAspect="1" noChangeArrowheads="1"/>
          </p:cNvSpPr>
          <p:nvPr>
            <p:custDataLst>
              <p:tags r:id="rId73"/>
            </p:custDataLst>
          </p:nvPr>
        </p:nvSpPr>
        <p:spPr bwMode="auto">
          <a:xfrm>
            <a:off x="6819900" y="640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</a:t>
            </a:r>
          </a:p>
        </p:txBody>
      </p:sp>
      <p:sp>
        <p:nvSpPr>
          <p:cNvPr id="31820" name="Oval 75"/>
          <p:cNvSpPr>
            <a:spLocks noChangeAspect="1" noChangeArrowheads="1"/>
          </p:cNvSpPr>
          <p:nvPr>
            <p:custDataLst>
              <p:tags r:id="rId74"/>
            </p:custDataLst>
          </p:nvPr>
        </p:nvSpPr>
        <p:spPr bwMode="auto">
          <a:xfrm>
            <a:off x="6286500" y="6400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10</a:t>
            </a:r>
          </a:p>
        </p:txBody>
      </p:sp>
      <p:sp>
        <p:nvSpPr>
          <p:cNvPr id="31821" name="Oval 76"/>
          <p:cNvSpPr>
            <a:spLocks noChangeAspect="1" noChangeArrowheads="1"/>
          </p:cNvSpPr>
          <p:nvPr>
            <p:custDataLst>
              <p:tags r:id="rId75"/>
            </p:custDataLst>
          </p:nvPr>
        </p:nvSpPr>
        <p:spPr bwMode="auto">
          <a:xfrm>
            <a:off x="5753100" y="640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</a:t>
            </a:r>
          </a:p>
        </p:txBody>
      </p:sp>
      <p:sp>
        <p:nvSpPr>
          <p:cNvPr id="31822" name="Oval 77"/>
          <p:cNvSpPr>
            <a:spLocks noChangeAspect="1" noChangeArrowheads="1"/>
          </p:cNvSpPr>
          <p:nvPr>
            <p:custDataLst>
              <p:tags r:id="rId76"/>
            </p:custDataLst>
          </p:nvPr>
        </p:nvSpPr>
        <p:spPr bwMode="auto">
          <a:xfrm>
            <a:off x="5219700" y="6400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</a:t>
            </a:r>
          </a:p>
        </p:txBody>
      </p:sp>
      <p:sp>
        <p:nvSpPr>
          <p:cNvPr id="31823" name="Oval 78"/>
          <p:cNvSpPr>
            <a:spLocks noChangeAspect="1" noChangeArrowheads="1"/>
          </p:cNvSpPr>
          <p:nvPr>
            <p:custDataLst>
              <p:tags r:id="rId77"/>
            </p:custDataLst>
          </p:nvPr>
        </p:nvSpPr>
        <p:spPr bwMode="auto">
          <a:xfrm>
            <a:off x="8686800" y="5511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</a:t>
            </a:r>
          </a:p>
        </p:txBody>
      </p:sp>
      <p:sp>
        <p:nvSpPr>
          <p:cNvPr id="31824" name="Oval 79"/>
          <p:cNvSpPr>
            <a:spLocks noChangeAspect="1" noChangeArrowheads="1"/>
          </p:cNvSpPr>
          <p:nvPr>
            <p:custDataLst>
              <p:tags r:id="rId78"/>
            </p:custDataLst>
          </p:nvPr>
        </p:nvSpPr>
        <p:spPr bwMode="auto">
          <a:xfrm>
            <a:off x="7620000" y="5511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6</a:t>
            </a:r>
          </a:p>
        </p:txBody>
      </p:sp>
      <p:sp>
        <p:nvSpPr>
          <p:cNvPr id="31825" name="Oval 80"/>
          <p:cNvSpPr>
            <a:spLocks noChangeAspect="1" noChangeArrowheads="1"/>
          </p:cNvSpPr>
          <p:nvPr>
            <p:custDataLst>
              <p:tags r:id="rId79"/>
            </p:custDataLst>
          </p:nvPr>
        </p:nvSpPr>
        <p:spPr bwMode="auto">
          <a:xfrm>
            <a:off x="6553200" y="5511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5</a:t>
            </a:r>
          </a:p>
        </p:txBody>
      </p:sp>
      <p:sp>
        <p:nvSpPr>
          <p:cNvPr id="31826" name="Oval 81"/>
          <p:cNvSpPr>
            <a:spLocks noChangeAspect="1" noChangeArrowheads="1"/>
          </p:cNvSpPr>
          <p:nvPr>
            <p:custDataLst>
              <p:tags r:id="rId80"/>
            </p:custDataLst>
          </p:nvPr>
        </p:nvSpPr>
        <p:spPr bwMode="auto">
          <a:xfrm>
            <a:off x="5486400" y="5511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3</a:t>
            </a:r>
          </a:p>
        </p:txBody>
      </p:sp>
      <p:sp>
        <p:nvSpPr>
          <p:cNvPr id="31827" name="Oval 82"/>
          <p:cNvSpPr>
            <a:spLocks noChangeAspect="1" noChangeArrowheads="1"/>
          </p:cNvSpPr>
          <p:nvPr>
            <p:custDataLst>
              <p:tags r:id="rId81"/>
            </p:custDataLst>
          </p:nvPr>
        </p:nvSpPr>
        <p:spPr bwMode="auto">
          <a:xfrm>
            <a:off x="8153400" y="4622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2</a:t>
            </a:r>
          </a:p>
        </p:txBody>
      </p:sp>
      <p:sp>
        <p:nvSpPr>
          <p:cNvPr id="31828" name="Oval 83"/>
          <p:cNvSpPr>
            <a:spLocks noChangeAspect="1" noChangeArrowheads="1"/>
          </p:cNvSpPr>
          <p:nvPr>
            <p:custDataLst>
              <p:tags r:id="rId82"/>
            </p:custDataLst>
          </p:nvPr>
        </p:nvSpPr>
        <p:spPr bwMode="auto">
          <a:xfrm>
            <a:off x="6019800" y="46228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</a:t>
            </a:r>
          </a:p>
        </p:txBody>
      </p:sp>
      <p:sp>
        <p:nvSpPr>
          <p:cNvPr id="31829" name="Oval 84"/>
          <p:cNvSpPr>
            <a:spLocks noChangeAspect="1" noChangeArrowheads="1"/>
          </p:cNvSpPr>
          <p:nvPr>
            <p:custDataLst>
              <p:tags r:id="rId83"/>
            </p:custDataLst>
          </p:nvPr>
        </p:nvSpPr>
        <p:spPr bwMode="auto">
          <a:xfrm>
            <a:off x="7086600" y="3733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12</a:t>
            </a:r>
          </a:p>
        </p:txBody>
      </p:sp>
      <p:cxnSp>
        <p:nvCxnSpPr>
          <p:cNvPr id="31830" name="AutoShape 85"/>
          <p:cNvCxnSpPr>
            <a:cxnSpLocks noChangeShapeType="1"/>
            <a:stCxn id="31829" idx="3"/>
            <a:endCxn id="31828" idx="0"/>
          </p:cNvCxnSpPr>
          <p:nvPr>
            <p:custDataLst>
              <p:tags r:id="rId84"/>
            </p:custDataLst>
          </p:nvPr>
        </p:nvCxnSpPr>
        <p:spPr bwMode="auto">
          <a:xfrm flipH="1">
            <a:off x="6210300" y="40782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1" name="AutoShape 86"/>
          <p:cNvCxnSpPr>
            <a:cxnSpLocks noChangeShapeType="1"/>
            <a:stCxn id="31829" idx="5"/>
            <a:endCxn id="31827" idx="0"/>
          </p:cNvCxnSpPr>
          <p:nvPr>
            <p:custDataLst>
              <p:tags r:id="rId85"/>
            </p:custDataLst>
          </p:nvPr>
        </p:nvCxnSpPr>
        <p:spPr bwMode="auto">
          <a:xfrm>
            <a:off x="7412038" y="40782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2" name="AutoShape 87"/>
          <p:cNvCxnSpPr>
            <a:cxnSpLocks noChangeShapeType="1"/>
            <a:stCxn id="31827" idx="3"/>
            <a:endCxn id="31824" idx="0"/>
          </p:cNvCxnSpPr>
          <p:nvPr>
            <p:custDataLst>
              <p:tags r:id="rId86"/>
            </p:custDataLst>
          </p:nvPr>
        </p:nvCxnSpPr>
        <p:spPr bwMode="auto">
          <a:xfrm flipH="1">
            <a:off x="7810500" y="4967288"/>
            <a:ext cx="3984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3" name="AutoShape 88"/>
          <p:cNvCxnSpPr>
            <a:cxnSpLocks noChangeShapeType="1"/>
            <a:stCxn id="31827" idx="5"/>
            <a:endCxn id="31823" idx="0"/>
          </p:cNvCxnSpPr>
          <p:nvPr>
            <p:custDataLst>
              <p:tags r:id="rId87"/>
            </p:custDataLst>
          </p:nvPr>
        </p:nvCxnSpPr>
        <p:spPr bwMode="auto">
          <a:xfrm>
            <a:off x="8478838" y="49672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4" name="AutoShape 89"/>
          <p:cNvCxnSpPr>
            <a:cxnSpLocks noChangeShapeType="1"/>
            <a:stCxn id="31824" idx="3"/>
            <a:endCxn id="31818" idx="0"/>
          </p:cNvCxnSpPr>
          <p:nvPr>
            <p:custDataLst>
              <p:tags r:id="rId88"/>
            </p:custDataLst>
          </p:nvPr>
        </p:nvCxnSpPr>
        <p:spPr bwMode="auto">
          <a:xfrm flipH="1">
            <a:off x="7543800" y="58562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5" name="AutoShape 90"/>
          <p:cNvCxnSpPr>
            <a:cxnSpLocks noChangeShapeType="1"/>
            <a:stCxn id="31828" idx="3"/>
            <a:endCxn id="31826" idx="0"/>
          </p:cNvCxnSpPr>
          <p:nvPr>
            <p:custDataLst>
              <p:tags r:id="rId89"/>
            </p:custDataLst>
          </p:nvPr>
        </p:nvCxnSpPr>
        <p:spPr bwMode="auto">
          <a:xfrm flipH="1">
            <a:off x="5676900" y="49672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6" name="AutoShape 91"/>
          <p:cNvCxnSpPr>
            <a:cxnSpLocks noChangeShapeType="1"/>
            <a:stCxn id="31828" idx="5"/>
            <a:endCxn id="31825" idx="0"/>
          </p:cNvCxnSpPr>
          <p:nvPr>
            <p:custDataLst>
              <p:tags r:id="rId90"/>
            </p:custDataLst>
          </p:nvPr>
        </p:nvCxnSpPr>
        <p:spPr bwMode="auto">
          <a:xfrm>
            <a:off x="6345238" y="4967288"/>
            <a:ext cx="398462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7" name="AutoShape 92"/>
          <p:cNvCxnSpPr>
            <a:cxnSpLocks noChangeShapeType="1"/>
            <a:stCxn id="31826" idx="3"/>
            <a:endCxn id="31822" idx="0"/>
          </p:cNvCxnSpPr>
          <p:nvPr>
            <p:custDataLst>
              <p:tags r:id="rId91"/>
            </p:custDataLst>
          </p:nvPr>
        </p:nvCxnSpPr>
        <p:spPr bwMode="auto">
          <a:xfrm flipH="1">
            <a:off x="5410200" y="58562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8" name="AutoShape 93"/>
          <p:cNvCxnSpPr>
            <a:cxnSpLocks noChangeShapeType="1"/>
            <a:stCxn id="31826" idx="5"/>
            <a:endCxn id="31821" idx="0"/>
          </p:cNvCxnSpPr>
          <p:nvPr>
            <p:custDataLst>
              <p:tags r:id="rId92"/>
            </p:custDataLst>
          </p:nvPr>
        </p:nvCxnSpPr>
        <p:spPr bwMode="auto">
          <a:xfrm>
            <a:off x="5811838" y="58562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39" name="AutoShape 94"/>
          <p:cNvCxnSpPr>
            <a:cxnSpLocks noChangeShapeType="1"/>
            <a:stCxn id="31825" idx="3"/>
            <a:endCxn id="31820" idx="0"/>
          </p:cNvCxnSpPr>
          <p:nvPr>
            <p:custDataLst>
              <p:tags r:id="rId93"/>
            </p:custDataLst>
          </p:nvPr>
        </p:nvCxnSpPr>
        <p:spPr bwMode="auto">
          <a:xfrm flipH="1">
            <a:off x="6477000" y="58562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840" name="AutoShape 95"/>
          <p:cNvCxnSpPr>
            <a:cxnSpLocks noChangeShapeType="1"/>
            <a:stCxn id="31825" idx="5"/>
            <a:endCxn id="31819" idx="0"/>
          </p:cNvCxnSpPr>
          <p:nvPr>
            <p:custDataLst>
              <p:tags r:id="rId94"/>
            </p:custDataLst>
          </p:nvPr>
        </p:nvCxnSpPr>
        <p:spPr bwMode="auto">
          <a:xfrm>
            <a:off x="6878638" y="58562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841" name="Line 96"/>
          <p:cNvSpPr>
            <a:spLocks noChangeShapeType="1"/>
          </p:cNvSpPr>
          <p:nvPr>
            <p:custDataLst>
              <p:tags r:id="rId95"/>
            </p:custDataLst>
          </p:nvPr>
        </p:nvSpPr>
        <p:spPr bwMode="auto">
          <a:xfrm>
            <a:off x="4876800" y="5105400"/>
            <a:ext cx="9144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842" name="Line 97"/>
          <p:cNvSpPr>
            <a:spLocks noChangeShapeType="1"/>
          </p:cNvSpPr>
          <p:nvPr>
            <p:custDataLst>
              <p:tags r:id="rId96"/>
            </p:custDataLst>
          </p:nvPr>
        </p:nvSpPr>
        <p:spPr bwMode="auto">
          <a:xfrm>
            <a:off x="8153400" y="2057400"/>
            <a:ext cx="9144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843" name="Line 98"/>
          <p:cNvSpPr>
            <a:spLocks noChangeShapeType="1"/>
          </p:cNvSpPr>
          <p:nvPr>
            <p:custDataLst>
              <p:tags r:id="rId97"/>
            </p:custDataLst>
          </p:nvPr>
        </p:nvSpPr>
        <p:spPr bwMode="auto">
          <a:xfrm>
            <a:off x="685800" y="5105400"/>
            <a:ext cx="9144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F416E4-AC0E-4D57-808E-15B8D075A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62D3F8-CFBC-42F4-BB6E-639DD9819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41B46A-B85E-401B-A0D4-64C7A4172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Finally . . 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8" name="Oval 3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4495800" y="4419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11</a:t>
            </a:r>
          </a:p>
        </p:txBody>
      </p:sp>
      <p:sp>
        <p:nvSpPr>
          <p:cNvPr id="9" name="Oval 4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3962400" y="4419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</a:t>
            </a:r>
          </a:p>
        </p:txBody>
      </p:sp>
      <p:sp>
        <p:nvSpPr>
          <p:cNvPr id="10" name="Oval 5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3429000" y="4419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10</a:t>
            </a:r>
          </a:p>
        </p:txBody>
      </p:sp>
      <p:sp>
        <p:nvSpPr>
          <p:cNvPr id="11" name="Oval 6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2895600" y="4419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</a:t>
            </a:r>
          </a:p>
        </p:txBody>
      </p:sp>
      <p:sp>
        <p:nvSpPr>
          <p:cNvPr id="12" name="Oval 7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2362200" y="4419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12</a:t>
            </a:r>
          </a:p>
        </p:txBody>
      </p:sp>
      <p:sp>
        <p:nvSpPr>
          <p:cNvPr id="13" name="Oval 8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5829300" y="3530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</a:t>
            </a:r>
          </a:p>
        </p:txBody>
      </p:sp>
      <p:sp>
        <p:nvSpPr>
          <p:cNvPr id="14" name="Oval 9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4762500" y="3530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6</a:t>
            </a:r>
          </a:p>
        </p:txBody>
      </p:sp>
      <p:sp>
        <p:nvSpPr>
          <p:cNvPr id="15" name="Oval 10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3695700" y="3530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5</a:t>
            </a:r>
          </a:p>
        </p:txBody>
      </p:sp>
      <p:sp>
        <p:nvSpPr>
          <p:cNvPr id="16" name="Oval 11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2628900" y="3530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4</a:t>
            </a:r>
          </a:p>
        </p:txBody>
      </p:sp>
      <p:sp>
        <p:nvSpPr>
          <p:cNvPr id="17" name="Oval 12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5295900" y="2641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2</a:t>
            </a:r>
          </a:p>
        </p:txBody>
      </p:sp>
      <p:sp>
        <p:nvSpPr>
          <p:cNvPr id="18" name="Oval 13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3162300" y="2641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3</a:t>
            </a:r>
          </a:p>
        </p:txBody>
      </p:sp>
      <p:sp>
        <p:nvSpPr>
          <p:cNvPr id="19" name="Oval 14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4229100" y="1752600"/>
            <a:ext cx="381000" cy="381000"/>
          </a:xfrm>
          <a:prstGeom prst="ellipse">
            <a:avLst/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339933"/>
                </a:solidFill>
              </a:rPr>
              <a:t>1</a:t>
            </a:r>
          </a:p>
        </p:txBody>
      </p:sp>
      <p:cxnSp>
        <p:nvCxnSpPr>
          <p:cNvPr id="20" name="AutoShape 15"/>
          <p:cNvCxnSpPr>
            <a:cxnSpLocks noChangeShapeType="1"/>
            <a:stCxn id="19" idx="3"/>
            <a:endCxn id="18" idx="0"/>
          </p:cNvCxnSpPr>
          <p:nvPr>
            <p:custDataLst>
              <p:tags r:id="rId13"/>
            </p:custDataLst>
          </p:nvPr>
        </p:nvCxnSpPr>
        <p:spPr bwMode="auto">
          <a:xfrm flipH="1">
            <a:off x="3352800" y="2097088"/>
            <a:ext cx="9318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AutoShape 16"/>
          <p:cNvCxnSpPr>
            <a:cxnSpLocks noChangeShapeType="1"/>
            <a:stCxn id="19" idx="5"/>
            <a:endCxn id="17" idx="0"/>
          </p:cNvCxnSpPr>
          <p:nvPr>
            <p:custDataLst>
              <p:tags r:id="rId14"/>
            </p:custDataLst>
          </p:nvPr>
        </p:nvCxnSpPr>
        <p:spPr bwMode="auto">
          <a:xfrm>
            <a:off x="4554538" y="20970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AutoShape 17"/>
          <p:cNvCxnSpPr>
            <a:cxnSpLocks noChangeShapeType="1"/>
            <a:stCxn id="17" idx="3"/>
            <a:endCxn id="14" idx="0"/>
          </p:cNvCxnSpPr>
          <p:nvPr>
            <p:custDataLst>
              <p:tags r:id="rId15"/>
            </p:custDataLst>
          </p:nvPr>
        </p:nvCxnSpPr>
        <p:spPr bwMode="auto">
          <a:xfrm flipH="1">
            <a:off x="4953000" y="2986088"/>
            <a:ext cx="3984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AutoShape 18"/>
          <p:cNvCxnSpPr>
            <a:cxnSpLocks noChangeShapeType="1"/>
            <a:stCxn id="17" idx="5"/>
            <a:endCxn id="13" idx="0"/>
          </p:cNvCxnSpPr>
          <p:nvPr>
            <p:custDataLst>
              <p:tags r:id="rId16"/>
            </p:custDataLst>
          </p:nvPr>
        </p:nvCxnSpPr>
        <p:spPr bwMode="auto">
          <a:xfrm>
            <a:off x="5621338" y="2986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AutoShape 19"/>
          <p:cNvCxnSpPr>
            <a:cxnSpLocks noChangeShapeType="1"/>
            <a:stCxn id="14" idx="3"/>
            <a:endCxn id="8" idx="0"/>
          </p:cNvCxnSpPr>
          <p:nvPr>
            <p:custDataLst>
              <p:tags r:id="rId17"/>
            </p:custDataLst>
          </p:nvPr>
        </p:nvCxnSpPr>
        <p:spPr bwMode="auto">
          <a:xfrm flipH="1">
            <a:off x="4686300" y="38750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AutoShape 20"/>
          <p:cNvCxnSpPr>
            <a:cxnSpLocks noChangeShapeType="1"/>
            <a:stCxn id="18" idx="3"/>
            <a:endCxn id="16" idx="0"/>
          </p:cNvCxnSpPr>
          <p:nvPr>
            <p:custDataLst>
              <p:tags r:id="rId18"/>
            </p:custDataLst>
          </p:nvPr>
        </p:nvCxnSpPr>
        <p:spPr bwMode="auto">
          <a:xfrm flipH="1">
            <a:off x="2819400" y="2986088"/>
            <a:ext cx="3984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AutoShape 21"/>
          <p:cNvCxnSpPr>
            <a:cxnSpLocks noChangeShapeType="1"/>
            <a:stCxn id="18" idx="5"/>
            <a:endCxn id="15" idx="0"/>
          </p:cNvCxnSpPr>
          <p:nvPr>
            <p:custDataLst>
              <p:tags r:id="rId19"/>
            </p:custDataLst>
          </p:nvPr>
        </p:nvCxnSpPr>
        <p:spPr bwMode="auto">
          <a:xfrm>
            <a:off x="3487738" y="2986088"/>
            <a:ext cx="398462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AutoShape 22"/>
          <p:cNvCxnSpPr>
            <a:cxnSpLocks noChangeShapeType="1"/>
            <a:stCxn id="16" idx="3"/>
            <a:endCxn id="12" idx="0"/>
          </p:cNvCxnSpPr>
          <p:nvPr>
            <p:custDataLst>
              <p:tags r:id="rId20"/>
            </p:custDataLst>
          </p:nvPr>
        </p:nvCxnSpPr>
        <p:spPr bwMode="auto">
          <a:xfrm flipH="1">
            <a:off x="2552700" y="38750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AutoShape 23"/>
          <p:cNvCxnSpPr>
            <a:cxnSpLocks noChangeShapeType="1"/>
            <a:stCxn id="16" idx="5"/>
            <a:endCxn id="11" idx="0"/>
          </p:cNvCxnSpPr>
          <p:nvPr>
            <p:custDataLst>
              <p:tags r:id="rId21"/>
            </p:custDataLst>
          </p:nvPr>
        </p:nvCxnSpPr>
        <p:spPr bwMode="auto">
          <a:xfrm>
            <a:off x="2954338" y="3875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AutoShape 24"/>
          <p:cNvCxnSpPr>
            <a:cxnSpLocks noChangeShapeType="1"/>
            <a:stCxn id="15" idx="3"/>
            <a:endCxn id="10" idx="0"/>
          </p:cNvCxnSpPr>
          <p:nvPr>
            <p:custDataLst>
              <p:tags r:id="rId22"/>
            </p:custDataLst>
          </p:nvPr>
        </p:nvCxnSpPr>
        <p:spPr bwMode="auto">
          <a:xfrm flipH="1">
            <a:off x="3619500" y="3875088"/>
            <a:ext cx="131763" cy="525462"/>
          </a:xfrm>
          <a:prstGeom prst="straightConnector1">
            <a:avLst/>
          </a:prstGeom>
          <a:noFill/>
          <a:ln w="9525">
            <a:solidFill>
              <a:srgbClr val="33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AutoShape 25"/>
          <p:cNvCxnSpPr>
            <a:cxnSpLocks noChangeShapeType="1"/>
            <a:stCxn id="15" idx="5"/>
            <a:endCxn id="9" idx="0"/>
          </p:cNvCxnSpPr>
          <p:nvPr>
            <p:custDataLst>
              <p:tags r:id="rId23"/>
            </p:custDataLst>
          </p:nvPr>
        </p:nvCxnSpPr>
        <p:spPr bwMode="auto">
          <a:xfrm>
            <a:off x="4021138" y="3875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4309615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1905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Buildheap pseudocode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752600"/>
            <a:ext cx="8458200" cy="3429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 dirty="0">
                <a:latin typeface="Courier New" pitchFamily="49" charset="0"/>
              </a:rPr>
              <a:t>private void </a:t>
            </a:r>
            <a:r>
              <a:rPr lang="en-US" altLang="en-US" sz="2400" b="1" dirty="0" err="1">
                <a:latin typeface="Courier New" pitchFamily="49" charset="0"/>
              </a:rPr>
              <a:t>buildHeap</a:t>
            </a:r>
            <a:r>
              <a:rPr lang="en-US" altLang="en-US" sz="2400" b="1" dirty="0">
                <a:latin typeface="Courier New" pitchFamily="49" charset="0"/>
              </a:rPr>
              <a:t>() {</a:t>
            </a:r>
          </a:p>
          <a:p>
            <a:pPr eaLnBrk="1" hangingPunct="1">
              <a:buFontTx/>
              <a:buNone/>
            </a:pPr>
            <a:r>
              <a:rPr lang="en-US" altLang="en-US" sz="2400" b="1" dirty="0">
                <a:latin typeface="Courier New" pitchFamily="49" charset="0"/>
              </a:rPr>
              <a:t>	for ( </a:t>
            </a:r>
            <a:r>
              <a:rPr lang="en-US" altLang="en-US" sz="2400" b="1" dirty="0" err="1">
                <a:latin typeface="Courier New" pitchFamily="49" charset="0"/>
              </a:rPr>
              <a:t>int</a:t>
            </a:r>
            <a:r>
              <a:rPr lang="en-US" altLang="en-US" sz="2400" b="1" dirty="0">
                <a:latin typeface="Courier New" pitchFamily="49" charset="0"/>
              </a:rPr>
              <a:t> </a:t>
            </a:r>
            <a:r>
              <a:rPr lang="en-US" altLang="en-US" sz="2400" b="1" dirty="0" err="1">
                <a:latin typeface="Courier New" pitchFamily="49" charset="0"/>
              </a:rPr>
              <a:t>i</a:t>
            </a:r>
            <a:r>
              <a:rPr lang="en-US" altLang="en-US" sz="2400" b="1" dirty="0">
                <a:latin typeface="Courier New" pitchFamily="49" charset="0"/>
              </a:rPr>
              <a:t> = </a:t>
            </a:r>
            <a:r>
              <a:rPr lang="en-US" altLang="en-US" sz="2400" b="1" dirty="0" err="1">
                <a:latin typeface="Courier New" pitchFamily="49" charset="0"/>
              </a:rPr>
              <a:t>currentSize</a:t>
            </a:r>
            <a:r>
              <a:rPr lang="en-US" altLang="en-US" sz="2400" b="1" dirty="0">
                <a:latin typeface="Courier New" pitchFamily="49" charset="0"/>
              </a:rPr>
              <a:t>/2; </a:t>
            </a:r>
            <a:r>
              <a:rPr lang="en-US" altLang="en-US" sz="2400" b="1" dirty="0" err="1">
                <a:latin typeface="Courier New" pitchFamily="49" charset="0"/>
              </a:rPr>
              <a:t>i</a:t>
            </a:r>
            <a:r>
              <a:rPr lang="en-US" altLang="en-US" sz="2400" b="1" dirty="0">
                <a:latin typeface="Courier New" pitchFamily="49" charset="0"/>
              </a:rPr>
              <a:t> </a:t>
            </a:r>
            <a:r>
              <a:rPr lang="en-US" altLang="en-US" sz="2400" b="1" dirty="0" smtClean="0">
                <a:latin typeface="Courier New" pitchFamily="49" charset="0"/>
              </a:rPr>
              <a:t>&gt;= </a:t>
            </a:r>
            <a:r>
              <a:rPr lang="en-US" altLang="en-US" sz="2400" b="1" dirty="0">
                <a:latin typeface="Courier New" pitchFamily="49" charset="0"/>
              </a:rPr>
              <a:t>0; </a:t>
            </a:r>
            <a:r>
              <a:rPr lang="en-US" altLang="en-US" sz="2400" b="1" dirty="0" err="1">
                <a:latin typeface="Courier New" pitchFamily="49" charset="0"/>
              </a:rPr>
              <a:t>i</a:t>
            </a:r>
            <a:r>
              <a:rPr lang="en-US" altLang="en-US" sz="2400" b="1" dirty="0">
                <a:latin typeface="Courier New" pitchFamily="49" charset="0"/>
              </a:rPr>
              <a:t>-- )</a:t>
            </a:r>
          </a:p>
          <a:p>
            <a:pPr eaLnBrk="1" hangingPunct="1">
              <a:buFontTx/>
              <a:buNone/>
            </a:pPr>
            <a:r>
              <a:rPr lang="en-US" altLang="en-US" sz="2400" b="1" dirty="0">
                <a:latin typeface="Courier New" pitchFamily="49" charset="0"/>
              </a:rPr>
              <a:t>		</a:t>
            </a:r>
            <a:r>
              <a:rPr lang="en-US" altLang="en-US" sz="2400" b="1" dirty="0" err="1">
                <a:latin typeface="Courier New" pitchFamily="49" charset="0"/>
              </a:rPr>
              <a:t>percolateDown</a:t>
            </a:r>
            <a:r>
              <a:rPr lang="en-US" altLang="en-US" sz="2400" b="1" dirty="0">
                <a:latin typeface="Courier New" pitchFamily="49" charset="0"/>
              </a:rPr>
              <a:t>( </a:t>
            </a:r>
            <a:r>
              <a:rPr lang="en-US" altLang="en-US" sz="2400" b="1" dirty="0" err="1">
                <a:latin typeface="Courier New" pitchFamily="49" charset="0"/>
              </a:rPr>
              <a:t>i</a:t>
            </a:r>
            <a:r>
              <a:rPr lang="en-US" altLang="en-US" sz="2400" b="1" dirty="0">
                <a:latin typeface="Courier New" pitchFamily="49" charset="0"/>
              </a:rPr>
              <a:t> );</a:t>
            </a:r>
          </a:p>
          <a:p>
            <a:pPr eaLnBrk="1" hangingPunct="1">
              <a:buFontTx/>
              <a:buNone/>
            </a:pPr>
            <a:r>
              <a:rPr lang="en-US" altLang="en-US" sz="2400" b="1" dirty="0">
                <a:latin typeface="Courier New" pitchFamily="49" charset="0"/>
              </a:rPr>
              <a:t>}</a:t>
            </a:r>
          </a:p>
        </p:txBody>
      </p:sp>
      <p:sp>
        <p:nvSpPr>
          <p:cNvPr id="33797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57200" y="5029200"/>
            <a:ext cx="1233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accent2"/>
                </a:solidFill>
              </a:rPr>
              <a:t>runtime:</a:t>
            </a:r>
            <a:endParaRPr lang="en-US" altLang="en-US" sz="240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8CE457-BDBF-4EE5-B709-4272BB5E9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12194E-FE58-453C-8053-198406A6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4E5CF5-9C1E-4DE1-97C7-A71B06DFF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1905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Buildheap Analysis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752600"/>
            <a:ext cx="8458200" cy="3429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n/4 nodes percolate at most 1 level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n/8 percolate at most 2 levels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n/16 percolate at most 3 levels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...</a:t>
            </a:r>
          </a:p>
        </p:txBody>
      </p:sp>
      <p:sp>
        <p:nvSpPr>
          <p:cNvPr id="34821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57200" y="5029200"/>
            <a:ext cx="1233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accent2"/>
                </a:solidFill>
              </a:rPr>
              <a:t>runtime:</a:t>
            </a:r>
            <a:endParaRPr lang="en-US" altLang="en-US" sz="2400"/>
          </a:p>
        </p:txBody>
      </p:sp>
      <p:grpSp>
        <p:nvGrpSpPr>
          <p:cNvPr id="34822" name="Group 1"/>
          <p:cNvGrpSpPr>
            <a:grpSpLocks/>
          </p:cNvGrpSpPr>
          <p:nvPr/>
        </p:nvGrpSpPr>
        <p:grpSpPr bwMode="auto">
          <a:xfrm>
            <a:off x="5808663" y="1752600"/>
            <a:ext cx="3259137" cy="2581275"/>
            <a:chOff x="4914900" y="1752600"/>
            <a:chExt cx="3848100" cy="3048000"/>
          </a:xfrm>
        </p:grpSpPr>
        <p:sp>
          <p:nvSpPr>
            <p:cNvPr id="34823" name="Oval 3"/>
            <p:cNvSpPr>
              <a:spLocks noChangeAspect="1"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7048500" y="4419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24" name="Oval 4"/>
            <p:cNvSpPr>
              <a:spLocks noChangeAspect="1"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515100" y="4419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25" name="Oval 5"/>
            <p:cNvSpPr>
              <a:spLocks noChangeAspect="1"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981700" y="4419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26" name="Oval 6"/>
            <p:cNvSpPr>
              <a:spLocks noChangeAspect="1"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448300" y="4419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27" name="Oval 7"/>
            <p:cNvSpPr>
              <a:spLocks noChangeAspect="1"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4914900" y="4419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28" name="Oval 8"/>
            <p:cNvSpPr>
              <a:spLocks noChangeAspect="1"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8382000" y="3530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29" name="Oval 9"/>
            <p:cNvSpPr>
              <a:spLocks noChangeAspect="1"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7315200" y="3530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30" name="Oval 10"/>
            <p:cNvSpPr>
              <a:spLocks noChangeAspect="1"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6248400" y="3530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31" name="Oval 11"/>
            <p:cNvSpPr>
              <a:spLocks noChangeAspect="1"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5181600" y="3530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32" name="Oval 12"/>
            <p:cNvSpPr>
              <a:spLocks noChangeAspect="1"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848600" y="2641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33" name="Oval 13"/>
            <p:cNvSpPr>
              <a:spLocks noChangeAspect="1"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715000" y="2641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34834" name="Oval 14"/>
            <p:cNvSpPr>
              <a:spLocks noChangeAspect="1"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6781800" y="1752600"/>
              <a:ext cx="381000" cy="381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cxnSp>
          <p:nvCxnSpPr>
            <p:cNvPr id="34835" name="AutoShape 15"/>
            <p:cNvCxnSpPr>
              <a:cxnSpLocks noChangeShapeType="1"/>
              <a:stCxn id="34834" idx="3"/>
              <a:endCxn id="34833" idx="0"/>
            </p:cNvCxnSpPr>
            <p:nvPr>
              <p:custDataLst>
                <p:tags r:id="rId16"/>
              </p:custDataLst>
            </p:nvPr>
          </p:nvCxnSpPr>
          <p:spPr bwMode="auto">
            <a:xfrm flipH="1">
              <a:off x="5905500" y="2097088"/>
              <a:ext cx="931863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36" name="AutoShape 16"/>
            <p:cNvCxnSpPr>
              <a:cxnSpLocks noChangeShapeType="1"/>
              <a:stCxn id="34834" idx="5"/>
              <a:endCxn id="34832" idx="0"/>
            </p:cNvCxnSpPr>
            <p:nvPr>
              <p:custDataLst>
                <p:tags r:id="rId17"/>
              </p:custDataLst>
            </p:nvPr>
          </p:nvCxnSpPr>
          <p:spPr bwMode="auto">
            <a:xfrm>
              <a:off x="7107238" y="2097088"/>
              <a:ext cx="931862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37" name="AutoShape 17"/>
            <p:cNvCxnSpPr>
              <a:cxnSpLocks noChangeShapeType="1"/>
              <a:stCxn id="34832" idx="3"/>
              <a:endCxn id="34829" idx="0"/>
            </p:cNvCxnSpPr>
            <p:nvPr>
              <p:custDataLst>
                <p:tags r:id="rId18"/>
              </p:custDataLst>
            </p:nvPr>
          </p:nvCxnSpPr>
          <p:spPr bwMode="auto">
            <a:xfrm flipH="1">
              <a:off x="7505700" y="2986088"/>
              <a:ext cx="398463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38" name="AutoShape 18"/>
            <p:cNvCxnSpPr>
              <a:cxnSpLocks noChangeShapeType="1"/>
              <a:stCxn id="34832" idx="5"/>
              <a:endCxn id="34828" idx="0"/>
            </p:cNvCxnSpPr>
            <p:nvPr>
              <p:custDataLst>
                <p:tags r:id="rId19"/>
              </p:custDataLst>
            </p:nvPr>
          </p:nvCxnSpPr>
          <p:spPr bwMode="auto">
            <a:xfrm>
              <a:off x="8174038" y="2986088"/>
              <a:ext cx="398462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39" name="AutoShape 19"/>
            <p:cNvCxnSpPr>
              <a:cxnSpLocks noChangeShapeType="1"/>
              <a:stCxn id="34829" idx="3"/>
              <a:endCxn id="34823" idx="0"/>
            </p:cNvCxnSpPr>
            <p:nvPr>
              <p:custDataLst>
                <p:tags r:id="rId20"/>
              </p:custDataLst>
            </p:nvPr>
          </p:nvCxnSpPr>
          <p:spPr bwMode="auto">
            <a:xfrm flipH="1">
              <a:off x="7239000" y="3875088"/>
              <a:ext cx="131763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40" name="AutoShape 20"/>
            <p:cNvCxnSpPr>
              <a:cxnSpLocks noChangeShapeType="1"/>
              <a:stCxn id="34833" idx="3"/>
              <a:endCxn id="34831" idx="0"/>
            </p:cNvCxnSpPr>
            <p:nvPr>
              <p:custDataLst>
                <p:tags r:id="rId21"/>
              </p:custDataLst>
            </p:nvPr>
          </p:nvCxnSpPr>
          <p:spPr bwMode="auto">
            <a:xfrm flipH="1">
              <a:off x="5372100" y="2986088"/>
              <a:ext cx="398463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41" name="AutoShape 21"/>
            <p:cNvCxnSpPr>
              <a:cxnSpLocks noChangeShapeType="1"/>
              <a:stCxn id="34833" idx="5"/>
              <a:endCxn id="34830" idx="0"/>
            </p:cNvCxnSpPr>
            <p:nvPr>
              <p:custDataLst>
                <p:tags r:id="rId22"/>
              </p:custDataLst>
            </p:nvPr>
          </p:nvCxnSpPr>
          <p:spPr bwMode="auto">
            <a:xfrm>
              <a:off x="6040438" y="2986088"/>
              <a:ext cx="398462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42" name="AutoShape 22"/>
            <p:cNvCxnSpPr>
              <a:cxnSpLocks noChangeShapeType="1"/>
              <a:stCxn id="34831" idx="3"/>
              <a:endCxn id="34827" idx="0"/>
            </p:cNvCxnSpPr>
            <p:nvPr>
              <p:custDataLst>
                <p:tags r:id="rId23"/>
              </p:custDataLst>
            </p:nvPr>
          </p:nvCxnSpPr>
          <p:spPr bwMode="auto">
            <a:xfrm flipH="1">
              <a:off x="5105400" y="3875088"/>
              <a:ext cx="131763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43" name="AutoShape 23"/>
            <p:cNvCxnSpPr>
              <a:cxnSpLocks noChangeShapeType="1"/>
              <a:stCxn id="34831" idx="5"/>
              <a:endCxn id="34826" idx="0"/>
            </p:cNvCxnSpPr>
            <p:nvPr>
              <p:custDataLst>
                <p:tags r:id="rId24"/>
              </p:custDataLst>
            </p:nvPr>
          </p:nvCxnSpPr>
          <p:spPr bwMode="auto">
            <a:xfrm>
              <a:off x="5507038" y="3875088"/>
              <a:ext cx="131762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44" name="AutoShape 24"/>
            <p:cNvCxnSpPr>
              <a:cxnSpLocks noChangeShapeType="1"/>
              <a:stCxn id="34830" idx="3"/>
              <a:endCxn id="34825" idx="0"/>
            </p:cNvCxnSpPr>
            <p:nvPr>
              <p:custDataLst>
                <p:tags r:id="rId25"/>
              </p:custDataLst>
            </p:nvPr>
          </p:nvCxnSpPr>
          <p:spPr bwMode="auto">
            <a:xfrm flipH="1">
              <a:off x="6172200" y="3875088"/>
              <a:ext cx="131763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845" name="AutoShape 25"/>
            <p:cNvCxnSpPr>
              <a:cxnSpLocks noChangeShapeType="1"/>
              <a:stCxn id="34830" idx="5"/>
              <a:endCxn id="34824" idx="0"/>
            </p:cNvCxnSpPr>
            <p:nvPr>
              <p:custDataLst>
                <p:tags r:id="rId26"/>
              </p:custDataLst>
            </p:nvPr>
          </p:nvCxnSpPr>
          <p:spPr bwMode="auto">
            <a:xfrm>
              <a:off x="6573838" y="3875088"/>
              <a:ext cx="131762" cy="525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4D1CBF-734A-4AD1-B3C5-84991F9C0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76FC0F-04F1-49FD-BAD5-116D82E80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5360E8-67D1-495E-A0B3-CD1D64721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495800" cy="1143000"/>
          </a:xfrm>
        </p:spPr>
        <p:txBody>
          <a:bodyPr/>
          <a:lstStyle/>
          <a:p>
            <a:r>
              <a:rPr lang="en-US" dirty="0" smtClean="0"/>
              <a:t>The Math: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9133" y="76200"/>
            <a:ext cx="3609975" cy="1905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137" y="2482321"/>
            <a:ext cx="7734300" cy="1104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487" y="3773488"/>
            <a:ext cx="8201025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887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DB265-5C1B-4333-9DEA-4389F9495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7AD00-1B01-4D96-9484-7C4119E31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Binary Tree Heaps</a:t>
            </a:r>
          </a:p>
          <a:p>
            <a:pPr lvl="1"/>
            <a:r>
              <a:rPr lang="en-US" dirty="0" smtClean="0"/>
              <a:t>Insert </a:t>
            </a:r>
          </a:p>
          <a:p>
            <a:pPr lvl="1"/>
            <a:r>
              <a:rPr lang="en-US" dirty="0" smtClean="0"/>
              <a:t>Delete Min</a:t>
            </a:r>
            <a:endParaRPr lang="en-US" dirty="0"/>
          </a:p>
          <a:p>
            <a:r>
              <a:rPr lang="en-US" dirty="0" smtClean="0"/>
              <a:t>Array implementation</a:t>
            </a:r>
          </a:p>
          <a:p>
            <a:r>
              <a:rPr lang="en-US" dirty="0" smtClean="0"/>
              <a:t>Heap Initialization</a:t>
            </a:r>
          </a:p>
          <a:p>
            <a:pPr lvl="1"/>
            <a:r>
              <a:rPr lang="en-US" dirty="0" smtClean="0"/>
              <a:t>Put n elements into a heap in O(n) time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62F5C-8B44-4E3C-B63F-E6A7A1D49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509D7-5E1E-4ECE-9D01-0D3489D2A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DC4D4-553C-42A9-BBF6-1F3AC4A28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238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09600" y="17145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Priority Queue ADT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09600" y="1085850"/>
            <a:ext cx="7924800" cy="3200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Arial" charset="0"/>
                <a:cs typeface="Arial" charset="0"/>
              </a:rPr>
              <a:t>Operations</a:t>
            </a:r>
            <a:r>
              <a:rPr lang="en-US" altLang="en-US" dirty="0">
                <a:latin typeface="Arial" charset="0"/>
                <a:cs typeface="Arial" charset="0"/>
              </a:rPr>
              <a:t>:  	Insert an </a:t>
            </a:r>
            <a:r>
              <a:rPr lang="en-US" altLang="en-US" dirty="0" smtClean="0">
                <a:latin typeface="Arial" charset="0"/>
                <a:cs typeface="Arial" charset="0"/>
              </a:rPr>
              <a:t>item</a:t>
            </a:r>
            <a:r>
              <a:rPr lang="en-US" altLang="en-US" dirty="0">
                <a:latin typeface="Arial" charset="0"/>
                <a:cs typeface="Arial" charset="0"/>
              </a:rPr>
              <a:t>, </a:t>
            </a:r>
            <a:br>
              <a:rPr lang="en-US" altLang="en-US" dirty="0">
                <a:latin typeface="Arial" charset="0"/>
                <a:cs typeface="Arial" charset="0"/>
              </a:rPr>
            </a:br>
            <a:r>
              <a:rPr lang="en-US" altLang="en-US" dirty="0">
                <a:latin typeface="Arial" charset="0"/>
                <a:cs typeface="Arial" charset="0"/>
              </a:rPr>
              <a:t>			Remove the “Best” Item</a:t>
            </a:r>
          </a:p>
          <a:p>
            <a:pPr eaLnBrk="1" hangingPunct="1"/>
            <a:endParaRPr lang="en-US" altLang="en-US" dirty="0">
              <a:latin typeface="Arial" charset="0"/>
              <a:cs typeface="Arial" charset="0"/>
            </a:endParaRPr>
          </a:p>
          <a:p>
            <a:pPr eaLnBrk="1" hangingPunct="1"/>
            <a:endParaRPr lang="en-US" altLang="en-US" dirty="0">
              <a:latin typeface="Arial" charset="0"/>
              <a:cs typeface="Arial" charset="0"/>
            </a:endParaRPr>
          </a:p>
          <a:p>
            <a:pPr eaLnBrk="1" hangingPunct="1"/>
            <a:endParaRPr lang="en-US" altLang="en-US" dirty="0">
              <a:latin typeface="Arial" charset="0"/>
              <a:cs typeface="Arial" charset="0"/>
            </a:endParaRPr>
          </a:p>
          <a:p>
            <a:pPr eaLnBrk="1" hangingPunct="1"/>
            <a:endParaRPr lang="en-US" altLang="en-US" dirty="0">
              <a:latin typeface="Arial" charset="0"/>
              <a:cs typeface="Arial" charset="0"/>
            </a:endParaRPr>
          </a:p>
          <a:p>
            <a:pPr eaLnBrk="1" hangingPunct="1"/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6149" name="Line 71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1320800" y="5200650"/>
            <a:ext cx="1727200" cy="0"/>
          </a:xfrm>
          <a:prstGeom prst="line">
            <a:avLst/>
          </a:prstGeom>
          <a:noFill/>
          <a:ln w="349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Text Box 7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219200" y="4724400"/>
            <a:ext cx="8826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Arial" charset="0"/>
                <a:cs typeface="Arial" charset="0"/>
              </a:rPr>
              <a:t>insert</a:t>
            </a:r>
          </a:p>
        </p:txBody>
      </p:sp>
      <p:sp>
        <p:nvSpPr>
          <p:cNvPr id="6151" name="Line 73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 flipV="1">
            <a:off x="5791200" y="5200650"/>
            <a:ext cx="2235200" cy="0"/>
          </a:xfrm>
          <a:prstGeom prst="line">
            <a:avLst/>
          </a:prstGeom>
          <a:noFill/>
          <a:ln w="349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Text Box 74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502400" y="4724400"/>
            <a:ext cx="13668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Arial" charset="0"/>
                <a:cs typeface="Arial" charset="0"/>
              </a:rPr>
              <a:t>deleteMin</a:t>
            </a:r>
          </a:p>
        </p:txBody>
      </p:sp>
      <p:sp>
        <p:nvSpPr>
          <p:cNvPr id="6154" name="Text Box 8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200400" y="4114800"/>
            <a:ext cx="2362200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6        2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  15              23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          12     18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    45       3         7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FA59F0-6470-43E6-BF97-A1AC471D0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60258C-84E3-4C1C-8030-5D8DA983B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63ABBD-F99B-4F8C-B4D8-7CE6324A3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92769B59-2C94-4C16-B57D-A0A097184671}"/>
              </a:ext>
            </a:extLst>
          </p:cNvPr>
          <p:cNvSpPr/>
          <p:nvPr/>
        </p:nvSpPr>
        <p:spPr>
          <a:xfrm>
            <a:off x="3018357" y="3773248"/>
            <a:ext cx="2708449" cy="2458555"/>
          </a:xfrm>
          <a:custGeom>
            <a:avLst/>
            <a:gdLst>
              <a:gd name="connsiteX0" fmla="*/ 105843 w 2708449"/>
              <a:gd name="connsiteY0" fmla="*/ 1408352 h 2458555"/>
              <a:gd name="connsiteX1" fmla="*/ 225586 w 2708449"/>
              <a:gd name="connsiteY1" fmla="*/ 1974409 h 2458555"/>
              <a:gd name="connsiteX2" fmla="*/ 1042014 w 2708449"/>
              <a:gd name="connsiteY2" fmla="*/ 2388066 h 2458555"/>
              <a:gd name="connsiteX3" fmla="*/ 1967300 w 2708449"/>
              <a:gd name="connsiteY3" fmla="*/ 2388066 h 2458555"/>
              <a:gd name="connsiteX4" fmla="*/ 1989072 w 2708449"/>
              <a:gd name="connsiteY4" fmla="*/ 1691381 h 2458555"/>
              <a:gd name="connsiteX5" fmla="*/ 2609557 w 2708449"/>
              <a:gd name="connsiteY5" fmla="*/ 1060009 h 2458555"/>
              <a:gd name="connsiteX6" fmla="*/ 2533357 w 2708449"/>
              <a:gd name="connsiteY6" fmla="*/ 200038 h 2458555"/>
              <a:gd name="connsiteX7" fmla="*/ 965814 w 2708449"/>
              <a:gd name="connsiteY7" fmla="*/ 4095 h 2458555"/>
              <a:gd name="connsiteX8" fmla="*/ 51414 w 2708449"/>
              <a:gd name="connsiteY8" fmla="*/ 308895 h 2458555"/>
              <a:gd name="connsiteX9" fmla="*/ 116729 w 2708449"/>
              <a:gd name="connsiteY9" fmla="*/ 1473666 h 2458555"/>
              <a:gd name="connsiteX10" fmla="*/ 105843 w 2708449"/>
              <a:gd name="connsiteY10" fmla="*/ 1408352 h 2458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708449" h="2458555">
                <a:moveTo>
                  <a:pt x="105843" y="1408352"/>
                </a:moveTo>
                <a:cubicBezTo>
                  <a:pt x="123986" y="1491809"/>
                  <a:pt x="69558" y="1811123"/>
                  <a:pt x="225586" y="1974409"/>
                </a:cubicBezTo>
                <a:cubicBezTo>
                  <a:pt x="381614" y="2137695"/>
                  <a:pt x="751728" y="2319123"/>
                  <a:pt x="1042014" y="2388066"/>
                </a:cubicBezTo>
                <a:cubicBezTo>
                  <a:pt x="1332300" y="2457009"/>
                  <a:pt x="1809457" y="2504180"/>
                  <a:pt x="1967300" y="2388066"/>
                </a:cubicBezTo>
                <a:cubicBezTo>
                  <a:pt x="2125143" y="2271952"/>
                  <a:pt x="1882029" y="1912724"/>
                  <a:pt x="1989072" y="1691381"/>
                </a:cubicBezTo>
                <a:cubicBezTo>
                  <a:pt x="2096115" y="1470038"/>
                  <a:pt x="2518843" y="1308566"/>
                  <a:pt x="2609557" y="1060009"/>
                </a:cubicBezTo>
                <a:cubicBezTo>
                  <a:pt x="2700271" y="811452"/>
                  <a:pt x="2807314" y="376024"/>
                  <a:pt x="2533357" y="200038"/>
                </a:cubicBezTo>
                <a:cubicBezTo>
                  <a:pt x="2259400" y="24052"/>
                  <a:pt x="1379471" y="-14048"/>
                  <a:pt x="965814" y="4095"/>
                </a:cubicBezTo>
                <a:cubicBezTo>
                  <a:pt x="552157" y="22238"/>
                  <a:pt x="192928" y="63967"/>
                  <a:pt x="51414" y="308895"/>
                </a:cubicBezTo>
                <a:cubicBezTo>
                  <a:pt x="-90100" y="553823"/>
                  <a:pt x="104029" y="1284980"/>
                  <a:pt x="116729" y="1473666"/>
                </a:cubicBezTo>
                <a:cubicBezTo>
                  <a:pt x="129429" y="1662352"/>
                  <a:pt x="87700" y="1324895"/>
                  <a:pt x="105843" y="1408352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Arial" charset="0"/>
                <a:cs typeface="Arial" charset="0"/>
              </a:rPr>
              <a:t>Binary Heap Properties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1"/>
            <a:ext cx="8229600" cy="2438399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FontTx/>
              <a:buNone/>
            </a:pPr>
            <a:r>
              <a:rPr lang="en-US" altLang="en-US" sz="2800" dirty="0" smtClean="0">
                <a:latin typeface="Arial" charset="0"/>
                <a:cs typeface="Arial" charset="0"/>
              </a:rPr>
              <a:t>Store elements in a binary nodes of a binary tree</a:t>
            </a:r>
          </a:p>
          <a:p>
            <a:pPr marL="0" indent="0" eaLnBrk="1" hangingPunct="1">
              <a:buFontTx/>
              <a:buNone/>
            </a:pPr>
            <a:endParaRPr lang="en-US" altLang="en-US" sz="2800" dirty="0" smtClean="0">
              <a:latin typeface="Arial" charset="0"/>
              <a:cs typeface="Arial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en-US" sz="2800" dirty="0" smtClean="0">
                <a:latin typeface="Arial" charset="0"/>
                <a:cs typeface="Arial" charset="0"/>
              </a:rPr>
              <a:t>Maintain the two properties</a:t>
            </a:r>
            <a:endParaRPr lang="en-US" altLang="en-US" sz="2800" dirty="0">
              <a:latin typeface="Arial" charset="0"/>
              <a:cs typeface="Arial" charset="0"/>
            </a:endParaRPr>
          </a:p>
          <a:p>
            <a:pPr marL="1271588" lvl="1" indent="-533400" eaLnBrk="1" hangingPunct="1">
              <a:buFontTx/>
              <a:buAutoNum type="arabicPeriod"/>
            </a:pPr>
            <a:r>
              <a:rPr lang="en-US" altLang="en-US" dirty="0" smtClean="0">
                <a:latin typeface="Arial" charset="0"/>
                <a:cs typeface="Arial" charset="0"/>
              </a:rPr>
              <a:t>Heap Order – parents are smaller than their children</a:t>
            </a:r>
            <a:endParaRPr lang="en-US" altLang="en-US" dirty="0">
              <a:latin typeface="Arial" charset="0"/>
              <a:cs typeface="Arial" charset="0"/>
            </a:endParaRPr>
          </a:p>
          <a:p>
            <a:pPr marL="1271588" lvl="1" indent="-533400" eaLnBrk="1" hangingPunct="1">
              <a:buFontTx/>
              <a:buAutoNum type="arabicPeriod"/>
            </a:pPr>
            <a:r>
              <a:rPr lang="en-US" altLang="en-US" dirty="0" smtClean="0">
                <a:latin typeface="Arial" charset="0"/>
                <a:cs typeface="Arial" charset="0"/>
              </a:rPr>
              <a:t>Completeness – the tree is of minimum depth with all leaves as far to the left as possible</a:t>
            </a:r>
            <a:endParaRPr lang="en-US" altLang="en-US" dirty="0">
              <a:latin typeface="Arial" charset="0"/>
              <a:cs typeface="Arial" charset="0"/>
            </a:endParaRPr>
          </a:p>
          <a:p>
            <a:pPr marL="0" indent="0" eaLnBrk="1" hangingPunct="1">
              <a:buFontTx/>
              <a:buNone/>
            </a:pPr>
            <a:endParaRPr lang="en-US" altLang="en-US" sz="2800" dirty="0">
              <a:latin typeface="Arial" charset="0"/>
              <a:cs typeface="Arial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A12CD0-1534-488A-A762-B7B93140F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326FAA-CDFA-4BDB-8F58-F45EB76BF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F18176-235A-476C-8E73-33524B840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Oval 13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5359400" y="5387975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99</a:t>
            </a:r>
          </a:p>
        </p:txBody>
      </p:sp>
      <p:sp>
        <p:nvSpPr>
          <p:cNvPr id="8" name="Oval 14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3530600" y="5387975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60</a:t>
            </a:r>
          </a:p>
        </p:txBody>
      </p:sp>
      <p:sp>
        <p:nvSpPr>
          <p:cNvPr id="9" name="Oval 15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2514600" y="5387975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40</a:t>
            </a:r>
          </a:p>
        </p:txBody>
      </p:sp>
      <p:sp>
        <p:nvSpPr>
          <p:cNvPr id="10" name="Oval 16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4648200" y="4873625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80</a:t>
            </a:r>
          </a:p>
        </p:txBody>
      </p:sp>
      <p:sp>
        <p:nvSpPr>
          <p:cNvPr id="11" name="Oval 17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3124200" y="4873625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20</a:t>
            </a:r>
          </a:p>
        </p:txBody>
      </p:sp>
      <p:sp>
        <p:nvSpPr>
          <p:cNvPr id="12" name="Oval 18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3835400" y="4302125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10</a:t>
            </a:r>
          </a:p>
        </p:txBody>
      </p:sp>
      <p:cxnSp>
        <p:nvCxnSpPr>
          <p:cNvPr id="13" name="AutoShape 19"/>
          <p:cNvCxnSpPr>
            <a:cxnSpLocks noChangeShapeType="1"/>
            <a:stCxn id="12" idx="3"/>
            <a:endCxn id="11" idx="0"/>
          </p:cNvCxnSpPr>
          <p:nvPr>
            <p:custDataLst>
              <p:tags r:id="rId9"/>
            </p:custDataLst>
          </p:nvPr>
        </p:nvCxnSpPr>
        <p:spPr bwMode="auto">
          <a:xfrm flipH="1">
            <a:off x="3378200" y="4565650"/>
            <a:ext cx="531813" cy="28892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20"/>
          <p:cNvCxnSpPr>
            <a:cxnSpLocks noChangeShapeType="1"/>
            <a:stCxn id="12" idx="5"/>
            <a:endCxn id="10" idx="0"/>
          </p:cNvCxnSpPr>
          <p:nvPr>
            <p:custDataLst>
              <p:tags r:id="rId10"/>
            </p:custDataLst>
          </p:nvPr>
        </p:nvCxnSpPr>
        <p:spPr bwMode="auto">
          <a:xfrm>
            <a:off x="4268788" y="4565650"/>
            <a:ext cx="633412" cy="28892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AutoShape 21"/>
          <p:cNvCxnSpPr>
            <a:cxnSpLocks noChangeShapeType="1"/>
            <a:stCxn id="10" idx="5"/>
            <a:endCxn id="7" idx="0"/>
          </p:cNvCxnSpPr>
          <p:nvPr>
            <p:custDataLst>
              <p:tags r:id="rId11"/>
            </p:custDataLst>
          </p:nvPr>
        </p:nvCxnSpPr>
        <p:spPr bwMode="auto">
          <a:xfrm>
            <a:off x="5081588" y="5137150"/>
            <a:ext cx="531812" cy="23177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AutoShape 22"/>
          <p:cNvCxnSpPr>
            <a:cxnSpLocks noChangeShapeType="1"/>
            <a:stCxn id="11" idx="3"/>
            <a:endCxn id="9" idx="0"/>
          </p:cNvCxnSpPr>
          <p:nvPr>
            <p:custDataLst>
              <p:tags r:id="rId12"/>
            </p:custDataLst>
          </p:nvPr>
        </p:nvCxnSpPr>
        <p:spPr bwMode="auto">
          <a:xfrm flipH="1">
            <a:off x="2768600" y="5137150"/>
            <a:ext cx="430213" cy="23177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AutoShape 23"/>
          <p:cNvCxnSpPr>
            <a:cxnSpLocks noChangeShapeType="1"/>
            <a:stCxn id="11" idx="5"/>
            <a:endCxn id="8" idx="0"/>
          </p:cNvCxnSpPr>
          <p:nvPr>
            <p:custDataLst>
              <p:tags r:id="rId13"/>
            </p:custDataLst>
          </p:nvPr>
        </p:nvCxnSpPr>
        <p:spPr bwMode="auto">
          <a:xfrm>
            <a:off x="3557588" y="5137150"/>
            <a:ext cx="227012" cy="23177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Oval 24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2006600" y="5876925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50</a:t>
            </a:r>
          </a:p>
        </p:txBody>
      </p:sp>
      <p:cxnSp>
        <p:nvCxnSpPr>
          <p:cNvPr id="19" name="AutoShape 25"/>
          <p:cNvCxnSpPr>
            <a:cxnSpLocks noChangeShapeType="1"/>
            <a:stCxn id="9" idx="3"/>
            <a:endCxn id="18" idx="0"/>
          </p:cNvCxnSpPr>
          <p:nvPr>
            <p:custDataLst>
              <p:tags r:id="rId15"/>
            </p:custDataLst>
          </p:nvPr>
        </p:nvCxnSpPr>
        <p:spPr bwMode="auto">
          <a:xfrm flipH="1">
            <a:off x="2336800" y="5651500"/>
            <a:ext cx="252413" cy="20637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Oval 26"/>
          <p:cNvSpPr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2870200" y="5876925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700</a:t>
            </a:r>
          </a:p>
        </p:txBody>
      </p:sp>
      <p:cxnSp>
        <p:nvCxnSpPr>
          <p:cNvPr id="21" name="AutoShape 27"/>
          <p:cNvCxnSpPr>
            <a:cxnSpLocks noChangeShapeType="1"/>
            <a:stCxn id="9" idx="5"/>
            <a:endCxn id="20" idx="0"/>
          </p:cNvCxnSpPr>
          <p:nvPr>
            <p:custDataLst>
              <p:tags r:id="rId17"/>
            </p:custDataLst>
          </p:nvPr>
        </p:nvCxnSpPr>
        <p:spPr bwMode="auto">
          <a:xfrm>
            <a:off x="2947988" y="5651500"/>
            <a:ext cx="252412" cy="20637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Oval 28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4445000" y="5387975"/>
            <a:ext cx="508000" cy="2857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85</a:t>
            </a:r>
          </a:p>
        </p:txBody>
      </p:sp>
      <p:cxnSp>
        <p:nvCxnSpPr>
          <p:cNvPr id="23" name="AutoShape 29"/>
          <p:cNvCxnSpPr>
            <a:cxnSpLocks noChangeShapeType="1"/>
            <a:stCxn id="10" idx="3"/>
            <a:endCxn id="22" idx="0"/>
          </p:cNvCxnSpPr>
          <p:nvPr>
            <p:custDataLst>
              <p:tags r:id="rId19"/>
            </p:custDataLst>
          </p:nvPr>
        </p:nvCxnSpPr>
        <p:spPr bwMode="auto">
          <a:xfrm flipH="1">
            <a:off x="4699000" y="5137150"/>
            <a:ext cx="23813" cy="231775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Calibri" panose="020F0502020204030204" pitchFamily="34" charset="0"/>
              </a:rPr>
              <a:t>Heap Operations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 smtClean="0">
                <a:latin typeface="Arial" charset="0"/>
                <a:cs typeface="Arial" charset="0"/>
              </a:rPr>
              <a:t>Operations:  </a:t>
            </a:r>
            <a:r>
              <a:rPr lang="en-US" altLang="en-US" dirty="0">
                <a:latin typeface="Arial" charset="0"/>
                <a:cs typeface="Arial" charset="0"/>
              </a:rPr>
              <a:t>insert, </a:t>
            </a:r>
            <a:r>
              <a:rPr lang="en-US" altLang="en-US" dirty="0" err="1">
                <a:latin typeface="Arial" charset="0"/>
                <a:cs typeface="Arial" charset="0"/>
              </a:rPr>
              <a:t>deleteMin</a:t>
            </a:r>
            <a:endParaRPr lang="en-US" altLang="en-US" dirty="0">
              <a:latin typeface="Arial" charset="0"/>
              <a:cs typeface="Arial" charset="0"/>
            </a:endParaRPr>
          </a:p>
          <a:p>
            <a:pPr eaLnBrk="1" hangingPunct="1"/>
            <a:r>
              <a:rPr lang="en-US" altLang="en-US" dirty="0" smtClean="0">
                <a:latin typeface="Arial" charset="0"/>
                <a:cs typeface="Arial" charset="0"/>
              </a:rPr>
              <a:t>Maintain heap properties by propagating changes either up or down the tree</a:t>
            </a:r>
          </a:p>
          <a:p>
            <a:pPr eaLnBrk="1" hangingPunct="1"/>
            <a:r>
              <a:rPr lang="en-US" altLang="en-US" dirty="0" smtClean="0">
                <a:latin typeface="Arial" charset="0"/>
                <a:cs typeface="Arial" charset="0"/>
              </a:rPr>
              <a:t>The heap properties imply</a:t>
            </a:r>
          </a:p>
          <a:p>
            <a:pPr lvl="1"/>
            <a:r>
              <a:rPr lang="en-US" altLang="en-US" dirty="0" smtClean="0">
                <a:latin typeface="Arial" charset="0"/>
                <a:cs typeface="Arial" charset="0"/>
              </a:rPr>
              <a:t>If there are n values in the heap,  the tree has height log n</a:t>
            </a:r>
          </a:p>
          <a:p>
            <a:pPr lvl="1"/>
            <a:r>
              <a:rPr lang="en-US" altLang="en-US" dirty="0" smtClean="0">
                <a:latin typeface="Arial" charset="0"/>
                <a:cs typeface="Arial" charset="0"/>
              </a:rPr>
              <a:t>The smallest value is at the root</a:t>
            </a:r>
          </a:p>
          <a:p>
            <a:pPr lvl="1"/>
            <a:r>
              <a:rPr lang="en-US" altLang="en-US" dirty="0" smtClean="0">
                <a:latin typeface="Arial" charset="0"/>
                <a:cs typeface="Arial" charset="0"/>
              </a:rPr>
              <a:t>When a value is added, a new leaf is created in the left most position</a:t>
            </a:r>
          </a:p>
          <a:p>
            <a:pPr eaLnBrk="1" hangingPunct="1"/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71B8AF-9B04-4792-B22F-11EAE3180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93BDC9-FCAC-46A7-92BD-33CC0DD12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A87CB4-7763-46A3-BF2F-FE7460D96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Insert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Put value in first available leaf position</a:t>
            </a:r>
          </a:p>
          <a:p>
            <a:r>
              <a:rPr lang="en-US" dirty="0" smtClean="0"/>
              <a:t>Swap value up until heap condition is satisfied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205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Oval 3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5994400" y="20574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99</a:t>
            </a:r>
          </a:p>
        </p:txBody>
      </p:sp>
      <p:sp>
        <p:nvSpPr>
          <p:cNvPr id="8" name="Oval 4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3759200" y="20574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60</a:t>
            </a:r>
          </a:p>
        </p:txBody>
      </p:sp>
      <p:sp>
        <p:nvSpPr>
          <p:cNvPr id="9" name="Oval 5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2235200" y="20574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40</a:t>
            </a:r>
          </a:p>
        </p:txBody>
      </p:sp>
      <p:sp>
        <p:nvSpPr>
          <p:cNvPr id="10" name="Oval 6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5283200" y="142875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80</a:t>
            </a:r>
          </a:p>
        </p:txBody>
      </p:sp>
      <p:sp>
        <p:nvSpPr>
          <p:cNvPr id="11" name="Oval 7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3251200" y="142875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20</a:t>
            </a:r>
          </a:p>
        </p:txBody>
      </p:sp>
      <p:sp>
        <p:nvSpPr>
          <p:cNvPr id="12" name="Oval 8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4165600" y="8001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10</a:t>
            </a:r>
          </a:p>
        </p:txBody>
      </p:sp>
      <p:cxnSp>
        <p:nvCxnSpPr>
          <p:cNvPr id="13" name="AutoShape 9"/>
          <p:cNvCxnSpPr>
            <a:cxnSpLocks noChangeShapeType="1"/>
            <a:stCxn id="12" idx="3"/>
            <a:endCxn id="11" idx="0"/>
          </p:cNvCxnSpPr>
          <p:nvPr>
            <p:custDataLst>
              <p:tags r:id="rId7"/>
            </p:custDataLst>
          </p:nvPr>
        </p:nvCxnSpPr>
        <p:spPr bwMode="auto">
          <a:xfrm flipH="1">
            <a:off x="3606800" y="1160463"/>
            <a:ext cx="6635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10"/>
          <p:cNvCxnSpPr>
            <a:cxnSpLocks noChangeShapeType="1"/>
            <a:stCxn id="12" idx="5"/>
            <a:endCxn id="10" idx="0"/>
          </p:cNvCxnSpPr>
          <p:nvPr>
            <p:custDataLst>
              <p:tags r:id="rId8"/>
            </p:custDataLst>
          </p:nvPr>
        </p:nvCxnSpPr>
        <p:spPr bwMode="auto">
          <a:xfrm>
            <a:off x="4772025" y="1160463"/>
            <a:ext cx="8667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AutoShape 11"/>
          <p:cNvCxnSpPr>
            <a:cxnSpLocks noChangeShapeType="1"/>
            <a:stCxn id="10" idx="5"/>
            <a:endCxn id="7" idx="0"/>
          </p:cNvCxnSpPr>
          <p:nvPr>
            <p:custDataLst>
              <p:tags r:id="rId9"/>
            </p:custDataLst>
          </p:nvPr>
        </p:nvCxnSpPr>
        <p:spPr bwMode="auto">
          <a:xfrm>
            <a:off x="5889625" y="1789113"/>
            <a:ext cx="460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AutoShape 12"/>
          <p:cNvCxnSpPr>
            <a:cxnSpLocks noChangeShapeType="1"/>
            <a:stCxn id="11" idx="3"/>
            <a:endCxn id="9" idx="0"/>
          </p:cNvCxnSpPr>
          <p:nvPr>
            <p:custDataLst>
              <p:tags r:id="rId10"/>
            </p:custDataLst>
          </p:nvPr>
        </p:nvCxnSpPr>
        <p:spPr bwMode="auto">
          <a:xfrm flipH="1">
            <a:off x="2590800" y="1789113"/>
            <a:ext cx="765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AutoShape 13"/>
          <p:cNvCxnSpPr>
            <a:cxnSpLocks noChangeShapeType="1"/>
            <a:stCxn id="11" idx="5"/>
            <a:endCxn id="8" idx="0"/>
          </p:cNvCxnSpPr>
          <p:nvPr>
            <p:custDataLst>
              <p:tags r:id="rId11"/>
            </p:custDataLst>
          </p:nvPr>
        </p:nvCxnSpPr>
        <p:spPr bwMode="auto">
          <a:xfrm>
            <a:off x="3857625" y="1789113"/>
            <a:ext cx="257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Oval 14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1422400" y="2686050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50</a:t>
            </a:r>
          </a:p>
        </p:txBody>
      </p:sp>
      <p:cxnSp>
        <p:nvCxnSpPr>
          <p:cNvPr id="19" name="AutoShape 15"/>
          <p:cNvCxnSpPr>
            <a:cxnSpLocks noChangeShapeType="1"/>
            <a:stCxn id="9" idx="3"/>
            <a:endCxn id="18" idx="0"/>
          </p:cNvCxnSpPr>
          <p:nvPr>
            <p:custDataLst>
              <p:tags r:id="rId13"/>
            </p:custDataLst>
          </p:nvPr>
        </p:nvCxnSpPr>
        <p:spPr bwMode="auto">
          <a:xfrm flipH="1">
            <a:off x="1752600" y="2417763"/>
            <a:ext cx="587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Oval 16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2540000" y="2686050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700</a:t>
            </a:r>
          </a:p>
        </p:txBody>
      </p:sp>
      <p:cxnSp>
        <p:nvCxnSpPr>
          <p:cNvPr id="21" name="AutoShape 17"/>
          <p:cNvCxnSpPr>
            <a:cxnSpLocks noChangeShapeType="1"/>
            <a:stCxn id="9" idx="5"/>
            <a:endCxn id="20" idx="0"/>
          </p:cNvCxnSpPr>
          <p:nvPr>
            <p:custDataLst>
              <p:tags r:id="rId15"/>
            </p:custDataLst>
          </p:nvPr>
        </p:nvCxnSpPr>
        <p:spPr bwMode="auto">
          <a:xfrm>
            <a:off x="2841625" y="2417763"/>
            <a:ext cx="285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Oval 18"/>
          <p:cNvSpPr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4978400" y="20574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85</a:t>
            </a:r>
          </a:p>
        </p:txBody>
      </p:sp>
      <p:cxnSp>
        <p:nvCxnSpPr>
          <p:cNvPr id="23" name="AutoShape 19"/>
          <p:cNvCxnSpPr>
            <a:cxnSpLocks noChangeShapeType="1"/>
            <a:stCxn id="10" idx="3"/>
            <a:endCxn id="22" idx="0"/>
          </p:cNvCxnSpPr>
          <p:nvPr>
            <p:custDataLst>
              <p:tags r:id="rId17"/>
            </p:custDataLst>
          </p:nvPr>
        </p:nvCxnSpPr>
        <p:spPr bwMode="auto">
          <a:xfrm flipH="1">
            <a:off x="5334000" y="1789113"/>
            <a:ext cx="539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Oval 20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3454400" y="2686050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65</a:t>
            </a:r>
          </a:p>
        </p:txBody>
      </p:sp>
      <p:cxnSp>
        <p:nvCxnSpPr>
          <p:cNvPr id="25" name="AutoShape 21"/>
          <p:cNvCxnSpPr>
            <a:cxnSpLocks noChangeShapeType="1"/>
            <a:stCxn id="8" idx="3"/>
            <a:endCxn id="24" idx="0"/>
          </p:cNvCxnSpPr>
          <p:nvPr>
            <p:custDataLst>
              <p:tags r:id="rId19"/>
            </p:custDataLst>
          </p:nvPr>
        </p:nvCxnSpPr>
        <p:spPr bwMode="auto">
          <a:xfrm flipH="1">
            <a:off x="3784600" y="2417763"/>
            <a:ext cx="79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Oval 22"/>
          <p:cNvSpPr>
            <a:spLocks noChangeAspect="1" noChangeArrowheads="1"/>
          </p:cNvSpPr>
          <p:nvPr>
            <p:custDataLst>
              <p:tags r:id="rId20"/>
            </p:custDataLst>
          </p:nvPr>
        </p:nvSpPr>
        <p:spPr bwMode="auto">
          <a:xfrm>
            <a:off x="4368800" y="2686050"/>
            <a:ext cx="711200" cy="400050"/>
          </a:xfrm>
          <a:prstGeom prst="ellipse">
            <a:avLst/>
          </a:prstGeom>
          <a:noFill/>
          <a:ln w="444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15</a:t>
            </a:r>
          </a:p>
        </p:txBody>
      </p:sp>
      <p:cxnSp>
        <p:nvCxnSpPr>
          <p:cNvPr id="27" name="AutoShape 23"/>
          <p:cNvCxnSpPr>
            <a:cxnSpLocks noChangeShapeType="1"/>
            <a:stCxn id="8" idx="5"/>
            <a:endCxn id="26" idx="0"/>
          </p:cNvCxnSpPr>
          <p:nvPr>
            <p:custDataLst>
              <p:tags r:id="rId21"/>
            </p:custDataLst>
          </p:nvPr>
        </p:nvCxnSpPr>
        <p:spPr bwMode="auto">
          <a:xfrm>
            <a:off x="4365625" y="2417763"/>
            <a:ext cx="358775" cy="246062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Oval 24"/>
          <p:cNvSpPr>
            <a:spLocks noChangeAspect="1" noChangeArrowheads="1"/>
          </p:cNvSpPr>
          <p:nvPr>
            <p:custDataLst>
              <p:tags r:id="rId22"/>
            </p:custDataLst>
          </p:nvPr>
        </p:nvSpPr>
        <p:spPr bwMode="auto">
          <a:xfrm>
            <a:off x="7289800" y="48768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99</a:t>
            </a:r>
          </a:p>
        </p:txBody>
      </p:sp>
      <p:sp>
        <p:nvSpPr>
          <p:cNvPr id="29" name="Oval 25"/>
          <p:cNvSpPr>
            <a:spLocks noChangeAspect="1" noChangeArrowheads="1"/>
          </p:cNvSpPr>
          <p:nvPr>
            <p:custDataLst>
              <p:tags r:id="rId23"/>
            </p:custDataLst>
          </p:nvPr>
        </p:nvSpPr>
        <p:spPr bwMode="auto">
          <a:xfrm>
            <a:off x="3962400" y="485775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20</a:t>
            </a:r>
          </a:p>
        </p:txBody>
      </p:sp>
      <p:sp>
        <p:nvSpPr>
          <p:cNvPr id="30" name="Oval 26"/>
          <p:cNvSpPr>
            <a:spLocks noChangeAspect="1" noChangeArrowheads="1"/>
          </p:cNvSpPr>
          <p:nvPr>
            <p:custDataLst>
              <p:tags r:id="rId24"/>
            </p:custDataLst>
          </p:nvPr>
        </p:nvSpPr>
        <p:spPr bwMode="auto">
          <a:xfrm>
            <a:off x="2438400" y="485775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40</a:t>
            </a:r>
          </a:p>
        </p:txBody>
      </p:sp>
      <p:sp>
        <p:nvSpPr>
          <p:cNvPr id="31" name="Oval 27"/>
          <p:cNvSpPr>
            <a:spLocks noChangeAspect="1" noChangeArrowheads="1"/>
          </p:cNvSpPr>
          <p:nvPr>
            <p:custDataLst>
              <p:tags r:id="rId25"/>
            </p:custDataLst>
          </p:nvPr>
        </p:nvSpPr>
        <p:spPr bwMode="auto">
          <a:xfrm>
            <a:off x="6527800" y="42291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80</a:t>
            </a:r>
          </a:p>
        </p:txBody>
      </p:sp>
      <p:sp>
        <p:nvSpPr>
          <p:cNvPr id="32" name="Oval 28"/>
          <p:cNvSpPr>
            <a:spLocks noChangeAspect="1" noChangeArrowheads="1"/>
          </p:cNvSpPr>
          <p:nvPr>
            <p:custDataLst>
              <p:tags r:id="rId26"/>
            </p:custDataLst>
          </p:nvPr>
        </p:nvSpPr>
        <p:spPr bwMode="auto">
          <a:xfrm>
            <a:off x="3454400" y="422910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15</a:t>
            </a:r>
          </a:p>
        </p:txBody>
      </p:sp>
      <p:sp>
        <p:nvSpPr>
          <p:cNvPr id="33" name="Oval 29"/>
          <p:cNvSpPr>
            <a:spLocks noChangeAspect="1" noChangeArrowheads="1"/>
          </p:cNvSpPr>
          <p:nvPr>
            <p:custDataLst>
              <p:tags r:id="rId27"/>
            </p:custDataLst>
          </p:nvPr>
        </p:nvSpPr>
        <p:spPr bwMode="auto">
          <a:xfrm>
            <a:off x="4622800" y="360045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10</a:t>
            </a:r>
          </a:p>
        </p:txBody>
      </p:sp>
      <p:cxnSp>
        <p:nvCxnSpPr>
          <p:cNvPr id="34" name="AutoShape 30"/>
          <p:cNvCxnSpPr>
            <a:cxnSpLocks noChangeShapeType="1"/>
            <a:stCxn id="33" idx="3"/>
            <a:endCxn id="32" idx="0"/>
          </p:cNvCxnSpPr>
          <p:nvPr>
            <p:custDataLst>
              <p:tags r:id="rId28"/>
            </p:custDataLst>
          </p:nvPr>
        </p:nvCxnSpPr>
        <p:spPr bwMode="auto">
          <a:xfrm flipH="1">
            <a:off x="3810000" y="3960813"/>
            <a:ext cx="9175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AutoShape 31"/>
          <p:cNvCxnSpPr>
            <a:cxnSpLocks noChangeShapeType="1"/>
            <a:stCxn id="33" idx="5"/>
            <a:endCxn id="31" idx="0"/>
          </p:cNvCxnSpPr>
          <p:nvPr>
            <p:custDataLst>
              <p:tags r:id="rId29"/>
            </p:custDataLst>
          </p:nvPr>
        </p:nvCxnSpPr>
        <p:spPr bwMode="auto">
          <a:xfrm>
            <a:off x="5229225" y="3960813"/>
            <a:ext cx="1654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AutoShape 32"/>
          <p:cNvCxnSpPr>
            <a:cxnSpLocks noChangeShapeType="1"/>
            <a:stCxn id="31" idx="5"/>
            <a:endCxn id="28" idx="0"/>
          </p:cNvCxnSpPr>
          <p:nvPr>
            <p:custDataLst>
              <p:tags r:id="rId30"/>
            </p:custDataLst>
          </p:nvPr>
        </p:nvCxnSpPr>
        <p:spPr bwMode="auto">
          <a:xfrm>
            <a:off x="7134225" y="4589463"/>
            <a:ext cx="511175" cy="26828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AutoShape 33"/>
          <p:cNvCxnSpPr>
            <a:cxnSpLocks noChangeShapeType="1"/>
            <a:stCxn id="32" idx="3"/>
            <a:endCxn id="30" idx="0"/>
          </p:cNvCxnSpPr>
          <p:nvPr>
            <p:custDataLst>
              <p:tags r:id="rId31"/>
            </p:custDataLst>
          </p:nvPr>
        </p:nvCxnSpPr>
        <p:spPr bwMode="auto">
          <a:xfrm flipH="1">
            <a:off x="2794000" y="4589463"/>
            <a:ext cx="765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AutoShape 34"/>
          <p:cNvCxnSpPr>
            <a:cxnSpLocks noChangeShapeType="1"/>
            <a:stCxn id="32" idx="5"/>
            <a:endCxn id="29" idx="0"/>
          </p:cNvCxnSpPr>
          <p:nvPr>
            <p:custDataLst>
              <p:tags r:id="rId32"/>
            </p:custDataLst>
          </p:nvPr>
        </p:nvCxnSpPr>
        <p:spPr bwMode="auto">
          <a:xfrm>
            <a:off x="4060825" y="4589463"/>
            <a:ext cx="257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Oval 35"/>
          <p:cNvSpPr>
            <a:spLocks noChangeAspect="1" noChangeArrowheads="1"/>
          </p:cNvSpPr>
          <p:nvPr>
            <p:custDataLst>
              <p:tags r:id="rId33"/>
            </p:custDataLst>
          </p:nvPr>
        </p:nvSpPr>
        <p:spPr bwMode="auto">
          <a:xfrm>
            <a:off x="1625600" y="5486400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50</a:t>
            </a:r>
          </a:p>
        </p:txBody>
      </p:sp>
      <p:cxnSp>
        <p:nvCxnSpPr>
          <p:cNvPr id="40" name="AutoShape 36"/>
          <p:cNvCxnSpPr>
            <a:cxnSpLocks noChangeShapeType="1"/>
            <a:stCxn id="30" idx="3"/>
            <a:endCxn id="39" idx="0"/>
          </p:cNvCxnSpPr>
          <p:nvPr>
            <p:custDataLst>
              <p:tags r:id="rId34"/>
            </p:custDataLst>
          </p:nvPr>
        </p:nvCxnSpPr>
        <p:spPr bwMode="auto">
          <a:xfrm flipH="1">
            <a:off x="1955800" y="5218113"/>
            <a:ext cx="587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Oval 37"/>
          <p:cNvSpPr>
            <a:spLocks noChangeAspect="1" noChangeArrowheads="1"/>
          </p:cNvSpPr>
          <p:nvPr>
            <p:custDataLst>
              <p:tags r:id="rId35"/>
            </p:custDataLst>
          </p:nvPr>
        </p:nvSpPr>
        <p:spPr bwMode="auto">
          <a:xfrm>
            <a:off x="2743200" y="5486400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700</a:t>
            </a:r>
          </a:p>
        </p:txBody>
      </p:sp>
      <p:cxnSp>
        <p:nvCxnSpPr>
          <p:cNvPr id="42" name="AutoShape 38"/>
          <p:cNvCxnSpPr>
            <a:cxnSpLocks noChangeShapeType="1"/>
            <a:stCxn id="30" idx="5"/>
            <a:endCxn id="41" idx="0"/>
          </p:cNvCxnSpPr>
          <p:nvPr>
            <p:custDataLst>
              <p:tags r:id="rId36"/>
            </p:custDataLst>
          </p:nvPr>
        </p:nvCxnSpPr>
        <p:spPr bwMode="auto">
          <a:xfrm>
            <a:off x="3044825" y="5218113"/>
            <a:ext cx="285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" name="Oval 39"/>
          <p:cNvSpPr>
            <a:spLocks noChangeAspect="1" noChangeArrowheads="1"/>
          </p:cNvSpPr>
          <p:nvPr>
            <p:custDataLst>
              <p:tags r:id="rId37"/>
            </p:custDataLst>
          </p:nvPr>
        </p:nvSpPr>
        <p:spPr bwMode="auto">
          <a:xfrm>
            <a:off x="6070600" y="4857750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85</a:t>
            </a:r>
          </a:p>
        </p:txBody>
      </p:sp>
      <p:cxnSp>
        <p:nvCxnSpPr>
          <p:cNvPr id="44" name="AutoShape 40"/>
          <p:cNvCxnSpPr>
            <a:cxnSpLocks noChangeShapeType="1"/>
            <a:stCxn id="31" idx="3"/>
            <a:endCxn id="43" idx="0"/>
          </p:cNvCxnSpPr>
          <p:nvPr>
            <p:custDataLst>
              <p:tags r:id="rId38"/>
            </p:custDataLst>
          </p:nvPr>
        </p:nvCxnSpPr>
        <p:spPr bwMode="auto">
          <a:xfrm flipH="1">
            <a:off x="6426200" y="4589463"/>
            <a:ext cx="206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" name="Oval 41"/>
          <p:cNvSpPr>
            <a:spLocks noChangeAspect="1" noChangeArrowheads="1"/>
          </p:cNvSpPr>
          <p:nvPr>
            <p:custDataLst>
              <p:tags r:id="rId39"/>
            </p:custDataLst>
          </p:nvPr>
        </p:nvSpPr>
        <p:spPr bwMode="auto">
          <a:xfrm>
            <a:off x="3657600" y="5486400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65</a:t>
            </a:r>
          </a:p>
        </p:txBody>
      </p:sp>
      <p:cxnSp>
        <p:nvCxnSpPr>
          <p:cNvPr id="46" name="AutoShape 42"/>
          <p:cNvCxnSpPr>
            <a:cxnSpLocks noChangeShapeType="1"/>
            <a:stCxn id="29" idx="3"/>
            <a:endCxn id="45" idx="0"/>
          </p:cNvCxnSpPr>
          <p:nvPr>
            <p:custDataLst>
              <p:tags r:id="rId40"/>
            </p:custDataLst>
          </p:nvPr>
        </p:nvCxnSpPr>
        <p:spPr bwMode="auto">
          <a:xfrm flipH="1">
            <a:off x="3987800" y="5218113"/>
            <a:ext cx="79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Oval 43"/>
          <p:cNvSpPr>
            <a:spLocks noChangeAspect="1" noChangeArrowheads="1"/>
          </p:cNvSpPr>
          <p:nvPr>
            <p:custDataLst>
              <p:tags r:id="rId41"/>
            </p:custDataLst>
          </p:nvPr>
        </p:nvSpPr>
        <p:spPr bwMode="auto">
          <a:xfrm>
            <a:off x="4572000" y="5486400"/>
            <a:ext cx="609600" cy="34290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60</a:t>
            </a:r>
          </a:p>
        </p:txBody>
      </p:sp>
      <p:cxnSp>
        <p:nvCxnSpPr>
          <p:cNvPr id="48" name="AutoShape 44"/>
          <p:cNvCxnSpPr>
            <a:cxnSpLocks noChangeShapeType="1"/>
            <a:stCxn id="29" idx="5"/>
            <a:endCxn id="47" idx="0"/>
          </p:cNvCxnSpPr>
          <p:nvPr>
            <p:custDataLst>
              <p:tags r:id="rId42"/>
            </p:custDataLst>
          </p:nvPr>
        </p:nvCxnSpPr>
        <p:spPr bwMode="auto">
          <a:xfrm>
            <a:off x="4568825" y="5218113"/>
            <a:ext cx="3079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AutoShape 45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 flipH="1">
            <a:off x="4470400" y="2114550"/>
            <a:ext cx="508000" cy="536575"/>
          </a:xfrm>
          <a:custGeom>
            <a:avLst/>
            <a:gdLst>
              <a:gd name="T0" fmla="*/ 163907917 w 21600"/>
              <a:gd name="T1" fmla="*/ 0 h 21600"/>
              <a:gd name="T2" fmla="*/ 163907917 w 21600"/>
              <a:gd name="T3" fmla="*/ 186376842 h 21600"/>
              <a:gd name="T4" fmla="*/ 34251453 w 21600"/>
              <a:gd name="T5" fmla="*/ 331118768 h 21600"/>
              <a:gd name="T6" fmla="*/ 280985313 w 21600"/>
              <a:gd name="T7" fmla="*/ 93188421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3503 h 21600"/>
              <a:gd name="T14" fmla="*/ 17786 w 21600"/>
              <a:gd name="T15" fmla="*/ 865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2600" y="0"/>
                </a:lnTo>
                <a:lnTo>
                  <a:pt x="12600" y="3503"/>
                </a:lnTo>
                <a:lnTo>
                  <a:pt x="12427" y="3503"/>
                </a:lnTo>
                <a:cubicBezTo>
                  <a:pt x="5564" y="3503"/>
                  <a:pt x="0" y="7378"/>
                  <a:pt x="0" y="12158"/>
                </a:cubicBezTo>
                <a:lnTo>
                  <a:pt x="0" y="21600"/>
                </a:lnTo>
                <a:lnTo>
                  <a:pt x="5266" y="21600"/>
                </a:lnTo>
                <a:lnTo>
                  <a:pt x="5266" y="12158"/>
                </a:lnTo>
                <a:cubicBezTo>
                  <a:pt x="5266" y="10223"/>
                  <a:pt x="8472" y="8655"/>
                  <a:pt x="12427" y="8655"/>
                </a:cubicBezTo>
                <a:lnTo>
                  <a:pt x="12600" y="8655"/>
                </a:lnTo>
                <a:lnTo>
                  <a:pt x="12600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AutoShape 46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 flipH="1">
            <a:off x="4064000" y="1485900"/>
            <a:ext cx="508000" cy="536575"/>
          </a:xfrm>
          <a:custGeom>
            <a:avLst/>
            <a:gdLst>
              <a:gd name="T0" fmla="*/ 163907917 w 21600"/>
              <a:gd name="T1" fmla="*/ 0 h 21600"/>
              <a:gd name="T2" fmla="*/ 163907917 w 21600"/>
              <a:gd name="T3" fmla="*/ 186376842 h 21600"/>
              <a:gd name="T4" fmla="*/ 34251453 w 21600"/>
              <a:gd name="T5" fmla="*/ 331118768 h 21600"/>
              <a:gd name="T6" fmla="*/ 280985313 w 21600"/>
              <a:gd name="T7" fmla="*/ 93188421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3503 h 21600"/>
              <a:gd name="T14" fmla="*/ 17786 w 21600"/>
              <a:gd name="T15" fmla="*/ 865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2600" y="0"/>
                </a:lnTo>
                <a:lnTo>
                  <a:pt x="12600" y="3503"/>
                </a:lnTo>
                <a:lnTo>
                  <a:pt x="12427" y="3503"/>
                </a:lnTo>
                <a:cubicBezTo>
                  <a:pt x="5564" y="3503"/>
                  <a:pt x="0" y="7378"/>
                  <a:pt x="0" y="12158"/>
                </a:cubicBezTo>
                <a:lnTo>
                  <a:pt x="0" y="21600"/>
                </a:lnTo>
                <a:lnTo>
                  <a:pt x="5266" y="21600"/>
                </a:lnTo>
                <a:lnTo>
                  <a:pt x="5266" y="12158"/>
                </a:lnTo>
                <a:cubicBezTo>
                  <a:pt x="5266" y="10223"/>
                  <a:pt x="8472" y="8655"/>
                  <a:pt x="12427" y="8655"/>
                </a:cubicBezTo>
                <a:lnTo>
                  <a:pt x="12600" y="8655"/>
                </a:lnTo>
                <a:lnTo>
                  <a:pt x="12600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430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 </a:t>
            </a:r>
            <a:r>
              <a:rPr lang="en-US" dirty="0" err="1" smtClean="0"/>
              <a:t>DeleteMin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Remove the root (minimum element)</a:t>
            </a:r>
          </a:p>
          <a:p>
            <a:r>
              <a:rPr lang="en-US" dirty="0" smtClean="0"/>
              <a:t>Promote the last leaf to the root</a:t>
            </a:r>
          </a:p>
          <a:p>
            <a:r>
              <a:rPr lang="en-US" dirty="0" smtClean="0"/>
              <a:t>Swap with smallest child until heap property is restored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4/6/2022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030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36081</TotalTime>
  <Words>1482</Words>
  <Application>Microsoft Office PowerPoint</Application>
  <PresentationFormat>On-screen Show (4:3)</PresentationFormat>
  <Paragraphs>528</Paragraphs>
  <Slides>27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Calibri</vt:lpstr>
      <vt:lpstr>Courier New</vt:lpstr>
      <vt:lpstr>Symbol</vt:lpstr>
      <vt:lpstr>Times New Roman</vt:lpstr>
      <vt:lpstr>Wingdings</vt:lpstr>
      <vt:lpstr>Office Theme</vt:lpstr>
      <vt:lpstr>CSE 332: Data Structures and Parallelism</vt:lpstr>
      <vt:lpstr>Announcements</vt:lpstr>
      <vt:lpstr>Today</vt:lpstr>
      <vt:lpstr>Priority Queue ADT</vt:lpstr>
      <vt:lpstr>Binary Heap Properties</vt:lpstr>
      <vt:lpstr>Heap Operations</vt:lpstr>
      <vt:lpstr>Heap Insert</vt:lpstr>
      <vt:lpstr>PowerPoint Presentation</vt:lpstr>
      <vt:lpstr>Heap  DeleteMin</vt:lpstr>
      <vt:lpstr>PowerPoint Presentation</vt:lpstr>
      <vt:lpstr>PowerPoint Presentation</vt:lpstr>
      <vt:lpstr>Correctness Proofs</vt:lpstr>
      <vt:lpstr>PowerPoint Presentation</vt:lpstr>
      <vt:lpstr>Mapping a binary tree to an array Zero indexing</vt:lpstr>
      <vt:lpstr>Why use an array</vt:lpstr>
      <vt:lpstr>Insert Code</vt:lpstr>
      <vt:lpstr>DeleteMin Code</vt:lpstr>
      <vt:lpstr>PowerPoint Presentation</vt:lpstr>
      <vt:lpstr>More Priority Queue Operations</vt:lpstr>
      <vt:lpstr>More Priority Queue Operations</vt:lpstr>
      <vt:lpstr>Building a Heap </vt:lpstr>
      <vt:lpstr>BuildHeap: Floyd’s Method</vt:lpstr>
      <vt:lpstr>BuildHeap: Floyd’s Method</vt:lpstr>
      <vt:lpstr>Finally . . .</vt:lpstr>
      <vt:lpstr>Buildheap pseudocode</vt:lpstr>
      <vt:lpstr>Buildheap Analysis</vt:lpstr>
      <vt:lpstr>The Math: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326: Data Structures</dc:title>
  <dc:creator>Richard Anderson</dc:creator>
  <cp:lastModifiedBy>Richard Anderson</cp:lastModifiedBy>
  <cp:revision>365</cp:revision>
  <cp:lastPrinted>2014-01-05T21:20:15Z</cp:lastPrinted>
  <dcterms:created xsi:type="dcterms:W3CDTF">2002-03-26T00:11:56Z</dcterms:created>
  <dcterms:modified xsi:type="dcterms:W3CDTF">2022-04-06T17:52:04Z</dcterms:modified>
</cp:coreProperties>
</file>