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3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4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5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6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7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8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9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10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11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notesSlides/notesSlide12.xml" ContentType="application/vnd.openxmlformats-officedocument.presentationml.notesSlide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13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notesSlides/notesSlide14.xml" ContentType="application/vnd.openxmlformats-officedocument.presentationml.notesSlide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notesSlides/notesSlide15.xml" ContentType="application/vnd.openxmlformats-officedocument.presentationml.notesSlide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notesSlides/notesSlide16.xml" ContentType="application/vnd.openxmlformats-officedocument.presentationml.notesSlide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notesSlides/notesSlide17.xml" ContentType="application/vnd.openxmlformats-officedocument.presentationml.notesSlide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18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notesSlides/notesSlide19.xml" ContentType="application/vnd.openxmlformats-officedocument.presentationml.notesSlide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notesSlides/notesSlide20.xml" ContentType="application/vnd.openxmlformats-officedocument.presentationml.notesSlide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notesSlides/notesSlide21.xml" ContentType="application/vnd.openxmlformats-officedocument.presentationml.notesSlide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22.xml" ContentType="application/vnd.openxmlformats-officedocument.presentationml.notesSlide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notesSlides/notesSlide23.xml" ContentType="application/vnd.openxmlformats-officedocument.presentationml.notesSlide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notesSlides/notesSlide24.xml" ContentType="application/vnd.openxmlformats-officedocument.presentationml.notesSlide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notesSlides/notesSlide25.xml" ContentType="application/vnd.openxmlformats-officedocument.presentationml.notesSlide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notesSlides/notesSlide26.xml" ContentType="application/vnd.openxmlformats-officedocument.presentationml.notesSlide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notesSlides/notesSlide27.xml" ContentType="application/vnd.openxmlformats-officedocument.presentationml.notesSlide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notesSlides/notesSlide28.xml" ContentType="application/vnd.openxmlformats-officedocument.presentationml.notesSlide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notesSlides/notesSlide29.xml" ContentType="application/vnd.openxmlformats-officedocument.presentationml.notesSlide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notesSlides/notesSlide30.xml" ContentType="application/vnd.openxmlformats-officedocument.presentationml.notesSlide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notesSlides/notesSlide31.xml" ContentType="application/vnd.openxmlformats-officedocument.presentationml.notesSlide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notesSlides/notesSlide32.xml" ContentType="application/vnd.openxmlformats-officedocument.presentationml.notesSlide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notesSlides/notesSlide33.xml" ContentType="application/vnd.openxmlformats-officedocument.presentationml.notesSlide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notesSlides/notesSlide34.xml" ContentType="application/vnd.openxmlformats-officedocument.presentationml.notesSlide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notesSlides/notesSlide35.xml" ContentType="application/vnd.openxmlformats-officedocument.presentationml.notesSlide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notesSlides/notesSlide36.xml" ContentType="application/vnd.openxmlformats-officedocument.presentationml.notesSlide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notesSlides/notesSlide37.xml" ContentType="application/vnd.openxmlformats-officedocument.presentationml.notesSlide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50"/>
  </p:notesMasterIdLst>
  <p:handoutMasterIdLst>
    <p:handoutMasterId r:id="rId51"/>
  </p:handoutMasterIdLst>
  <p:sldIdLst>
    <p:sldId id="256" r:id="rId2"/>
    <p:sldId id="883" r:id="rId3"/>
    <p:sldId id="880" r:id="rId4"/>
    <p:sldId id="849" r:id="rId5"/>
    <p:sldId id="853" r:id="rId6"/>
    <p:sldId id="855" r:id="rId7"/>
    <p:sldId id="856" r:id="rId8"/>
    <p:sldId id="857" r:id="rId9"/>
    <p:sldId id="858" r:id="rId10"/>
    <p:sldId id="859" r:id="rId11"/>
    <p:sldId id="860" r:id="rId12"/>
    <p:sldId id="910" r:id="rId13"/>
    <p:sldId id="911" r:id="rId14"/>
    <p:sldId id="863" r:id="rId15"/>
    <p:sldId id="864" r:id="rId16"/>
    <p:sldId id="865" r:id="rId17"/>
    <p:sldId id="866" r:id="rId18"/>
    <p:sldId id="867" r:id="rId19"/>
    <p:sldId id="868" r:id="rId20"/>
    <p:sldId id="869" r:id="rId21"/>
    <p:sldId id="882" r:id="rId22"/>
    <p:sldId id="884" r:id="rId23"/>
    <p:sldId id="885" r:id="rId24"/>
    <p:sldId id="886" r:id="rId25"/>
    <p:sldId id="887" r:id="rId26"/>
    <p:sldId id="888" r:id="rId27"/>
    <p:sldId id="889" r:id="rId28"/>
    <p:sldId id="890" r:id="rId29"/>
    <p:sldId id="891" r:id="rId30"/>
    <p:sldId id="892" r:id="rId31"/>
    <p:sldId id="893" r:id="rId32"/>
    <p:sldId id="894" r:id="rId33"/>
    <p:sldId id="895" r:id="rId34"/>
    <p:sldId id="896" r:id="rId35"/>
    <p:sldId id="912" r:id="rId36"/>
    <p:sldId id="898" r:id="rId37"/>
    <p:sldId id="899" r:id="rId38"/>
    <p:sldId id="900" r:id="rId39"/>
    <p:sldId id="901" r:id="rId40"/>
    <p:sldId id="902" r:id="rId41"/>
    <p:sldId id="903" r:id="rId42"/>
    <p:sldId id="904" r:id="rId43"/>
    <p:sldId id="914" r:id="rId44"/>
    <p:sldId id="906" r:id="rId45"/>
    <p:sldId id="915" r:id="rId46"/>
    <p:sldId id="908" r:id="rId47"/>
    <p:sldId id="909" r:id="rId48"/>
    <p:sldId id="879" r:id="rId49"/>
  </p:sldIdLst>
  <p:sldSz cx="9144000" cy="6858000" type="screen4x3"/>
  <p:notesSz cx="6985000" cy="9283700"/>
  <p:custDataLst>
    <p:tags r:id="rId52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F913"/>
    <a:srgbClr val="031DD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72C3FF-6B76-42F3-9CDA-5A8C375A901A}" v="184" dt="2022-05-22T21:49:10.3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8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B6730CF-64EF-4704-8983-8D0495A288AB}"/>
    <pc:docChg chg="custSel addSld delSld modSld">
      <pc:chgData name="Richard Anderson" userId="4654cc452026b74c" providerId="LiveId" clId="{4B6730CF-64EF-4704-8983-8D0495A288AB}" dt="2022-04-27T02:28:13.990" v="134" actId="2696"/>
      <pc:docMkLst>
        <pc:docMk/>
      </pc:docMkLst>
      <pc:sldChg chg="modSp mod">
        <pc:chgData name="Richard Anderson" userId="4654cc452026b74c" providerId="LiveId" clId="{4B6730CF-64EF-4704-8983-8D0495A288AB}" dt="2022-04-26T21:32:48.796" v="1" actId="20577"/>
        <pc:sldMkLst>
          <pc:docMk/>
          <pc:sldMk cId="0" sldId="256"/>
        </pc:sldMkLst>
        <pc:spChg chg="mod">
          <ac:chgData name="Richard Anderson" userId="4654cc452026b74c" providerId="LiveId" clId="{4B6730CF-64EF-4704-8983-8D0495A288AB}" dt="2022-04-26T21:32:48.796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09"/>
        </pc:sldMkLst>
      </pc:sldChg>
      <pc:sldChg chg="modSp mod">
        <pc:chgData name="Richard Anderson" userId="4654cc452026b74c" providerId="LiveId" clId="{4B6730CF-64EF-4704-8983-8D0495A288AB}" dt="2022-04-26T23:55:21.396" v="10" actId="20577"/>
        <pc:sldMkLst>
          <pc:docMk/>
          <pc:sldMk cId="0" sldId="448"/>
        </pc:sldMkLst>
        <pc:spChg chg="mod">
          <ac:chgData name="Richard Anderson" userId="4654cc452026b74c" providerId="LiveId" clId="{4B6730CF-64EF-4704-8983-8D0495A288AB}" dt="2022-04-26T23:55:21.396" v="10" actId="20577"/>
          <ac:spMkLst>
            <pc:docMk/>
            <pc:sldMk cId="0" sldId="448"/>
            <ac:spMk id="4100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09:49.611" v="30" actId="20577"/>
        <pc:sldMkLst>
          <pc:docMk/>
          <pc:sldMk cId="0" sldId="454"/>
        </pc:sldMkLst>
        <pc:spChg chg="mod">
          <ac:chgData name="Richard Anderson" userId="4654cc452026b74c" providerId="LiveId" clId="{4B6730CF-64EF-4704-8983-8D0495A288AB}" dt="2022-04-27T01:09:49.611" v="30" actId="20577"/>
          <ac:spMkLst>
            <pc:docMk/>
            <pc:sldMk cId="0" sldId="454"/>
            <ac:spMk id="11268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7T02:28:13.990" v="134" actId="2696"/>
        <pc:sldMkLst>
          <pc:docMk/>
          <pc:sldMk cId="0" sldId="456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467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79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2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7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2"/>
        </pc:sldMkLst>
      </pc:sldChg>
      <pc:sldChg chg="del">
        <pc:chgData name="Richard Anderson" userId="4654cc452026b74c" providerId="LiveId" clId="{4B6730CF-64EF-4704-8983-8D0495A288AB}" dt="2022-04-27T01:13:22.455" v="100" actId="2696"/>
        <pc:sldMkLst>
          <pc:docMk/>
          <pc:sldMk cId="0" sldId="50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5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7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523"/>
        </pc:sldMkLst>
      </pc:sldChg>
      <pc:sldChg chg="modSp mod">
        <pc:chgData name="Richard Anderson" userId="4654cc452026b74c" providerId="LiveId" clId="{4B6730CF-64EF-4704-8983-8D0495A288AB}" dt="2022-04-27T01:13:17.570" v="99" actId="20577"/>
        <pc:sldMkLst>
          <pc:docMk/>
          <pc:sldMk cId="684156061" sldId="524"/>
        </pc:sldMkLst>
        <pc:spChg chg="mod">
          <ac:chgData name="Richard Anderson" userId="4654cc452026b74c" providerId="LiveId" clId="{4B6730CF-64EF-4704-8983-8D0495A288AB}" dt="2022-04-27T01:13:17.570" v="99" actId="20577"/>
          <ac:spMkLst>
            <pc:docMk/>
            <pc:sldMk cId="684156061" sldId="524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12:20.802" v="90" actId="20577"/>
        <pc:sldMkLst>
          <pc:docMk/>
          <pc:sldMk cId="143567446" sldId="536"/>
        </pc:sldMkLst>
        <pc:spChg chg="mod">
          <ac:chgData name="Richard Anderson" userId="4654cc452026b74c" providerId="LiveId" clId="{4B6730CF-64EF-4704-8983-8D0495A288AB}" dt="2022-04-27T01:12:20.802" v="90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2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9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3"/>
        </pc:sldMkLst>
      </pc:sldChg>
      <pc:sldChg chg="del">
        <pc:chgData name="Richard Anderson" userId="4654cc452026b74c" providerId="LiveId" clId="{4B6730CF-64EF-4704-8983-8D0495A288AB}" dt="2022-04-27T01:06:07.941" v="11" actId="2696"/>
        <pc:sldMkLst>
          <pc:docMk/>
          <pc:sldMk cId="0" sldId="567"/>
        </pc:sldMkLst>
      </pc:sldChg>
      <pc:sldChg chg="addSp delSp modSp new mod modClrScheme chgLayout">
        <pc:chgData name="Richard Anderson" userId="4654cc452026b74c" providerId="LiveId" clId="{4B6730CF-64EF-4704-8983-8D0495A288AB}" dt="2022-04-27T02:28:06.283" v="133" actId="14100"/>
        <pc:sldMkLst>
          <pc:docMk/>
          <pc:sldMk cId="3614539289" sldId="569"/>
        </pc:sldMkLst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2" creationId="{01AAB5A0-3C75-43FC-81A5-655D50F739B4}"/>
          </ac:spMkLst>
        </pc:spChg>
        <pc:spChg chg="del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3" creationId="{6357F2A5-360E-4397-B220-1153924AB898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4" creationId="{49DA45A0-B9E9-4734-9145-9C82C04C3EC0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5" creationId="{1D805172-EC68-4FB9-B674-895F82EF4BBD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6" creationId="{205D5957-0E22-40F6-AE56-28131E3DB096}"/>
          </ac:spMkLst>
        </pc:spChg>
        <pc:picChg chg="add mod">
          <ac:chgData name="Richard Anderson" userId="4654cc452026b74c" providerId="LiveId" clId="{4B6730CF-64EF-4704-8983-8D0495A288AB}" dt="2022-04-27T02:27:51.344" v="131" actId="1076"/>
          <ac:picMkLst>
            <pc:docMk/>
            <pc:sldMk cId="3614539289" sldId="569"/>
            <ac:picMk id="8" creationId="{78AB2D6C-E5AA-473D-A635-ED04F3691705}"/>
          </ac:picMkLst>
        </pc:picChg>
        <pc:picChg chg="add mod">
          <ac:chgData name="Richard Anderson" userId="4654cc452026b74c" providerId="LiveId" clId="{4B6730CF-64EF-4704-8983-8D0495A288AB}" dt="2022-04-27T02:28:06.283" v="133" actId="14100"/>
          <ac:picMkLst>
            <pc:docMk/>
            <pc:sldMk cId="3614539289" sldId="569"/>
            <ac:picMk id="10" creationId="{F3BE8412-D487-4AF3-B961-4F6F36359396}"/>
          </ac:picMkLst>
        </pc:picChg>
      </pc:sldChg>
    </pc:docChg>
  </pc:docChgLst>
  <pc:docChgLst>
    <pc:chgData name="Richard Anderson" userId="4654cc452026b74c" providerId="LiveId" clId="{A8304A66-4685-4E5C-BE9A-BB94914BA70D}"/>
    <pc:docChg chg="custSel modSld">
      <pc:chgData name="Richard Anderson" userId="4654cc452026b74c" providerId="LiveId" clId="{A8304A66-4685-4E5C-BE9A-BB94914BA70D}" dt="2022-05-04T05:55:40.495" v="140" actId="20577"/>
      <pc:docMkLst>
        <pc:docMk/>
      </pc:docMkLst>
      <pc:sldChg chg="modSp mod">
        <pc:chgData name="Richard Anderson" userId="4654cc452026b74c" providerId="LiveId" clId="{A8304A66-4685-4E5C-BE9A-BB94914BA70D}" dt="2022-05-04T05:55:40.495" v="140" actId="20577"/>
        <pc:sldMkLst>
          <pc:docMk/>
          <pc:sldMk cId="0" sldId="269"/>
        </pc:sldMkLst>
        <pc:spChg chg="mod">
          <ac:chgData name="Richard Anderson" userId="4654cc452026b74c" providerId="LiveId" clId="{A8304A66-4685-4E5C-BE9A-BB94914BA70D}" dt="2022-05-04T05:55:40.495" v="140" actId="20577"/>
          <ac:spMkLst>
            <pc:docMk/>
            <pc:sldMk cId="0" sldId="269"/>
            <ac:spMk id="3076" creationId="{00000000-0000-0000-0000-000000000000}"/>
          </ac:spMkLst>
        </pc:spChg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F26B4A35-06B8-468D-B811-9FA617CFC325}"/>
    <pc:docChg chg="delSld modSld">
      <pc:chgData name="Richard Anderson" userId="4654cc452026b74c" providerId="LiveId" clId="{F26B4A35-06B8-468D-B811-9FA617CFC325}" dt="2022-05-09T05:30:09.854" v="1" actId="2696"/>
      <pc:docMkLst>
        <pc:docMk/>
      </pc:docMkLst>
      <pc:sldChg chg="modSp mod">
        <pc:chgData name="Richard Anderson" userId="4654cc452026b74c" providerId="LiveId" clId="{F26B4A35-06B8-468D-B811-9FA617CFC325}" dt="2022-05-09T05:29:44.827" v="0" actId="20577"/>
        <pc:sldMkLst>
          <pc:docMk/>
          <pc:sldMk cId="0" sldId="256"/>
        </pc:sldMkLst>
        <pc:spChg chg="mod">
          <ac:chgData name="Richard Anderson" userId="4654cc452026b74c" providerId="LiveId" clId="{F26B4A35-06B8-468D-B811-9FA617CFC325}" dt="2022-05-09T05:29:44.827" v="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846144761" sldId="598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211751166" sldId="599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272705032" sldId="600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926654779" sldId="601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7399450" sldId="602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176231285" sldId="603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056824556" sldId="604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309907404" sldId="606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742651660" sldId="634"/>
        </pc:sldMkLst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  <pc:docChgLst>
    <pc:chgData name="Richard Anderson" userId="4654cc452026b74c" providerId="LiveId" clId="{6DABD09D-1F53-4C1B-A17B-360785E542D8}"/>
    <pc:docChg chg="custSel delSld modSld">
      <pc:chgData name="Richard Anderson" userId="4654cc452026b74c" providerId="LiveId" clId="{6DABD09D-1F53-4C1B-A17B-360785E542D8}" dt="2022-05-16T05:48:26.131" v="356" actId="21"/>
      <pc:docMkLst>
        <pc:docMk/>
      </pc:docMkLst>
      <pc:sldChg chg="modSp mod">
        <pc:chgData name="Richard Anderson" userId="4654cc452026b74c" providerId="LiveId" clId="{6DABD09D-1F53-4C1B-A17B-360785E542D8}" dt="2022-05-16T05:29:14.741" v="14" actId="20577"/>
        <pc:sldMkLst>
          <pc:docMk/>
          <pc:sldMk cId="0" sldId="256"/>
        </pc:sldMkLst>
        <pc:spChg chg="mod">
          <ac:chgData name="Richard Anderson" userId="4654cc452026b74c" providerId="LiveId" clId="{6DABD09D-1F53-4C1B-A17B-360785E542D8}" dt="2022-05-16T05:29:14.741" v="1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37:43.526" v="203" actId="20577"/>
        <pc:sldMkLst>
          <pc:docMk/>
          <pc:sldMk cId="0" sldId="258"/>
        </pc:sldMkLst>
        <pc:spChg chg="del">
          <ac:chgData name="Richard Anderson" userId="4654cc452026b74c" providerId="LiveId" clId="{6DABD09D-1F53-4C1B-A17B-360785E542D8}" dt="2022-05-16T05:37:36.596" v="200" actId="21"/>
          <ac:spMkLst>
            <pc:docMk/>
            <pc:sldMk cId="0" sldId="258"/>
            <ac:spMk id="614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7:43.526" v="203" actId="20577"/>
          <ac:spMkLst>
            <pc:docMk/>
            <pc:sldMk cId="0" sldId="258"/>
            <ac:spMk id="614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6:48.776" v="196" actId="948"/>
          <ac:spMkLst>
            <pc:docMk/>
            <pc:sldMk cId="0" sldId="258"/>
            <ac:spMk id="615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38:33.842" v="208" actId="5793"/>
        <pc:sldMkLst>
          <pc:docMk/>
          <pc:sldMk cId="0" sldId="259"/>
        </pc:sldMkLst>
        <pc:spChg chg="del">
          <ac:chgData name="Richard Anderson" userId="4654cc452026b74c" providerId="LiveId" clId="{6DABD09D-1F53-4C1B-A17B-360785E542D8}" dt="2022-05-16T05:38:04.925" v="204" actId="21"/>
          <ac:spMkLst>
            <pc:docMk/>
            <pc:sldMk cId="0" sldId="259"/>
            <ac:spMk id="717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8:33.842" v="208" actId="5793"/>
          <ac:spMkLst>
            <pc:docMk/>
            <pc:sldMk cId="0" sldId="259"/>
            <ac:spMk id="7172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38:46.961" v="209" actId="21"/>
        <pc:sldMkLst>
          <pc:docMk/>
          <pc:sldMk cId="0" sldId="260"/>
        </pc:sldMkLst>
        <pc:spChg chg="del">
          <ac:chgData name="Richard Anderson" userId="4654cc452026b74c" providerId="LiveId" clId="{6DABD09D-1F53-4C1B-A17B-360785E542D8}" dt="2022-05-16T05:38:46.961" v="209" actId="21"/>
          <ac:spMkLst>
            <pc:docMk/>
            <pc:sldMk cId="0" sldId="260"/>
            <ac:spMk id="8194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39:16.296" v="215" actId="5793"/>
        <pc:sldMkLst>
          <pc:docMk/>
          <pc:sldMk cId="0" sldId="261"/>
        </pc:sldMkLst>
        <pc:spChg chg="del">
          <ac:chgData name="Richard Anderson" userId="4654cc452026b74c" providerId="LiveId" clId="{6DABD09D-1F53-4C1B-A17B-360785E542D8}" dt="2022-05-16T05:38:57.848" v="210" actId="21"/>
          <ac:spMkLst>
            <pc:docMk/>
            <pc:sldMk cId="0" sldId="261"/>
            <ac:spMk id="921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9:16.296" v="215" actId="5793"/>
          <ac:spMkLst>
            <pc:docMk/>
            <pc:sldMk cId="0" sldId="261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0:12.090" v="219" actId="5793"/>
        <pc:sldMkLst>
          <pc:docMk/>
          <pc:sldMk cId="0" sldId="262"/>
        </pc:sldMkLst>
        <pc:spChg chg="del">
          <ac:chgData name="Richard Anderson" userId="4654cc452026b74c" providerId="LiveId" clId="{6DABD09D-1F53-4C1B-A17B-360785E542D8}" dt="2022-05-16T05:39:34.417" v="216" actId="21"/>
          <ac:spMkLst>
            <pc:docMk/>
            <pc:sldMk cId="0" sldId="262"/>
            <ac:spMk id="1024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0:12.090" v="219" actId="5793"/>
          <ac:spMkLst>
            <pc:docMk/>
            <pc:sldMk cId="0" sldId="262"/>
            <ac:spMk id="10244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0:20.212" v="220" actId="21"/>
        <pc:sldMkLst>
          <pc:docMk/>
          <pc:sldMk cId="0" sldId="263"/>
        </pc:sldMkLst>
        <pc:spChg chg="del">
          <ac:chgData name="Richard Anderson" userId="4654cc452026b74c" providerId="LiveId" clId="{6DABD09D-1F53-4C1B-A17B-360785E542D8}" dt="2022-05-16T05:40:20.212" v="220" actId="21"/>
          <ac:spMkLst>
            <pc:docMk/>
            <pc:sldMk cId="0" sldId="263"/>
            <ac:spMk id="11270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0:33.698" v="221" actId="21"/>
        <pc:sldMkLst>
          <pc:docMk/>
          <pc:sldMk cId="0" sldId="264"/>
        </pc:sldMkLst>
        <pc:spChg chg="del">
          <ac:chgData name="Richard Anderson" userId="4654cc452026b74c" providerId="LiveId" clId="{6DABD09D-1F53-4C1B-A17B-360785E542D8}" dt="2022-05-16T05:40:33.698" v="221" actId="21"/>
          <ac:spMkLst>
            <pc:docMk/>
            <pc:sldMk cId="0" sldId="264"/>
            <ac:spMk id="12290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0:51.343" v="222" actId="21"/>
        <pc:sldMkLst>
          <pc:docMk/>
          <pc:sldMk cId="0" sldId="265"/>
        </pc:sldMkLst>
        <pc:spChg chg="del">
          <ac:chgData name="Richard Anderson" userId="4654cc452026b74c" providerId="LiveId" clId="{6DABD09D-1F53-4C1B-A17B-360785E542D8}" dt="2022-05-16T05:40:51.343" v="222" actId="21"/>
          <ac:spMkLst>
            <pc:docMk/>
            <pc:sldMk cId="0" sldId="265"/>
            <ac:spMk id="13314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1:25.957" v="226" actId="21"/>
        <pc:sldMkLst>
          <pc:docMk/>
          <pc:sldMk cId="0" sldId="266"/>
        </pc:sldMkLst>
        <pc:spChg chg="del">
          <ac:chgData name="Richard Anderson" userId="4654cc452026b74c" providerId="LiveId" clId="{6DABD09D-1F53-4C1B-A17B-360785E542D8}" dt="2022-05-16T05:41:25.957" v="226" actId="21"/>
          <ac:spMkLst>
            <pc:docMk/>
            <pc:sldMk cId="0" sldId="266"/>
            <ac:spMk id="1433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1:17.636" v="225" actId="5793"/>
          <ac:spMkLst>
            <pc:docMk/>
            <pc:sldMk cId="0" sldId="266"/>
            <ac:spMk id="14340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2:24.161" v="267" actId="1038"/>
        <pc:sldMkLst>
          <pc:docMk/>
          <pc:sldMk cId="0" sldId="267"/>
        </pc:sldMkLst>
        <pc:spChg chg="del">
          <ac:chgData name="Richard Anderson" userId="4654cc452026b74c" providerId="LiveId" clId="{6DABD09D-1F53-4C1B-A17B-360785E542D8}" dt="2022-05-16T05:41:52.783" v="232" actId="21"/>
          <ac:spMkLst>
            <pc:docMk/>
            <pc:sldMk cId="0" sldId="267"/>
            <ac:spMk id="1536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1:46.507" v="231" actId="5793"/>
          <ac:spMkLst>
            <pc:docMk/>
            <pc:sldMk cId="0" sldId="267"/>
            <ac:spMk id="1536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2:24.161" v="267" actId="1038"/>
          <ac:spMkLst>
            <pc:docMk/>
            <pc:sldMk cId="0" sldId="267"/>
            <ac:spMk id="15367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2:09.476" v="255" actId="1035"/>
          <ac:spMkLst>
            <pc:docMk/>
            <pc:sldMk cId="0" sldId="267"/>
            <ac:spMk id="15369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2:32.499" v="268" actId="21"/>
        <pc:sldMkLst>
          <pc:docMk/>
          <pc:sldMk cId="0" sldId="268"/>
        </pc:sldMkLst>
        <pc:spChg chg="del">
          <ac:chgData name="Richard Anderson" userId="4654cc452026b74c" providerId="LiveId" clId="{6DABD09D-1F53-4C1B-A17B-360785E542D8}" dt="2022-05-16T05:42:32.499" v="268" actId="21"/>
          <ac:spMkLst>
            <pc:docMk/>
            <pc:sldMk cId="0" sldId="268"/>
            <ac:spMk id="16386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3:27.910" v="279" actId="478"/>
        <pc:sldMkLst>
          <pc:docMk/>
          <pc:sldMk cId="0" sldId="269"/>
        </pc:sldMkLst>
        <pc:spChg chg="del">
          <ac:chgData name="Richard Anderson" userId="4654cc452026b74c" providerId="LiveId" clId="{6DABD09D-1F53-4C1B-A17B-360785E542D8}" dt="2022-05-16T05:43:27.910" v="279" actId="478"/>
          <ac:spMkLst>
            <pc:docMk/>
            <pc:sldMk cId="0" sldId="269"/>
            <ac:spMk id="1741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3:23.844" v="278" actId="14100"/>
          <ac:spMkLst>
            <pc:docMk/>
            <pc:sldMk cId="0" sldId="269"/>
            <ac:spMk id="17411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3:47.333" v="283" actId="478"/>
        <pc:sldMkLst>
          <pc:docMk/>
          <pc:sldMk cId="0" sldId="270"/>
        </pc:sldMkLst>
        <pc:spChg chg="del">
          <ac:chgData name="Richard Anderson" userId="4654cc452026b74c" providerId="LiveId" clId="{6DABD09D-1F53-4C1B-A17B-360785E542D8}" dt="2022-05-16T05:43:47.333" v="283" actId="478"/>
          <ac:spMkLst>
            <pc:docMk/>
            <pc:sldMk cId="0" sldId="270"/>
            <ac:spMk id="1843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3:42.733" v="281" actId="20577"/>
          <ac:spMkLst>
            <pc:docMk/>
            <pc:sldMk cId="0" sldId="270"/>
            <ac:spMk id="18436" creationId="{00000000-0000-0000-0000-000000000000}"/>
          </ac:spMkLst>
        </pc:spChg>
        <pc:spChg chg="del">
          <ac:chgData name="Richard Anderson" userId="4654cc452026b74c" providerId="LiveId" clId="{6DABD09D-1F53-4C1B-A17B-360785E542D8}" dt="2022-05-16T05:43:44.822" v="282" actId="478"/>
          <ac:spMkLst>
            <pc:docMk/>
            <pc:sldMk cId="0" sldId="270"/>
            <ac:spMk id="1843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4:08.823" v="287" actId="478"/>
        <pc:sldMkLst>
          <pc:docMk/>
          <pc:sldMk cId="0" sldId="271"/>
        </pc:sldMkLst>
        <pc:spChg chg="del">
          <ac:chgData name="Richard Anderson" userId="4654cc452026b74c" providerId="LiveId" clId="{6DABD09D-1F53-4C1B-A17B-360785E542D8}" dt="2022-05-16T05:44:08.823" v="287" actId="478"/>
          <ac:spMkLst>
            <pc:docMk/>
            <pc:sldMk cId="0" sldId="271"/>
            <ac:spMk id="1945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4:01.998" v="286" actId="5793"/>
          <ac:spMkLst>
            <pc:docMk/>
            <pc:sldMk cId="0" sldId="271"/>
            <ac:spMk id="19460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4:18.006" v="288" actId="478"/>
        <pc:sldMkLst>
          <pc:docMk/>
          <pc:sldMk cId="0" sldId="272"/>
        </pc:sldMkLst>
        <pc:spChg chg="del">
          <ac:chgData name="Richard Anderson" userId="4654cc452026b74c" providerId="LiveId" clId="{6DABD09D-1F53-4C1B-A17B-360785E542D8}" dt="2022-05-16T05:44:18.006" v="288" actId="478"/>
          <ac:spMkLst>
            <pc:docMk/>
            <pc:sldMk cId="0" sldId="272"/>
            <ac:spMk id="20482" creationId="{00000000-0000-0000-0000-000000000000}"/>
          </ac:spMkLst>
        </pc:spChg>
      </pc:sldChg>
      <pc:sldChg chg="modSp mod">
        <pc:chgData name="Richard Anderson" userId="4654cc452026b74c" providerId="LiveId" clId="{6DABD09D-1F53-4C1B-A17B-360785E542D8}" dt="2022-05-16T05:45:03.013" v="299" actId="27636"/>
        <pc:sldMkLst>
          <pc:docMk/>
          <pc:sldMk cId="0" sldId="273"/>
        </pc:sldMkLst>
        <pc:spChg chg="mod">
          <ac:chgData name="Richard Anderson" userId="4654cc452026b74c" providerId="LiveId" clId="{6DABD09D-1F53-4C1B-A17B-360785E542D8}" dt="2022-05-16T05:44:54.004" v="296" actId="21"/>
          <ac:spMkLst>
            <pc:docMk/>
            <pc:sldMk cId="0" sldId="273"/>
            <ac:spMk id="2150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5:03.013" v="299" actId="27636"/>
          <ac:spMkLst>
            <pc:docMk/>
            <pc:sldMk cId="0" sldId="273"/>
            <ac:spMk id="2150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5:29.826" v="301" actId="478"/>
        <pc:sldMkLst>
          <pc:docMk/>
          <pc:sldMk cId="0" sldId="274"/>
        </pc:sldMkLst>
        <pc:spChg chg="del">
          <ac:chgData name="Richard Anderson" userId="4654cc452026b74c" providerId="LiveId" clId="{6DABD09D-1F53-4C1B-A17B-360785E542D8}" dt="2022-05-16T05:45:29.826" v="301" actId="478"/>
          <ac:spMkLst>
            <pc:docMk/>
            <pc:sldMk cId="0" sldId="274"/>
            <ac:spMk id="2253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5:20.597" v="300" actId="5793"/>
          <ac:spMkLst>
            <pc:docMk/>
            <pc:sldMk cId="0" sldId="274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7:19.325" v="334" actId="5793"/>
        <pc:sldMkLst>
          <pc:docMk/>
          <pc:sldMk cId="0" sldId="275"/>
        </pc:sldMkLst>
        <pc:spChg chg="del">
          <ac:chgData name="Richard Anderson" userId="4654cc452026b74c" providerId="LiveId" clId="{6DABD09D-1F53-4C1B-A17B-360785E542D8}" dt="2022-05-16T05:45:38.886" v="302" actId="478"/>
          <ac:spMkLst>
            <pc:docMk/>
            <pc:sldMk cId="0" sldId="275"/>
            <ac:spMk id="2355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19.325" v="334" actId="5793"/>
          <ac:spMkLst>
            <pc:docMk/>
            <pc:sldMk cId="0" sldId="275"/>
            <ac:spMk id="2355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5:57.462" v="303" actId="948"/>
          <ac:spMkLst>
            <pc:docMk/>
            <pc:sldMk cId="0" sldId="275"/>
            <ac:spMk id="2355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7:25.904" v="335" actId="5793"/>
        <pc:sldMkLst>
          <pc:docMk/>
          <pc:sldMk cId="0" sldId="276"/>
        </pc:sldMkLst>
        <pc:spChg chg="del">
          <ac:chgData name="Richard Anderson" userId="4654cc452026b74c" providerId="LiveId" clId="{6DABD09D-1F53-4C1B-A17B-360785E542D8}" dt="2022-05-16T05:46:09.062" v="304" actId="478"/>
          <ac:spMkLst>
            <pc:docMk/>
            <pc:sldMk cId="0" sldId="276"/>
            <ac:spMk id="2457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25.904" v="335" actId="5793"/>
          <ac:spMkLst>
            <pc:docMk/>
            <pc:sldMk cId="0" sldId="276"/>
            <ac:spMk id="2458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24.503" v="305" actId="948"/>
          <ac:spMkLst>
            <pc:docMk/>
            <pc:sldMk cId="0" sldId="276"/>
            <ac:spMk id="2458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1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3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5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7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9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1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11" creationId="{00000000-0000-0000-0000-000000000000}"/>
          </ac:spMkLst>
        </pc:spChg>
        <pc:grpChg chg="mod">
          <ac:chgData name="Richard Anderson" userId="4654cc452026b74c" providerId="LiveId" clId="{6DABD09D-1F53-4C1B-A17B-360785E542D8}" dt="2022-05-16T05:46:59.342" v="333" actId="1038"/>
          <ac:grpSpMkLst>
            <pc:docMk/>
            <pc:sldMk cId="0" sldId="276"/>
            <ac:grpSpMk id="24583" creationId="{00000000-0000-0000-0000-000000000000}"/>
          </ac:grpSpMkLst>
        </pc:grpChg>
      </pc:sldChg>
      <pc:sldChg chg="delSp modSp mod">
        <pc:chgData name="Richard Anderson" userId="4654cc452026b74c" providerId="LiveId" clId="{6DABD09D-1F53-4C1B-A17B-360785E542D8}" dt="2022-05-16T05:48:05.612" v="355" actId="5793"/>
        <pc:sldMkLst>
          <pc:docMk/>
          <pc:sldMk cId="0" sldId="277"/>
        </pc:sldMkLst>
        <pc:spChg chg="del">
          <ac:chgData name="Richard Anderson" userId="4654cc452026b74c" providerId="LiveId" clId="{6DABD09D-1F53-4C1B-A17B-360785E542D8}" dt="2022-05-16T05:47:38.283" v="336" actId="21"/>
          <ac:spMkLst>
            <pc:docMk/>
            <pc:sldMk cId="0" sldId="277"/>
            <ac:spMk id="2560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8:05.612" v="355" actId="5793"/>
          <ac:spMkLst>
            <pc:docMk/>
            <pc:sldMk cId="0" sldId="277"/>
            <ac:spMk id="2560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1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19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1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3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5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7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8" creationId="{00000000-0000-0000-0000-000000000000}"/>
          </ac:spMkLst>
        </pc:spChg>
        <pc:grpChg chg="mod">
          <ac:chgData name="Richard Anderson" userId="4654cc452026b74c" providerId="LiveId" clId="{6DABD09D-1F53-4C1B-A17B-360785E542D8}" dt="2022-05-16T05:47:57.780" v="354" actId="1038"/>
          <ac:grpSpMkLst>
            <pc:docMk/>
            <pc:sldMk cId="0" sldId="277"/>
            <ac:grpSpMk id="25606" creationId="{00000000-0000-0000-0000-000000000000}"/>
          </ac:grpSpMkLst>
        </pc:grpChg>
      </pc:sldChg>
      <pc:sldChg chg="delSp">
        <pc:chgData name="Richard Anderson" userId="4654cc452026b74c" providerId="LiveId" clId="{6DABD09D-1F53-4C1B-A17B-360785E542D8}" dt="2022-05-16T05:48:26.131" v="356" actId="21"/>
        <pc:sldMkLst>
          <pc:docMk/>
          <pc:sldMk cId="0" sldId="281"/>
        </pc:sldMkLst>
        <pc:spChg chg="del">
          <ac:chgData name="Richard Anderson" userId="4654cc452026b74c" providerId="LiveId" clId="{6DABD09D-1F53-4C1B-A17B-360785E542D8}" dt="2022-05-16T05:48:26.131" v="356" actId="21"/>
          <ac:spMkLst>
            <pc:docMk/>
            <pc:sldMk cId="0" sldId="281"/>
            <ac:spMk id="29698" creationId="{00000000-0000-0000-0000-000000000000}"/>
          </ac:spMkLst>
        </pc:spChg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611485327" sldId="72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35458488" sldId="72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4250061290" sldId="726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4130164" sldId="748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394709842" sldId="749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459729681" sldId="750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812516595" sldId="751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669623432" sldId="75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267910813" sldId="75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608361614" sldId="754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191205819" sldId="755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603270547" sldId="757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888822849" sldId="758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913894291" sldId="759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030810829" sldId="760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474810339" sldId="76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044275753" sldId="76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162476752" sldId="764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682183810" sldId="765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841202344" sldId="766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272299955" sldId="767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017519489" sldId="768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94415277" sldId="769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299057510" sldId="770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07341464" sldId="771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434619451" sldId="77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262138582" sldId="77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453765471" sldId="774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4222316765" sldId="775"/>
        </pc:sldMkLst>
      </pc:sldChg>
      <pc:sldChg chg="modSp mod">
        <pc:chgData name="Richard Anderson" userId="4654cc452026b74c" providerId="LiveId" clId="{6DABD09D-1F53-4C1B-A17B-360785E542D8}" dt="2022-05-16T05:33:27.278" v="195" actId="20577"/>
        <pc:sldMkLst>
          <pc:docMk/>
          <pc:sldMk cId="3232925340" sldId="776"/>
        </pc:sldMkLst>
        <pc:spChg chg="mod">
          <ac:chgData name="Richard Anderson" userId="4654cc452026b74c" providerId="LiveId" clId="{6DABD09D-1F53-4C1B-A17B-360785E542D8}" dt="2022-05-16T05:33:27.278" v="195" actId="20577"/>
          <ac:spMkLst>
            <pc:docMk/>
            <pc:sldMk cId="3232925340" sldId="776"/>
            <ac:spMk id="3" creationId="{00000000-0000-0000-0000-000000000000}"/>
          </ac:spMkLst>
        </pc:spChg>
      </pc:sldChg>
    </pc:docChg>
  </pc:docChgLst>
  <pc:docChgLst>
    <pc:chgData name="Richard Anderson" userId="4654cc452026b74c" providerId="LiveId" clId="{7672C3FF-6B76-42F3-9CDA-5A8C375A901A}"/>
    <pc:docChg chg="undo custSel addSld delSld modSld">
      <pc:chgData name="Richard Anderson" userId="4654cc452026b74c" providerId="LiveId" clId="{7672C3FF-6B76-42F3-9CDA-5A8C375A901A}" dt="2022-05-22T21:52:15.540" v="1880" actId="20577"/>
      <pc:docMkLst>
        <pc:docMk/>
      </pc:docMkLst>
      <pc:sldChg chg="addSp modSp mod">
        <pc:chgData name="Richard Anderson" userId="4654cc452026b74c" providerId="LiveId" clId="{7672C3FF-6B76-42F3-9CDA-5A8C375A901A}" dt="2022-05-22T19:56:00.572" v="25"/>
        <pc:sldMkLst>
          <pc:docMk/>
          <pc:sldMk cId="0" sldId="256"/>
        </pc:sldMkLst>
        <pc:spChg chg="mod">
          <ac:chgData name="Richard Anderson" userId="4654cc452026b74c" providerId="LiveId" clId="{7672C3FF-6B76-42F3-9CDA-5A8C375A901A}" dt="2022-05-22T19:55:44.122" v="24" actId="20577"/>
          <ac:spMkLst>
            <pc:docMk/>
            <pc:sldMk cId="0" sldId="256"/>
            <ac:spMk id="2051" creationId="{00000000-0000-0000-0000-000000000000}"/>
          </ac:spMkLst>
        </pc:spChg>
        <pc:picChg chg="add mod">
          <ac:chgData name="Richard Anderson" userId="4654cc452026b74c" providerId="LiveId" clId="{7672C3FF-6B76-42F3-9CDA-5A8C375A901A}" dt="2022-05-22T19:56:00.572" v="25"/>
          <ac:picMkLst>
            <pc:docMk/>
            <pc:sldMk cId="0" sldId="256"/>
            <ac:picMk id="7" creationId="{4F37EE61-7C17-6441-6B6A-F72E899923E2}"/>
          </ac:picMkLst>
        </pc:picChg>
      </pc:sldChg>
      <pc:sldChg chg="modSp mod">
        <pc:chgData name="Richard Anderson" userId="4654cc452026b74c" providerId="LiveId" clId="{7672C3FF-6B76-42F3-9CDA-5A8C375A901A}" dt="2022-05-22T21:51:33.295" v="1822" actId="20577"/>
        <pc:sldMkLst>
          <pc:docMk/>
          <pc:sldMk cId="0" sldId="280"/>
        </pc:sldMkLst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1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51:33.295" v="1822" actId="20577"/>
          <ac:spMkLst>
            <pc:docMk/>
            <pc:sldMk cId="0" sldId="280"/>
            <ac:spMk id="922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2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3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4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59:53.796" v="626" actId="1038"/>
          <ac:spMkLst>
            <pc:docMk/>
            <pc:sldMk cId="0" sldId="280"/>
            <ac:spMk id="9250" creationId="{00000000-0000-0000-0000-000000000000}"/>
          </ac:spMkLst>
        </pc:spChg>
      </pc:sldChg>
      <pc:sldChg chg="modSp mod">
        <pc:chgData name="Richard Anderson" userId="4654cc452026b74c" providerId="LiveId" clId="{7672C3FF-6B76-42F3-9CDA-5A8C375A901A}" dt="2022-05-22T19:56:47.982" v="26" actId="400"/>
        <pc:sldMkLst>
          <pc:docMk/>
          <pc:sldMk cId="3232925340" sldId="776"/>
        </pc:sldMkLst>
        <pc:spChg chg="mod">
          <ac:chgData name="Richard Anderson" userId="4654cc452026b74c" providerId="LiveId" clId="{7672C3FF-6B76-42F3-9CDA-5A8C375A901A}" dt="2022-05-22T19:56:47.982" v="26" actId="400"/>
          <ac:spMkLst>
            <pc:docMk/>
            <pc:sldMk cId="3232925340" sldId="776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7672C3FF-6B76-42F3-9CDA-5A8C375A901A}" dt="2022-05-22T21:50:03.889" v="1789" actId="20577"/>
        <pc:sldMkLst>
          <pc:docMk/>
          <pc:sldMk cId="833072415" sldId="794"/>
        </pc:sldMkLst>
        <pc:spChg chg="mod">
          <ac:chgData name="Richard Anderson" userId="4654cc452026b74c" providerId="LiveId" clId="{7672C3FF-6B76-42F3-9CDA-5A8C375A901A}" dt="2022-05-22T21:50:03.889" v="1789" actId="20577"/>
          <ac:spMkLst>
            <pc:docMk/>
            <pc:sldMk cId="833072415" sldId="794"/>
            <ac:spMk id="12290" creationId="{00000000-0000-0000-0000-000000000000}"/>
          </ac:spMkLst>
        </pc:spChg>
        <pc:picChg chg="del">
          <ac:chgData name="Richard Anderson" userId="4654cc452026b74c" providerId="LiveId" clId="{7672C3FF-6B76-42F3-9CDA-5A8C375A901A}" dt="2022-05-22T20:00:37.887" v="28" actId="21"/>
          <ac:picMkLst>
            <pc:docMk/>
            <pc:sldMk cId="833072415" sldId="794"/>
            <ac:picMk id="2" creationId="{00000000-0000-0000-0000-000000000000}"/>
          </ac:picMkLst>
        </pc:picChg>
        <pc:picChg chg="add mod">
          <ac:chgData name="Richard Anderson" userId="4654cc452026b74c" providerId="LiveId" clId="{7672C3FF-6B76-42F3-9CDA-5A8C375A901A}" dt="2022-05-22T20:02:30.517" v="33" actId="14100"/>
          <ac:picMkLst>
            <pc:docMk/>
            <pc:sldMk cId="833072415" sldId="794"/>
            <ac:picMk id="7" creationId="{930D2671-B1C8-8497-E3D9-2097CED3FC30}"/>
          </ac:picMkLst>
        </pc:picChg>
      </pc:sldChg>
      <pc:sldChg chg="modSp mod">
        <pc:chgData name="Richard Anderson" userId="4654cc452026b74c" providerId="LiveId" clId="{7672C3FF-6B76-42F3-9CDA-5A8C375A901A}" dt="2022-05-22T20:05:37.588" v="126" actId="20577"/>
        <pc:sldMkLst>
          <pc:docMk/>
          <pc:sldMk cId="134655916" sldId="795"/>
        </pc:sldMkLst>
        <pc:spChg chg="mod">
          <ac:chgData name="Richard Anderson" userId="4654cc452026b74c" providerId="LiveId" clId="{7672C3FF-6B76-42F3-9CDA-5A8C375A901A}" dt="2022-05-22T20:05:37.588" v="126" actId="20577"/>
          <ac:spMkLst>
            <pc:docMk/>
            <pc:sldMk cId="134655916" sldId="795"/>
            <ac:spMk id="13316" creationId="{00000000-0000-0000-0000-000000000000}"/>
          </ac:spMkLst>
        </pc:spChg>
      </pc:sldChg>
      <pc:sldChg chg="modSp mod">
        <pc:chgData name="Richard Anderson" userId="4654cc452026b74c" providerId="LiveId" clId="{7672C3FF-6B76-42F3-9CDA-5A8C375A901A}" dt="2022-05-22T20:07:23.403" v="289" actId="20577"/>
        <pc:sldMkLst>
          <pc:docMk/>
          <pc:sldMk cId="3035944204" sldId="796"/>
        </pc:sldMkLst>
        <pc:spChg chg="mod">
          <ac:chgData name="Richard Anderson" userId="4654cc452026b74c" providerId="LiveId" clId="{7672C3FF-6B76-42F3-9CDA-5A8C375A901A}" dt="2022-05-22T20:07:23.403" v="289" actId="20577"/>
          <ac:spMkLst>
            <pc:docMk/>
            <pc:sldMk cId="3035944204" sldId="796"/>
            <ac:spMk id="14340" creationId="{00000000-0000-0000-0000-000000000000}"/>
          </ac:spMkLst>
        </pc:spChg>
      </pc:sldChg>
      <pc:sldChg chg="del">
        <pc:chgData name="Richard Anderson" userId="4654cc452026b74c" providerId="LiveId" clId="{7672C3FF-6B76-42F3-9CDA-5A8C375A901A}" dt="2022-05-22T20:07:29.758" v="290" actId="2696"/>
        <pc:sldMkLst>
          <pc:docMk/>
          <pc:sldMk cId="3636214546" sldId="797"/>
        </pc:sldMkLst>
      </pc:sldChg>
      <pc:sldChg chg="add del">
        <pc:chgData name="Richard Anderson" userId="4654cc452026b74c" providerId="LiveId" clId="{7672C3FF-6B76-42F3-9CDA-5A8C375A901A}" dt="2022-05-22T20:07:42.172" v="293" actId="2696"/>
        <pc:sldMkLst>
          <pc:docMk/>
          <pc:sldMk cId="1890246114" sldId="798"/>
        </pc:sldMkLst>
      </pc:sldChg>
      <pc:sldChg chg="addSp modSp mod chgLayout">
        <pc:chgData name="Richard Anderson" userId="4654cc452026b74c" providerId="LiveId" clId="{7672C3FF-6B76-42F3-9CDA-5A8C375A901A}" dt="2022-05-22T20:09:38.752" v="390" actId="20577"/>
        <pc:sldMkLst>
          <pc:docMk/>
          <pc:sldMk cId="2961316177" sldId="799"/>
        </pc:sldMkLst>
        <pc:spChg chg="mod ord">
          <ac:chgData name="Richard Anderson" userId="4654cc452026b74c" providerId="LiveId" clId="{7672C3FF-6B76-42F3-9CDA-5A8C375A901A}" dt="2022-05-22T20:08:22.548" v="294" actId="700"/>
          <ac:spMkLst>
            <pc:docMk/>
            <pc:sldMk cId="2961316177" sldId="799"/>
            <ac:spMk id="2" creationId="{00000000-0000-0000-0000-000000000000}"/>
          </ac:spMkLst>
        </pc:spChg>
        <pc:spChg chg="mod ord">
          <ac:chgData name="Richard Anderson" userId="4654cc452026b74c" providerId="LiveId" clId="{7672C3FF-6B76-42F3-9CDA-5A8C375A901A}" dt="2022-05-22T20:08:22.548" v="294" actId="700"/>
          <ac:spMkLst>
            <pc:docMk/>
            <pc:sldMk cId="2961316177" sldId="799"/>
            <ac:spMk id="3" creationId="{00000000-0000-0000-0000-000000000000}"/>
          </ac:spMkLst>
        </pc:spChg>
        <pc:spChg chg="mod ord">
          <ac:chgData name="Richard Anderson" userId="4654cc452026b74c" providerId="LiveId" clId="{7672C3FF-6B76-42F3-9CDA-5A8C375A901A}" dt="2022-05-22T20:08:22.548" v="294" actId="700"/>
          <ac:spMkLst>
            <pc:docMk/>
            <pc:sldMk cId="2961316177" sldId="799"/>
            <ac:spMk id="4" creationId="{00000000-0000-0000-0000-000000000000}"/>
          </ac:spMkLst>
        </pc:spChg>
        <pc:spChg chg="add mod ord">
          <ac:chgData name="Richard Anderson" userId="4654cc452026b74c" providerId="LiveId" clId="{7672C3FF-6B76-42F3-9CDA-5A8C375A901A}" dt="2022-05-22T20:09:38.752" v="390" actId="20577"/>
          <ac:spMkLst>
            <pc:docMk/>
            <pc:sldMk cId="2961316177" sldId="799"/>
            <ac:spMk id="5" creationId="{D04E25BF-8E4F-B02C-A6F3-720745A23EE7}"/>
          </ac:spMkLst>
        </pc:spChg>
        <pc:spChg chg="mod ord">
          <ac:chgData name="Richard Anderson" userId="4654cc452026b74c" providerId="LiveId" clId="{7672C3FF-6B76-42F3-9CDA-5A8C375A901A}" dt="2022-05-22T20:08:22.548" v="294" actId="700"/>
          <ac:spMkLst>
            <pc:docMk/>
            <pc:sldMk cId="2961316177" sldId="799"/>
            <ac:spMk id="17411" creationId="{00000000-0000-0000-0000-000000000000}"/>
          </ac:spMkLst>
        </pc:spChg>
      </pc:sldChg>
      <pc:sldChg chg="delSp modSp mod">
        <pc:chgData name="Richard Anderson" userId="4654cc452026b74c" providerId="LiveId" clId="{7672C3FF-6B76-42F3-9CDA-5A8C375A901A}" dt="2022-05-22T20:40:04.395" v="520" actId="20577"/>
        <pc:sldMkLst>
          <pc:docMk/>
          <pc:sldMk cId="3946955930" sldId="800"/>
        </pc:sldMkLst>
        <pc:spChg chg="mod">
          <ac:chgData name="Richard Anderson" userId="4654cc452026b74c" providerId="LiveId" clId="{7672C3FF-6B76-42F3-9CDA-5A8C375A901A}" dt="2022-05-22T20:40:04.395" v="520" actId="20577"/>
          <ac:spMkLst>
            <pc:docMk/>
            <pc:sldMk cId="3946955930" sldId="800"/>
            <ac:spMk id="1843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14:09.060" v="503" actId="1035"/>
          <ac:spMkLst>
            <pc:docMk/>
            <pc:sldMk cId="3946955930" sldId="800"/>
            <ac:spMk id="18436" creationId="{00000000-0000-0000-0000-000000000000}"/>
          </ac:spMkLst>
        </pc:spChg>
        <pc:spChg chg="del mod">
          <ac:chgData name="Richard Anderson" userId="4654cc452026b74c" providerId="LiveId" clId="{7672C3FF-6B76-42F3-9CDA-5A8C375A901A}" dt="2022-05-22T20:11:36.967" v="439" actId="21"/>
          <ac:spMkLst>
            <pc:docMk/>
            <pc:sldMk cId="3946955930" sldId="800"/>
            <ac:spMk id="1843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14:16.592" v="505" actId="14100"/>
          <ac:spMkLst>
            <pc:docMk/>
            <pc:sldMk cId="3946955930" sldId="800"/>
            <ac:spMk id="1843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0:14:20.514" v="506" actId="14100"/>
          <ac:spMkLst>
            <pc:docMk/>
            <pc:sldMk cId="3946955930" sldId="800"/>
            <ac:spMk id="18440" creationId="{00000000-0000-0000-0000-000000000000}"/>
          </ac:spMkLst>
        </pc:spChg>
      </pc:sldChg>
      <pc:sldChg chg="modSp mod">
        <pc:chgData name="Richard Anderson" userId="4654cc452026b74c" providerId="LiveId" clId="{7672C3FF-6B76-42F3-9CDA-5A8C375A901A}" dt="2022-05-22T20:17:06.657" v="508" actId="692"/>
        <pc:sldMkLst>
          <pc:docMk/>
          <pc:sldMk cId="3817045587" sldId="801"/>
        </pc:sldMkLst>
        <pc:cxnChg chg="mod">
          <ac:chgData name="Richard Anderson" userId="4654cc452026b74c" providerId="LiveId" clId="{7672C3FF-6B76-42F3-9CDA-5A8C375A901A}" dt="2022-05-22T20:17:06.657" v="508" actId="692"/>
          <ac:cxnSpMkLst>
            <pc:docMk/>
            <pc:sldMk cId="3817045587" sldId="801"/>
            <ac:cxnSpMk id="19466" creationId="{00000000-0000-0000-0000-000000000000}"/>
          </ac:cxnSpMkLst>
        </pc:cxnChg>
      </pc:sldChg>
      <pc:sldChg chg="addSp modSp">
        <pc:chgData name="Richard Anderson" userId="4654cc452026b74c" providerId="LiveId" clId="{7672C3FF-6B76-42F3-9CDA-5A8C375A901A}" dt="2022-05-22T20:18:52.672" v="509"/>
        <pc:sldMkLst>
          <pc:docMk/>
          <pc:sldMk cId="3898327502" sldId="803"/>
        </pc:sldMkLst>
        <pc:spChg chg="add mod">
          <ac:chgData name="Richard Anderson" userId="4654cc452026b74c" providerId="LiveId" clId="{7672C3FF-6B76-42F3-9CDA-5A8C375A901A}" dt="2022-05-22T20:18:52.672" v="509"/>
          <ac:spMkLst>
            <pc:docMk/>
            <pc:sldMk cId="3898327502" sldId="803"/>
            <ac:spMk id="8" creationId="{73763289-83BB-43D7-1441-4551CF873E9B}"/>
          </ac:spMkLst>
        </pc:spChg>
      </pc:sldChg>
      <pc:sldChg chg="del">
        <pc:chgData name="Richard Anderson" userId="4654cc452026b74c" providerId="LiveId" clId="{7672C3FF-6B76-42F3-9CDA-5A8C375A901A}" dt="2022-05-22T21:03:49.315" v="793" actId="2696"/>
        <pc:sldMkLst>
          <pc:docMk/>
          <pc:sldMk cId="2436918884" sldId="805"/>
        </pc:sldMkLst>
      </pc:sldChg>
      <pc:sldChg chg="modSp mod">
        <pc:chgData name="Richard Anderson" userId="4654cc452026b74c" providerId="LiveId" clId="{7672C3FF-6B76-42F3-9CDA-5A8C375A901A}" dt="2022-05-22T21:04:15.893" v="807" actId="20577"/>
        <pc:sldMkLst>
          <pc:docMk/>
          <pc:sldMk cId="658211916" sldId="806"/>
        </pc:sldMkLst>
        <pc:spChg chg="mod">
          <ac:chgData name="Richard Anderson" userId="4654cc452026b74c" providerId="LiveId" clId="{7672C3FF-6B76-42F3-9CDA-5A8C375A901A}" dt="2022-05-22T21:04:15.893" v="807" actId="20577"/>
          <ac:spMkLst>
            <pc:docMk/>
            <pc:sldMk cId="658211916" sldId="806"/>
            <ac:spMk id="24580" creationId="{00000000-0000-0000-0000-000000000000}"/>
          </ac:spMkLst>
        </pc:spChg>
      </pc:sldChg>
      <pc:sldChg chg="modSp del mod">
        <pc:chgData name="Richard Anderson" userId="4654cc452026b74c" providerId="LiveId" clId="{7672C3FF-6B76-42F3-9CDA-5A8C375A901A}" dt="2022-05-22T21:09:44.828" v="953" actId="2696"/>
        <pc:sldMkLst>
          <pc:docMk/>
          <pc:sldMk cId="392089421" sldId="808"/>
        </pc:sldMkLst>
        <pc:spChg chg="mod">
          <ac:chgData name="Richard Anderson" userId="4654cc452026b74c" providerId="LiveId" clId="{7672C3FF-6B76-42F3-9CDA-5A8C375A901A}" dt="2022-05-22T20:22:22.342" v="517" actId="20577"/>
          <ac:spMkLst>
            <pc:docMk/>
            <pc:sldMk cId="392089421" sldId="808"/>
            <ac:spMk id="26627" creationId="{00000000-0000-0000-0000-000000000000}"/>
          </ac:spMkLst>
        </pc:spChg>
      </pc:sldChg>
      <pc:sldChg chg="del">
        <pc:chgData name="Richard Anderson" userId="4654cc452026b74c" providerId="LiveId" clId="{7672C3FF-6B76-42F3-9CDA-5A8C375A901A}" dt="2022-05-22T21:09:47.089" v="954" actId="2696"/>
        <pc:sldMkLst>
          <pc:docMk/>
          <pc:sldMk cId="1422060310" sldId="809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4138646864" sldId="815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120372592" sldId="816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827951508" sldId="817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799495692" sldId="818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922198100" sldId="819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721410" sldId="820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1849159541" sldId="821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601438425" sldId="822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510876983" sldId="823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498847060" sldId="827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117964738" sldId="828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41057819" sldId="829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967554075" sldId="830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1324570497" sldId="831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1321724494" sldId="832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319957400" sldId="833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3981309658" sldId="834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182640562" sldId="835"/>
        </pc:sldMkLst>
      </pc:sldChg>
      <pc:sldChg chg="del">
        <pc:chgData name="Richard Anderson" userId="4654cc452026b74c" providerId="LiveId" clId="{7672C3FF-6B76-42F3-9CDA-5A8C375A901A}" dt="2022-05-22T19:57:52.890" v="27" actId="2696"/>
        <pc:sldMkLst>
          <pc:docMk/>
          <pc:sldMk cId="2164874801" sldId="842"/>
        </pc:sldMkLst>
      </pc:sldChg>
      <pc:sldChg chg="del">
        <pc:chgData name="Richard Anderson" userId="4654cc452026b74c" providerId="LiveId" clId="{7672C3FF-6B76-42F3-9CDA-5A8C375A901A}" dt="2022-05-22T21:11:10.256" v="955" actId="2696"/>
        <pc:sldMkLst>
          <pc:docMk/>
          <pc:sldMk cId="1215863316" sldId="843"/>
        </pc:sldMkLst>
      </pc:sldChg>
      <pc:sldChg chg="addSp delSp modSp mod">
        <pc:chgData name="Richard Anderson" userId="4654cc452026b74c" providerId="LiveId" clId="{7672C3FF-6B76-42F3-9CDA-5A8C375A901A}" dt="2022-05-22T21:09:33.574" v="952" actId="2711"/>
        <pc:sldMkLst>
          <pc:docMk/>
          <pc:sldMk cId="3144799864" sldId="844"/>
        </pc:sldMkLst>
        <pc:spChg chg="add mod ord">
          <ac:chgData name="Richard Anderson" userId="4654cc452026b74c" providerId="LiveId" clId="{7672C3FF-6B76-42F3-9CDA-5A8C375A901A}" dt="2022-05-22T21:07:50.571" v="879" actId="167"/>
          <ac:spMkLst>
            <pc:docMk/>
            <pc:sldMk cId="3144799864" sldId="844"/>
            <ac:spMk id="2" creationId="{FB1E146D-D0A8-6EC9-21C0-7A481A942B6A}"/>
          </ac:spMkLst>
        </pc:spChg>
        <pc:spChg chg="add mod">
          <ac:chgData name="Richard Anderson" userId="4654cc452026b74c" providerId="LiveId" clId="{7672C3FF-6B76-42F3-9CDA-5A8C375A901A}" dt="2022-05-22T21:09:33.574" v="952" actId="2711"/>
          <ac:spMkLst>
            <pc:docMk/>
            <pc:sldMk cId="3144799864" sldId="844"/>
            <ac:spMk id="3" creationId="{16AD63B0-1F7A-BDE5-B46C-9E00EDACAFD1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1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37.155" v="874" actId="20577"/>
          <ac:spMkLst>
            <pc:docMk/>
            <pc:sldMk cId="3144799864" sldId="844"/>
            <ac:spMk id="921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2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3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0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1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2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3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4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5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6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7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8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49" creationId="{00000000-0000-0000-0000-000000000000}"/>
          </ac:spMkLst>
        </pc:spChg>
        <pc:spChg chg="mod">
          <ac:chgData name="Richard Anderson" userId="4654cc452026b74c" providerId="LiveId" clId="{7672C3FF-6B76-42F3-9CDA-5A8C375A901A}" dt="2022-05-22T21:06:22.107" v="854" actId="1035"/>
          <ac:spMkLst>
            <pc:docMk/>
            <pc:sldMk cId="3144799864" sldId="844"/>
            <ac:spMk id="9250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06:43.665" v="875" actId="21"/>
          <ac:spMkLst>
            <pc:docMk/>
            <pc:sldMk cId="3144799864" sldId="844"/>
            <ac:spMk id="9251" creationId="{00000000-0000-0000-0000-000000000000}"/>
          </ac:spMkLst>
        </pc:spChg>
      </pc:sldChg>
      <pc:sldChg chg="addSp delSp modSp mod">
        <pc:chgData name="Richard Anderson" userId="4654cc452026b74c" providerId="LiveId" clId="{7672C3FF-6B76-42F3-9CDA-5A8C375A901A}" dt="2022-05-22T21:40:45.893" v="1423" actId="207"/>
        <pc:sldMkLst>
          <pc:docMk/>
          <pc:sldMk cId="2595180775" sldId="845"/>
        </pc:sldMkLst>
        <pc:spChg chg="add mod">
          <ac:chgData name="Richard Anderson" userId="4654cc452026b74c" providerId="LiveId" clId="{7672C3FF-6B76-42F3-9CDA-5A8C375A901A}" dt="2022-05-22T21:39:35.995" v="1418" actId="255"/>
          <ac:spMkLst>
            <pc:docMk/>
            <pc:sldMk cId="2595180775" sldId="845"/>
            <ac:spMk id="5" creationId="{BC9DE374-7607-A4DA-2619-CE6414BAFB5B}"/>
          </ac:spMkLst>
        </pc:spChg>
        <pc:spChg chg="mod">
          <ac:chgData name="Richard Anderson" userId="4654cc452026b74c" providerId="LiveId" clId="{7672C3FF-6B76-42F3-9CDA-5A8C375A901A}" dt="2022-05-22T21:40:45.893" v="1423" actId="207"/>
          <ac:spMkLst>
            <pc:docMk/>
            <pc:sldMk cId="2595180775" sldId="845"/>
            <ac:spMk id="18435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32:29.447" v="1141" actId="21"/>
          <ac:spMkLst>
            <pc:docMk/>
            <pc:sldMk cId="2595180775" sldId="845"/>
            <ac:spMk id="18436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32:33.458" v="1143" actId="21"/>
          <ac:spMkLst>
            <pc:docMk/>
            <pc:sldMk cId="2595180775" sldId="845"/>
            <ac:spMk id="18437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32:31.437" v="1142" actId="21"/>
          <ac:spMkLst>
            <pc:docMk/>
            <pc:sldMk cId="2595180775" sldId="845"/>
            <ac:spMk id="18439" creationId="{00000000-0000-0000-0000-000000000000}"/>
          </ac:spMkLst>
        </pc:spChg>
        <pc:spChg chg="del">
          <ac:chgData name="Richard Anderson" userId="4654cc452026b74c" providerId="LiveId" clId="{7672C3FF-6B76-42F3-9CDA-5A8C375A901A}" dt="2022-05-22T21:32:35.036" v="1144" actId="21"/>
          <ac:spMkLst>
            <pc:docMk/>
            <pc:sldMk cId="2595180775" sldId="845"/>
            <ac:spMk id="18440" creationId="{00000000-0000-0000-0000-000000000000}"/>
          </ac:spMkLst>
        </pc:spChg>
      </pc:sldChg>
      <pc:sldChg chg="modSp new mod">
        <pc:chgData name="Richard Anderson" userId="4654cc452026b74c" providerId="LiveId" clId="{7672C3FF-6B76-42F3-9CDA-5A8C375A901A}" dt="2022-05-22T21:43:51.899" v="1585" actId="58"/>
        <pc:sldMkLst>
          <pc:docMk/>
          <pc:sldMk cId="2378186793" sldId="846"/>
        </pc:sldMkLst>
        <pc:spChg chg="mod">
          <ac:chgData name="Richard Anderson" userId="4654cc452026b74c" providerId="LiveId" clId="{7672C3FF-6B76-42F3-9CDA-5A8C375A901A}" dt="2022-05-22T21:41:15.837" v="1441" actId="20577"/>
          <ac:spMkLst>
            <pc:docMk/>
            <pc:sldMk cId="2378186793" sldId="846"/>
            <ac:spMk id="2" creationId="{7A18BC47-265F-7F33-25D9-2201B123A13A}"/>
          </ac:spMkLst>
        </pc:spChg>
        <pc:spChg chg="mod">
          <ac:chgData name="Richard Anderson" userId="4654cc452026b74c" providerId="LiveId" clId="{7672C3FF-6B76-42F3-9CDA-5A8C375A901A}" dt="2022-05-22T21:43:51.899" v="1585" actId="58"/>
          <ac:spMkLst>
            <pc:docMk/>
            <pc:sldMk cId="2378186793" sldId="846"/>
            <ac:spMk id="3" creationId="{F1C7B6E2-5F54-F95E-0F2F-FB4CA329E8EB}"/>
          </ac:spMkLst>
        </pc:spChg>
      </pc:sldChg>
      <pc:sldChg chg="modSp new mod">
        <pc:chgData name="Richard Anderson" userId="4654cc452026b74c" providerId="LiveId" clId="{7672C3FF-6B76-42F3-9CDA-5A8C375A901A}" dt="2022-05-22T21:48:31.872" v="1767" actId="20577"/>
        <pc:sldMkLst>
          <pc:docMk/>
          <pc:sldMk cId="101453356" sldId="847"/>
        </pc:sldMkLst>
        <pc:spChg chg="mod">
          <ac:chgData name="Richard Anderson" userId="4654cc452026b74c" providerId="LiveId" clId="{7672C3FF-6B76-42F3-9CDA-5A8C375A901A}" dt="2022-05-22T21:45:13.123" v="1634" actId="20577"/>
          <ac:spMkLst>
            <pc:docMk/>
            <pc:sldMk cId="101453356" sldId="847"/>
            <ac:spMk id="2" creationId="{62E91E97-0D13-E3F6-C18B-8FDDBB5B18F9}"/>
          </ac:spMkLst>
        </pc:spChg>
        <pc:spChg chg="mod">
          <ac:chgData name="Richard Anderson" userId="4654cc452026b74c" providerId="LiveId" clId="{7672C3FF-6B76-42F3-9CDA-5A8C375A901A}" dt="2022-05-22T21:48:31.872" v="1767" actId="20577"/>
          <ac:spMkLst>
            <pc:docMk/>
            <pc:sldMk cId="101453356" sldId="847"/>
            <ac:spMk id="3" creationId="{58A4F55F-7F8F-9C98-C35F-2988A022E61E}"/>
          </ac:spMkLst>
        </pc:spChg>
      </pc:sldChg>
      <pc:sldChg chg="modSp new mod">
        <pc:chgData name="Richard Anderson" userId="4654cc452026b74c" providerId="LiveId" clId="{7672C3FF-6B76-42F3-9CDA-5A8C375A901A}" dt="2022-05-22T21:52:15.540" v="1880" actId="20577"/>
        <pc:sldMkLst>
          <pc:docMk/>
          <pc:sldMk cId="3113200417" sldId="848"/>
        </pc:sldMkLst>
        <pc:spChg chg="mod">
          <ac:chgData name="Richard Anderson" userId="4654cc452026b74c" providerId="LiveId" clId="{7672C3FF-6B76-42F3-9CDA-5A8C375A901A}" dt="2022-05-22T21:52:15.540" v="1880" actId="20577"/>
          <ac:spMkLst>
            <pc:docMk/>
            <pc:sldMk cId="3113200417" sldId="848"/>
            <ac:spMk id="2" creationId="{93CCA033-1095-65DB-B857-629541FD756E}"/>
          </ac:spMkLst>
        </pc:spChg>
      </pc:sldChg>
    </pc:docChg>
  </pc:docChgLst>
  <pc:docChgLst>
    <pc:chgData name="Richard Anderson" userId="4654cc452026b74c" providerId="LiveId" clId="{DCE3ED3A-8C82-4915-A84C-AC2EDDC390CF}"/>
    <pc:docChg chg="custSel addSld modSld">
      <pc:chgData name="Richard Anderson" userId="4654cc452026b74c" providerId="LiveId" clId="{DCE3ED3A-8C82-4915-A84C-AC2EDDC390CF}" dt="2022-05-12T06:05:04.611" v="12" actId="1076"/>
      <pc:docMkLst>
        <pc:docMk/>
      </pc:docMkLst>
      <pc:sldChg chg="addSp delSp modSp new mod modClrScheme chgLayout">
        <pc:chgData name="Richard Anderson" userId="4654cc452026b74c" providerId="LiveId" clId="{DCE3ED3A-8C82-4915-A84C-AC2EDDC390CF}" dt="2022-05-12T06:05:04.611" v="12" actId="1076"/>
        <pc:sldMkLst>
          <pc:docMk/>
          <pc:sldMk cId="1603270547" sldId="757"/>
        </pc:sldMkLst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2" creationId="{F0BBEA6C-37E7-B957-C615-6B7658C628A6}"/>
          </ac:spMkLst>
        </pc:spChg>
        <pc:spChg chg="del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3" creationId="{B70A5D3A-5D02-03FA-C3A0-28E2B4D3AA5F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4" creationId="{8F690DD3-38E5-2C5A-EBB9-1BE0699F72DD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5" creationId="{B897732D-F41F-8E31-61C9-1A8E9D7C8E00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6" creationId="{886F5BA4-1B42-C1DE-BC5D-A7C2EDAB56CC}"/>
          </ac:spMkLst>
        </pc:spChg>
        <pc:picChg chg="add mod">
          <ac:chgData name="Richard Anderson" userId="4654cc452026b74c" providerId="LiveId" clId="{DCE3ED3A-8C82-4915-A84C-AC2EDDC390CF}" dt="2022-05-12T06:04:16.723" v="10" actId="1076"/>
          <ac:picMkLst>
            <pc:docMk/>
            <pc:sldMk cId="1603270547" sldId="757"/>
            <ac:picMk id="8" creationId="{29C78906-DDFD-1640-BEB7-371A68EDD0D3}"/>
          </ac:picMkLst>
        </pc:picChg>
        <pc:picChg chg="add mod">
          <ac:chgData name="Richard Anderson" userId="4654cc452026b74c" providerId="LiveId" clId="{DCE3ED3A-8C82-4915-A84C-AC2EDDC390CF}" dt="2022-05-12T06:05:04.611" v="12" actId="1076"/>
          <ac:picMkLst>
            <pc:docMk/>
            <pc:sldMk cId="1603270547" sldId="757"/>
            <ac:picMk id="10" creationId="{D09EF3C0-2F3C-DEDB-BFD4-1DB26971D4DA}"/>
          </ac:picMkLst>
        </pc:picChg>
      </pc:sldChg>
    </pc:docChg>
  </pc:docChgLst>
  <pc:docChgLst>
    <pc:chgData name="Richard Anderson" userId="4654cc452026b74c" providerId="LiveId" clId="{0AB26C16-8160-474C-95D2-575180BAE0C8}"/>
    <pc:docChg chg="custSel addSld delSld modSld">
      <pc:chgData name="Richard Anderson" userId="4654cc452026b74c" providerId="LiveId" clId="{0AB26C16-8160-474C-95D2-575180BAE0C8}" dt="2022-05-01T21:40:36.560" v="1042" actId="948"/>
      <pc:docMkLst>
        <pc:docMk/>
      </pc:docMkLst>
      <pc:sldChg chg="modSp mod">
        <pc:chgData name="Richard Anderson" userId="4654cc452026b74c" providerId="LiveId" clId="{0AB26C16-8160-474C-95D2-575180BAE0C8}" dt="2022-05-01T19:30:09.117" v="12" actId="20577"/>
        <pc:sldMkLst>
          <pc:docMk/>
          <pc:sldMk cId="0" sldId="256"/>
        </pc:sldMkLst>
        <pc:spChg chg="mod">
          <ac:chgData name="Richard Anderson" userId="4654cc452026b74c" providerId="LiveId" clId="{0AB26C16-8160-474C-95D2-575180BAE0C8}" dt="2022-05-01T19:30:09.117" v="1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8:04.492" v="45" actId="20577"/>
        <pc:sldMkLst>
          <pc:docMk/>
          <pc:sldMk cId="0" sldId="269"/>
        </pc:sldMkLst>
        <pc:spChg chg="mod">
          <ac:chgData name="Richard Anderson" userId="4654cc452026b74c" providerId="LiveId" clId="{0AB26C16-8160-474C-95D2-575180BAE0C8}" dt="2022-05-01T20:28:04.492" v="45" actId="20577"/>
          <ac:spMkLst>
            <pc:docMk/>
            <pc:sldMk cId="0" sldId="269"/>
            <ac:spMk id="3076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0:29.789" v="83" actId="20577"/>
        <pc:sldMkLst>
          <pc:docMk/>
          <pc:sldMk cId="0" sldId="350"/>
        </pc:sldMkLst>
        <pc:spChg chg="mod">
          <ac:chgData name="Richard Anderson" userId="4654cc452026b74c" providerId="LiveId" clId="{0AB26C16-8160-474C-95D2-575180BAE0C8}" dt="2022-05-01T20:50:29.789" v="83" actId="20577"/>
          <ac:spMkLst>
            <pc:docMk/>
            <pc:sldMk cId="0" sldId="350"/>
            <ac:spMk id="409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8" actId="27636"/>
        <pc:sldMkLst>
          <pc:docMk/>
          <pc:sldMk cId="0" sldId="354"/>
        </pc:sldMkLst>
        <pc:spChg chg="mod">
          <ac:chgData name="Richard Anderson" userId="4654cc452026b74c" providerId="LiveId" clId="{0AB26C16-8160-474C-95D2-575180BAE0C8}" dt="2022-05-01T20:27:35.207" v="18" actId="27636"/>
          <ac:spMkLst>
            <pc:docMk/>
            <pc:sldMk cId="0" sldId="354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2:40.794" v="270" actId="20577"/>
        <pc:sldMkLst>
          <pc:docMk/>
          <pc:sldMk cId="0" sldId="355"/>
        </pc:sldMkLst>
        <pc:spChg chg="mod">
          <ac:chgData name="Richard Anderson" userId="4654cc452026b74c" providerId="LiveId" clId="{0AB26C16-8160-474C-95D2-575180BAE0C8}" dt="2022-05-01T20:52:40.794" v="270" actId="20577"/>
          <ac:spMkLst>
            <pc:docMk/>
            <pc:sldMk cId="0" sldId="355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51:15.782" v="110" actId="20577"/>
          <ac:spMkLst>
            <pc:docMk/>
            <pc:sldMk cId="0" sldId="355"/>
            <ac:spMk id="8194" creationId="{00000000-0000-0000-0000-000000000000}"/>
          </ac:spMkLst>
        </pc:spChg>
      </pc:sldChg>
      <pc:sldChg chg="modSp del mod">
        <pc:chgData name="Richard Anderson" userId="4654cc452026b74c" providerId="LiveId" clId="{0AB26C16-8160-474C-95D2-575180BAE0C8}" dt="2022-05-01T20:57:11.907" v="775" actId="2696"/>
        <pc:sldMkLst>
          <pc:docMk/>
          <pc:sldMk cId="0" sldId="356"/>
        </pc:sldMkLst>
        <pc:spChg chg="mod">
          <ac:chgData name="Richard Anderson" userId="4654cc452026b74c" providerId="LiveId" clId="{0AB26C16-8160-474C-95D2-575180BAE0C8}" dt="2022-05-01T20:53:01.055" v="290" actId="20577"/>
          <ac:spMkLst>
            <pc:docMk/>
            <pc:sldMk cId="0" sldId="356"/>
            <ac:spMk id="921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9" actId="27636"/>
        <pc:sldMkLst>
          <pc:docMk/>
          <pc:sldMk cId="0" sldId="358"/>
        </pc:sldMkLst>
        <pc:spChg chg="mod">
          <ac:chgData name="Richard Anderson" userId="4654cc452026b74c" providerId="LiveId" clId="{0AB26C16-8160-474C-95D2-575180BAE0C8}" dt="2022-05-01T20:27:35.207" v="19" actId="27636"/>
          <ac:spMkLst>
            <pc:docMk/>
            <pc:sldMk cId="0" sldId="358"/>
            <ac:spMk id="10243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0:57:24.043" v="776" actId="2696"/>
        <pc:sldMkLst>
          <pc:docMk/>
          <pc:sldMk cId="0" sldId="360"/>
        </pc:sldMkLst>
      </pc:sldChg>
      <pc:sldChg chg="modSp mod">
        <pc:chgData name="Richard Anderson" userId="4654cc452026b74c" providerId="LiveId" clId="{0AB26C16-8160-474C-95D2-575180BAE0C8}" dt="2022-05-01T20:26:57.769" v="13" actId="27636"/>
        <pc:sldMkLst>
          <pc:docMk/>
          <pc:sldMk cId="0" sldId="363"/>
        </pc:sldMkLst>
        <pc:spChg chg="mod">
          <ac:chgData name="Richard Anderson" userId="4654cc452026b74c" providerId="LiveId" clId="{0AB26C16-8160-474C-95D2-575180BAE0C8}" dt="2022-05-01T20:26:57.769" v="13" actId="27636"/>
          <ac:spMkLst>
            <pc:docMk/>
            <pc:sldMk cId="0" sldId="363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8:59.330" v="1041" actId="5793"/>
        <pc:sldMkLst>
          <pc:docMk/>
          <pc:sldMk cId="0" sldId="366"/>
        </pc:sldMkLst>
        <pc:spChg chg="mod">
          <ac:chgData name="Richard Anderson" userId="4654cc452026b74c" providerId="LiveId" clId="{0AB26C16-8160-474C-95D2-575180BAE0C8}" dt="2022-05-01T21:38:59.330" v="1041" actId="5793"/>
          <ac:spMkLst>
            <pc:docMk/>
            <pc:sldMk cId="0" sldId="36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2:17.956" v="784" actId="207"/>
        <pc:sldMkLst>
          <pc:docMk/>
          <pc:sldMk cId="0" sldId="370"/>
        </pc:sldMkLst>
        <pc:spChg chg="mod">
          <ac:chgData name="Richard Anderson" userId="4654cc452026b74c" providerId="LiveId" clId="{0AB26C16-8160-474C-95D2-575180BAE0C8}" dt="2022-05-01T21:22:17.956" v="784" actId="207"/>
          <ac:spMkLst>
            <pc:docMk/>
            <pc:sldMk cId="0" sldId="370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1:50.434" v="782" actId="20577"/>
          <ac:spMkLst>
            <pc:docMk/>
            <pc:sldMk cId="0" sldId="370"/>
            <ac:spMk id="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5:16.358" v="787" actId="1076"/>
        <pc:sldMkLst>
          <pc:docMk/>
          <pc:sldMk cId="0" sldId="373"/>
        </pc:sldMkLst>
        <pc:spChg chg="mod">
          <ac:chgData name="Richard Anderson" userId="4654cc452026b74c" providerId="LiveId" clId="{0AB26C16-8160-474C-95D2-575180BAE0C8}" dt="2022-05-01T21:25:16.358" v="787" actId="1076"/>
          <ac:spMkLst>
            <pc:docMk/>
            <pc:sldMk cId="0" sldId="373"/>
            <ac:spMk id="9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40:36.560" v="1042" actId="948"/>
        <pc:sldMkLst>
          <pc:docMk/>
          <pc:sldMk cId="0" sldId="383"/>
        </pc:sldMkLst>
        <pc:spChg chg="mod">
          <ac:chgData name="Richard Anderson" userId="4654cc452026b74c" providerId="LiveId" clId="{0AB26C16-8160-474C-95D2-575180BAE0C8}" dt="2022-05-01T21:40:36.560" v="1042" actId="948"/>
          <ac:spMkLst>
            <pc:docMk/>
            <pc:sldMk cId="0" sldId="383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26:57.847" v="16" actId="27636"/>
          <ac:spMkLst>
            <pc:docMk/>
            <pc:sldMk cId="0" sldId="383"/>
            <ac:spMk id="2662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1:30.374" v="837" actId="27636"/>
        <pc:sldMkLst>
          <pc:docMk/>
          <pc:sldMk cId="0" sldId="389"/>
        </pc:sldMkLst>
        <pc:spChg chg="mod">
          <ac:chgData name="Richard Anderson" userId="4654cc452026b74c" providerId="LiveId" clId="{0AB26C16-8160-474C-95D2-575180BAE0C8}" dt="2022-05-01T21:31:30.374" v="837" actId="27636"/>
          <ac:spMkLst>
            <pc:docMk/>
            <pc:sldMk cId="0" sldId="389"/>
            <ac:spMk id="3174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8:51.368" v="791" actId="20577"/>
        <pc:sldMkLst>
          <pc:docMk/>
          <pc:sldMk cId="0" sldId="390"/>
        </pc:sldMkLst>
        <pc:spChg chg="mod">
          <ac:chgData name="Richard Anderson" userId="4654cc452026b74c" providerId="LiveId" clId="{0AB26C16-8160-474C-95D2-575180BAE0C8}" dt="2022-05-01T21:28:51.368" v="791" actId="20577"/>
          <ac:spMkLst>
            <pc:docMk/>
            <pc:sldMk cId="0" sldId="39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0:19.038" v="833" actId="948"/>
        <pc:sldMkLst>
          <pc:docMk/>
          <pc:sldMk cId="0" sldId="391"/>
        </pc:sldMkLst>
        <pc:spChg chg="mod">
          <ac:chgData name="Richard Anderson" userId="4654cc452026b74c" providerId="LiveId" clId="{0AB26C16-8160-474C-95D2-575180BAE0C8}" dt="2022-05-01T21:30:19.038" v="833" actId="948"/>
          <ac:spMkLst>
            <pc:docMk/>
            <pc:sldMk cId="0" sldId="391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9:53.700" v="832" actId="20577"/>
          <ac:spMkLst>
            <pc:docMk/>
            <pc:sldMk cId="0" sldId="391"/>
            <ac:spMk id="33794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47" v="15" actId="27636"/>
        <pc:sldMkLst>
          <pc:docMk/>
          <pc:sldMk cId="0" sldId="393"/>
        </pc:sldMkLst>
        <pc:spChg chg="mod">
          <ac:chgData name="Richard Anderson" userId="4654cc452026b74c" providerId="LiveId" clId="{0AB26C16-8160-474C-95D2-575180BAE0C8}" dt="2022-05-01T20:26:57.847" v="15" actId="27636"/>
          <ac:spMkLst>
            <pc:docMk/>
            <pc:sldMk cId="0" sldId="393"/>
            <ac:spMk id="2560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31" v="14" actId="27636"/>
        <pc:sldMkLst>
          <pc:docMk/>
          <pc:sldMk cId="0" sldId="394"/>
        </pc:sldMkLst>
        <pc:spChg chg="mod">
          <ac:chgData name="Richard Anderson" userId="4654cc452026b74c" providerId="LiveId" clId="{0AB26C16-8160-474C-95D2-575180BAE0C8}" dt="2022-05-01T20:26:57.831" v="14" actId="27636"/>
          <ac:spMkLst>
            <pc:docMk/>
            <pc:sldMk cId="0" sldId="394"/>
            <ac:spMk id="3" creationId="{00000000-0000-0000-0000-000000000000}"/>
          </ac:spMkLst>
        </pc:spChg>
      </pc:sldChg>
      <pc:sldChg chg="delSp modSp mod modClrScheme chgLayout">
        <pc:chgData name="Richard Anderson" userId="4654cc452026b74c" providerId="LiveId" clId="{0AB26C16-8160-474C-95D2-575180BAE0C8}" dt="2022-05-01T21:25:58.326" v="789" actId="948"/>
        <pc:sldMkLst>
          <pc:docMk/>
          <pc:sldMk cId="0" sldId="397"/>
        </pc:sldMkLst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" creationId="{00000000-0000-0000-0000-000000000000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3" creationId="{FA7D543C-BB5F-D4BE-CE14-40E2214D574A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4" creationId="{55F6DCC7-F33C-E578-916A-F742C1A499CF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5" creationId="{5930A327-AB0C-55C2-C384-44D62B2FD7B0}"/>
          </ac:spMkLst>
        </pc:spChg>
        <pc:spChg chg="mod">
          <ac:chgData name="Richard Anderson" userId="4654cc452026b74c" providerId="LiveId" clId="{0AB26C16-8160-474C-95D2-575180BAE0C8}" dt="2022-05-01T21:25:58.326" v="789" actId="948"/>
          <ac:spMkLst>
            <pc:docMk/>
            <pc:sldMk cId="0" sldId="397"/>
            <ac:spMk id="7" creationId="{00000000-0000-0000-0000-000000000000}"/>
          </ac:spMkLst>
        </pc:spChg>
        <pc:spChg chg="del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4581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0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8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684156061" sldId="52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43567446" sldId="53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71431517" sldId="53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3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699598031" sldId="55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191416610" sldId="55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2789720979" sldId="56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41309977" sldId="56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614539289" sldId="569"/>
        </pc:sldMkLst>
      </pc:sldChg>
      <pc:sldChg chg="modSp new mod">
        <pc:chgData name="Richard Anderson" userId="4654cc452026b74c" providerId="LiveId" clId="{0AB26C16-8160-474C-95D2-575180BAE0C8}" dt="2022-05-01T21:36:30.193" v="1036" actId="20577"/>
        <pc:sldMkLst>
          <pc:docMk/>
          <pc:sldMk cId="4166144839" sldId="570"/>
        </pc:sldMkLst>
        <pc:spChg chg="mod">
          <ac:chgData name="Richard Anderson" userId="4654cc452026b74c" providerId="LiveId" clId="{0AB26C16-8160-474C-95D2-575180BAE0C8}" dt="2022-05-01T20:29:06.185" v="73" actId="20577"/>
          <ac:spMkLst>
            <pc:docMk/>
            <pc:sldMk cId="4166144839" sldId="570"/>
            <ac:spMk id="2" creationId="{24540AD6-1CED-5A67-7C6A-E0648F7DD530}"/>
          </ac:spMkLst>
        </pc:spChg>
        <pc:spChg chg="mod">
          <ac:chgData name="Richard Anderson" userId="4654cc452026b74c" providerId="LiveId" clId="{0AB26C16-8160-474C-95D2-575180BAE0C8}" dt="2022-05-01T21:36:30.193" v="1036" actId="20577"/>
          <ac:spMkLst>
            <pc:docMk/>
            <pc:sldMk cId="4166144839" sldId="570"/>
            <ac:spMk id="3" creationId="{2B7B2EEA-C78D-73C6-EF53-EF7A2CBB391A}"/>
          </ac:spMkLst>
        </pc:spChg>
      </pc:sldChg>
      <pc:sldChg chg="modSp new mod">
        <pc:chgData name="Richard Anderson" userId="4654cc452026b74c" providerId="LiveId" clId="{0AB26C16-8160-474C-95D2-575180BAE0C8}" dt="2022-05-01T21:37:19.216" v="1038" actId="20577"/>
        <pc:sldMkLst>
          <pc:docMk/>
          <pc:sldMk cId="3061588515" sldId="571"/>
        </pc:sldMkLst>
        <pc:spChg chg="mod">
          <ac:chgData name="Richard Anderson" userId="4654cc452026b74c" providerId="LiveId" clId="{0AB26C16-8160-474C-95D2-575180BAE0C8}" dt="2022-05-01T20:53:24.697" v="317" actId="20577"/>
          <ac:spMkLst>
            <pc:docMk/>
            <pc:sldMk cId="3061588515" sldId="571"/>
            <ac:spMk id="2" creationId="{6AFA8033-613D-7658-9B6E-DFF3F2C1FA0D}"/>
          </ac:spMkLst>
        </pc:spChg>
        <pc:spChg chg="mod">
          <ac:chgData name="Richard Anderson" userId="4654cc452026b74c" providerId="LiveId" clId="{0AB26C16-8160-474C-95D2-575180BAE0C8}" dt="2022-05-01T21:37:19.216" v="1038" actId="20577"/>
          <ac:spMkLst>
            <pc:docMk/>
            <pc:sldMk cId="3061588515" sldId="571"/>
            <ac:spMk id="3" creationId="{3439ACA7-3904-5FD5-8E60-7F7B241F09A0}"/>
          </ac:spMkLst>
        </pc:spChg>
      </pc:sldChg>
      <pc:sldMasterChg chg="delSldLayout">
        <pc:chgData name="Richard Anderson" userId="4654cc452026b74c" providerId="LiveId" clId="{0AB26C16-8160-474C-95D2-575180BAE0C8}" dt="2022-05-01T21:30:35.606" v="834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0AB26C16-8160-474C-95D2-575180BAE0C8}" dt="2022-05-01T21:30:35.606" v="834" actId="2696"/>
          <pc:sldLayoutMkLst>
            <pc:docMk/>
            <pc:sldMasterMk cId="1822890172" sldId="2147483661"/>
            <pc:sldLayoutMk cId="1935075730" sldId="2147483673"/>
          </pc:sldLayoutMkLst>
        </pc:sldLayoutChg>
      </pc:sldMasterChg>
    </pc:docChg>
  </pc:docChgLst>
  <pc:docChgLst>
    <pc:chgData name="Richard Anderson" userId="4654cc452026b74c" providerId="LiveId" clId="{9E78461B-FBD5-4A19-86A8-F42720235FC7}"/>
    <pc:docChg chg="undo custSel addSld delSld modSld">
      <pc:chgData name="Richard Anderson" userId="4654cc452026b74c" providerId="LiveId" clId="{9E78461B-FBD5-4A19-86A8-F42720235FC7}" dt="2022-04-24T20:45:06.943" v="1034" actId="2696"/>
      <pc:docMkLst>
        <pc:docMk/>
      </pc:docMkLst>
      <pc:sldChg chg="modSp mod">
        <pc:chgData name="Richard Anderson" userId="4654cc452026b74c" providerId="LiveId" clId="{9E78461B-FBD5-4A19-86A8-F42720235FC7}" dt="2022-04-24T01:34:08.401" v="30" actId="20577"/>
        <pc:sldMkLst>
          <pc:docMk/>
          <pc:sldMk cId="0" sldId="256"/>
        </pc:sldMkLst>
        <pc:spChg chg="mod">
          <ac:chgData name="Richard Anderson" userId="4654cc452026b74c" providerId="LiveId" clId="{9E78461B-FBD5-4A19-86A8-F42720235FC7}" dt="2022-04-24T01:34:08.401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5"/>
        </pc:sldMkLst>
      </pc:sldChg>
      <pc:sldChg chg="modSp mod">
        <pc:chgData name="Richard Anderson" userId="4654cc452026b74c" providerId="LiveId" clId="{9E78461B-FBD5-4A19-86A8-F42720235FC7}" dt="2022-04-24T01:57:18.656" v="38" actId="207"/>
        <pc:sldMkLst>
          <pc:docMk/>
          <pc:sldMk cId="0" sldId="401"/>
        </pc:sldMkLst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4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6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8.656" v="38" actId="207"/>
          <ac:spMkLst>
            <pc:docMk/>
            <pc:sldMk cId="0" sldId="401"/>
            <ac:spMk id="54272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0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2" creationId="{00000000-0000-0000-0000-000000000000}"/>
          </ac:spMkLst>
        </pc:spChg>
        <pc:cxnChg chg="mod">
          <ac:chgData name="Richard Anderson" userId="4654cc452026b74c" providerId="LiveId" clId="{9E78461B-FBD5-4A19-86A8-F42720235FC7}" dt="2022-04-24T01:57:18.656" v="38" actId="207"/>
          <ac:cxnSpMkLst>
            <pc:docMk/>
            <pc:sldMk cId="0" sldId="401"/>
            <ac:cxnSpMk id="14349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0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1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2" creationId="{00000000-0000-0000-0000-000000000000}"/>
          </ac:cxnSpMkLst>
        </pc:cxn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6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7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8"/>
        </pc:sldMkLst>
      </pc:sldChg>
      <pc:sldChg chg="modSp del mod">
        <pc:chgData name="Richard Anderson" userId="4654cc452026b74c" providerId="LiveId" clId="{9E78461B-FBD5-4A19-86A8-F42720235FC7}" dt="2022-04-24T01:34:51.515" v="31" actId="2696"/>
        <pc:sldMkLst>
          <pc:docMk/>
          <pc:sldMk cId="0" sldId="467"/>
        </pc:sldMkLst>
        <pc:spChg chg="mod">
          <ac:chgData name="Richard Anderson" userId="4654cc452026b74c" providerId="LiveId" clId="{9E78461B-FBD5-4A19-86A8-F42720235FC7}" dt="2022-04-24T01:32:05.241" v="0" actId="27636"/>
          <ac:spMkLst>
            <pc:docMk/>
            <pc:sldMk cId="0" sldId="467"/>
            <ac:spMk id="2050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4:52.776" v="32" actId="2696"/>
        <pc:sldMkLst>
          <pc:docMk/>
          <pc:sldMk cId="0" sldId="468"/>
        </pc:sldMkLst>
      </pc:sldChg>
      <pc:sldChg chg="del">
        <pc:chgData name="Richard Anderson" userId="4654cc452026b74c" providerId="LiveId" clId="{9E78461B-FBD5-4A19-86A8-F42720235FC7}" dt="2022-04-24T01:53:19.066" v="34" actId="2696"/>
        <pc:sldMkLst>
          <pc:docMk/>
          <pc:sldMk cId="0" sldId="480"/>
        </pc:sldMkLst>
      </pc:sldChg>
      <pc:sldChg chg="del">
        <pc:chgData name="Richard Anderson" userId="4654cc452026b74c" providerId="LiveId" clId="{9E78461B-FBD5-4A19-86A8-F42720235FC7}" dt="2022-04-24T01:53:30.408" v="35" actId="2696"/>
        <pc:sldMkLst>
          <pc:docMk/>
          <pc:sldMk cId="0" sldId="481"/>
        </pc:sldMkLst>
      </pc:sldChg>
      <pc:sldChg chg="modSp mod">
        <pc:chgData name="Richard Anderson" userId="4654cc452026b74c" providerId="LiveId" clId="{9E78461B-FBD5-4A19-86A8-F42720235FC7}" dt="2022-04-24T01:32:05.273" v="1" actId="27636"/>
        <pc:sldMkLst>
          <pc:docMk/>
          <pc:sldMk cId="0" sldId="497"/>
        </pc:sldMkLst>
        <pc:spChg chg="mod">
          <ac:chgData name="Richard Anderson" userId="4654cc452026b74c" providerId="LiveId" clId="{9E78461B-FBD5-4A19-86A8-F42720235FC7}" dt="2022-04-24T01:32:05.273" v="1" actId="27636"/>
          <ac:spMkLst>
            <pc:docMk/>
            <pc:sldMk cId="0" sldId="497"/>
            <ac:spMk id="20484" creationId="{00000000-0000-0000-0000-000000000000}"/>
          </ac:spMkLst>
        </pc:spChg>
      </pc:sldChg>
      <pc:sldChg chg="delSp">
        <pc:chgData name="Richard Anderson" userId="4654cc452026b74c" providerId="LiveId" clId="{9E78461B-FBD5-4A19-86A8-F42720235FC7}" dt="2022-04-24T01:59:44.760" v="41" actId="21"/>
        <pc:sldMkLst>
          <pc:docMk/>
          <pc:sldMk cId="0" sldId="501"/>
        </pc:sldMkLst>
        <pc:spChg chg="del">
          <ac:chgData name="Richard Anderson" userId="4654cc452026b74c" providerId="LiveId" clId="{9E78461B-FBD5-4A19-86A8-F42720235FC7}" dt="2022-04-24T01:59:44.760" v="41" actId="21"/>
          <ac:spMkLst>
            <pc:docMk/>
            <pc:sldMk cId="0" sldId="501"/>
            <ac:spMk id="23557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1:59:40.299" v="40" actId="21"/>
          <ac:spMkLst>
            <pc:docMk/>
            <pc:sldMk cId="0" sldId="501"/>
            <ac:spMk id="2356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504"/>
        </pc:sldMkLst>
      </pc:sldChg>
      <pc:sldChg chg="del">
        <pc:chgData name="Richard Anderson" userId="4654cc452026b74c" providerId="LiveId" clId="{9E78461B-FBD5-4A19-86A8-F42720235FC7}" dt="2022-04-24T02:03:28.930" v="340" actId="2696"/>
        <pc:sldMkLst>
          <pc:docMk/>
          <pc:sldMk cId="0" sldId="507"/>
        </pc:sldMkLst>
      </pc:sldChg>
      <pc:sldChg chg="del">
        <pc:chgData name="Richard Anderson" userId="4654cc452026b74c" providerId="LiveId" clId="{9E78461B-FBD5-4A19-86A8-F42720235FC7}" dt="2022-04-24T01:56:13.657" v="36" actId="2696"/>
        <pc:sldMkLst>
          <pc:docMk/>
          <pc:sldMk cId="0" sldId="514"/>
        </pc:sldMkLst>
      </pc:sldChg>
      <pc:sldChg chg="modSp mod">
        <pc:chgData name="Richard Anderson" userId="4654cc452026b74c" providerId="LiveId" clId="{9E78461B-FBD5-4A19-86A8-F42720235FC7}" dt="2022-04-24T20:39:54.564" v="1033" actId="20577"/>
        <pc:sldMkLst>
          <pc:docMk/>
          <pc:sldMk cId="0" sldId="515"/>
        </pc:sldMkLst>
        <pc:spChg chg="mod">
          <ac:chgData name="Richard Anderson" userId="4654cc452026b74c" providerId="LiveId" clId="{9E78461B-FBD5-4A19-86A8-F42720235FC7}" dt="2022-04-24T02:00:06.242" v="42" actId="20577"/>
          <ac:spMkLst>
            <pc:docMk/>
            <pc:sldMk cId="0" sldId="515"/>
            <ac:spMk id="2457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20:39:54.564" v="1033" actId="20577"/>
          <ac:spMkLst>
            <pc:docMk/>
            <pc:sldMk cId="0" sldId="515"/>
            <ac:spMk id="24579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3:10.731" v="339" actId="2696"/>
        <pc:sldMkLst>
          <pc:docMk/>
          <pc:sldMk cId="0" sldId="516"/>
        </pc:sldMkLst>
      </pc:sldChg>
      <pc:sldChg chg="modSp mod">
        <pc:chgData name="Richard Anderson" userId="4654cc452026b74c" providerId="LiveId" clId="{9E78461B-FBD5-4A19-86A8-F42720235FC7}" dt="2022-04-24T01:32:05.286" v="2" actId="27636"/>
        <pc:sldMkLst>
          <pc:docMk/>
          <pc:sldMk cId="0" sldId="517"/>
        </pc:sldMkLst>
        <pc:spChg chg="mod">
          <ac:chgData name="Richard Anderson" userId="4654cc452026b74c" providerId="LiveId" clId="{9E78461B-FBD5-4A19-86A8-F42720235FC7}" dt="2022-04-24T01:32:05.286" v="2" actId="27636"/>
          <ac:spMkLst>
            <pc:docMk/>
            <pc:sldMk cId="0" sldId="517"/>
            <ac:spMk id="276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47:38.746" v="33" actId="2696"/>
        <pc:sldMkLst>
          <pc:docMk/>
          <pc:sldMk cId="0" sldId="518"/>
        </pc:sldMkLst>
      </pc:sldChg>
      <pc:sldChg chg="modSp mod">
        <pc:chgData name="Richard Anderson" userId="4654cc452026b74c" providerId="LiveId" clId="{9E78461B-FBD5-4A19-86A8-F42720235FC7}" dt="2022-04-24T02:08:18.264" v="349" actId="20577"/>
        <pc:sldMkLst>
          <pc:docMk/>
          <pc:sldMk cId="0" sldId="519"/>
        </pc:sldMkLst>
        <pc:spChg chg="mod">
          <ac:chgData name="Richard Anderson" userId="4654cc452026b74c" providerId="LiveId" clId="{9E78461B-FBD5-4A19-86A8-F42720235FC7}" dt="2022-04-24T02:08:18.264" v="349" actId="20577"/>
          <ac:spMkLst>
            <pc:docMk/>
            <pc:sldMk cId="0" sldId="519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9E78461B-FBD5-4A19-86A8-F42720235FC7}" dt="2022-04-24T02:08:59.578" v="353" actId="2711"/>
        <pc:sldMkLst>
          <pc:docMk/>
          <pc:sldMk cId="0" sldId="520"/>
        </pc:sldMkLst>
        <pc:spChg chg="mod">
          <ac:chgData name="Richard Anderson" userId="4654cc452026b74c" providerId="LiveId" clId="{9E78461B-FBD5-4A19-86A8-F42720235FC7}" dt="2022-04-24T02:08:45.931" v="352" actId="1076"/>
          <ac:spMkLst>
            <pc:docMk/>
            <pc:sldMk cId="0" sldId="520"/>
            <ac:spMk id="2355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6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8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0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4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2:08:37.536" v="350" actId="21"/>
          <ac:spMkLst>
            <pc:docMk/>
            <pc:sldMk cId="0" sldId="520"/>
            <ac:spMk id="2361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9" creationId="{00000000-0000-0000-0000-000000000000}"/>
          </ac:spMkLst>
        </pc:spChg>
      </pc:sldChg>
      <pc:sldChg chg="modSp del mod chgLayout">
        <pc:chgData name="Richard Anderson" userId="4654cc452026b74c" providerId="LiveId" clId="{9E78461B-FBD5-4A19-86A8-F42720235FC7}" dt="2022-04-24T02:13:32.354" v="516" actId="2696"/>
        <pc:sldMkLst>
          <pc:docMk/>
          <pc:sldMk cId="0" sldId="523"/>
        </pc:sldMkLst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" creationId="{2E4041F1-0A6D-40A9-B6B2-4980B1361C9A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3" creationId="{C4505EB4-F228-4F8C-8FEB-EC66AB21E4E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4" creationId="{EBCF2242-6F25-49A5-A0BB-7723BD24B93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7" creationId="{00000000-0000-0000-0000-000000000000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8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3:52.241" v="517" actId="2696"/>
        <pc:sldMkLst>
          <pc:docMk/>
          <pc:sldMk cId="684156061" sldId="524"/>
        </pc:sldMkLst>
      </pc:sldChg>
      <pc:sldChg chg="modSp mod">
        <pc:chgData name="Richard Anderson" userId="4654cc452026b74c" providerId="LiveId" clId="{9E78461B-FBD5-4A19-86A8-F42720235FC7}" dt="2022-04-24T02:16:06.625" v="624" actId="20577"/>
        <pc:sldMkLst>
          <pc:docMk/>
          <pc:sldMk cId="0" sldId="525"/>
        </pc:sldMkLst>
        <pc:spChg chg="mod">
          <ac:chgData name="Richard Anderson" userId="4654cc452026b74c" providerId="LiveId" clId="{9E78461B-FBD5-4A19-86A8-F42720235FC7}" dt="2022-04-24T02:16:06.625" v="624" actId="20577"/>
          <ac:spMkLst>
            <pc:docMk/>
            <pc:sldMk cId="0" sldId="525"/>
            <ac:spMk id="28676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6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7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8"/>
        </pc:sldMkLst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0"/>
        </pc:sldMkLst>
        <pc:spChg chg="mod">
          <ac:chgData name="Richard Anderson" userId="4654cc452026b74c" providerId="LiveId" clId="{9E78461B-FBD5-4A19-86A8-F42720235FC7}" dt="2022-04-24T01:33:23.674" v="5" actId="27636"/>
          <ac:spMkLst>
            <pc:docMk/>
            <pc:sldMk cId="0" sldId="530"/>
            <ac:spMk id="33795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1"/>
        </pc:sldMkLst>
        <pc:spChg chg="mod">
          <ac:chgData name="Richard Anderson" userId="4654cc452026b74c" providerId="LiveId" clId="{9E78461B-FBD5-4A19-86A8-F42720235FC7}" dt="2022-04-24T01:33:23.677" v="6" actId="27636"/>
          <ac:spMkLst>
            <pc:docMk/>
            <pc:sldMk cId="0" sldId="531"/>
            <ac:spMk id="34820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2"/>
        </pc:sldMkLst>
        <pc:spChg chg="mod">
          <ac:chgData name="Richard Anderson" userId="4654cc452026b74c" providerId="LiveId" clId="{9E78461B-FBD5-4A19-86A8-F42720235FC7}" dt="2022-04-24T01:33:23.679" v="7" actId="27636"/>
          <ac:spMkLst>
            <pc:docMk/>
            <pc:sldMk cId="0" sldId="532"/>
            <ac:spMk id="35843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3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4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5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7"/>
        </pc:sldMkLst>
      </pc:sldChg>
      <pc:sldChg chg="del">
        <pc:chgData name="Richard Anderson" userId="4654cc452026b74c" providerId="LiveId" clId="{9E78461B-FBD5-4A19-86A8-F42720235FC7}" dt="2022-04-24T02:23:37.172" v="1028" actId="2696"/>
        <pc:sldMkLst>
          <pc:docMk/>
          <pc:sldMk cId="3971431517" sldId="538"/>
        </pc:sldMkLst>
      </pc:sldChg>
      <pc:sldChg chg="modSp mod">
        <pc:chgData name="Richard Anderson" userId="4654cc452026b74c" providerId="LiveId" clId="{9E78461B-FBD5-4A19-86A8-F42720235FC7}" dt="2022-04-24T02:24:29.034" v="1029" actId="20577"/>
        <pc:sldMkLst>
          <pc:docMk/>
          <pc:sldMk cId="0" sldId="539"/>
        </pc:sldMkLst>
        <pc:spChg chg="mod">
          <ac:chgData name="Richard Anderson" userId="4654cc452026b74c" providerId="LiveId" clId="{9E78461B-FBD5-4A19-86A8-F42720235FC7}" dt="2022-04-24T02:24:29.034" v="1029" actId="20577"/>
          <ac:spMkLst>
            <pc:docMk/>
            <pc:sldMk cId="0" sldId="539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4"/>
        </pc:sldMkLst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5"/>
        </pc:sldMkLst>
      </pc:sldChg>
      <pc:sldChg chg="del">
        <pc:chgData name="Richard Anderson" userId="4654cc452026b74c" providerId="LiveId" clId="{9E78461B-FBD5-4A19-86A8-F42720235FC7}" dt="2022-04-24T02:06:19.741" v="342" actId="2696"/>
        <pc:sldMkLst>
          <pc:docMk/>
          <pc:sldMk cId="0" sldId="546"/>
        </pc:sldMkLst>
      </pc:sldChg>
      <pc:sldChg chg="del">
        <pc:chgData name="Richard Anderson" userId="4654cc452026b74c" providerId="LiveId" clId="{9E78461B-FBD5-4A19-86A8-F42720235FC7}" dt="2022-04-24T02:06:21.483" v="343" actId="2696"/>
        <pc:sldMkLst>
          <pc:docMk/>
          <pc:sldMk cId="0" sldId="547"/>
        </pc:sldMkLst>
      </pc:sldChg>
      <pc:sldChg chg="del">
        <pc:chgData name="Richard Anderson" userId="4654cc452026b74c" providerId="LiveId" clId="{9E78461B-FBD5-4A19-86A8-F42720235FC7}" dt="2022-04-24T20:45:06.943" v="1034" actId="2696"/>
        <pc:sldMkLst>
          <pc:docMk/>
          <pc:sldMk cId="0" sldId="552"/>
        </pc:sldMkLst>
      </pc:sldChg>
      <pc:sldChg chg="modSp mod">
        <pc:chgData name="Richard Anderson" userId="4654cc452026b74c" providerId="LiveId" clId="{9E78461B-FBD5-4A19-86A8-F42720235FC7}" dt="2022-04-24T02:06:59.688" v="344" actId="20577"/>
        <pc:sldMkLst>
          <pc:docMk/>
          <pc:sldMk cId="0" sldId="553"/>
        </pc:sldMkLst>
        <pc:spChg chg="mod">
          <ac:chgData name="Richard Anderson" userId="4654cc452026b74c" providerId="LiveId" clId="{9E78461B-FBD5-4A19-86A8-F42720235FC7}" dt="2022-04-24T02:06:59.688" v="344" actId="20577"/>
          <ac:spMkLst>
            <pc:docMk/>
            <pc:sldMk cId="0" sldId="553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7:13.267" v="345" actId="2696"/>
        <pc:sldMkLst>
          <pc:docMk/>
          <pc:sldMk cId="0" sldId="554"/>
        </pc:sldMkLst>
      </pc:sldChg>
      <pc:sldChg chg="del">
        <pc:chgData name="Richard Anderson" userId="4654cc452026b74c" providerId="LiveId" clId="{9E78461B-FBD5-4A19-86A8-F42720235FC7}" dt="2022-04-24T02:07:14.606" v="346" actId="2696"/>
        <pc:sldMkLst>
          <pc:docMk/>
          <pc:sldMk cId="0" sldId="555"/>
        </pc:sldMkLst>
      </pc:sldChg>
      <pc:sldChg chg="del">
        <pc:chgData name="Richard Anderson" userId="4654cc452026b74c" providerId="LiveId" clId="{9E78461B-FBD5-4A19-86A8-F42720235FC7}" dt="2022-04-24T02:07:16.340" v="347" actId="2696"/>
        <pc:sldMkLst>
          <pc:docMk/>
          <pc:sldMk cId="0" sldId="556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57"/>
        </pc:sldMkLst>
      </pc:sldChg>
      <pc:sldChg chg="modSp new mod">
        <pc:chgData name="Richard Anderson" userId="4654cc452026b74c" providerId="LiveId" clId="{9E78461B-FBD5-4A19-86A8-F42720235FC7}" dt="2022-04-24T02:13:04.920" v="515" actId="20577"/>
        <pc:sldMkLst>
          <pc:docMk/>
          <pc:sldMk cId="1699598031" sldId="558"/>
        </pc:sldMkLst>
        <pc:spChg chg="mod">
          <ac:chgData name="Richard Anderson" userId="4654cc452026b74c" providerId="LiveId" clId="{9E78461B-FBD5-4A19-86A8-F42720235FC7}" dt="2022-04-24T02:11:09.758" v="374" actId="20577"/>
          <ac:spMkLst>
            <pc:docMk/>
            <pc:sldMk cId="1699598031" sldId="558"/>
            <ac:spMk id="2" creationId="{AB2CB289-9DF8-49B5-9280-E75268AE7F31}"/>
          </ac:spMkLst>
        </pc:spChg>
        <pc:spChg chg="mod">
          <ac:chgData name="Richard Anderson" userId="4654cc452026b74c" providerId="LiveId" clId="{9E78461B-FBD5-4A19-86A8-F42720235FC7}" dt="2022-04-24T02:13:04.920" v="515" actId="20577"/>
          <ac:spMkLst>
            <pc:docMk/>
            <pc:sldMk cId="1699598031" sldId="558"/>
            <ac:spMk id="3" creationId="{B36A4F83-392A-43E7-A5A4-4D0B0CA0A06C}"/>
          </ac:spMkLst>
        </pc:spChg>
      </pc:sldChg>
      <pc:sldChg chg="addSp delSp modSp new mod modClrScheme chgLayout">
        <pc:chgData name="Richard Anderson" userId="4654cc452026b74c" providerId="LiveId" clId="{9E78461B-FBD5-4A19-86A8-F42720235FC7}" dt="2022-04-24T02:19:27.629" v="692" actId="20577"/>
        <pc:sldMkLst>
          <pc:docMk/>
          <pc:sldMk cId="3191416610" sldId="559"/>
        </pc:sldMkLst>
        <pc:spChg chg="del 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2" creationId="{9E9056AA-DB6C-49C3-9C35-69B1C111531A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3" creationId="{0D4451FE-D378-4009-AC6F-2C841DBA9008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4" creationId="{4D1392B8-CAC2-4300-83B3-3E0A84CC3B29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5" creationId="{D7EAB621-CA0F-4D42-8DDA-A6DE0ABD80E1}"/>
          </ac:spMkLst>
        </pc:spChg>
        <pc:spChg chg="add mod ord">
          <ac:chgData name="Richard Anderson" userId="4654cc452026b74c" providerId="LiveId" clId="{9E78461B-FBD5-4A19-86A8-F42720235FC7}" dt="2022-04-24T02:18:34.429" v="651" actId="20577"/>
          <ac:spMkLst>
            <pc:docMk/>
            <pc:sldMk cId="3191416610" sldId="559"/>
            <ac:spMk id="6" creationId="{558C72CB-0FA4-4F66-8ED0-5A0D028EAA4E}"/>
          </ac:spMkLst>
        </pc:spChg>
        <pc:spChg chg="add mod ord">
          <ac:chgData name="Richard Anderson" userId="4654cc452026b74c" providerId="LiveId" clId="{9E78461B-FBD5-4A19-86A8-F42720235FC7}" dt="2022-04-24T02:19:27.629" v="692" actId="20577"/>
          <ac:spMkLst>
            <pc:docMk/>
            <pc:sldMk cId="3191416610" sldId="559"/>
            <ac:spMk id="7" creationId="{EC201831-D17C-48E5-802A-E13B31AA8918}"/>
          </ac:spMkLst>
        </pc:spChg>
      </pc:sldChg>
      <pc:sldChg chg="new del">
        <pc:chgData name="Richard Anderson" userId="4654cc452026b74c" providerId="LiveId" clId="{9E78461B-FBD5-4A19-86A8-F42720235FC7}" dt="2022-04-24T02:23:30.804" v="1027" actId="2696"/>
        <pc:sldMkLst>
          <pc:docMk/>
          <pc:sldMk cId="1074326919" sldId="560"/>
        </pc:sldMkLst>
      </pc:sldChg>
      <pc:sldChg chg="modSp new mod">
        <pc:chgData name="Richard Anderson" userId="4654cc452026b74c" providerId="LiveId" clId="{9E78461B-FBD5-4A19-86A8-F42720235FC7}" dt="2022-04-24T02:21:33.668" v="864" actId="20577"/>
        <pc:sldMkLst>
          <pc:docMk/>
          <pc:sldMk cId="2789720979" sldId="561"/>
        </pc:sldMkLst>
        <pc:spChg chg="mod">
          <ac:chgData name="Richard Anderson" userId="4654cc452026b74c" providerId="LiveId" clId="{9E78461B-FBD5-4A19-86A8-F42720235FC7}" dt="2022-04-24T02:20:17.589" v="734" actId="20577"/>
          <ac:spMkLst>
            <pc:docMk/>
            <pc:sldMk cId="2789720979" sldId="561"/>
            <ac:spMk id="2" creationId="{F58DC6B1-6286-4FFF-B1D0-89F32506B037}"/>
          </ac:spMkLst>
        </pc:spChg>
        <pc:spChg chg="mod">
          <ac:chgData name="Richard Anderson" userId="4654cc452026b74c" providerId="LiveId" clId="{9E78461B-FBD5-4A19-86A8-F42720235FC7}" dt="2022-04-24T02:21:33.668" v="864" actId="20577"/>
          <ac:spMkLst>
            <pc:docMk/>
            <pc:sldMk cId="2789720979" sldId="561"/>
            <ac:spMk id="3" creationId="{AA2299C3-4802-4FAD-B97D-DAAB01D627FE}"/>
          </ac:spMkLst>
        </pc:spChg>
      </pc:sldChg>
      <pc:sldChg chg="modSp new mod">
        <pc:chgData name="Richard Anderson" userId="4654cc452026b74c" providerId="LiveId" clId="{9E78461B-FBD5-4A19-86A8-F42720235FC7}" dt="2022-04-24T02:23:02.064" v="1026" actId="20577"/>
        <pc:sldMkLst>
          <pc:docMk/>
          <pc:sldMk cId="3941309977" sldId="562"/>
        </pc:sldMkLst>
        <pc:spChg chg="mod">
          <ac:chgData name="Richard Anderson" userId="4654cc452026b74c" providerId="LiveId" clId="{9E78461B-FBD5-4A19-86A8-F42720235FC7}" dt="2022-04-24T02:21:52.491" v="889" actId="20577"/>
          <ac:spMkLst>
            <pc:docMk/>
            <pc:sldMk cId="3941309977" sldId="562"/>
            <ac:spMk id="2" creationId="{6B6AC7F3-52DB-4514-8CA5-674BA6E7D8CF}"/>
          </ac:spMkLst>
        </pc:spChg>
        <pc:spChg chg="mod">
          <ac:chgData name="Richard Anderson" userId="4654cc452026b74c" providerId="LiveId" clId="{9E78461B-FBD5-4A19-86A8-F42720235FC7}" dt="2022-04-24T02:23:02.064" v="1026" actId="20577"/>
          <ac:spMkLst>
            <pc:docMk/>
            <pc:sldMk cId="3941309977" sldId="562"/>
            <ac:spMk id="3" creationId="{E2A1A395-5499-48FC-95C4-DF59DFE8624B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960635679" sldId="5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20525666" sldId="5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2561805233" sldId="5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1286804556" sldId="5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4151914186" sldId="5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689306671" sldId="5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491713719" sldId="5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995642741" sldId="585"/>
        </pc:sldMkLst>
      </pc:sldChg>
    </pc:docChg>
  </pc:docChgLst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99C210C-4148-4674-AA71-BEC0B2D4CCFB}" type="slidenum">
              <a:rPr lang="en-US" altLang="en-US" sz="1300" smtClean="0">
                <a:latin typeface="Times New Roman" pitchFamily="18" charset="0"/>
              </a:rPr>
              <a:pPr/>
              <a:t>14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4903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BE9BA35-6890-4499-9D28-322675122DB7}" type="slidenum">
              <a:rPr lang="en-US" altLang="en-US" sz="1300" smtClean="0">
                <a:latin typeface="Times New Roman" pitchFamily="18" charset="0"/>
              </a:rPr>
              <a:pPr/>
              <a:t>15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6837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C829FC-84C7-426F-BC64-48DB73036A40}" type="slidenum">
              <a:rPr lang="en-US" altLang="en-US" sz="1300" smtClean="0">
                <a:latin typeface="Times New Roman" pitchFamily="18" charset="0"/>
              </a:rPr>
              <a:pPr/>
              <a:t>16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4105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42D4946-C978-49FA-B46A-C0D89DD46E37}" type="slidenum">
              <a:rPr lang="en-US" altLang="en-US" sz="1300" smtClean="0">
                <a:latin typeface="Times New Roman" pitchFamily="18" charset="0"/>
              </a:rPr>
              <a:pPr/>
              <a:t>18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3485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EFBB159-FCEB-401F-95AF-53425E601C50}" type="slidenum">
              <a:rPr lang="en-US" altLang="en-US" sz="1300" smtClean="0">
                <a:latin typeface="Times New Roman" pitchFamily="18" charset="0"/>
              </a:rPr>
              <a:pPr/>
              <a:t>19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3161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9ACF10F-84E4-4E89-9AF9-B47AAB40CA2E}" type="slidenum">
              <a:rPr lang="en-US" altLang="en-US" sz="1300" smtClean="0">
                <a:latin typeface="Times New Roman" pitchFamily="18" charset="0"/>
              </a:rPr>
              <a:pPr/>
              <a:t>20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</p:spPr>
        <p:txBody>
          <a:bodyPr/>
          <a:lstStyle/>
          <a:p>
            <a:r>
              <a:rPr lang="en-US" altLang="en-US" smtClean="0"/>
              <a:t>We already know this makes a spanning tree because our maze generation algorithm made a spanning tree.</a:t>
            </a:r>
          </a:p>
          <a:p>
            <a:r>
              <a:rPr lang="en-US" altLang="en-US" smtClean="0"/>
              <a:t>But, does this find the </a:t>
            </a:r>
            <a:r>
              <a:rPr lang="en-US" altLang="en-US" i="1" smtClean="0"/>
              <a:t>minimum</a:t>
            </a:r>
            <a:r>
              <a:rPr lang="en-US" altLang="en-US" smtClean="0"/>
              <a:t> spanning tree?</a:t>
            </a:r>
          </a:p>
          <a:p>
            <a:r>
              <a:rPr lang="en-US" altLang="en-US" smtClean="0"/>
              <a:t>Let’s assume it doesn’t. Then, there’s some other better spanning tree.</a:t>
            </a:r>
          </a:p>
          <a:p>
            <a:r>
              <a:rPr lang="en-US" altLang="en-US" smtClean="0"/>
              <a:t>Let’s try and make that tree more like Kruskal’s tree.</a:t>
            </a:r>
          </a:p>
          <a:p>
            <a:r>
              <a:rPr lang="en-US" altLang="en-US" smtClean="0"/>
              <a:t>(otherwise, Kruskal’s would have considered and chosen </a:t>
            </a:r>
            <a:r>
              <a:rPr lang="en-US" altLang="en-US" b="1" smtClean="0">
                <a:latin typeface="Courier New" pitchFamily="49" charset="0"/>
              </a:rPr>
              <a:t>e</a:t>
            </a:r>
            <a:r>
              <a:rPr lang="en-US" altLang="en-US" b="1" baseline="-25000" smtClean="0">
                <a:latin typeface="Courier New" pitchFamily="49" charset="0"/>
              </a:rPr>
              <a:t>1</a:t>
            </a:r>
            <a:r>
              <a:rPr lang="en-US" altLang="en-US" smtClean="0"/>
              <a:t> before ever reaching </a:t>
            </a:r>
            <a:r>
              <a:rPr lang="en-US" altLang="en-US" b="1" smtClean="0">
                <a:latin typeface="Courier New" pitchFamily="49" charset="0"/>
              </a:rPr>
              <a:t>e</a:t>
            </a:r>
            <a:r>
              <a:rPr lang="en-US" altLang="en-US" b="1" baseline="-25000" smtClean="0">
                <a:latin typeface="Courier New" pitchFamily="49" charset="0"/>
              </a:rPr>
              <a:t>2</a:t>
            </a:r>
            <a:r>
              <a:rPr lang="en-US" altLang="en-US" smtClean="0"/>
              <a:t>)</a:t>
            </a:r>
          </a:p>
          <a:p>
            <a:r>
              <a:rPr lang="en-US" altLang="en-US" smtClean="0"/>
              <a:t>BTW, this is another proof technique for showing that a greedy algorithm finds the global optimal.</a:t>
            </a:r>
          </a:p>
          <a:p>
            <a:r>
              <a:rPr lang="en-US" altLang="en-US" smtClean="0"/>
              <a:t>  - For Dijkstra’s/Prim’s, we saw a proof of the type “greedy stays ahead” -- that is, we assume that there is some other algorithm which </a:t>
            </a:r>
            <a:r>
              <a:rPr lang="en-US" altLang="en-US" i="1" smtClean="0"/>
              <a:t>is</a:t>
            </a:r>
            <a:r>
              <a:rPr lang="en-US" altLang="en-US" smtClean="0"/>
              <a:t> optimal.  Then we show that the greedy algorithm does the same thing (or better) as the optimal algorithm.</a:t>
            </a:r>
          </a:p>
          <a:p>
            <a:r>
              <a:rPr lang="en-US" altLang="en-US" smtClean="0"/>
              <a:t>  - This time around, we use an “exchange argument” proof.  We show that, through exchanges </a:t>
            </a:r>
            <a:r>
              <a:rPr lang="en-US" altLang="en-US" i="1" smtClean="0"/>
              <a:t>which do not affect the value of the greedy solution</a:t>
            </a:r>
            <a:r>
              <a:rPr lang="en-US" altLang="en-US" smtClean="0"/>
              <a:t>, that our greedy algorithm finds the optimal result.</a:t>
            </a:r>
          </a:p>
        </p:txBody>
      </p:sp>
    </p:spTree>
    <p:extLst>
      <p:ext uri="{BB962C8B-B14F-4D97-AF65-F5344CB8AC3E}">
        <p14:creationId xmlns:p14="http://schemas.microsoft.com/office/powerpoint/2010/main" val="507757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489E2DD-AAED-479B-B96B-10B3CD5D15E0}" type="slidenum">
              <a:rPr lang="en-US" altLang="en-US" sz="1200" smtClean="0">
                <a:latin typeface="Times New Roman" pitchFamily="18" charset="0"/>
              </a:rPr>
              <a:pPr/>
              <a:t>22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6935788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8635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E6B97A7-A898-4648-87FB-3D5A8086FB70}" type="slidenum">
              <a:rPr lang="en-US" altLang="en-US" sz="1200" smtClean="0">
                <a:latin typeface="Times New Roman" pitchFamily="18" charset="0"/>
              </a:rPr>
              <a:pPr/>
              <a:t>23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512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C4C1CD8-0929-4BEE-AF07-E75D36CB1018}" type="slidenum">
              <a:rPr lang="en-US" altLang="en-US" sz="1200" smtClean="0">
                <a:latin typeface="Times New Roman" pitchFamily="18" charset="0"/>
              </a:rPr>
              <a:pPr/>
              <a:t>24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04855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0C4B675-5F23-414C-8854-33208F1E8F04}" type="slidenum">
              <a:rPr lang="en-US" altLang="en-US" sz="1200" smtClean="0">
                <a:latin typeface="Times New Roman" pitchFamily="18" charset="0"/>
              </a:rPr>
              <a:pPr/>
              <a:t>25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089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5663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C32EF7-74E6-4466-9B45-FE79DFC3880E}" type="slidenum">
              <a:rPr lang="en-US" altLang="en-US" sz="1200" smtClean="0">
                <a:latin typeface="Times New Roman" pitchFamily="18" charset="0"/>
              </a:rPr>
              <a:pPr/>
              <a:t>26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38712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C9DD50B-7B3B-4DF7-9E26-8C1DB13A73C1}" type="slidenum">
              <a:rPr lang="en-US" altLang="en-US" sz="1200" smtClean="0">
                <a:latin typeface="Times New Roman" pitchFamily="18" charset="0"/>
              </a:rPr>
              <a:pPr/>
              <a:t>27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2449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752CBA8-567F-49B7-8E69-34BB63182481}" type="slidenum">
              <a:rPr lang="en-US" altLang="en-US" sz="1200" smtClean="0">
                <a:latin typeface="Times New Roman" pitchFamily="18" charset="0"/>
              </a:rPr>
              <a:pPr/>
              <a:t>28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13750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4025B48-FDAA-4737-A6C2-F766EE7CA4E9}" type="slidenum">
              <a:rPr lang="en-US" altLang="en-US" sz="1200" smtClean="0">
                <a:latin typeface="Times New Roman" pitchFamily="18" charset="0"/>
              </a:rPr>
              <a:pPr/>
              <a:t>29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65993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04AB15-218C-4F12-A37A-35CB69608892}" type="slidenum">
              <a:rPr lang="en-US" altLang="en-US" sz="1200" smtClean="0">
                <a:latin typeface="Times New Roman" pitchFamily="18" charset="0"/>
              </a:rPr>
              <a:pPr/>
              <a:t>31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36810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28EEC52-EE80-47A6-BE79-05AC5D6D1206}" type="slidenum">
              <a:rPr lang="en-US" altLang="en-US" sz="1200" smtClean="0">
                <a:latin typeface="Times New Roman" pitchFamily="18" charset="0"/>
              </a:rPr>
              <a:pPr/>
              <a:t>32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92982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EC24494-C8C0-4B3B-B391-93ED77D43657}" type="slidenum">
              <a:rPr lang="en-US" altLang="en-US" sz="1200" smtClean="0">
                <a:latin typeface="Times New Roman" pitchFamily="18" charset="0"/>
              </a:rPr>
              <a:pPr/>
              <a:t>33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02149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DFE1A00-6017-4743-8B03-5BDB2FDE7107}" type="slidenum">
              <a:rPr lang="en-US" altLang="en-US" sz="1200" smtClean="0">
                <a:latin typeface="Times New Roman" pitchFamily="18" charset="0"/>
              </a:rPr>
              <a:pPr/>
              <a:t>34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66611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314931B-8965-402B-A943-4BFD455E0D46}" type="slidenum">
              <a:rPr lang="en-US" altLang="en-US" sz="1200" smtClean="0">
                <a:latin typeface="Times New Roman" pitchFamily="18" charset="0"/>
              </a:rPr>
              <a:pPr/>
              <a:t>36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77084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9074D08-0CB6-4935-8603-89AD097FD630}" type="slidenum">
              <a:rPr lang="en-US" altLang="en-US" sz="1200" smtClean="0">
                <a:latin typeface="Times New Roman" pitchFamily="18" charset="0"/>
              </a:rPr>
              <a:pPr/>
              <a:t>37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4332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91DB996-80FA-4F7B-A9F3-DEFFF453859A}" type="slidenum">
              <a:rPr lang="en-US" altLang="en-US" sz="1300" smtClean="0">
                <a:latin typeface="Times New Roman" pitchFamily="18" charset="0"/>
              </a:rPr>
              <a:pPr/>
              <a:t>5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72643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9536B11-50FD-46D6-8295-AFBBC77A0A5D}" type="slidenum">
              <a:rPr lang="en-US" altLang="en-US" sz="1200" smtClean="0">
                <a:latin typeface="Times New Roman" pitchFamily="18" charset="0"/>
              </a:rPr>
              <a:pPr/>
              <a:t>38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48256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702F851-13C6-49C6-AC3F-1B02764424A6}" type="slidenum">
              <a:rPr lang="en-US" altLang="en-US" sz="1200" smtClean="0">
                <a:latin typeface="Times New Roman" pitchFamily="18" charset="0"/>
              </a:rPr>
              <a:pPr/>
              <a:t>39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29521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AF19E06-4142-4C7C-93C1-4541BB685D25}" type="slidenum">
              <a:rPr lang="en-US" altLang="en-US" sz="1200" smtClean="0">
                <a:latin typeface="Times New Roman" pitchFamily="18" charset="0"/>
              </a:rPr>
              <a:pPr/>
              <a:t>40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17580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D10B14D-B55E-4122-A006-71962E51B53A}" type="slidenum">
              <a:rPr lang="en-US" altLang="en-US" sz="1200" smtClean="0">
                <a:latin typeface="Times New Roman" pitchFamily="18" charset="0"/>
              </a:rPr>
              <a:pPr/>
              <a:t>41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67780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96B843A-F186-4FB4-ACCB-8B37465174C2}" type="slidenum">
              <a:rPr lang="en-US" altLang="en-US" sz="1200" smtClean="0">
                <a:latin typeface="Times New Roman" pitchFamily="18" charset="0"/>
              </a:rPr>
              <a:pPr/>
              <a:t>42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49249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2D76FE7-2FDA-4B68-8A3D-87932F731E06}" type="slidenum">
              <a:rPr lang="en-US" altLang="en-US" sz="1200" smtClean="0">
                <a:latin typeface="Times New Roman" pitchFamily="18" charset="0"/>
              </a:rPr>
              <a:pPr/>
              <a:t>44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90322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7BD7B1C-8A99-455F-B786-F924829D9C60}" type="slidenum">
              <a:rPr lang="en-US" altLang="en-US" sz="1200" smtClean="0">
                <a:latin typeface="Times New Roman" pitchFamily="18" charset="0"/>
              </a:rPr>
              <a:pPr/>
              <a:t>46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08770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F13ABE9-71F0-43E8-BA08-6E449A227E0A}" type="slidenum">
              <a:rPr lang="en-US" altLang="en-US" sz="1200" smtClean="0">
                <a:latin typeface="Times New Roman" pitchFamily="18" charset="0"/>
              </a:rPr>
              <a:pPr/>
              <a:t>47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1832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8AC27FF-E97B-4DF3-9C9C-9C2DC42B420D}" type="slidenum">
              <a:rPr lang="en-US" altLang="en-US" sz="1300" smtClean="0">
                <a:latin typeface="Times New Roman" pitchFamily="18" charset="0"/>
              </a:rPr>
              <a:pPr/>
              <a:t>6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8123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6CD4AB-7C5D-4E67-9A35-93A3B684E846}" type="slidenum">
              <a:rPr lang="en-US" altLang="en-US" sz="1300" smtClean="0">
                <a:latin typeface="Times New Roman" pitchFamily="18" charset="0"/>
              </a:rPr>
              <a:pPr/>
              <a:t>7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8164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88714D1-1CAB-4EB3-B5B6-7062B2F461A2}" type="slidenum">
              <a:rPr lang="en-US" altLang="en-US" sz="1300" smtClean="0">
                <a:latin typeface="Times New Roman" pitchFamily="18" charset="0"/>
              </a:rPr>
              <a:pPr/>
              <a:t>8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892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1F72A53-2A5B-440E-AD15-BE87169E9E1E}" type="slidenum">
              <a:rPr lang="en-US" altLang="en-US" sz="1300" smtClean="0">
                <a:latin typeface="Times New Roman" pitchFamily="18" charset="0"/>
              </a:rPr>
              <a:pPr/>
              <a:t>9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6161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EAB93A9-9E18-4745-9F8E-B1422F0792B2}" type="slidenum">
              <a:rPr lang="en-US" altLang="en-US" sz="1300" smtClean="0">
                <a:latin typeface="Times New Roman" pitchFamily="18" charset="0"/>
              </a:rPr>
              <a:pPr/>
              <a:t>10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0505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3825BAF-7D88-4B9E-8F6C-F354FAE0BB64}" type="slidenum">
              <a:rPr lang="en-US" altLang="en-US" sz="1300" smtClean="0">
                <a:latin typeface="Times New Roman" pitchFamily="18" charset="0"/>
              </a:rPr>
              <a:pPr/>
              <a:t>11</a:t>
            </a:fld>
            <a:endParaRPr lang="en-US" altLang="en-US" sz="130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588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54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153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6.xml"/><Relationship Id="rId4" Type="http://schemas.openxmlformats.org/officeDocument/2006/relationships/tags" Target="../tags/tag155.xml"/><Relationship Id="rId9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tags" Target="../tags/tag158.xml"/><Relationship Id="rId7" Type="http://schemas.openxmlformats.org/officeDocument/2006/relationships/oleObject" Target="../embeddings/oleObject2.bin"/><Relationship Id="rId2" Type="http://schemas.openxmlformats.org/officeDocument/2006/relationships/tags" Target="../tags/tag157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61.xml"/><Relationship Id="rId1" Type="http://schemas.openxmlformats.org/officeDocument/2006/relationships/tags" Target="../tags/tag16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26" Type="http://schemas.openxmlformats.org/officeDocument/2006/relationships/tags" Target="../tags/tag187.xml"/><Relationship Id="rId3" Type="http://schemas.openxmlformats.org/officeDocument/2006/relationships/tags" Target="../tags/tag164.xml"/><Relationship Id="rId21" Type="http://schemas.openxmlformats.org/officeDocument/2006/relationships/tags" Target="../tags/tag182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5" Type="http://schemas.openxmlformats.org/officeDocument/2006/relationships/tags" Target="../tags/tag186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0" Type="http://schemas.openxmlformats.org/officeDocument/2006/relationships/tags" Target="../tags/tag181.xml"/><Relationship Id="rId29" Type="http://schemas.openxmlformats.org/officeDocument/2006/relationships/tags" Target="../tags/tag190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24" Type="http://schemas.openxmlformats.org/officeDocument/2006/relationships/tags" Target="../tags/tag185.xml"/><Relationship Id="rId32" Type="http://schemas.openxmlformats.org/officeDocument/2006/relationships/notesSlide" Target="../notesSlides/notesSlide10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23" Type="http://schemas.openxmlformats.org/officeDocument/2006/relationships/tags" Target="../tags/tag184.xml"/><Relationship Id="rId28" Type="http://schemas.openxmlformats.org/officeDocument/2006/relationships/tags" Target="../tags/tag189.xml"/><Relationship Id="rId10" Type="http://schemas.openxmlformats.org/officeDocument/2006/relationships/tags" Target="../tags/tag171.xml"/><Relationship Id="rId19" Type="http://schemas.openxmlformats.org/officeDocument/2006/relationships/tags" Target="../tags/tag180.xml"/><Relationship Id="rId31" Type="http://schemas.openxmlformats.org/officeDocument/2006/relationships/slideLayout" Target="../slideLayouts/slideLayout6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Relationship Id="rId22" Type="http://schemas.openxmlformats.org/officeDocument/2006/relationships/tags" Target="../tags/tag183.xml"/><Relationship Id="rId27" Type="http://schemas.openxmlformats.org/officeDocument/2006/relationships/tags" Target="../tags/tag188.xml"/><Relationship Id="rId30" Type="http://schemas.openxmlformats.org/officeDocument/2006/relationships/tags" Target="../tags/tag19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07.xml"/><Relationship Id="rId18" Type="http://schemas.openxmlformats.org/officeDocument/2006/relationships/tags" Target="../tags/tag212.xml"/><Relationship Id="rId26" Type="http://schemas.openxmlformats.org/officeDocument/2006/relationships/tags" Target="../tags/tag220.xml"/><Relationship Id="rId39" Type="http://schemas.openxmlformats.org/officeDocument/2006/relationships/tags" Target="../tags/tag233.xml"/><Relationship Id="rId21" Type="http://schemas.openxmlformats.org/officeDocument/2006/relationships/tags" Target="../tags/tag215.xml"/><Relationship Id="rId34" Type="http://schemas.openxmlformats.org/officeDocument/2006/relationships/tags" Target="../tags/tag228.xml"/><Relationship Id="rId42" Type="http://schemas.openxmlformats.org/officeDocument/2006/relationships/notesSlide" Target="../notesSlides/notesSlide12.xml"/><Relationship Id="rId7" Type="http://schemas.openxmlformats.org/officeDocument/2006/relationships/tags" Target="../tags/tag201.xml"/><Relationship Id="rId2" Type="http://schemas.openxmlformats.org/officeDocument/2006/relationships/tags" Target="../tags/tag196.xml"/><Relationship Id="rId16" Type="http://schemas.openxmlformats.org/officeDocument/2006/relationships/tags" Target="../tags/tag210.xml"/><Relationship Id="rId20" Type="http://schemas.openxmlformats.org/officeDocument/2006/relationships/tags" Target="../tags/tag214.xml"/><Relationship Id="rId29" Type="http://schemas.openxmlformats.org/officeDocument/2006/relationships/tags" Target="../tags/tag223.xml"/><Relationship Id="rId41" Type="http://schemas.openxmlformats.org/officeDocument/2006/relationships/slideLayout" Target="../slideLayouts/slideLayout6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11" Type="http://schemas.openxmlformats.org/officeDocument/2006/relationships/tags" Target="../tags/tag205.xml"/><Relationship Id="rId24" Type="http://schemas.openxmlformats.org/officeDocument/2006/relationships/tags" Target="../tags/tag218.xml"/><Relationship Id="rId32" Type="http://schemas.openxmlformats.org/officeDocument/2006/relationships/tags" Target="../tags/tag226.xml"/><Relationship Id="rId37" Type="http://schemas.openxmlformats.org/officeDocument/2006/relationships/tags" Target="../tags/tag231.xml"/><Relationship Id="rId40" Type="http://schemas.openxmlformats.org/officeDocument/2006/relationships/tags" Target="../tags/tag234.xml"/><Relationship Id="rId5" Type="http://schemas.openxmlformats.org/officeDocument/2006/relationships/tags" Target="../tags/tag199.xml"/><Relationship Id="rId15" Type="http://schemas.openxmlformats.org/officeDocument/2006/relationships/tags" Target="../tags/tag209.xml"/><Relationship Id="rId23" Type="http://schemas.openxmlformats.org/officeDocument/2006/relationships/tags" Target="../tags/tag217.xml"/><Relationship Id="rId28" Type="http://schemas.openxmlformats.org/officeDocument/2006/relationships/tags" Target="../tags/tag222.xml"/><Relationship Id="rId36" Type="http://schemas.openxmlformats.org/officeDocument/2006/relationships/tags" Target="../tags/tag230.xml"/><Relationship Id="rId10" Type="http://schemas.openxmlformats.org/officeDocument/2006/relationships/tags" Target="../tags/tag204.xml"/><Relationship Id="rId19" Type="http://schemas.openxmlformats.org/officeDocument/2006/relationships/tags" Target="../tags/tag213.xml"/><Relationship Id="rId31" Type="http://schemas.openxmlformats.org/officeDocument/2006/relationships/tags" Target="../tags/tag225.xml"/><Relationship Id="rId4" Type="http://schemas.openxmlformats.org/officeDocument/2006/relationships/tags" Target="../tags/tag198.xml"/><Relationship Id="rId9" Type="http://schemas.openxmlformats.org/officeDocument/2006/relationships/tags" Target="../tags/tag203.xml"/><Relationship Id="rId14" Type="http://schemas.openxmlformats.org/officeDocument/2006/relationships/tags" Target="../tags/tag208.xml"/><Relationship Id="rId22" Type="http://schemas.openxmlformats.org/officeDocument/2006/relationships/tags" Target="../tags/tag216.xml"/><Relationship Id="rId27" Type="http://schemas.openxmlformats.org/officeDocument/2006/relationships/tags" Target="../tags/tag221.xml"/><Relationship Id="rId30" Type="http://schemas.openxmlformats.org/officeDocument/2006/relationships/tags" Target="../tags/tag224.xml"/><Relationship Id="rId35" Type="http://schemas.openxmlformats.org/officeDocument/2006/relationships/tags" Target="../tags/tag229.xml"/><Relationship Id="rId8" Type="http://schemas.openxmlformats.org/officeDocument/2006/relationships/tags" Target="../tags/tag202.xml"/><Relationship Id="rId3" Type="http://schemas.openxmlformats.org/officeDocument/2006/relationships/tags" Target="../tags/tag197.xml"/><Relationship Id="rId12" Type="http://schemas.openxmlformats.org/officeDocument/2006/relationships/tags" Target="../tags/tag206.xml"/><Relationship Id="rId17" Type="http://schemas.openxmlformats.org/officeDocument/2006/relationships/tags" Target="../tags/tag211.xml"/><Relationship Id="rId25" Type="http://schemas.openxmlformats.org/officeDocument/2006/relationships/tags" Target="../tags/tag219.xml"/><Relationship Id="rId33" Type="http://schemas.openxmlformats.org/officeDocument/2006/relationships/tags" Target="../tags/tag227.xml"/><Relationship Id="rId38" Type="http://schemas.openxmlformats.org/officeDocument/2006/relationships/tags" Target="../tags/tag23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47.xml"/><Relationship Id="rId18" Type="http://schemas.openxmlformats.org/officeDocument/2006/relationships/tags" Target="../tags/tag252.xml"/><Relationship Id="rId26" Type="http://schemas.openxmlformats.org/officeDocument/2006/relationships/tags" Target="../tags/tag260.xml"/><Relationship Id="rId39" Type="http://schemas.openxmlformats.org/officeDocument/2006/relationships/tags" Target="../tags/tag273.xml"/><Relationship Id="rId21" Type="http://schemas.openxmlformats.org/officeDocument/2006/relationships/tags" Target="../tags/tag255.xml"/><Relationship Id="rId34" Type="http://schemas.openxmlformats.org/officeDocument/2006/relationships/tags" Target="../tags/tag268.xml"/><Relationship Id="rId42" Type="http://schemas.openxmlformats.org/officeDocument/2006/relationships/tags" Target="../tags/tag276.xml"/><Relationship Id="rId47" Type="http://schemas.openxmlformats.org/officeDocument/2006/relationships/tags" Target="../tags/tag281.xml"/><Relationship Id="rId50" Type="http://schemas.openxmlformats.org/officeDocument/2006/relationships/tags" Target="../tags/tag284.xml"/><Relationship Id="rId7" Type="http://schemas.openxmlformats.org/officeDocument/2006/relationships/tags" Target="../tags/tag241.xml"/><Relationship Id="rId2" Type="http://schemas.openxmlformats.org/officeDocument/2006/relationships/tags" Target="../tags/tag236.xml"/><Relationship Id="rId16" Type="http://schemas.openxmlformats.org/officeDocument/2006/relationships/tags" Target="../tags/tag250.xml"/><Relationship Id="rId29" Type="http://schemas.openxmlformats.org/officeDocument/2006/relationships/tags" Target="../tags/tag263.xml"/><Relationship Id="rId11" Type="http://schemas.openxmlformats.org/officeDocument/2006/relationships/tags" Target="../tags/tag245.xml"/><Relationship Id="rId24" Type="http://schemas.openxmlformats.org/officeDocument/2006/relationships/tags" Target="../tags/tag258.xml"/><Relationship Id="rId32" Type="http://schemas.openxmlformats.org/officeDocument/2006/relationships/tags" Target="../tags/tag266.xml"/><Relationship Id="rId37" Type="http://schemas.openxmlformats.org/officeDocument/2006/relationships/tags" Target="../tags/tag271.xml"/><Relationship Id="rId40" Type="http://schemas.openxmlformats.org/officeDocument/2006/relationships/tags" Target="../tags/tag274.xml"/><Relationship Id="rId45" Type="http://schemas.openxmlformats.org/officeDocument/2006/relationships/tags" Target="../tags/tag279.xml"/><Relationship Id="rId5" Type="http://schemas.openxmlformats.org/officeDocument/2006/relationships/tags" Target="../tags/tag239.xml"/><Relationship Id="rId15" Type="http://schemas.openxmlformats.org/officeDocument/2006/relationships/tags" Target="../tags/tag249.xml"/><Relationship Id="rId23" Type="http://schemas.openxmlformats.org/officeDocument/2006/relationships/tags" Target="../tags/tag257.xml"/><Relationship Id="rId28" Type="http://schemas.openxmlformats.org/officeDocument/2006/relationships/tags" Target="../tags/tag262.xml"/><Relationship Id="rId36" Type="http://schemas.openxmlformats.org/officeDocument/2006/relationships/tags" Target="../tags/tag270.xml"/><Relationship Id="rId49" Type="http://schemas.openxmlformats.org/officeDocument/2006/relationships/tags" Target="../tags/tag283.xml"/><Relationship Id="rId10" Type="http://schemas.openxmlformats.org/officeDocument/2006/relationships/tags" Target="../tags/tag244.xml"/><Relationship Id="rId19" Type="http://schemas.openxmlformats.org/officeDocument/2006/relationships/tags" Target="../tags/tag253.xml"/><Relationship Id="rId31" Type="http://schemas.openxmlformats.org/officeDocument/2006/relationships/tags" Target="../tags/tag265.xml"/><Relationship Id="rId44" Type="http://schemas.openxmlformats.org/officeDocument/2006/relationships/tags" Target="../tags/tag278.xml"/><Relationship Id="rId4" Type="http://schemas.openxmlformats.org/officeDocument/2006/relationships/tags" Target="../tags/tag238.xml"/><Relationship Id="rId9" Type="http://schemas.openxmlformats.org/officeDocument/2006/relationships/tags" Target="../tags/tag243.xml"/><Relationship Id="rId14" Type="http://schemas.openxmlformats.org/officeDocument/2006/relationships/tags" Target="../tags/tag248.xml"/><Relationship Id="rId22" Type="http://schemas.openxmlformats.org/officeDocument/2006/relationships/tags" Target="../tags/tag256.xml"/><Relationship Id="rId27" Type="http://schemas.openxmlformats.org/officeDocument/2006/relationships/tags" Target="../tags/tag261.xml"/><Relationship Id="rId30" Type="http://schemas.openxmlformats.org/officeDocument/2006/relationships/tags" Target="../tags/tag264.xml"/><Relationship Id="rId35" Type="http://schemas.openxmlformats.org/officeDocument/2006/relationships/tags" Target="../tags/tag269.xml"/><Relationship Id="rId43" Type="http://schemas.openxmlformats.org/officeDocument/2006/relationships/tags" Target="../tags/tag277.xml"/><Relationship Id="rId48" Type="http://schemas.openxmlformats.org/officeDocument/2006/relationships/tags" Target="../tags/tag282.xml"/><Relationship Id="rId8" Type="http://schemas.openxmlformats.org/officeDocument/2006/relationships/tags" Target="../tags/tag242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237.xml"/><Relationship Id="rId12" Type="http://schemas.openxmlformats.org/officeDocument/2006/relationships/tags" Target="../tags/tag246.xml"/><Relationship Id="rId17" Type="http://schemas.openxmlformats.org/officeDocument/2006/relationships/tags" Target="../tags/tag251.xml"/><Relationship Id="rId25" Type="http://schemas.openxmlformats.org/officeDocument/2006/relationships/tags" Target="../tags/tag259.xml"/><Relationship Id="rId33" Type="http://schemas.openxmlformats.org/officeDocument/2006/relationships/tags" Target="../tags/tag267.xml"/><Relationship Id="rId38" Type="http://schemas.openxmlformats.org/officeDocument/2006/relationships/tags" Target="../tags/tag272.xml"/><Relationship Id="rId46" Type="http://schemas.openxmlformats.org/officeDocument/2006/relationships/tags" Target="../tags/tag280.xml"/><Relationship Id="rId20" Type="http://schemas.openxmlformats.org/officeDocument/2006/relationships/tags" Target="../tags/tag254.xml"/><Relationship Id="rId41" Type="http://schemas.openxmlformats.org/officeDocument/2006/relationships/tags" Target="../tags/tag275.xml"/><Relationship Id="rId1" Type="http://schemas.openxmlformats.org/officeDocument/2006/relationships/tags" Target="../tags/tag235.xml"/><Relationship Id="rId6" Type="http://schemas.openxmlformats.org/officeDocument/2006/relationships/tags" Target="../tags/tag2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87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8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96.xml"/><Relationship Id="rId13" Type="http://schemas.openxmlformats.org/officeDocument/2006/relationships/tags" Target="../tags/tag301.xml"/><Relationship Id="rId3" Type="http://schemas.openxmlformats.org/officeDocument/2006/relationships/tags" Target="../tags/tag291.xml"/><Relationship Id="rId7" Type="http://schemas.openxmlformats.org/officeDocument/2006/relationships/tags" Target="../tags/tag295.xml"/><Relationship Id="rId12" Type="http://schemas.openxmlformats.org/officeDocument/2006/relationships/tags" Target="../tags/tag300.xml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1" Type="http://schemas.openxmlformats.org/officeDocument/2006/relationships/tags" Target="../tags/tag299.xml"/><Relationship Id="rId5" Type="http://schemas.openxmlformats.org/officeDocument/2006/relationships/tags" Target="../tags/tag293.xml"/><Relationship Id="rId15" Type="http://schemas.openxmlformats.org/officeDocument/2006/relationships/notesSlide" Target="../notesSlides/notesSlide14.xml"/><Relationship Id="rId10" Type="http://schemas.openxmlformats.org/officeDocument/2006/relationships/tags" Target="../tags/tag298.xml"/><Relationship Id="rId4" Type="http://schemas.openxmlformats.org/officeDocument/2006/relationships/tags" Target="../tags/tag292.xml"/><Relationship Id="rId9" Type="http://schemas.openxmlformats.org/officeDocument/2006/relationships/tags" Target="../tags/tag297.xml"/><Relationship Id="rId1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04.xml"/><Relationship Id="rId2" Type="http://schemas.openxmlformats.org/officeDocument/2006/relationships/tags" Target="../tags/tag303.xml"/><Relationship Id="rId1" Type="http://schemas.openxmlformats.org/officeDocument/2006/relationships/tags" Target="../tags/tag302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07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9.xml"/><Relationship Id="rId1" Type="http://schemas.openxmlformats.org/officeDocument/2006/relationships/tags" Target="../tags/tag308.xml"/><Relationship Id="rId4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1.xml"/><Relationship Id="rId1" Type="http://schemas.openxmlformats.org/officeDocument/2006/relationships/tags" Target="../tags/tag310.xml"/><Relationship Id="rId4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4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21.xml"/><Relationship Id="rId13" Type="http://schemas.openxmlformats.org/officeDocument/2006/relationships/tags" Target="../tags/tag326.xml"/><Relationship Id="rId18" Type="http://schemas.openxmlformats.org/officeDocument/2006/relationships/tags" Target="../tags/tag331.xml"/><Relationship Id="rId3" Type="http://schemas.openxmlformats.org/officeDocument/2006/relationships/tags" Target="../tags/tag316.xml"/><Relationship Id="rId21" Type="http://schemas.openxmlformats.org/officeDocument/2006/relationships/tags" Target="../tags/tag334.xml"/><Relationship Id="rId7" Type="http://schemas.openxmlformats.org/officeDocument/2006/relationships/tags" Target="../tags/tag320.xml"/><Relationship Id="rId12" Type="http://schemas.openxmlformats.org/officeDocument/2006/relationships/tags" Target="../tags/tag325.xml"/><Relationship Id="rId17" Type="http://schemas.openxmlformats.org/officeDocument/2006/relationships/tags" Target="../tags/tag330.xml"/><Relationship Id="rId25" Type="http://schemas.openxmlformats.org/officeDocument/2006/relationships/notesSlide" Target="../notesSlides/notesSlide20.xml"/><Relationship Id="rId2" Type="http://schemas.openxmlformats.org/officeDocument/2006/relationships/tags" Target="../tags/tag315.xml"/><Relationship Id="rId16" Type="http://schemas.openxmlformats.org/officeDocument/2006/relationships/tags" Target="../tags/tag329.xml"/><Relationship Id="rId20" Type="http://schemas.openxmlformats.org/officeDocument/2006/relationships/tags" Target="../tags/tag333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11" Type="http://schemas.openxmlformats.org/officeDocument/2006/relationships/tags" Target="../tags/tag324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318.xml"/><Relationship Id="rId15" Type="http://schemas.openxmlformats.org/officeDocument/2006/relationships/tags" Target="../tags/tag328.xml"/><Relationship Id="rId23" Type="http://schemas.openxmlformats.org/officeDocument/2006/relationships/tags" Target="../tags/tag336.xml"/><Relationship Id="rId10" Type="http://schemas.openxmlformats.org/officeDocument/2006/relationships/tags" Target="../tags/tag323.xml"/><Relationship Id="rId19" Type="http://schemas.openxmlformats.org/officeDocument/2006/relationships/tags" Target="../tags/tag332.xml"/><Relationship Id="rId4" Type="http://schemas.openxmlformats.org/officeDocument/2006/relationships/tags" Target="../tags/tag317.xml"/><Relationship Id="rId9" Type="http://schemas.openxmlformats.org/officeDocument/2006/relationships/tags" Target="../tags/tag322.xml"/><Relationship Id="rId14" Type="http://schemas.openxmlformats.org/officeDocument/2006/relationships/tags" Target="../tags/tag327.xml"/><Relationship Id="rId22" Type="http://schemas.openxmlformats.org/officeDocument/2006/relationships/tags" Target="../tags/tag335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44.xml"/><Relationship Id="rId13" Type="http://schemas.openxmlformats.org/officeDocument/2006/relationships/tags" Target="../tags/tag349.xml"/><Relationship Id="rId3" Type="http://schemas.openxmlformats.org/officeDocument/2006/relationships/tags" Target="../tags/tag339.xml"/><Relationship Id="rId7" Type="http://schemas.openxmlformats.org/officeDocument/2006/relationships/tags" Target="../tags/tag343.xml"/><Relationship Id="rId12" Type="http://schemas.openxmlformats.org/officeDocument/2006/relationships/tags" Target="../tags/tag348.xml"/><Relationship Id="rId17" Type="http://schemas.openxmlformats.org/officeDocument/2006/relationships/notesSlide" Target="../notesSlides/notesSlide21.xml"/><Relationship Id="rId2" Type="http://schemas.openxmlformats.org/officeDocument/2006/relationships/tags" Target="../tags/tag338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11" Type="http://schemas.openxmlformats.org/officeDocument/2006/relationships/tags" Target="../tags/tag347.xml"/><Relationship Id="rId5" Type="http://schemas.openxmlformats.org/officeDocument/2006/relationships/tags" Target="../tags/tag341.xml"/><Relationship Id="rId15" Type="http://schemas.openxmlformats.org/officeDocument/2006/relationships/tags" Target="../tags/tag351.xml"/><Relationship Id="rId10" Type="http://schemas.openxmlformats.org/officeDocument/2006/relationships/tags" Target="../tags/tag346.xml"/><Relationship Id="rId4" Type="http://schemas.openxmlformats.org/officeDocument/2006/relationships/tags" Target="../tags/tag340.xml"/><Relationship Id="rId9" Type="http://schemas.openxmlformats.org/officeDocument/2006/relationships/tags" Target="../tags/tag345.xml"/><Relationship Id="rId14" Type="http://schemas.openxmlformats.org/officeDocument/2006/relationships/tags" Target="../tags/tag35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59.xml"/><Relationship Id="rId13" Type="http://schemas.openxmlformats.org/officeDocument/2006/relationships/tags" Target="../tags/tag364.xml"/><Relationship Id="rId18" Type="http://schemas.openxmlformats.org/officeDocument/2006/relationships/tags" Target="../tags/tag369.xml"/><Relationship Id="rId26" Type="http://schemas.openxmlformats.org/officeDocument/2006/relationships/notesSlide" Target="../notesSlides/notesSlide22.xml"/><Relationship Id="rId3" Type="http://schemas.openxmlformats.org/officeDocument/2006/relationships/tags" Target="../tags/tag354.xml"/><Relationship Id="rId21" Type="http://schemas.openxmlformats.org/officeDocument/2006/relationships/tags" Target="../tags/tag372.xml"/><Relationship Id="rId7" Type="http://schemas.openxmlformats.org/officeDocument/2006/relationships/tags" Target="../tags/tag358.xml"/><Relationship Id="rId12" Type="http://schemas.openxmlformats.org/officeDocument/2006/relationships/tags" Target="../tags/tag363.xml"/><Relationship Id="rId17" Type="http://schemas.openxmlformats.org/officeDocument/2006/relationships/tags" Target="../tags/tag36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353.xml"/><Relationship Id="rId16" Type="http://schemas.openxmlformats.org/officeDocument/2006/relationships/tags" Target="../tags/tag367.xml"/><Relationship Id="rId20" Type="http://schemas.openxmlformats.org/officeDocument/2006/relationships/tags" Target="../tags/tag371.xml"/><Relationship Id="rId1" Type="http://schemas.openxmlformats.org/officeDocument/2006/relationships/tags" Target="../tags/tag352.xml"/><Relationship Id="rId6" Type="http://schemas.openxmlformats.org/officeDocument/2006/relationships/tags" Target="../tags/tag357.xml"/><Relationship Id="rId11" Type="http://schemas.openxmlformats.org/officeDocument/2006/relationships/tags" Target="../tags/tag362.xml"/><Relationship Id="rId24" Type="http://schemas.openxmlformats.org/officeDocument/2006/relationships/tags" Target="../tags/tag375.xml"/><Relationship Id="rId5" Type="http://schemas.openxmlformats.org/officeDocument/2006/relationships/tags" Target="../tags/tag356.xml"/><Relationship Id="rId15" Type="http://schemas.openxmlformats.org/officeDocument/2006/relationships/tags" Target="../tags/tag366.xml"/><Relationship Id="rId23" Type="http://schemas.openxmlformats.org/officeDocument/2006/relationships/tags" Target="../tags/tag374.xml"/><Relationship Id="rId10" Type="http://schemas.openxmlformats.org/officeDocument/2006/relationships/tags" Target="../tags/tag361.xml"/><Relationship Id="rId19" Type="http://schemas.openxmlformats.org/officeDocument/2006/relationships/tags" Target="../tags/tag370.xml"/><Relationship Id="rId4" Type="http://schemas.openxmlformats.org/officeDocument/2006/relationships/tags" Target="../tags/tag355.xml"/><Relationship Id="rId9" Type="http://schemas.openxmlformats.org/officeDocument/2006/relationships/tags" Target="../tags/tag360.xml"/><Relationship Id="rId14" Type="http://schemas.openxmlformats.org/officeDocument/2006/relationships/tags" Target="../tags/tag365.xml"/><Relationship Id="rId22" Type="http://schemas.openxmlformats.org/officeDocument/2006/relationships/tags" Target="../tags/tag373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tags" Target="../tags/tag388.xml"/><Relationship Id="rId18" Type="http://schemas.openxmlformats.org/officeDocument/2006/relationships/tags" Target="../tags/tag393.xml"/><Relationship Id="rId26" Type="http://schemas.openxmlformats.org/officeDocument/2006/relationships/tags" Target="../tags/tag401.xml"/><Relationship Id="rId3" Type="http://schemas.openxmlformats.org/officeDocument/2006/relationships/tags" Target="../tags/tag378.xml"/><Relationship Id="rId21" Type="http://schemas.openxmlformats.org/officeDocument/2006/relationships/tags" Target="../tags/tag396.xml"/><Relationship Id="rId7" Type="http://schemas.openxmlformats.org/officeDocument/2006/relationships/tags" Target="../tags/tag382.xml"/><Relationship Id="rId12" Type="http://schemas.openxmlformats.org/officeDocument/2006/relationships/tags" Target="../tags/tag387.xml"/><Relationship Id="rId17" Type="http://schemas.openxmlformats.org/officeDocument/2006/relationships/tags" Target="../tags/tag392.xml"/><Relationship Id="rId25" Type="http://schemas.openxmlformats.org/officeDocument/2006/relationships/tags" Target="../tags/tag400.xml"/><Relationship Id="rId33" Type="http://schemas.openxmlformats.org/officeDocument/2006/relationships/notesSlide" Target="../notesSlides/notesSlide23.xml"/><Relationship Id="rId2" Type="http://schemas.openxmlformats.org/officeDocument/2006/relationships/tags" Target="../tags/tag377.xml"/><Relationship Id="rId16" Type="http://schemas.openxmlformats.org/officeDocument/2006/relationships/tags" Target="../tags/tag391.xml"/><Relationship Id="rId20" Type="http://schemas.openxmlformats.org/officeDocument/2006/relationships/tags" Target="../tags/tag395.xml"/><Relationship Id="rId29" Type="http://schemas.openxmlformats.org/officeDocument/2006/relationships/tags" Target="../tags/tag404.xml"/><Relationship Id="rId1" Type="http://schemas.openxmlformats.org/officeDocument/2006/relationships/tags" Target="../tags/tag376.xml"/><Relationship Id="rId6" Type="http://schemas.openxmlformats.org/officeDocument/2006/relationships/tags" Target="../tags/tag381.xml"/><Relationship Id="rId11" Type="http://schemas.openxmlformats.org/officeDocument/2006/relationships/tags" Target="../tags/tag386.xml"/><Relationship Id="rId24" Type="http://schemas.openxmlformats.org/officeDocument/2006/relationships/tags" Target="../tags/tag399.xml"/><Relationship Id="rId32" Type="http://schemas.openxmlformats.org/officeDocument/2006/relationships/slideLayout" Target="../slideLayouts/slideLayout6.xml"/><Relationship Id="rId5" Type="http://schemas.openxmlformats.org/officeDocument/2006/relationships/tags" Target="../tags/tag380.xml"/><Relationship Id="rId15" Type="http://schemas.openxmlformats.org/officeDocument/2006/relationships/tags" Target="../tags/tag390.xml"/><Relationship Id="rId23" Type="http://schemas.openxmlformats.org/officeDocument/2006/relationships/tags" Target="../tags/tag398.xml"/><Relationship Id="rId28" Type="http://schemas.openxmlformats.org/officeDocument/2006/relationships/tags" Target="../tags/tag403.xml"/><Relationship Id="rId10" Type="http://schemas.openxmlformats.org/officeDocument/2006/relationships/tags" Target="../tags/tag385.xml"/><Relationship Id="rId19" Type="http://schemas.openxmlformats.org/officeDocument/2006/relationships/tags" Target="../tags/tag394.xml"/><Relationship Id="rId31" Type="http://schemas.openxmlformats.org/officeDocument/2006/relationships/tags" Target="../tags/tag406.xml"/><Relationship Id="rId4" Type="http://schemas.openxmlformats.org/officeDocument/2006/relationships/tags" Target="../tags/tag379.xml"/><Relationship Id="rId9" Type="http://schemas.openxmlformats.org/officeDocument/2006/relationships/tags" Target="../tags/tag384.xml"/><Relationship Id="rId14" Type="http://schemas.openxmlformats.org/officeDocument/2006/relationships/tags" Target="../tags/tag389.xml"/><Relationship Id="rId22" Type="http://schemas.openxmlformats.org/officeDocument/2006/relationships/tags" Target="../tags/tag397.xml"/><Relationship Id="rId27" Type="http://schemas.openxmlformats.org/officeDocument/2006/relationships/tags" Target="../tags/tag402.xml"/><Relationship Id="rId30" Type="http://schemas.openxmlformats.org/officeDocument/2006/relationships/tags" Target="../tags/tag405.xml"/><Relationship Id="rId8" Type="http://schemas.openxmlformats.org/officeDocument/2006/relationships/tags" Target="../tags/tag38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8.xml"/><Relationship Id="rId1" Type="http://schemas.openxmlformats.org/officeDocument/2006/relationships/tags" Target="../tags/tag407.xml"/><Relationship Id="rId4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416.xml"/><Relationship Id="rId13" Type="http://schemas.openxmlformats.org/officeDocument/2006/relationships/tags" Target="../tags/tag42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11.xml"/><Relationship Id="rId7" Type="http://schemas.openxmlformats.org/officeDocument/2006/relationships/tags" Target="../tags/tag415.xml"/><Relationship Id="rId12" Type="http://schemas.openxmlformats.org/officeDocument/2006/relationships/tags" Target="../tags/tag420.xml"/><Relationship Id="rId17" Type="http://schemas.openxmlformats.org/officeDocument/2006/relationships/tags" Target="../tags/tag425.xml"/><Relationship Id="rId2" Type="http://schemas.openxmlformats.org/officeDocument/2006/relationships/tags" Target="../tags/tag410.xml"/><Relationship Id="rId16" Type="http://schemas.openxmlformats.org/officeDocument/2006/relationships/tags" Target="../tags/tag424.xml"/><Relationship Id="rId1" Type="http://schemas.openxmlformats.org/officeDocument/2006/relationships/tags" Target="../tags/tag409.xml"/><Relationship Id="rId6" Type="http://schemas.openxmlformats.org/officeDocument/2006/relationships/tags" Target="../tags/tag414.xml"/><Relationship Id="rId11" Type="http://schemas.openxmlformats.org/officeDocument/2006/relationships/tags" Target="../tags/tag419.xml"/><Relationship Id="rId5" Type="http://schemas.openxmlformats.org/officeDocument/2006/relationships/tags" Target="../tags/tag413.xml"/><Relationship Id="rId15" Type="http://schemas.openxmlformats.org/officeDocument/2006/relationships/tags" Target="../tags/tag423.xml"/><Relationship Id="rId10" Type="http://schemas.openxmlformats.org/officeDocument/2006/relationships/tags" Target="../tags/tag418.xml"/><Relationship Id="rId19" Type="http://schemas.openxmlformats.org/officeDocument/2006/relationships/notesSlide" Target="../notesSlides/notesSlide25.xml"/><Relationship Id="rId4" Type="http://schemas.openxmlformats.org/officeDocument/2006/relationships/tags" Target="../tags/tag412.xml"/><Relationship Id="rId9" Type="http://schemas.openxmlformats.org/officeDocument/2006/relationships/tags" Target="../tags/tag417.xml"/><Relationship Id="rId14" Type="http://schemas.openxmlformats.org/officeDocument/2006/relationships/tags" Target="../tags/tag422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438.xml"/><Relationship Id="rId18" Type="http://schemas.openxmlformats.org/officeDocument/2006/relationships/tags" Target="../tags/tag443.xml"/><Relationship Id="rId26" Type="http://schemas.openxmlformats.org/officeDocument/2006/relationships/tags" Target="../tags/tag451.xml"/><Relationship Id="rId3" Type="http://schemas.openxmlformats.org/officeDocument/2006/relationships/tags" Target="../tags/tag428.xml"/><Relationship Id="rId21" Type="http://schemas.openxmlformats.org/officeDocument/2006/relationships/tags" Target="../tags/tag446.xml"/><Relationship Id="rId34" Type="http://schemas.openxmlformats.org/officeDocument/2006/relationships/notesSlide" Target="../notesSlides/notesSlide26.xml"/><Relationship Id="rId7" Type="http://schemas.openxmlformats.org/officeDocument/2006/relationships/tags" Target="../tags/tag432.xml"/><Relationship Id="rId12" Type="http://schemas.openxmlformats.org/officeDocument/2006/relationships/tags" Target="../tags/tag437.xml"/><Relationship Id="rId17" Type="http://schemas.openxmlformats.org/officeDocument/2006/relationships/tags" Target="../tags/tag442.xml"/><Relationship Id="rId25" Type="http://schemas.openxmlformats.org/officeDocument/2006/relationships/tags" Target="../tags/tag450.xml"/><Relationship Id="rId33" Type="http://schemas.openxmlformats.org/officeDocument/2006/relationships/slideLayout" Target="../slideLayouts/slideLayout6.xml"/><Relationship Id="rId2" Type="http://schemas.openxmlformats.org/officeDocument/2006/relationships/tags" Target="../tags/tag427.xml"/><Relationship Id="rId16" Type="http://schemas.openxmlformats.org/officeDocument/2006/relationships/tags" Target="../tags/tag441.xml"/><Relationship Id="rId20" Type="http://schemas.openxmlformats.org/officeDocument/2006/relationships/tags" Target="../tags/tag445.xml"/><Relationship Id="rId29" Type="http://schemas.openxmlformats.org/officeDocument/2006/relationships/tags" Target="../tags/tag454.xml"/><Relationship Id="rId1" Type="http://schemas.openxmlformats.org/officeDocument/2006/relationships/tags" Target="../tags/tag426.xml"/><Relationship Id="rId6" Type="http://schemas.openxmlformats.org/officeDocument/2006/relationships/tags" Target="../tags/tag431.xml"/><Relationship Id="rId11" Type="http://schemas.openxmlformats.org/officeDocument/2006/relationships/tags" Target="../tags/tag436.xml"/><Relationship Id="rId24" Type="http://schemas.openxmlformats.org/officeDocument/2006/relationships/tags" Target="../tags/tag449.xml"/><Relationship Id="rId32" Type="http://schemas.openxmlformats.org/officeDocument/2006/relationships/tags" Target="../tags/tag457.xml"/><Relationship Id="rId5" Type="http://schemas.openxmlformats.org/officeDocument/2006/relationships/tags" Target="../tags/tag430.xml"/><Relationship Id="rId15" Type="http://schemas.openxmlformats.org/officeDocument/2006/relationships/tags" Target="../tags/tag440.xml"/><Relationship Id="rId23" Type="http://schemas.openxmlformats.org/officeDocument/2006/relationships/tags" Target="../tags/tag448.xml"/><Relationship Id="rId28" Type="http://schemas.openxmlformats.org/officeDocument/2006/relationships/tags" Target="../tags/tag453.xml"/><Relationship Id="rId10" Type="http://schemas.openxmlformats.org/officeDocument/2006/relationships/tags" Target="../tags/tag435.xml"/><Relationship Id="rId19" Type="http://schemas.openxmlformats.org/officeDocument/2006/relationships/tags" Target="../tags/tag444.xml"/><Relationship Id="rId31" Type="http://schemas.openxmlformats.org/officeDocument/2006/relationships/tags" Target="../tags/tag456.xml"/><Relationship Id="rId4" Type="http://schemas.openxmlformats.org/officeDocument/2006/relationships/tags" Target="../tags/tag429.xml"/><Relationship Id="rId9" Type="http://schemas.openxmlformats.org/officeDocument/2006/relationships/tags" Target="../tags/tag434.xml"/><Relationship Id="rId14" Type="http://schemas.openxmlformats.org/officeDocument/2006/relationships/tags" Target="../tags/tag439.xml"/><Relationship Id="rId22" Type="http://schemas.openxmlformats.org/officeDocument/2006/relationships/tags" Target="../tags/tag447.xml"/><Relationship Id="rId27" Type="http://schemas.openxmlformats.org/officeDocument/2006/relationships/tags" Target="../tags/tag452.xml"/><Relationship Id="rId30" Type="http://schemas.openxmlformats.org/officeDocument/2006/relationships/tags" Target="../tags/tag455.xml"/><Relationship Id="rId8" Type="http://schemas.openxmlformats.org/officeDocument/2006/relationships/tags" Target="../tags/tag433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465.xml"/><Relationship Id="rId13" Type="http://schemas.openxmlformats.org/officeDocument/2006/relationships/tags" Target="../tags/tag470.xml"/><Relationship Id="rId18" Type="http://schemas.openxmlformats.org/officeDocument/2006/relationships/tags" Target="../tags/tag475.xml"/><Relationship Id="rId3" Type="http://schemas.openxmlformats.org/officeDocument/2006/relationships/tags" Target="../tags/tag460.xml"/><Relationship Id="rId21" Type="http://schemas.openxmlformats.org/officeDocument/2006/relationships/notesSlide" Target="../notesSlides/notesSlide27.xml"/><Relationship Id="rId7" Type="http://schemas.openxmlformats.org/officeDocument/2006/relationships/tags" Target="../tags/tag464.xml"/><Relationship Id="rId12" Type="http://schemas.openxmlformats.org/officeDocument/2006/relationships/tags" Target="../tags/tag469.xml"/><Relationship Id="rId17" Type="http://schemas.openxmlformats.org/officeDocument/2006/relationships/tags" Target="../tags/tag474.xml"/><Relationship Id="rId2" Type="http://schemas.openxmlformats.org/officeDocument/2006/relationships/tags" Target="../tags/tag459.xml"/><Relationship Id="rId16" Type="http://schemas.openxmlformats.org/officeDocument/2006/relationships/tags" Target="../tags/tag47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58.xml"/><Relationship Id="rId6" Type="http://schemas.openxmlformats.org/officeDocument/2006/relationships/tags" Target="../tags/tag463.xml"/><Relationship Id="rId11" Type="http://schemas.openxmlformats.org/officeDocument/2006/relationships/tags" Target="../tags/tag468.xml"/><Relationship Id="rId5" Type="http://schemas.openxmlformats.org/officeDocument/2006/relationships/tags" Target="../tags/tag462.xml"/><Relationship Id="rId15" Type="http://schemas.openxmlformats.org/officeDocument/2006/relationships/tags" Target="../tags/tag472.xml"/><Relationship Id="rId10" Type="http://schemas.openxmlformats.org/officeDocument/2006/relationships/tags" Target="../tags/tag467.xml"/><Relationship Id="rId19" Type="http://schemas.openxmlformats.org/officeDocument/2006/relationships/tags" Target="../tags/tag476.xml"/><Relationship Id="rId4" Type="http://schemas.openxmlformats.org/officeDocument/2006/relationships/tags" Target="../tags/tag461.xml"/><Relationship Id="rId9" Type="http://schemas.openxmlformats.org/officeDocument/2006/relationships/tags" Target="../tags/tag466.xml"/><Relationship Id="rId14" Type="http://schemas.openxmlformats.org/officeDocument/2006/relationships/tags" Target="../tags/tag47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tags" Target="../tags/tag489.xml"/><Relationship Id="rId18" Type="http://schemas.openxmlformats.org/officeDocument/2006/relationships/tags" Target="../tags/tag494.xml"/><Relationship Id="rId26" Type="http://schemas.openxmlformats.org/officeDocument/2006/relationships/tags" Target="../tags/tag502.xml"/><Relationship Id="rId39" Type="http://schemas.openxmlformats.org/officeDocument/2006/relationships/tags" Target="../tags/tag515.xml"/><Relationship Id="rId21" Type="http://schemas.openxmlformats.org/officeDocument/2006/relationships/tags" Target="../tags/tag497.xml"/><Relationship Id="rId34" Type="http://schemas.openxmlformats.org/officeDocument/2006/relationships/tags" Target="../tags/tag510.xml"/><Relationship Id="rId42" Type="http://schemas.openxmlformats.org/officeDocument/2006/relationships/tags" Target="../tags/tag518.xml"/><Relationship Id="rId47" Type="http://schemas.openxmlformats.org/officeDocument/2006/relationships/tags" Target="../tags/tag523.xml"/><Relationship Id="rId50" Type="http://schemas.openxmlformats.org/officeDocument/2006/relationships/tags" Target="../tags/tag526.xml"/><Relationship Id="rId55" Type="http://schemas.openxmlformats.org/officeDocument/2006/relationships/slideLayout" Target="../slideLayouts/slideLayout6.xml"/><Relationship Id="rId7" Type="http://schemas.openxmlformats.org/officeDocument/2006/relationships/tags" Target="../tags/tag483.xml"/><Relationship Id="rId2" Type="http://schemas.openxmlformats.org/officeDocument/2006/relationships/tags" Target="../tags/tag478.xml"/><Relationship Id="rId16" Type="http://schemas.openxmlformats.org/officeDocument/2006/relationships/tags" Target="../tags/tag492.xml"/><Relationship Id="rId29" Type="http://schemas.openxmlformats.org/officeDocument/2006/relationships/tags" Target="../tags/tag505.xml"/><Relationship Id="rId11" Type="http://schemas.openxmlformats.org/officeDocument/2006/relationships/tags" Target="../tags/tag487.xml"/><Relationship Id="rId24" Type="http://schemas.openxmlformats.org/officeDocument/2006/relationships/tags" Target="../tags/tag500.xml"/><Relationship Id="rId32" Type="http://schemas.openxmlformats.org/officeDocument/2006/relationships/tags" Target="../tags/tag508.xml"/><Relationship Id="rId37" Type="http://schemas.openxmlformats.org/officeDocument/2006/relationships/tags" Target="../tags/tag513.xml"/><Relationship Id="rId40" Type="http://schemas.openxmlformats.org/officeDocument/2006/relationships/tags" Target="../tags/tag516.xml"/><Relationship Id="rId45" Type="http://schemas.openxmlformats.org/officeDocument/2006/relationships/tags" Target="../tags/tag521.xml"/><Relationship Id="rId53" Type="http://schemas.openxmlformats.org/officeDocument/2006/relationships/tags" Target="../tags/tag529.xml"/><Relationship Id="rId5" Type="http://schemas.openxmlformats.org/officeDocument/2006/relationships/tags" Target="../tags/tag481.xml"/><Relationship Id="rId10" Type="http://schemas.openxmlformats.org/officeDocument/2006/relationships/tags" Target="../tags/tag486.xml"/><Relationship Id="rId19" Type="http://schemas.openxmlformats.org/officeDocument/2006/relationships/tags" Target="../tags/tag495.xml"/><Relationship Id="rId31" Type="http://schemas.openxmlformats.org/officeDocument/2006/relationships/tags" Target="../tags/tag507.xml"/><Relationship Id="rId44" Type="http://schemas.openxmlformats.org/officeDocument/2006/relationships/tags" Target="../tags/tag520.xml"/><Relationship Id="rId52" Type="http://schemas.openxmlformats.org/officeDocument/2006/relationships/tags" Target="../tags/tag528.xml"/><Relationship Id="rId4" Type="http://schemas.openxmlformats.org/officeDocument/2006/relationships/tags" Target="../tags/tag480.xml"/><Relationship Id="rId9" Type="http://schemas.openxmlformats.org/officeDocument/2006/relationships/tags" Target="../tags/tag485.xml"/><Relationship Id="rId14" Type="http://schemas.openxmlformats.org/officeDocument/2006/relationships/tags" Target="../tags/tag490.xml"/><Relationship Id="rId22" Type="http://schemas.openxmlformats.org/officeDocument/2006/relationships/tags" Target="../tags/tag498.xml"/><Relationship Id="rId27" Type="http://schemas.openxmlformats.org/officeDocument/2006/relationships/tags" Target="../tags/tag503.xml"/><Relationship Id="rId30" Type="http://schemas.openxmlformats.org/officeDocument/2006/relationships/tags" Target="../tags/tag506.xml"/><Relationship Id="rId35" Type="http://schemas.openxmlformats.org/officeDocument/2006/relationships/tags" Target="../tags/tag511.xml"/><Relationship Id="rId43" Type="http://schemas.openxmlformats.org/officeDocument/2006/relationships/tags" Target="../tags/tag519.xml"/><Relationship Id="rId48" Type="http://schemas.openxmlformats.org/officeDocument/2006/relationships/tags" Target="../tags/tag524.xml"/><Relationship Id="rId56" Type="http://schemas.openxmlformats.org/officeDocument/2006/relationships/notesSlide" Target="../notesSlides/notesSlide28.xml"/><Relationship Id="rId8" Type="http://schemas.openxmlformats.org/officeDocument/2006/relationships/tags" Target="../tags/tag484.xml"/><Relationship Id="rId51" Type="http://schemas.openxmlformats.org/officeDocument/2006/relationships/tags" Target="../tags/tag527.xml"/><Relationship Id="rId3" Type="http://schemas.openxmlformats.org/officeDocument/2006/relationships/tags" Target="../tags/tag479.xml"/><Relationship Id="rId12" Type="http://schemas.openxmlformats.org/officeDocument/2006/relationships/tags" Target="../tags/tag488.xml"/><Relationship Id="rId17" Type="http://schemas.openxmlformats.org/officeDocument/2006/relationships/tags" Target="../tags/tag493.xml"/><Relationship Id="rId25" Type="http://schemas.openxmlformats.org/officeDocument/2006/relationships/tags" Target="../tags/tag501.xml"/><Relationship Id="rId33" Type="http://schemas.openxmlformats.org/officeDocument/2006/relationships/tags" Target="../tags/tag509.xml"/><Relationship Id="rId38" Type="http://schemas.openxmlformats.org/officeDocument/2006/relationships/tags" Target="../tags/tag514.xml"/><Relationship Id="rId46" Type="http://schemas.openxmlformats.org/officeDocument/2006/relationships/tags" Target="../tags/tag522.xml"/><Relationship Id="rId20" Type="http://schemas.openxmlformats.org/officeDocument/2006/relationships/tags" Target="../tags/tag496.xml"/><Relationship Id="rId41" Type="http://schemas.openxmlformats.org/officeDocument/2006/relationships/tags" Target="../tags/tag517.xml"/><Relationship Id="rId54" Type="http://schemas.openxmlformats.org/officeDocument/2006/relationships/tags" Target="../tags/tag530.xml"/><Relationship Id="rId1" Type="http://schemas.openxmlformats.org/officeDocument/2006/relationships/tags" Target="../tags/tag477.xml"/><Relationship Id="rId6" Type="http://schemas.openxmlformats.org/officeDocument/2006/relationships/tags" Target="../tags/tag482.xml"/><Relationship Id="rId15" Type="http://schemas.openxmlformats.org/officeDocument/2006/relationships/tags" Target="../tags/tag491.xml"/><Relationship Id="rId23" Type="http://schemas.openxmlformats.org/officeDocument/2006/relationships/tags" Target="../tags/tag499.xml"/><Relationship Id="rId28" Type="http://schemas.openxmlformats.org/officeDocument/2006/relationships/tags" Target="../tags/tag504.xml"/><Relationship Id="rId36" Type="http://schemas.openxmlformats.org/officeDocument/2006/relationships/tags" Target="../tags/tag512.xml"/><Relationship Id="rId49" Type="http://schemas.openxmlformats.org/officeDocument/2006/relationships/tags" Target="../tags/tag525.xml"/></Relationships>
</file>

<file path=ppt/slides/_rels/slide37.xml.rels><?xml version="1.0" encoding="UTF-8" standalone="yes"?>
<Relationships xmlns="http://schemas.openxmlformats.org/package/2006/relationships"><Relationship Id="rId13" Type="http://schemas.openxmlformats.org/officeDocument/2006/relationships/tags" Target="../tags/tag543.xml"/><Relationship Id="rId18" Type="http://schemas.openxmlformats.org/officeDocument/2006/relationships/tags" Target="../tags/tag548.xml"/><Relationship Id="rId26" Type="http://schemas.openxmlformats.org/officeDocument/2006/relationships/tags" Target="../tags/tag556.xml"/><Relationship Id="rId39" Type="http://schemas.openxmlformats.org/officeDocument/2006/relationships/tags" Target="../tags/tag569.xml"/><Relationship Id="rId21" Type="http://schemas.openxmlformats.org/officeDocument/2006/relationships/tags" Target="../tags/tag551.xml"/><Relationship Id="rId34" Type="http://schemas.openxmlformats.org/officeDocument/2006/relationships/tags" Target="../tags/tag564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537.xml"/><Relationship Id="rId2" Type="http://schemas.openxmlformats.org/officeDocument/2006/relationships/tags" Target="../tags/tag532.xml"/><Relationship Id="rId16" Type="http://schemas.openxmlformats.org/officeDocument/2006/relationships/tags" Target="../tags/tag546.xml"/><Relationship Id="rId20" Type="http://schemas.openxmlformats.org/officeDocument/2006/relationships/tags" Target="../tags/tag550.xml"/><Relationship Id="rId29" Type="http://schemas.openxmlformats.org/officeDocument/2006/relationships/tags" Target="../tags/tag559.xml"/><Relationship Id="rId41" Type="http://schemas.openxmlformats.org/officeDocument/2006/relationships/tags" Target="../tags/tag571.xml"/><Relationship Id="rId1" Type="http://schemas.openxmlformats.org/officeDocument/2006/relationships/tags" Target="../tags/tag531.xml"/><Relationship Id="rId6" Type="http://schemas.openxmlformats.org/officeDocument/2006/relationships/tags" Target="../tags/tag536.xml"/><Relationship Id="rId11" Type="http://schemas.openxmlformats.org/officeDocument/2006/relationships/tags" Target="../tags/tag541.xml"/><Relationship Id="rId24" Type="http://schemas.openxmlformats.org/officeDocument/2006/relationships/tags" Target="../tags/tag554.xml"/><Relationship Id="rId32" Type="http://schemas.openxmlformats.org/officeDocument/2006/relationships/tags" Target="../tags/tag562.xml"/><Relationship Id="rId37" Type="http://schemas.openxmlformats.org/officeDocument/2006/relationships/tags" Target="../tags/tag567.xml"/><Relationship Id="rId40" Type="http://schemas.openxmlformats.org/officeDocument/2006/relationships/tags" Target="../tags/tag570.xml"/><Relationship Id="rId5" Type="http://schemas.openxmlformats.org/officeDocument/2006/relationships/tags" Target="../tags/tag535.xml"/><Relationship Id="rId15" Type="http://schemas.openxmlformats.org/officeDocument/2006/relationships/tags" Target="../tags/tag545.xml"/><Relationship Id="rId23" Type="http://schemas.openxmlformats.org/officeDocument/2006/relationships/tags" Target="../tags/tag553.xml"/><Relationship Id="rId28" Type="http://schemas.openxmlformats.org/officeDocument/2006/relationships/tags" Target="../tags/tag558.xml"/><Relationship Id="rId36" Type="http://schemas.openxmlformats.org/officeDocument/2006/relationships/tags" Target="../tags/tag566.xml"/><Relationship Id="rId10" Type="http://schemas.openxmlformats.org/officeDocument/2006/relationships/tags" Target="../tags/tag540.xml"/><Relationship Id="rId19" Type="http://schemas.openxmlformats.org/officeDocument/2006/relationships/tags" Target="../tags/tag549.xml"/><Relationship Id="rId31" Type="http://schemas.openxmlformats.org/officeDocument/2006/relationships/tags" Target="../tags/tag561.xml"/><Relationship Id="rId4" Type="http://schemas.openxmlformats.org/officeDocument/2006/relationships/tags" Target="../tags/tag534.xml"/><Relationship Id="rId9" Type="http://schemas.openxmlformats.org/officeDocument/2006/relationships/tags" Target="../tags/tag539.xml"/><Relationship Id="rId14" Type="http://schemas.openxmlformats.org/officeDocument/2006/relationships/tags" Target="../tags/tag544.xml"/><Relationship Id="rId22" Type="http://schemas.openxmlformats.org/officeDocument/2006/relationships/tags" Target="../tags/tag552.xml"/><Relationship Id="rId27" Type="http://schemas.openxmlformats.org/officeDocument/2006/relationships/tags" Target="../tags/tag557.xml"/><Relationship Id="rId30" Type="http://schemas.openxmlformats.org/officeDocument/2006/relationships/tags" Target="../tags/tag560.xml"/><Relationship Id="rId35" Type="http://schemas.openxmlformats.org/officeDocument/2006/relationships/tags" Target="../tags/tag565.xml"/><Relationship Id="rId43" Type="http://schemas.openxmlformats.org/officeDocument/2006/relationships/notesSlide" Target="../notesSlides/notesSlide29.xml"/><Relationship Id="rId8" Type="http://schemas.openxmlformats.org/officeDocument/2006/relationships/tags" Target="../tags/tag538.xml"/><Relationship Id="rId3" Type="http://schemas.openxmlformats.org/officeDocument/2006/relationships/tags" Target="../tags/tag533.xml"/><Relationship Id="rId12" Type="http://schemas.openxmlformats.org/officeDocument/2006/relationships/tags" Target="../tags/tag542.xml"/><Relationship Id="rId17" Type="http://schemas.openxmlformats.org/officeDocument/2006/relationships/tags" Target="../tags/tag547.xml"/><Relationship Id="rId25" Type="http://schemas.openxmlformats.org/officeDocument/2006/relationships/tags" Target="../tags/tag555.xml"/><Relationship Id="rId33" Type="http://schemas.openxmlformats.org/officeDocument/2006/relationships/tags" Target="../tags/tag563.xml"/><Relationship Id="rId38" Type="http://schemas.openxmlformats.org/officeDocument/2006/relationships/tags" Target="../tags/tag568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tags" Target="../tags/tag584.xml"/><Relationship Id="rId18" Type="http://schemas.openxmlformats.org/officeDocument/2006/relationships/tags" Target="../tags/tag589.xml"/><Relationship Id="rId26" Type="http://schemas.openxmlformats.org/officeDocument/2006/relationships/tags" Target="../tags/tag597.xml"/><Relationship Id="rId3" Type="http://schemas.openxmlformats.org/officeDocument/2006/relationships/tags" Target="../tags/tag574.xml"/><Relationship Id="rId21" Type="http://schemas.openxmlformats.org/officeDocument/2006/relationships/tags" Target="../tags/tag592.xml"/><Relationship Id="rId34" Type="http://schemas.openxmlformats.org/officeDocument/2006/relationships/slideLayout" Target="../slideLayouts/slideLayout6.xml"/><Relationship Id="rId7" Type="http://schemas.openxmlformats.org/officeDocument/2006/relationships/tags" Target="../tags/tag578.xml"/><Relationship Id="rId12" Type="http://schemas.openxmlformats.org/officeDocument/2006/relationships/tags" Target="../tags/tag583.xml"/><Relationship Id="rId17" Type="http://schemas.openxmlformats.org/officeDocument/2006/relationships/tags" Target="../tags/tag588.xml"/><Relationship Id="rId25" Type="http://schemas.openxmlformats.org/officeDocument/2006/relationships/tags" Target="../tags/tag596.xml"/><Relationship Id="rId33" Type="http://schemas.openxmlformats.org/officeDocument/2006/relationships/tags" Target="../tags/tag604.xml"/><Relationship Id="rId2" Type="http://schemas.openxmlformats.org/officeDocument/2006/relationships/tags" Target="../tags/tag573.xml"/><Relationship Id="rId16" Type="http://schemas.openxmlformats.org/officeDocument/2006/relationships/tags" Target="../tags/tag587.xml"/><Relationship Id="rId20" Type="http://schemas.openxmlformats.org/officeDocument/2006/relationships/tags" Target="../tags/tag591.xml"/><Relationship Id="rId29" Type="http://schemas.openxmlformats.org/officeDocument/2006/relationships/tags" Target="../tags/tag600.xml"/><Relationship Id="rId1" Type="http://schemas.openxmlformats.org/officeDocument/2006/relationships/tags" Target="../tags/tag572.xml"/><Relationship Id="rId6" Type="http://schemas.openxmlformats.org/officeDocument/2006/relationships/tags" Target="../tags/tag577.xml"/><Relationship Id="rId11" Type="http://schemas.openxmlformats.org/officeDocument/2006/relationships/tags" Target="../tags/tag582.xml"/><Relationship Id="rId24" Type="http://schemas.openxmlformats.org/officeDocument/2006/relationships/tags" Target="../tags/tag595.xml"/><Relationship Id="rId32" Type="http://schemas.openxmlformats.org/officeDocument/2006/relationships/tags" Target="../tags/tag603.xml"/><Relationship Id="rId5" Type="http://schemas.openxmlformats.org/officeDocument/2006/relationships/tags" Target="../tags/tag576.xml"/><Relationship Id="rId15" Type="http://schemas.openxmlformats.org/officeDocument/2006/relationships/tags" Target="../tags/tag586.xml"/><Relationship Id="rId23" Type="http://schemas.openxmlformats.org/officeDocument/2006/relationships/tags" Target="../tags/tag594.xml"/><Relationship Id="rId28" Type="http://schemas.openxmlformats.org/officeDocument/2006/relationships/tags" Target="../tags/tag599.xml"/><Relationship Id="rId10" Type="http://schemas.openxmlformats.org/officeDocument/2006/relationships/tags" Target="../tags/tag581.xml"/><Relationship Id="rId19" Type="http://schemas.openxmlformats.org/officeDocument/2006/relationships/tags" Target="../tags/tag590.xml"/><Relationship Id="rId31" Type="http://schemas.openxmlformats.org/officeDocument/2006/relationships/tags" Target="../tags/tag602.xml"/><Relationship Id="rId4" Type="http://schemas.openxmlformats.org/officeDocument/2006/relationships/tags" Target="../tags/tag575.xml"/><Relationship Id="rId9" Type="http://schemas.openxmlformats.org/officeDocument/2006/relationships/tags" Target="../tags/tag580.xml"/><Relationship Id="rId14" Type="http://schemas.openxmlformats.org/officeDocument/2006/relationships/tags" Target="../tags/tag585.xml"/><Relationship Id="rId22" Type="http://schemas.openxmlformats.org/officeDocument/2006/relationships/tags" Target="../tags/tag593.xml"/><Relationship Id="rId27" Type="http://schemas.openxmlformats.org/officeDocument/2006/relationships/tags" Target="../tags/tag598.xml"/><Relationship Id="rId30" Type="http://schemas.openxmlformats.org/officeDocument/2006/relationships/tags" Target="../tags/tag601.xml"/><Relationship Id="rId35" Type="http://schemas.openxmlformats.org/officeDocument/2006/relationships/notesSlide" Target="../notesSlides/notesSlide30.xml"/><Relationship Id="rId8" Type="http://schemas.openxmlformats.org/officeDocument/2006/relationships/tags" Target="../tags/tag57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612.xml"/><Relationship Id="rId13" Type="http://schemas.openxmlformats.org/officeDocument/2006/relationships/tags" Target="../tags/tag617.xml"/><Relationship Id="rId18" Type="http://schemas.openxmlformats.org/officeDocument/2006/relationships/tags" Target="../tags/tag622.xml"/><Relationship Id="rId26" Type="http://schemas.openxmlformats.org/officeDocument/2006/relationships/tags" Target="../tags/tag630.xml"/><Relationship Id="rId3" Type="http://schemas.openxmlformats.org/officeDocument/2006/relationships/tags" Target="../tags/tag607.xml"/><Relationship Id="rId21" Type="http://schemas.openxmlformats.org/officeDocument/2006/relationships/tags" Target="../tags/tag625.xml"/><Relationship Id="rId7" Type="http://schemas.openxmlformats.org/officeDocument/2006/relationships/tags" Target="../tags/tag611.xml"/><Relationship Id="rId12" Type="http://schemas.openxmlformats.org/officeDocument/2006/relationships/tags" Target="../tags/tag616.xml"/><Relationship Id="rId17" Type="http://schemas.openxmlformats.org/officeDocument/2006/relationships/tags" Target="../tags/tag621.xml"/><Relationship Id="rId25" Type="http://schemas.openxmlformats.org/officeDocument/2006/relationships/tags" Target="../tags/tag629.xml"/><Relationship Id="rId2" Type="http://schemas.openxmlformats.org/officeDocument/2006/relationships/tags" Target="../tags/tag606.xml"/><Relationship Id="rId16" Type="http://schemas.openxmlformats.org/officeDocument/2006/relationships/tags" Target="../tags/tag620.xml"/><Relationship Id="rId20" Type="http://schemas.openxmlformats.org/officeDocument/2006/relationships/tags" Target="../tags/tag624.xml"/><Relationship Id="rId1" Type="http://schemas.openxmlformats.org/officeDocument/2006/relationships/tags" Target="../tags/tag605.xml"/><Relationship Id="rId6" Type="http://schemas.openxmlformats.org/officeDocument/2006/relationships/tags" Target="../tags/tag610.xml"/><Relationship Id="rId11" Type="http://schemas.openxmlformats.org/officeDocument/2006/relationships/tags" Target="../tags/tag615.xml"/><Relationship Id="rId24" Type="http://schemas.openxmlformats.org/officeDocument/2006/relationships/tags" Target="../tags/tag628.xml"/><Relationship Id="rId5" Type="http://schemas.openxmlformats.org/officeDocument/2006/relationships/tags" Target="../tags/tag609.xml"/><Relationship Id="rId15" Type="http://schemas.openxmlformats.org/officeDocument/2006/relationships/tags" Target="../tags/tag619.xml"/><Relationship Id="rId23" Type="http://schemas.openxmlformats.org/officeDocument/2006/relationships/tags" Target="../tags/tag627.xml"/><Relationship Id="rId28" Type="http://schemas.openxmlformats.org/officeDocument/2006/relationships/notesSlide" Target="../notesSlides/notesSlide31.xml"/><Relationship Id="rId10" Type="http://schemas.openxmlformats.org/officeDocument/2006/relationships/tags" Target="../tags/tag614.xml"/><Relationship Id="rId19" Type="http://schemas.openxmlformats.org/officeDocument/2006/relationships/tags" Target="../tags/tag623.xml"/><Relationship Id="rId4" Type="http://schemas.openxmlformats.org/officeDocument/2006/relationships/tags" Target="../tags/tag608.xml"/><Relationship Id="rId9" Type="http://schemas.openxmlformats.org/officeDocument/2006/relationships/tags" Target="../tags/tag613.xml"/><Relationship Id="rId14" Type="http://schemas.openxmlformats.org/officeDocument/2006/relationships/tags" Target="../tags/tag618.xml"/><Relationship Id="rId22" Type="http://schemas.openxmlformats.org/officeDocument/2006/relationships/tags" Target="../tags/tag626.xml"/><Relationship Id="rId27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32.xml"/><Relationship Id="rId1" Type="http://schemas.openxmlformats.org/officeDocument/2006/relationships/tags" Target="../tags/tag631.xml"/><Relationship Id="rId4" Type="http://schemas.openxmlformats.org/officeDocument/2006/relationships/notesSlide" Target="../notesSlides/notesSlide32.xml"/></Relationships>
</file>

<file path=ppt/slides/_rels/slide41.xml.rels><?xml version="1.0" encoding="UTF-8" standalone="yes"?>
<Relationships xmlns="http://schemas.openxmlformats.org/package/2006/relationships"><Relationship Id="rId13" Type="http://schemas.openxmlformats.org/officeDocument/2006/relationships/tags" Target="../tags/tag645.xml"/><Relationship Id="rId18" Type="http://schemas.openxmlformats.org/officeDocument/2006/relationships/tags" Target="../tags/tag650.xml"/><Relationship Id="rId26" Type="http://schemas.openxmlformats.org/officeDocument/2006/relationships/tags" Target="../tags/tag658.xml"/><Relationship Id="rId39" Type="http://schemas.openxmlformats.org/officeDocument/2006/relationships/tags" Target="../tags/tag671.xml"/><Relationship Id="rId21" Type="http://schemas.openxmlformats.org/officeDocument/2006/relationships/tags" Target="../tags/tag653.xml"/><Relationship Id="rId34" Type="http://schemas.openxmlformats.org/officeDocument/2006/relationships/tags" Target="../tags/tag666.xml"/><Relationship Id="rId42" Type="http://schemas.openxmlformats.org/officeDocument/2006/relationships/notesSlide" Target="../notesSlides/notesSlide33.xml"/><Relationship Id="rId7" Type="http://schemas.openxmlformats.org/officeDocument/2006/relationships/tags" Target="../tags/tag639.xml"/><Relationship Id="rId2" Type="http://schemas.openxmlformats.org/officeDocument/2006/relationships/tags" Target="../tags/tag634.xml"/><Relationship Id="rId16" Type="http://schemas.openxmlformats.org/officeDocument/2006/relationships/tags" Target="../tags/tag648.xml"/><Relationship Id="rId20" Type="http://schemas.openxmlformats.org/officeDocument/2006/relationships/tags" Target="../tags/tag652.xml"/><Relationship Id="rId29" Type="http://schemas.openxmlformats.org/officeDocument/2006/relationships/tags" Target="../tags/tag661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633.xml"/><Relationship Id="rId6" Type="http://schemas.openxmlformats.org/officeDocument/2006/relationships/tags" Target="../tags/tag638.xml"/><Relationship Id="rId11" Type="http://schemas.openxmlformats.org/officeDocument/2006/relationships/tags" Target="../tags/tag643.xml"/><Relationship Id="rId24" Type="http://schemas.openxmlformats.org/officeDocument/2006/relationships/tags" Target="../tags/tag656.xml"/><Relationship Id="rId32" Type="http://schemas.openxmlformats.org/officeDocument/2006/relationships/tags" Target="../tags/tag664.xml"/><Relationship Id="rId37" Type="http://schemas.openxmlformats.org/officeDocument/2006/relationships/tags" Target="../tags/tag669.xml"/><Relationship Id="rId40" Type="http://schemas.openxmlformats.org/officeDocument/2006/relationships/tags" Target="../tags/tag672.xml"/><Relationship Id="rId5" Type="http://schemas.openxmlformats.org/officeDocument/2006/relationships/tags" Target="../tags/tag637.xml"/><Relationship Id="rId15" Type="http://schemas.openxmlformats.org/officeDocument/2006/relationships/tags" Target="../tags/tag647.xml"/><Relationship Id="rId23" Type="http://schemas.openxmlformats.org/officeDocument/2006/relationships/tags" Target="../tags/tag655.xml"/><Relationship Id="rId28" Type="http://schemas.openxmlformats.org/officeDocument/2006/relationships/tags" Target="../tags/tag660.xml"/><Relationship Id="rId36" Type="http://schemas.openxmlformats.org/officeDocument/2006/relationships/tags" Target="../tags/tag668.xml"/><Relationship Id="rId10" Type="http://schemas.openxmlformats.org/officeDocument/2006/relationships/tags" Target="../tags/tag642.xml"/><Relationship Id="rId19" Type="http://schemas.openxmlformats.org/officeDocument/2006/relationships/tags" Target="../tags/tag651.xml"/><Relationship Id="rId31" Type="http://schemas.openxmlformats.org/officeDocument/2006/relationships/tags" Target="../tags/tag663.xml"/><Relationship Id="rId4" Type="http://schemas.openxmlformats.org/officeDocument/2006/relationships/tags" Target="../tags/tag636.xml"/><Relationship Id="rId9" Type="http://schemas.openxmlformats.org/officeDocument/2006/relationships/tags" Target="../tags/tag641.xml"/><Relationship Id="rId14" Type="http://schemas.openxmlformats.org/officeDocument/2006/relationships/tags" Target="../tags/tag646.xml"/><Relationship Id="rId22" Type="http://schemas.openxmlformats.org/officeDocument/2006/relationships/tags" Target="../tags/tag654.xml"/><Relationship Id="rId27" Type="http://schemas.openxmlformats.org/officeDocument/2006/relationships/tags" Target="../tags/tag659.xml"/><Relationship Id="rId30" Type="http://schemas.openxmlformats.org/officeDocument/2006/relationships/tags" Target="../tags/tag662.xml"/><Relationship Id="rId35" Type="http://schemas.openxmlformats.org/officeDocument/2006/relationships/tags" Target="../tags/tag667.xml"/><Relationship Id="rId8" Type="http://schemas.openxmlformats.org/officeDocument/2006/relationships/tags" Target="../tags/tag640.xml"/><Relationship Id="rId3" Type="http://schemas.openxmlformats.org/officeDocument/2006/relationships/tags" Target="../tags/tag635.xml"/><Relationship Id="rId12" Type="http://schemas.openxmlformats.org/officeDocument/2006/relationships/tags" Target="../tags/tag644.xml"/><Relationship Id="rId17" Type="http://schemas.openxmlformats.org/officeDocument/2006/relationships/tags" Target="../tags/tag649.xml"/><Relationship Id="rId25" Type="http://schemas.openxmlformats.org/officeDocument/2006/relationships/tags" Target="../tags/tag657.xml"/><Relationship Id="rId33" Type="http://schemas.openxmlformats.org/officeDocument/2006/relationships/tags" Target="../tags/tag665.xml"/><Relationship Id="rId38" Type="http://schemas.openxmlformats.org/officeDocument/2006/relationships/tags" Target="../tags/tag670.xml"/></Relationships>
</file>

<file path=ppt/slides/_rels/slide42.xml.rels><?xml version="1.0" encoding="UTF-8" standalone="yes"?>
<Relationships xmlns="http://schemas.openxmlformats.org/package/2006/relationships"><Relationship Id="rId13" Type="http://schemas.openxmlformats.org/officeDocument/2006/relationships/tags" Target="../tags/tag685.xml"/><Relationship Id="rId18" Type="http://schemas.openxmlformats.org/officeDocument/2006/relationships/tags" Target="../tags/tag690.xml"/><Relationship Id="rId26" Type="http://schemas.openxmlformats.org/officeDocument/2006/relationships/tags" Target="../tags/tag698.xml"/><Relationship Id="rId39" Type="http://schemas.openxmlformats.org/officeDocument/2006/relationships/tags" Target="../tags/tag711.xml"/><Relationship Id="rId21" Type="http://schemas.openxmlformats.org/officeDocument/2006/relationships/tags" Target="../tags/tag693.xml"/><Relationship Id="rId34" Type="http://schemas.openxmlformats.org/officeDocument/2006/relationships/tags" Target="../tags/tag706.xml"/><Relationship Id="rId42" Type="http://schemas.openxmlformats.org/officeDocument/2006/relationships/tags" Target="../tags/tag714.xml"/><Relationship Id="rId47" Type="http://schemas.openxmlformats.org/officeDocument/2006/relationships/tags" Target="../tags/tag719.xml"/><Relationship Id="rId50" Type="http://schemas.openxmlformats.org/officeDocument/2006/relationships/tags" Target="../tags/tag722.xml"/><Relationship Id="rId55" Type="http://schemas.openxmlformats.org/officeDocument/2006/relationships/tags" Target="../tags/tag727.xml"/><Relationship Id="rId63" Type="http://schemas.openxmlformats.org/officeDocument/2006/relationships/slideLayout" Target="../slideLayouts/slideLayout6.xml"/><Relationship Id="rId7" Type="http://schemas.openxmlformats.org/officeDocument/2006/relationships/tags" Target="../tags/tag679.xml"/><Relationship Id="rId2" Type="http://schemas.openxmlformats.org/officeDocument/2006/relationships/tags" Target="../tags/tag674.xml"/><Relationship Id="rId16" Type="http://schemas.openxmlformats.org/officeDocument/2006/relationships/tags" Target="../tags/tag688.xml"/><Relationship Id="rId29" Type="http://schemas.openxmlformats.org/officeDocument/2006/relationships/tags" Target="../tags/tag701.xml"/><Relationship Id="rId11" Type="http://schemas.openxmlformats.org/officeDocument/2006/relationships/tags" Target="../tags/tag683.xml"/><Relationship Id="rId24" Type="http://schemas.openxmlformats.org/officeDocument/2006/relationships/tags" Target="../tags/tag696.xml"/><Relationship Id="rId32" Type="http://schemas.openxmlformats.org/officeDocument/2006/relationships/tags" Target="../tags/tag704.xml"/><Relationship Id="rId37" Type="http://schemas.openxmlformats.org/officeDocument/2006/relationships/tags" Target="../tags/tag709.xml"/><Relationship Id="rId40" Type="http://schemas.openxmlformats.org/officeDocument/2006/relationships/tags" Target="../tags/tag712.xml"/><Relationship Id="rId45" Type="http://schemas.openxmlformats.org/officeDocument/2006/relationships/tags" Target="../tags/tag717.xml"/><Relationship Id="rId53" Type="http://schemas.openxmlformats.org/officeDocument/2006/relationships/tags" Target="../tags/tag725.xml"/><Relationship Id="rId58" Type="http://schemas.openxmlformats.org/officeDocument/2006/relationships/tags" Target="../tags/tag730.xml"/><Relationship Id="rId5" Type="http://schemas.openxmlformats.org/officeDocument/2006/relationships/tags" Target="../tags/tag677.xml"/><Relationship Id="rId61" Type="http://schemas.openxmlformats.org/officeDocument/2006/relationships/tags" Target="../tags/tag733.xml"/><Relationship Id="rId19" Type="http://schemas.openxmlformats.org/officeDocument/2006/relationships/tags" Target="../tags/tag691.xml"/><Relationship Id="rId14" Type="http://schemas.openxmlformats.org/officeDocument/2006/relationships/tags" Target="../tags/tag686.xml"/><Relationship Id="rId22" Type="http://schemas.openxmlformats.org/officeDocument/2006/relationships/tags" Target="../tags/tag694.xml"/><Relationship Id="rId27" Type="http://schemas.openxmlformats.org/officeDocument/2006/relationships/tags" Target="../tags/tag699.xml"/><Relationship Id="rId30" Type="http://schemas.openxmlformats.org/officeDocument/2006/relationships/tags" Target="../tags/tag702.xml"/><Relationship Id="rId35" Type="http://schemas.openxmlformats.org/officeDocument/2006/relationships/tags" Target="../tags/tag707.xml"/><Relationship Id="rId43" Type="http://schemas.openxmlformats.org/officeDocument/2006/relationships/tags" Target="../tags/tag715.xml"/><Relationship Id="rId48" Type="http://schemas.openxmlformats.org/officeDocument/2006/relationships/tags" Target="../tags/tag720.xml"/><Relationship Id="rId56" Type="http://schemas.openxmlformats.org/officeDocument/2006/relationships/tags" Target="../tags/tag728.xml"/><Relationship Id="rId64" Type="http://schemas.openxmlformats.org/officeDocument/2006/relationships/notesSlide" Target="../notesSlides/notesSlide34.xml"/><Relationship Id="rId8" Type="http://schemas.openxmlformats.org/officeDocument/2006/relationships/tags" Target="../tags/tag680.xml"/><Relationship Id="rId51" Type="http://schemas.openxmlformats.org/officeDocument/2006/relationships/tags" Target="../tags/tag723.xml"/><Relationship Id="rId3" Type="http://schemas.openxmlformats.org/officeDocument/2006/relationships/tags" Target="../tags/tag675.xml"/><Relationship Id="rId12" Type="http://schemas.openxmlformats.org/officeDocument/2006/relationships/tags" Target="../tags/tag684.xml"/><Relationship Id="rId17" Type="http://schemas.openxmlformats.org/officeDocument/2006/relationships/tags" Target="../tags/tag689.xml"/><Relationship Id="rId25" Type="http://schemas.openxmlformats.org/officeDocument/2006/relationships/tags" Target="../tags/tag697.xml"/><Relationship Id="rId33" Type="http://schemas.openxmlformats.org/officeDocument/2006/relationships/tags" Target="../tags/tag705.xml"/><Relationship Id="rId38" Type="http://schemas.openxmlformats.org/officeDocument/2006/relationships/tags" Target="../tags/tag710.xml"/><Relationship Id="rId46" Type="http://schemas.openxmlformats.org/officeDocument/2006/relationships/tags" Target="../tags/tag718.xml"/><Relationship Id="rId59" Type="http://schemas.openxmlformats.org/officeDocument/2006/relationships/tags" Target="../tags/tag731.xml"/><Relationship Id="rId20" Type="http://schemas.openxmlformats.org/officeDocument/2006/relationships/tags" Target="../tags/tag692.xml"/><Relationship Id="rId41" Type="http://schemas.openxmlformats.org/officeDocument/2006/relationships/tags" Target="../tags/tag713.xml"/><Relationship Id="rId54" Type="http://schemas.openxmlformats.org/officeDocument/2006/relationships/tags" Target="../tags/tag726.xml"/><Relationship Id="rId62" Type="http://schemas.openxmlformats.org/officeDocument/2006/relationships/tags" Target="../tags/tag734.xml"/><Relationship Id="rId1" Type="http://schemas.openxmlformats.org/officeDocument/2006/relationships/tags" Target="../tags/tag673.xml"/><Relationship Id="rId6" Type="http://schemas.openxmlformats.org/officeDocument/2006/relationships/tags" Target="../tags/tag678.xml"/><Relationship Id="rId15" Type="http://schemas.openxmlformats.org/officeDocument/2006/relationships/tags" Target="../tags/tag687.xml"/><Relationship Id="rId23" Type="http://schemas.openxmlformats.org/officeDocument/2006/relationships/tags" Target="../tags/tag695.xml"/><Relationship Id="rId28" Type="http://schemas.openxmlformats.org/officeDocument/2006/relationships/tags" Target="../tags/tag700.xml"/><Relationship Id="rId36" Type="http://schemas.openxmlformats.org/officeDocument/2006/relationships/tags" Target="../tags/tag708.xml"/><Relationship Id="rId49" Type="http://schemas.openxmlformats.org/officeDocument/2006/relationships/tags" Target="../tags/tag721.xml"/><Relationship Id="rId57" Type="http://schemas.openxmlformats.org/officeDocument/2006/relationships/tags" Target="../tags/tag729.xml"/><Relationship Id="rId10" Type="http://schemas.openxmlformats.org/officeDocument/2006/relationships/tags" Target="../tags/tag682.xml"/><Relationship Id="rId31" Type="http://schemas.openxmlformats.org/officeDocument/2006/relationships/tags" Target="../tags/tag703.xml"/><Relationship Id="rId44" Type="http://schemas.openxmlformats.org/officeDocument/2006/relationships/tags" Target="../tags/tag716.xml"/><Relationship Id="rId52" Type="http://schemas.openxmlformats.org/officeDocument/2006/relationships/tags" Target="../tags/tag724.xml"/><Relationship Id="rId60" Type="http://schemas.openxmlformats.org/officeDocument/2006/relationships/tags" Target="../tags/tag732.xml"/><Relationship Id="rId4" Type="http://schemas.openxmlformats.org/officeDocument/2006/relationships/tags" Target="../tags/tag676.xml"/><Relationship Id="rId9" Type="http://schemas.openxmlformats.org/officeDocument/2006/relationships/tags" Target="../tags/tag681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tags" Target="../tags/tag742.xml"/><Relationship Id="rId13" Type="http://schemas.openxmlformats.org/officeDocument/2006/relationships/tags" Target="../tags/tag747.xml"/><Relationship Id="rId18" Type="http://schemas.openxmlformats.org/officeDocument/2006/relationships/tags" Target="../tags/tag752.xml"/><Relationship Id="rId3" Type="http://schemas.openxmlformats.org/officeDocument/2006/relationships/tags" Target="../tags/tag737.xml"/><Relationship Id="rId7" Type="http://schemas.openxmlformats.org/officeDocument/2006/relationships/tags" Target="../tags/tag741.xml"/><Relationship Id="rId12" Type="http://schemas.openxmlformats.org/officeDocument/2006/relationships/tags" Target="../tags/tag746.xml"/><Relationship Id="rId17" Type="http://schemas.openxmlformats.org/officeDocument/2006/relationships/tags" Target="../tags/tag751.xml"/><Relationship Id="rId2" Type="http://schemas.openxmlformats.org/officeDocument/2006/relationships/tags" Target="../tags/tag736.xml"/><Relationship Id="rId16" Type="http://schemas.openxmlformats.org/officeDocument/2006/relationships/tags" Target="../tags/tag750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735.xml"/><Relationship Id="rId6" Type="http://schemas.openxmlformats.org/officeDocument/2006/relationships/tags" Target="../tags/tag740.xml"/><Relationship Id="rId11" Type="http://schemas.openxmlformats.org/officeDocument/2006/relationships/tags" Target="../tags/tag745.xml"/><Relationship Id="rId5" Type="http://schemas.openxmlformats.org/officeDocument/2006/relationships/tags" Target="../tags/tag739.xml"/><Relationship Id="rId15" Type="http://schemas.openxmlformats.org/officeDocument/2006/relationships/tags" Target="../tags/tag749.xml"/><Relationship Id="rId10" Type="http://schemas.openxmlformats.org/officeDocument/2006/relationships/tags" Target="../tags/tag744.xml"/><Relationship Id="rId19" Type="http://schemas.openxmlformats.org/officeDocument/2006/relationships/tags" Target="../tags/tag753.xml"/><Relationship Id="rId4" Type="http://schemas.openxmlformats.org/officeDocument/2006/relationships/tags" Target="../tags/tag738.xml"/><Relationship Id="rId9" Type="http://schemas.openxmlformats.org/officeDocument/2006/relationships/tags" Target="../tags/tag743.xml"/><Relationship Id="rId14" Type="http://schemas.openxmlformats.org/officeDocument/2006/relationships/tags" Target="../tags/tag74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55.xml"/><Relationship Id="rId1" Type="http://schemas.openxmlformats.org/officeDocument/2006/relationships/tags" Target="../tags/tag754.xml"/><Relationship Id="rId4" Type="http://schemas.openxmlformats.org/officeDocument/2006/relationships/notesSlide" Target="../notesSlides/notesSlide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7.xml"/><Relationship Id="rId1" Type="http://schemas.openxmlformats.org/officeDocument/2006/relationships/tags" Target="../tags/tag756.xml"/><Relationship Id="rId4" Type="http://schemas.openxmlformats.org/officeDocument/2006/relationships/notesSlide" Target="../notesSlides/notesSlide3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9.xml"/><Relationship Id="rId1" Type="http://schemas.openxmlformats.org/officeDocument/2006/relationships/tags" Target="../tags/tag758.xml"/><Relationship Id="rId4" Type="http://schemas.openxmlformats.org/officeDocument/2006/relationships/notesSlide" Target="../notesSlides/notesSlide37.xml"/></Relationships>
</file>

<file path=ppt/slides/_rels/slide48.xml.rels><?xml version="1.0" encoding="UTF-8" standalone="yes"?>
<Relationships xmlns="http://schemas.openxmlformats.org/package/2006/relationships"><Relationship Id="rId26" Type="http://schemas.openxmlformats.org/officeDocument/2006/relationships/tags" Target="../tags/tag785.xml"/><Relationship Id="rId21" Type="http://schemas.openxmlformats.org/officeDocument/2006/relationships/tags" Target="../tags/tag780.xml"/><Relationship Id="rId42" Type="http://schemas.openxmlformats.org/officeDocument/2006/relationships/tags" Target="../tags/tag801.xml"/><Relationship Id="rId47" Type="http://schemas.openxmlformats.org/officeDocument/2006/relationships/tags" Target="../tags/tag806.xml"/><Relationship Id="rId63" Type="http://schemas.openxmlformats.org/officeDocument/2006/relationships/tags" Target="../tags/tag822.xml"/><Relationship Id="rId68" Type="http://schemas.openxmlformats.org/officeDocument/2006/relationships/tags" Target="../tags/tag827.xml"/><Relationship Id="rId2" Type="http://schemas.openxmlformats.org/officeDocument/2006/relationships/tags" Target="../tags/tag761.xml"/><Relationship Id="rId16" Type="http://schemas.openxmlformats.org/officeDocument/2006/relationships/tags" Target="../tags/tag775.xml"/><Relationship Id="rId29" Type="http://schemas.openxmlformats.org/officeDocument/2006/relationships/tags" Target="../tags/tag788.xml"/><Relationship Id="rId11" Type="http://schemas.openxmlformats.org/officeDocument/2006/relationships/tags" Target="../tags/tag770.xml"/><Relationship Id="rId24" Type="http://schemas.openxmlformats.org/officeDocument/2006/relationships/tags" Target="../tags/tag783.xml"/><Relationship Id="rId32" Type="http://schemas.openxmlformats.org/officeDocument/2006/relationships/tags" Target="../tags/tag791.xml"/><Relationship Id="rId37" Type="http://schemas.openxmlformats.org/officeDocument/2006/relationships/tags" Target="../tags/tag796.xml"/><Relationship Id="rId40" Type="http://schemas.openxmlformats.org/officeDocument/2006/relationships/tags" Target="../tags/tag799.xml"/><Relationship Id="rId45" Type="http://schemas.openxmlformats.org/officeDocument/2006/relationships/tags" Target="../tags/tag804.xml"/><Relationship Id="rId53" Type="http://schemas.openxmlformats.org/officeDocument/2006/relationships/tags" Target="../tags/tag812.xml"/><Relationship Id="rId58" Type="http://schemas.openxmlformats.org/officeDocument/2006/relationships/tags" Target="../tags/tag817.xml"/><Relationship Id="rId66" Type="http://schemas.openxmlformats.org/officeDocument/2006/relationships/tags" Target="../tags/tag825.xml"/><Relationship Id="rId5" Type="http://schemas.openxmlformats.org/officeDocument/2006/relationships/tags" Target="../tags/tag764.xml"/><Relationship Id="rId61" Type="http://schemas.openxmlformats.org/officeDocument/2006/relationships/tags" Target="../tags/tag820.xml"/><Relationship Id="rId19" Type="http://schemas.openxmlformats.org/officeDocument/2006/relationships/tags" Target="../tags/tag778.xml"/><Relationship Id="rId14" Type="http://schemas.openxmlformats.org/officeDocument/2006/relationships/tags" Target="../tags/tag773.xml"/><Relationship Id="rId22" Type="http://schemas.openxmlformats.org/officeDocument/2006/relationships/tags" Target="../tags/tag781.xml"/><Relationship Id="rId27" Type="http://schemas.openxmlformats.org/officeDocument/2006/relationships/tags" Target="../tags/tag786.xml"/><Relationship Id="rId30" Type="http://schemas.openxmlformats.org/officeDocument/2006/relationships/tags" Target="../tags/tag789.xml"/><Relationship Id="rId35" Type="http://schemas.openxmlformats.org/officeDocument/2006/relationships/tags" Target="../tags/tag794.xml"/><Relationship Id="rId43" Type="http://schemas.openxmlformats.org/officeDocument/2006/relationships/tags" Target="../tags/tag802.xml"/><Relationship Id="rId48" Type="http://schemas.openxmlformats.org/officeDocument/2006/relationships/tags" Target="../tags/tag807.xml"/><Relationship Id="rId56" Type="http://schemas.openxmlformats.org/officeDocument/2006/relationships/tags" Target="../tags/tag815.xml"/><Relationship Id="rId64" Type="http://schemas.openxmlformats.org/officeDocument/2006/relationships/tags" Target="../tags/tag823.xml"/><Relationship Id="rId69" Type="http://schemas.openxmlformats.org/officeDocument/2006/relationships/tags" Target="../tags/tag828.xml"/><Relationship Id="rId8" Type="http://schemas.openxmlformats.org/officeDocument/2006/relationships/tags" Target="../tags/tag767.xml"/><Relationship Id="rId51" Type="http://schemas.openxmlformats.org/officeDocument/2006/relationships/tags" Target="../tags/tag810.xml"/><Relationship Id="rId72" Type="http://schemas.openxmlformats.org/officeDocument/2006/relationships/tags" Target="../tags/tag831.xml"/><Relationship Id="rId3" Type="http://schemas.openxmlformats.org/officeDocument/2006/relationships/tags" Target="../tags/tag762.xml"/><Relationship Id="rId12" Type="http://schemas.openxmlformats.org/officeDocument/2006/relationships/tags" Target="../tags/tag771.xml"/><Relationship Id="rId17" Type="http://schemas.openxmlformats.org/officeDocument/2006/relationships/tags" Target="../tags/tag776.xml"/><Relationship Id="rId25" Type="http://schemas.openxmlformats.org/officeDocument/2006/relationships/tags" Target="../tags/tag784.xml"/><Relationship Id="rId33" Type="http://schemas.openxmlformats.org/officeDocument/2006/relationships/tags" Target="../tags/tag792.xml"/><Relationship Id="rId38" Type="http://schemas.openxmlformats.org/officeDocument/2006/relationships/tags" Target="../tags/tag797.xml"/><Relationship Id="rId46" Type="http://schemas.openxmlformats.org/officeDocument/2006/relationships/tags" Target="../tags/tag805.xml"/><Relationship Id="rId59" Type="http://schemas.openxmlformats.org/officeDocument/2006/relationships/tags" Target="../tags/tag818.xml"/><Relationship Id="rId67" Type="http://schemas.openxmlformats.org/officeDocument/2006/relationships/tags" Target="../tags/tag826.xml"/><Relationship Id="rId20" Type="http://schemas.openxmlformats.org/officeDocument/2006/relationships/tags" Target="../tags/tag779.xml"/><Relationship Id="rId41" Type="http://schemas.openxmlformats.org/officeDocument/2006/relationships/tags" Target="../tags/tag800.xml"/><Relationship Id="rId54" Type="http://schemas.openxmlformats.org/officeDocument/2006/relationships/tags" Target="../tags/tag813.xml"/><Relationship Id="rId62" Type="http://schemas.openxmlformats.org/officeDocument/2006/relationships/tags" Target="../tags/tag821.xml"/><Relationship Id="rId70" Type="http://schemas.openxmlformats.org/officeDocument/2006/relationships/tags" Target="../tags/tag829.xml"/><Relationship Id="rId1" Type="http://schemas.openxmlformats.org/officeDocument/2006/relationships/tags" Target="../tags/tag760.xml"/><Relationship Id="rId6" Type="http://schemas.openxmlformats.org/officeDocument/2006/relationships/tags" Target="../tags/tag765.xml"/><Relationship Id="rId15" Type="http://schemas.openxmlformats.org/officeDocument/2006/relationships/tags" Target="../tags/tag774.xml"/><Relationship Id="rId23" Type="http://schemas.openxmlformats.org/officeDocument/2006/relationships/tags" Target="../tags/tag782.xml"/><Relationship Id="rId28" Type="http://schemas.openxmlformats.org/officeDocument/2006/relationships/tags" Target="../tags/tag787.xml"/><Relationship Id="rId36" Type="http://schemas.openxmlformats.org/officeDocument/2006/relationships/tags" Target="../tags/tag795.xml"/><Relationship Id="rId49" Type="http://schemas.openxmlformats.org/officeDocument/2006/relationships/tags" Target="../tags/tag808.xml"/><Relationship Id="rId57" Type="http://schemas.openxmlformats.org/officeDocument/2006/relationships/tags" Target="../tags/tag816.xml"/><Relationship Id="rId10" Type="http://schemas.openxmlformats.org/officeDocument/2006/relationships/tags" Target="../tags/tag769.xml"/><Relationship Id="rId31" Type="http://schemas.openxmlformats.org/officeDocument/2006/relationships/tags" Target="../tags/tag790.xml"/><Relationship Id="rId44" Type="http://schemas.openxmlformats.org/officeDocument/2006/relationships/tags" Target="../tags/tag803.xml"/><Relationship Id="rId52" Type="http://schemas.openxmlformats.org/officeDocument/2006/relationships/tags" Target="../tags/tag811.xml"/><Relationship Id="rId60" Type="http://schemas.openxmlformats.org/officeDocument/2006/relationships/tags" Target="../tags/tag819.xml"/><Relationship Id="rId65" Type="http://schemas.openxmlformats.org/officeDocument/2006/relationships/tags" Target="../tags/tag824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763.xml"/><Relationship Id="rId9" Type="http://schemas.openxmlformats.org/officeDocument/2006/relationships/tags" Target="../tags/tag768.xml"/><Relationship Id="rId13" Type="http://schemas.openxmlformats.org/officeDocument/2006/relationships/tags" Target="../tags/tag772.xml"/><Relationship Id="rId18" Type="http://schemas.openxmlformats.org/officeDocument/2006/relationships/tags" Target="../tags/tag777.xml"/><Relationship Id="rId39" Type="http://schemas.openxmlformats.org/officeDocument/2006/relationships/tags" Target="../tags/tag798.xml"/><Relationship Id="rId34" Type="http://schemas.openxmlformats.org/officeDocument/2006/relationships/tags" Target="../tags/tag793.xml"/><Relationship Id="rId50" Type="http://schemas.openxmlformats.org/officeDocument/2006/relationships/tags" Target="../tags/tag809.xml"/><Relationship Id="rId55" Type="http://schemas.openxmlformats.org/officeDocument/2006/relationships/tags" Target="../tags/tag814.xml"/><Relationship Id="rId7" Type="http://schemas.openxmlformats.org/officeDocument/2006/relationships/tags" Target="../tags/tag766.xml"/><Relationship Id="rId71" Type="http://schemas.openxmlformats.org/officeDocument/2006/relationships/tags" Target="../tags/tag830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26" Type="http://schemas.openxmlformats.org/officeDocument/2006/relationships/tags" Target="../tags/tag40.xml"/><Relationship Id="rId39" Type="http://schemas.openxmlformats.org/officeDocument/2006/relationships/notesSlide" Target="../notesSlides/notesSlide3.xml"/><Relationship Id="rId21" Type="http://schemas.openxmlformats.org/officeDocument/2006/relationships/tags" Target="../tags/tag35.xml"/><Relationship Id="rId34" Type="http://schemas.openxmlformats.org/officeDocument/2006/relationships/tags" Target="../tags/tag48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33" Type="http://schemas.openxmlformats.org/officeDocument/2006/relationships/tags" Target="../tags/tag47.xml"/><Relationship Id="rId38" Type="http://schemas.openxmlformats.org/officeDocument/2006/relationships/slideLayout" Target="../slideLayouts/slideLayout6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0" Type="http://schemas.openxmlformats.org/officeDocument/2006/relationships/tags" Target="../tags/tag34.xml"/><Relationship Id="rId29" Type="http://schemas.openxmlformats.org/officeDocument/2006/relationships/tags" Target="../tags/tag43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32" Type="http://schemas.openxmlformats.org/officeDocument/2006/relationships/tags" Target="../tags/tag46.xml"/><Relationship Id="rId37" Type="http://schemas.openxmlformats.org/officeDocument/2006/relationships/tags" Target="../tags/tag51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28" Type="http://schemas.openxmlformats.org/officeDocument/2006/relationships/tags" Target="../tags/tag42.xml"/><Relationship Id="rId36" Type="http://schemas.openxmlformats.org/officeDocument/2006/relationships/tags" Target="../tags/tag50.xml"/><Relationship Id="rId10" Type="http://schemas.openxmlformats.org/officeDocument/2006/relationships/tags" Target="../tags/tag24.xml"/><Relationship Id="rId19" Type="http://schemas.openxmlformats.org/officeDocument/2006/relationships/tags" Target="../tags/tag33.xml"/><Relationship Id="rId31" Type="http://schemas.openxmlformats.org/officeDocument/2006/relationships/tags" Target="../tags/tag45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tags" Target="../tags/tag41.xml"/><Relationship Id="rId30" Type="http://schemas.openxmlformats.org/officeDocument/2006/relationships/tags" Target="../tags/tag44.xml"/><Relationship Id="rId35" Type="http://schemas.openxmlformats.org/officeDocument/2006/relationships/tags" Target="../tags/tag49.xml"/><Relationship Id="rId8" Type="http://schemas.openxmlformats.org/officeDocument/2006/relationships/tags" Target="../tags/tag22.xml"/><Relationship Id="rId3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26" Type="http://schemas.openxmlformats.org/officeDocument/2006/relationships/tags" Target="../tags/tag77.xml"/><Relationship Id="rId39" Type="http://schemas.openxmlformats.org/officeDocument/2006/relationships/notesSlide" Target="../notesSlides/notesSlide4.xml"/><Relationship Id="rId21" Type="http://schemas.openxmlformats.org/officeDocument/2006/relationships/tags" Target="../tags/tag72.xml"/><Relationship Id="rId34" Type="http://schemas.openxmlformats.org/officeDocument/2006/relationships/tags" Target="../tags/tag85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5" Type="http://schemas.openxmlformats.org/officeDocument/2006/relationships/tags" Target="../tags/tag76.xml"/><Relationship Id="rId33" Type="http://schemas.openxmlformats.org/officeDocument/2006/relationships/tags" Target="../tags/tag84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29" Type="http://schemas.openxmlformats.org/officeDocument/2006/relationships/tags" Target="../tags/tag80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24" Type="http://schemas.openxmlformats.org/officeDocument/2006/relationships/tags" Target="../tags/tag75.xml"/><Relationship Id="rId32" Type="http://schemas.openxmlformats.org/officeDocument/2006/relationships/tags" Target="../tags/tag83.xml"/><Relationship Id="rId37" Type="http://schemas.openxmlformats.org/officeDocument/2006/relationships/tags" Target="../tags/tag88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tags" Target="../tags/tag74.xml"/><Relationship Id="rId28" Type="http://schemas.openxmlformats.org/officeDocument/2006/relationships/tags" Target="../tags/tag79.xml"/><Relationship Id="rId36" Type="http://schemas.openxmlformats.org/officeDocument/2006/relationships/tags" Target="../tags/tag87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31" Type="http://schemas.openxmlformats.org/officeDocument/2006/relationships/tags" Target="../tags/tag82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tags" Target="../tags/tag73.xml"/><Relationship Id="rId27" Type="http://schemas.openxmlformats.org/officeDocument/2006/relationships/tags" Target="../tags/tag78.xml"/><Relationship Id="rId30" Type="http://schemas.openxmlformats.org/officeDocument/2006/relationships/tags" Target="../tags/tag81.xml"/><Relationship Id="rId35" Type="http://schemas.openxmlformats.org/officeDocument/2006/relationships/tags" Target="../tags/tag86.xml"/><Relationship Id="rId8" Type="http://schemas.openxmlformats.org/officeDocument/2006/relationships/tags" Target="../tags/tag59.xml"/><Relationship Id="rId3" Type="http://schemas.openxmlformats.org/officeDocument/2006/relationships/tags" Target="../tags/tag5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tags" Target="../tags/tag106.xml"/><Relationship Id="rId18" Type="http://schemas.openxmlformats.org/officeDocument/2006/relationships/tags" Target="../tags/tag111.xml"/><Relationship Id="rId26" Type="http://schemas.openxmlformats.org/officeDocument/2006/relationships/tags" Target="../tags/tag119.xml"/><Relationship Id="rId3" Type="http://schemas.openxmlformats.org/officeDocument/2006/relationships/tags" Target="../tags/tag96.xml"/><Relationship Id="rId21" Type="http://schemas.openxmlformats.org/officeDocument/2006/relationships/tags" Target="../tags/tag114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17" Type="http://schemas.openxmlformats.org/officeDocument/2006/relationships/tags" Target="../tags/tag110.xml"/><Relationship Id="rId25" Type="http://schemas.openxmlformats.org/officeDocument/2006/relationships/tags" Target="../tags/tag118.xml"/><Relationship Id="rId2" Type="http://schemas.openxmlformats.org/officeDocument/2006/relationships/tags" Target="../tags/tag95.xml"/><Relationship Id="rId16" Type="http://schemas.openxmlformats.org/officeDocument/2006/relationships/tags" Target="../tags/tag109.xml"/><Relationship Id="rId20" Type="http://schemas.openxmlformats.org/officeDocument/2006/relationships/tags" Target="../tags/tag113.xml"/><Relationship Id="rId29" Type="http://schemas.openxmlformats.org/officeDocument/2006/relationships/tags" Target="../tags/tag122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24" Type="http://schemas.openxmlformats.org/officeDocument/2006/relationships/tags" Target="../tags/tag117.xml"/><Relationship Id="rId5" Type="http://schemas.openxmlformats.org/officeDocument/2006/relationships/tags" Target="../tags/tag98.xml"/><Relationship Id="rId15" Type="http://schemas.openxmlformats.org/officeDocument/2006/relationships/tags" Target="../tags/tag108.xml"/><Relationship Id="rId23" Type="http://schemas.openxmlformats.org/officeDocument/2006/relationships/tags" Target="../tags/tag116.xml"/><Relationship Id="rId28" Type="http://schemas.openxmlformats.org/officeDocument/2006/relationships/tags" Target="../tags/tag121.xml"/><Relationship Id="rId10" Type="http://schemas.openxmlformats.org/officeDocument/2006/relationships/tags" Target="../tags/tag103.xml"/><Relationship Id="rId19" Type="http://schemas.openxmlformats.org/officeDocument/2006/relationships/tags" Target="../tags/tag112.xml"/><Relationship Id="rId31" Type="http://schemas.openxmlformats.org/officeDocument/2006/relationships/notesSlide" Target="../notesSlides/notesSlide6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tags" Target="../tags/tag107.xml"/><Relationship Id="rId22" Type="http://schemas.openxmlformats.org/officeDocument/2006/relationships/tags" Target="../tags/tag115.xml"/><Relationship Id="rId27" Type="http://schemas.openxmlformats.org/officeDocument/2006/relationships/tags" Target="../tags/tag120.xml"/><Relationship Id="rId30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13" Type="http://schemas.openxmlformats.org/officeDocument/2006/relationships/tags" Target="../tags/tag135.xml"/><Relationship Id="rId18" Type="http://schemas.openxmlformats.org/officeDocument/2006/relationships/tags" Target="../tags/tag140.xml"/><Relationship Id="rId26" Type="http://schemas.openxmlformats.org/officeDocument/2006/relationships/tags" Target="../tags/tag148.xml"/><Relationship Id="rId3" Type="http://schemas.openxmlformats.org/officeDocument/2006/relationships/tags" Target="../tags/tag125.xml"/><Relationship Id="rId21" Type="http://schemas.openxmlformats.org/officeDocument/2006/relationships/tags" Target="../tags/tag143.xml"/><Relationship Id="rId7" Type="http://schemas.openxmlformats.org/officeDocument/2006/relationships/tags" Target="../tags/tag129.xml"/><Relationship Id="rId12" Type="http://schemas.openxmlformats.org/officeDocument/2006/relationships/tags" Target="../tags/tag134.xml"/><Relationship Id="rId17" Type="http://schemas.openxmlformats.org/officeDocument/2006/relationships/tags" Target="../tags/tag139.xml"/><Relationship Id="rId25" Type="http://schemas.openxmlformats.org/officeDocument/2006/relationships/tags" Target="../tags/tag147.xml"/><Relationship Id="rId2" Type="http://schemas.openxmlformats.org/officeDocument/2006/relationships/tags" Target="../tags/tag124.xml"/><Relationship Id="rId16" Type="http://schemas.openxmlformats.org/officeDocument/2006/relationships/tags" Target="../tags/tag138.xml"/><Relationship Id="rId20" Type="http://schemas.openxmlformats.org/officeDocument/2006/relationships/tags" Target="../tags/tag142.xml"/><Relationship Id="rId29" Type="http://schemas.openxmlformats.org/officeDocument/2006/relationships/tags" Target="../tags/tag151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tags" Target="../tags/tag133.xml"/><Relationship Id="rId24" Type="http://schemas.openxmlformats.org/officeDocument/2006/relationships/tags" Target="../tags/tag146.xml"/><Relationship Id="rId32" Type="http://schemas.openxmlformats.org/officeDocument/2006/relationships/notesSlide" Target="../notesSlides/notesSlide7.xml"/><Relationship Id="rId5" Type="http://schemas.openxmlformats.org/officeDocument/2006/relationships/tags" Target="../tags/tag127.xml"/><Relationship Id="rId15" Type="http://schemas.openxmlformats.org/officeDocument/2006/relationships/tags" Target="../tags/tag137.xml"/><Relationship Id="rId23" Type="http://schemas.openxmlformats.org/officeDocument/2006/relationships/tags" Target="../tags/tag145.xml"/><Relationship Id="rId28" Type="http://schemas.openxmlformats.org/officeDocument/2006/relationships/tags" Target="../tags/tag150.xml"/><Relationship Id="rId10" Type="http://schemas.openxmlformats.org/officeDocument/2006/relationships/tags" Target="../tags/tag132.xml"/><Relationship Id="rId19" Type="http://schemas.openxmlformats.org/officeDocument/2006/relationships/tags" Target="../tags/tag141.xml"/><Relationship Id="rId31" Type="http://schemas.openxmlformats.org/officeDocument/2006/relationships/slideLayout" Target="../slideLayouts/slideLayout6.xml"/><Relationship Id="rId4" Type="http://schemas.openxmlformats.org/officeDocument/2006/relationships/tags" Target="../tags/tag126.xml"/><Relationship Id="rId9" Type="http://schemas.openxmlformats.org/officeDocument/2006/relationships/tags" Target="../tags/tag131.xml"/><Relationship Id="rId14" Type="http://schemas.openxmlformats.org/officeDocument/2006/relationships/tags" Target="../tags/tag136.xml"/><Relationship Id="rId22" Type="http://schemas.openxmlformats.org/officeDocument/2006/relationships/tags" Target="../tags/tag144.xml"/><Relationship Id="rId27" Type="http://schemas.openxmlformats.org/officeDocument/2006/relationships/tags" Target="../tags/tag149.xml"/><Relationship Id="rId30" Type="http://schemas.openxmlformats.org/officeDocument/2006/relationships/tags" Target="../tags/tag1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Fall </a:t>
            </a:r>
            <a:r>
              <a:rPr lang="en-US" altLang="en-US" dirty="0"/>
              <a:t>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</a:t>
            </a:r>
            <a:r>
              <a:rPr lang="en-US" altLang="en-US" dirty="0" smtClean="0"/>
              <a:t>27: Minimum Spanning Trees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06400" y="171450"/>
            <a:ext cx="8128000" cy="6858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Minimum Spanning Trees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11200" y="857250"/>
            <a:ext cx="7772400" cy="5429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Given an undirected graph </a:t>
            </a:r>
            <a:r>
              <a:rPr lang="en-US" altLang="en-US" b="1" dirty="0" smtClean="0"/>
              <a:t>G</a:t>
            </a:r>
            <a:r>
              <a:rPr lang="en-US" altLang="en-US" dirty="0" smtClean="0"/>
              <a:t>=(</a:t>
            </a:r>
            <a:r>
              <a:rPr lang="en-US" altLang="en-US" b="1" dirty="0" smtClean="0"/>
              <a:t>V,E</a:t>
            </a:r>
            <a:r>
              <a:rPr lang="en-US" altLang="en-US" dirty="0" smtClean="0"/>
              <a:t>), find a graph </a:t>
            </a:r>
            <a:r>
              <a:rPr lang="en-US" altLang="en-US" b="1" dirty="0" smtClean="0"/>
              <a:t>G’=(V, E’)</a:t>
            </a:r>
            <a:r>
              <a:rPr lang="en-US" altLang="en-US" dirty="0" smtClean="0"/>
              <a:t> such that:</a:t>
            </a:r>
          </a:p>
          <a:p>
            <a:pPr lvl="1" eaLnBrk="1" hangingPunct="1"/>
            <a:r>
              <a:rPr lang="en-US" altLang="en-US" dirty="0" smtClean="0"/>
              <a:t>E</a:t>
            </a:r>
            <a:r>
              <a:rPr lang="en-US" altLang="en-US" b="1" dirty="0" smtClean="0"/>
              <a:t>’ </a:t>
            </a:r>
            <a:r>
              <a:rPr lang="en-US" altLang="en-US" dirty="0" smtClean="0"/>
              <a:t>is a subset of E</a:t>
            </a:r>
          </a:p>
          <a:p>
            <a:pPr lvl="1" eaLnBrk="1" hangingPunct="1"/>
            <a:r>
              <a:rPr lang="en-US" altLang="en-US" dirty="0" smtClean="0"/>
              <a:t>|E</a:t>
            </a:r>
            <a:r>
              <a:rPr lang="en-US" altLang="en-US" b="1" dirty="0" smtClean="0"/>
              <a:t>’</a:t>
            </a:r>
            <a:r>
              <a:rPr lang="en-US" altLang="en-US" dirty="0" smtClean="0"/>
              <a:t>| = |V| - 1</a:t>
            </a:r>
          </a:p>
          <a:p>
            <a:pPr lvl="1" eaLnBrk="1" hangingPunct="1"/>
            <a:r>
              <a:rPr lang="en-US" altLang="en-US" dirty="0" smtClean="0"/>
              <a:t>G</a:t>
            </a:r>
            <a:r>
              <a:rPr lang="en-US" altLang="en-US" b="1" dirty="0" smtClean="0"/>
              <a:t>’</a:t>
            </a:r>
            <a:r>
              <a:rPr lang="en-US" altLang="en-US" dirty="0" smtClean="0"/>
              <a:t> is connected</a:t>
            </a:r>
          </a:p>
          <a:p>
            <a:pPr lvl="1" eaLnBrk="1" hangingPunct="1"/>
            <a:r>
              <a:rPr lang="en-US" altLang="en-US" dirty="0" smtClean="0"/>
              <a:t>                  is minimal</a:t>
            </a:r>
          </a:p>
          <a:p>
            <a:pPr lvl="1" eaLnBrk="1" hangingPunct="1"/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marL="457200" lvl="1" indent="0" eaLnBrk="1" hangingPunct="1">
              <a:buNone/>
            </a:pPr>
            <a:endParaRPr lang="en-US" altLang="en-US" dirty="0" smtClean="0"/>
          </a:p>
        </p:txBody>
      </p:sp>
      <p:graphicFrame>
        <p:nvGraphicFramePr>
          <p:cNvPr id="25605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600200" y="3581400"/>
          <a:ext cx="1447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8" imgW="482391" imgH="355446" progId="Equation.3">
                  <p:embed/>
                </p:oleObj>
              </mc:Choice>
              <mc:Fallback>
                <p:oleObj name="Equation" r:id="rId8" imgW="482391" imgH="355446" progId="Equation.3">
                  <p:embed/>
                  <p:pic>
                    <p:nvPicPr>
                      <p:cNvPr id="2560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1447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2362200"/>
            <a:ext cx="2895600" cy="7571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G</a:t>
            </a:r>
            <a:r>
              <a:rPr lang="en-US" altLang="en-US" sz="2400" b="1" dirty="0">
                <a:latin typeface="+mn-lt"/>
              </a:rPr>
              <a:t>’</a:t>
            </a:r>
            <a:r>
              <a:rPr lang="en-US" altLang="en-US" sz="2400" dirty="0">
                <a:latin typeface="+mn-lt"/>
              </a:rPr>
              <a:t> is a </a:t>
            </a:r>
            <a:r>
              <a:rPr lang="en-US" altLang="en-US" sz="2400" b="1" dirty="0">
                <a:solidFill>
                  <a:srgbClr val="FF0000"/>
                </a:solidFill>
                <a:latin typeface="+mn-lt"/>
              </a:rPr>
              <a:t>minimum spanning tree</a:t>
            </a:r>
            <a:r>
              <a:rPr lang="en-US" altLang="en-US" sz="2400" dirty="0">
                <a:latin typeface="+mn-lt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Minimum Spanning Tree Problem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Input: Undirected Graph G = (V,E) and  C(e) is the cost of edge e.</a:t>
            </a:r>
          </a:p>
          <a:p>
            <a:pPr eaLnBrk="1" hangingPunct="1"/>
            <a:r>
              <a:rPr lang="en-US" altLang="en-US" dirty="0" smtClean="0"/>
              <a:t>Output: A spanning tree T with minimum total cost.  Find a tree T that minimizes</a:t>
            </a:r>
          </a:p>
        </p:txBody>
      </p:sp>
      <p:graphicFrame>
        <p:nvGraphicFramePr>
          <p:cNvPr id="26629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322638" y="4419600"/>
          <a:ext cx="234791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977476" imgH="342751" progId="Equation.3">
                  <p:embed/>
                </p:oleObj>
              </mc:Choice>
              <mc:Fallback>
                <p:oleObj name="Equation" r:id="rId7" imgW="977476" imgH="342751" progId="Equation.3">
                  <p:embed/>
                  <p:pic>
                    <p:nvPicPr>
                      <p:cNvPr id="266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4419600"/>
                        <a:ext cx="2347912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26337" y="3542848"/>
            <a:ext cx="8573631" cy="317862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Kruskal’s</a:t>
            </a:r>
            <a:r>
              <a:rPr lang="en-US" altLang="en-US" dirty="0"/>
              <a:t> MST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749174" y="1315244"/>
            <a:ext cx="7772400" cy="17145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Idea</a:t>
            </a:r>
            <a:r>
              <a:rPr lang="en-US" altLang="en-US" sz="2400" smtClean="0"/>
              <a:t>: Grow a </a:t>
            </a:r>
            <a:r>
              <a:rPr lang="en-US" altLang="en-US" sz="2400" smtClean="0">
                <a:solidFill>
                  <a:srgbClr val="FF0000"/>
                </a:solidFill>
              </a:rPr>
              <a:t>forest</a:t>
            </a:r>
            <a:r>
              <a:rPr lang="en-US" altLang="en-US" sz="2400" smtClean="0"/>
              <a:t> out of edges that do not create a cycle.  Pick an edge with the smallest weight.</a:t>
            </a:r>
            <a:endParaRPr lang="en-US" altLang="en-US" sz="2400" dirty="0" smtClean="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2800" y="2971800"/>
            <a:ext cx="1095877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6600"/>
                </a:solidFill>
                <a:latin typeface="+mn-lt"/>
              </a:rPr>
              <a:t>G=(V,E)</a:t>
            </a:r>
          </a:p>
        </p:txBody>
      </p:sp>
      <p:sp>
        <p:nvSpPr>
          <p:cNvPr id="9" name="Oval 8"/>
          <p:cNvSpPr/>
          <p:nvPr/>
        </p:nvSpPr>
        <p:spPr>
          <a:xfrm>
            <a:off x="1258432" y="4055952"/>
            <a:ext cx="1332368" cy="7423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62543" y="5432079"/>
            <a:ext cx="823865" cy="4436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20551714">
            <a:off x="3124200" y="4680642"/>
            <a:ext cx="3158905" cy="4164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97101" y="5875699"/>
            <a:ext cx="534154" cy="4806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129555">
            <a:off x="6047714" y="5187635"/>
            <a:ext cx="1394234" cy="7061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18505" y="3902044"/>
            <a:ext cx="258024" cy="23606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74198" y="5057680"/>
            <a:ext cx="258024" cy="23606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87641" y="5493605"/>
            <a:ext cx="258024" cy="23606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014396" y="4199321"/>
            <a:ext cx="258024" cy="23606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260553" y="4067663"/>
            <a:ext cx="683872" cy="2138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6" idx="3"/>
          </p:cNvCxnSpPr>
          <p:nvPr/>
        </p:nvCxnSpPr>
        <p:spPr>
          <a:xfrm flipV="1">
            <a:off x="2934990" y="5259174"/>
            <a:ext cx="776995" cy="3162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362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Kruskal’s</a:t>
            </a:r>
            <a:r>
              <a:rPr lang="en-US" altLang="en-US" dirty="0"/>
              <a:t> Algorithm for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altLang="en-US" sz="2800" dirty="0"/>
              <a:t>An </a:t>
            </a:r>
            <a:r>
              <a:rPr lang="en-US" altLang="en-US" sz="2800" i="1" dirty="0"/>
              <a:t>edge-based</a:t>
            </a:r>
            <a:r>
              <a:rPr lang="en-US" altLang="en-US" sz="2800" dirty="0"/>
              <a:t> greedy algorithm</a:t>
            </a:r>
          </a:p>
          <a:p>
            <a:pPr marL="990600" lvl="1" indent="-533400">
              <a:buNone/>
            </a:pPr>
            <a:r>
              <a:rPr lang="en-US" altLang="en-US" sz="2400" dirty="0"/>
              <a:t>Builds MST by greedily adding edges</a:t>
            </a:r>
          </a:p>
          <a:p>
            <a:pPr marL="609600" indent="-609600">
              <a:buNone/>
            </a:pPr>
            <a:endParaRPr lang="en-US" altLang="en-US" sz="1400" b="1" dirty="0">
              <a:solidFill>
                <a:srgbClr val="00CC00"/>
              </a:solidFill>
            </a:endParaRPr>
          </a:p>
          <a:p>
            <a:pPr marL="0" indent="0">
              <a:buNone/>
            </a:pPr>
            <a:r>
              <a:rPr lang="en-US" altLang="en-US" sz="2400" dirty="0"/>
              <a:t>Initialize with</a:t>
            </a:r>
          </a:p>
          <a:p>
            <a:pPr marL="457200" lvl="1" indent="0">
              <a:buNone/>
            </a:pPr>
            <a:r>
              <a:rPr lang="en-US" altLang="en-US" sz="2000" dirty="0"/>
              <a:t>empty MST</a:t>
            </a:r>
          </a:p>
          <a:p>
            <a:pPr marL="457200" lvl="1" indent="0">
              <a:buNone/>
            </a:pPr>
            <a:r>
              <a:rPr lang="en-US" altLang="en-US" sz="2000" dirty="0"/>
              <a:t>all vertices marked unconnected</a:t>
            </a:r>
          </a:p>
          <a:p>
            <a:pPr marL="457200" lvl="1" indent="0">
              <a:buNone/>
            </a:pPr>
            <a:r>
              <a:rPr lang="en-US" altLang="en-US" sz="2000" dirty="0"/>
              <a:t>all edges unmarked</a:t>
            </a:r>
          </a:p>
          <a:p>
            <a:pPr marL="0" indent="0">
              <a:buNone/>
            </a:pPr>
            <a:r>
              <a:rPr lang="en-US" altLang="en-US" sz="2400" dirty="0"/>
              <a:t>While there are still unmarked edges</a:t>
            </a:r>
          </a:p>
          <a:p>
            <a:pPr marL="457200" lvl="1" indent="0">
              <a:buNone/>
            </a:pPr>
            <a:r>
              <a:rPr lang="en-US" altLang="en-US" sz="2000" dirty="0"/>
              <a:t>Pick the </a:t>
            </a:r>
            <a:r>
              <a:rPr lang="en-US" altLang="en-US" sz="2000" u="sng" dirty="0"/>
              <a:t>lowest cost </a:t>
            </a:r>
            <a:r>
              <a:rPr lang="en-US" altLang="en-US" sz="2000" u="sng" dirty="0" smtClean="0"/>
              <a:t> unmarked edge</a:t>
            </a:r>
            <a:r>
              <a:rPr lang="en-US" altLang="en-US" sz="2000" dirty="0" smtClean="0"/>
              <a:t>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u,v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  <a:r>
              <a:rPr lang="en-US" altLang="en-US" sz="2000" dirty="0"/>
              <a:t> and mark it</a:t>
            </a:r>
          </a:p>
          <a:p>
            <a:pPr marL="457200" lvl="1" indent="0">
              <a:buNone/>
            </a:pPr>
            <a:r>
              <a:rPr lang="en-US" altLang="en-US" sz="2000" dirty="0"/>
              <a:t>If </a:t>
            </a:r>
            <a:r>
              <a:rPr lang="en-US" altLang="en-US" sz="2000" b="1" dirty="0">
                <a:latin typeface="Courier New" pitchFamily="49" charset="0"/>
              </a:rPr>
              <a:t>u</a:t>
            </a:r>
            <a:r>
              <a:rPr lang="en-US" altLang="en-US" sz="2000" dirty="0"/>
              <a:t> and </a:t>
            </a:r>
            <a:r>
              <a:rPr lang="en-US" altLang="en-US" sz="2000" b="1" dirty="0">
                <a:latin typeface="Courier New" pitchFamily="49" charset="0"/>
              </a:rPr>
              <a:t>v</a:t>
            </a:r>
            <a:r>
              <a:rPr lang="en-US" altLang="en-US" sz="2000" dirty="0"/>
              <a:t> are not already connected, add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u,v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  <a:r>
              <a:rPr lang="en-US" altLang="en-US" sz="2000" dirty="0"/>
              <a:t> to the MST and mark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u</a:t>
            </a:r>
            <a:r>
              <a:rPr lang="en-US" altLang="en-US" sz="2000" dirty="0"/>
              <a:t> and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v</a:t>
            </a:r>
            <a:r>
              <a:rPr lang="en-US" altLang="en-US" sz="2000" dirty="0"/>
              <a:t> as connected to each other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50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Example of for Kruskal  </a:t>
            </a:r>
          </a:p>
        </p:txBody>
      </p:sp>
      <p:sp>
        <p:nvSpPr>
          <p:cNvPr id="2970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5800" y="22447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970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1000" y="36163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2970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21200" y="40735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2970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36163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2970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21200" y="29305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29705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73600" y="19399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29706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21400" y="24733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9707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530600" y="2090738"/>
            <a:ext cx="1143000" cy="306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673600" y="2244725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978400" y="2092325"/>
            <a:ext cx="1143000" cy="533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826000" y="3082925"/>
            <a:ext cx="1066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121400" y="2778125"/>
            <a:ext cx="152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673600" y="3235325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826000" y="3844925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25800" y="3768725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073400" y="2549525"/>
            <a:ext cx="3048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530600" y="2549525"/>
            <a:ext cx="10668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18050" y="23241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9718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44800" y="2817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9719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0829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29720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75250" y="2933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29721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1400" y="40005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2972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7650" y="40005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29723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625975" y="34305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9724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73800" y="2930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9725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46188" y="4992688"/>
            <a:ext cx="72120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(7,4) (2,1) (7,5) (5,6) (5,4) (1,6) (2,7) (2,3) (3,4) (1,5)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0      1       1      2      2       3      3      3       3       4</a:t>
            </a:r>
          </a:p>
        </p:txBody>
      </p:sp>
      <p:sp>
        <p:nvSpPr>
          <p:cNvPr id="29726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43338" y="17510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9727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37188" y="19034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9728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978400" y="2090738"/>
            <a:ext cx="12954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Data Structures for </a:t>
            </a:r>
            <a:r>
              <a:rPr lang="en-US" altLang="en-US" dirty="0" err="1" smtClean="0"/>
              <a:t>Kruskal</a:t>
            </a:r>
            <a:endParaRPr lang="en-US" altLang="en-US" dirty="0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Sorted edge list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Disjoint Union / Find</a:t>
            </a:r>
          </a:p>
          <a:p>
            <a:pPr lvl="1" eaLnBrk="1" hangingPunct="1"/>
            <a:r>
              <a:rPr lang="en-US" altLang="en-US" sz="2400" dirty="0" smtClean="0"/>
              <a:t>Union(</a:t>
            </a:r>
            <a:r>
              <a:rPr lang="en-US" altLang="en-US" sz="2400" i="1" dirty="0" err="1" smtClean="0"/>
              <a:t>a,b</a:t>
            </a:r>
            <a:r>
              <a:rPr lang="en-US" altLang="en-US" sz="2400" dirty="0" smtClean="0"/>
              <a:t>) - merge the disjoint sets named by </a:t>
            </a:r>
            <a:r>
              <a:rPr lang="en-US" altLang="en-US" sz="2400" i="1" dirty="0" smtClean="0"/>
              <a:t>a</a:t>
            </a:r>
            <a:r>
              <a:rPr lang="en-US" altLang="en-US" sz="2400" dirty="0" smtClean="0"/>
              <a:t> and </a:t>
            </a:r>
            <a:r>
              <a:rPr lang="en-US" altLang="en-US" sz="2400" i="1" dirty="0" smtClean="0"/>
              <a:t>b</a:t>
            </a:r>
          </a:p>
          <a:p>
            <a:pPr lvl="1" eaLnBrk="1" hangingPunct="1"/>
            <a:r>
              <a:rPr lang="en-US" altLang="en-US" sz="2400" dirty="0" smtClean="0"/>
              <a:t>Find(a) returns the name of the set containing </a:t>
            </a:r>
            <a:r>
              <a:rPr lang="en-US" altLang="en-US" sz="2400" i="1" dirty="0" smtClean="0"/>
              <a:t>a</a:t>
            </a:r>
          </a:p>
          <a:p>
            <a:r>
              <a:rPr lang="en-US" altLang="en-US" dirty="0" smtClean="0"/>
              <a:t>Union / Find data structure will be presented at end of lecture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307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362200"/>
            <a:ext cx="7212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(7,4) (2,1) (7,5) (5,6) (5,4) (1,6) (2,7) (2,3) (3,4) (1,5)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0      1       1      2      2       3      3      3       3       4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0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Example of DU/F  </a:t>
            </a:r>
          </a:p>
        </p:txBody>
      </p:sp>
      <p:sp>
        <p:nvSpPr>
          <p:cNvPr id="3174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5800" y="22447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3174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1000" y="36163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3175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21200" y="40735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31751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36163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752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21200" y="29305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53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73600" y="19399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31754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21400" y="2473325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5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530600" y="2090738"/>
            <a:ext cx="1143000" cy="3063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673600" y="2244725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978400" y="2092325"/>
            <a:ext cx="1143000" cy="533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826000" y="3082925"/>
            <a:ext cx="10668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121400" y="2778125"/>
            <a:ext cx="152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673600" y="3235325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826000" y="3844925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25800" y="3768725"/>
            <a:ext cx="12954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073400" y="2549525"/>
            <a:ext cx="3048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530600" y="2549525"/>
            <a:ext cx="10668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18050" y="23241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6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44800" y="2817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67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0829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768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75250" y="29337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31769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1400" y="40005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31770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7650" y="40005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31771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625975" y="34305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31772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73800" y="29305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43338" y="17510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37188" y="19034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7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978400" y="2090738"/>
            <a:ext cx="12954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246188" y="4992688"/>
            <a:ext cx="658812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2057400" y="4992688"/>
            <a:ext cx="658813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844800" y="4992688"/>
            <a:ext cx="658813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503613" y="4992688"/>
            <a:ext cx="658812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Freeform 36"/>
          <p:cNvSpPr>
            <a:spLocks/>
          </p:cNvSpPr>
          <p:nvPr>
            <p:custDataLst>
              <p:tags r:id="rId34"/>
            </p:custDataLst>
          </p:nvPr>
        </p:nvSpPr>
        <p:spPr bwMode="auto">
          <a:xfrm>
            <a:off x="2489200" y="1473200"/>
            <a:ext cx="3632200" cy="1473200"/>
          </a:xfrm>
          <a:custGeom>
            <a:avLst/>
            <a:gdLst>
              <a:gd name="T0" fmla="*/ 2147483647 w 2288"/>
              <a:gd name="T1" fmla="*/ 2147483647 h 928"/>
              <a:gd name="T2" fmla="*/ 2147483647 w 2288"/>
              <a:gd name="T3" fmla="*/ 2147483647 h 928"/>
              <a:gd name="T4" fmla="*/ 2147483647 w 2288"/>
              <a:gd name="T5" fmla="*/ 2147483647 h 928"/>
              <a:gd name="T6" fmla="*/ 2147483647 w 2288"/>
              <a:gd name="T7" fmla="*/ 2147483647 h 928"/>
              <a:gd name="T8" fmla="*/ 2147483647 w 2288"/>
              <a:gd name="T9" fmla="*/ 2147483647 h 9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8" h="928">
                <a:moveTo>
                  <a:pt x="544" y="80"/>
                </a:moveTo>
                <a:cubicBezTo>
                  <a:pt x="168" y="160"/>
                  <a:pt x="0" y="528"/>
                  <a:pt x="16" y="656"/>
                </a:cubicBezTo>
                <a:cubicBezTo>
                  <a:pt x="32" y="784"/>
                  <a:pt x="264" y="928"/>
                  <a:pt x="640" y="848"/>
                </a:cubicBezTo>
                <a:cubicBezTo>
                  <a:pt x="1016" y="768"/>
                  <a:pt x="2288" y="304"/>
                  <a:pt x="2272" y="176"/>
                </a:cubicBezTo>
                <a:cubicBezTo>
                  <a:pt x="2256" y="48"/>
                  <a:pt x="920" y="0"/>
                  <a:pt x="544" y="80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Freeform 37"/>
          <p:cNvSpPr>
            <a:spLocks/>
          </p:cNvSpPr>
          <p:nvPr>
            <p:custDataLst>
              <p:tags r:id="rId35"/>
            </p:custDataLst>
          </p:nvPr>
        </p:nvSpPr>
        <p:spPr bwMode="auto">
          <a:xfrm>
            <a:off x="5778500" y="2032000"/>
            <a:ext cx="990600" cy="1066800"/>
          </a:xfrm>
          <a:custGeom>
            <a:avLst/>
            <a:gdLst>
              <a:gd name="T0" fmla="*/ 2147483647 w 624"/>
              <a:gd name="T1" fmla="*/ 2147483647 h 672"/>
              <a:gd name="T2" fmla="*/ 2147483647 w 624"/>
              <a:gd name="T3" fmla="*/ 2147483647 h 672"/>
              <a:gd name="T4" fmla="*/ 2147483647 w 624"/>
              <a:gd name="T5" fmla="*/ 2147483647 h 672"/>
              <a:gd name="T6" fmla="*/ 2147483647 w 624"/>
              <a:gd name="T7" fmla="*/ 2147483647 h 672"/>
              <a:gd name="T8" fmla="*/ 2147483647 w 624"/>
              <a:gd name="T9" fmla="*/ 2147483647 h 672"/>
              <a:gd name="T10" fmla="*/ 2147483647 w 624"/>
              <a:gd name="T11" fmla="*/ 2147483647 h 6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4" h="672">
                <a:moveTo>
                  <a:pt x="248" y="112"/>
                </a:moveTo>
                <a:cubicBezTo>
                  <a:pt x="176" y="152"/>
                  <a:pt x="16" y="216"/>
                  <a:pt x="8" y="304"/>
                </a:cubicBezTo>
                <a:cubicBezTo>
                  <a:pt x="0" y="392"/>
                  <a:pt x="104" y="608"/>
                  <a:pt x="200" y="640"/>
                </a:cubicBezTo>
                <a:cubicBezTo>
                  <a:pt x="296" y="672"/>
                  <a:pt x="544" y="592"/>
                  <a:pt x="584" y="496"/>
                </a:cubicBezTo>
                <a:cubicBezTo>
                  <a:pt x="624" y="400"/>
                  <a:pt x="496" y="128"/>
                  <a:pt x="440" y="64"/>
                </a:cubicBezTo>
                <a:cubicBezTo>
                  <a:pt x="384" y="0"/>
                  <a:pt x="320" y="72"/>
                  <a:pt x="248" y="112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Freeform 38"/>
          <p:cNvSpPr>
            <a:spLocks/>
          </p:cNvSpPr>
          <p:nvPr>
            <p:custDataLst>
              <p:tags r:id="rId36"/>
            </p:custDataLst>
          </p:nvPr>
        </p:nvSpPr>
        <p:spPr bwMode="auto">
          <a:xfrm>
            <a:off x="2298700" y="2628900"/>
            <a:ext cx="4318000" cy="2209800"/>
          </a:xfrm>
          <a:custGeom>
            <a:avLst/>
            <a:gdLst>
              <a:gd name="T0" fmla="*/ 2147483647 w 2720"/>
              <a:gd name="T1" fmla="*/ 2147483647 h 1392"/>
              <a:gd name="T2" fmla="*/ 2147483647 w 2720"/>
              <a:gd name="T3" fmla="*/ 2147483647 h 1392"/>
              <a:gd name="T4" fmla="*/ 2147483647 w 2720"/>
              <a:gd name="T5" fmla="*/ 2147483647 h 1392"/>
              <a:gd name="T6" fmla="*/ 2147483647 w 2720"/>
              <a:gd name="T7" fmla="*/ 2147483647 h 1392"/>
              <a:gd name="T8" fmla="*/ 2147483647 w 2720"/>
              <a:gd name="T9" fmla="*/ 2147483647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0" h="1392">
                <a:moveTo>
                  <a:pt x="40" y="600"/>
                </a:moveTo>
                <a:cubicBezTo>
                  <a:pt x="80" y="376"/>
                  <a:pt x="1328" y="0"/>
                  <a:pt x="1768" y="24"/>
                </a:cubicBezTo>
                <a:cubicBezTo>
                  <a:pt x="2208" y="48"/>
                  <a:pt x="2720" y="520"/>
                  <a:pt x="2680" y="744"/>
                </a:cubicBezTo>
                <a:cubicBezTo>
                  <a:pt x="2640" y="968"/>
                  <a:pt x="1968" y="1392"/>
                  <a:pt x="1528" y="1368"/>
                </a:cubicBezTo>
                <a:cubicBezTo>
                  <a:pt x="1088" y="1344"/>
                  <a:pt x="0" y="824"/>
                  <a:pt x="40" y="600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905000" y="3505200"/>
            <a:ext cx="354013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84" name="Text Box 40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74925" y="1335088"/>
            <a:ext cx="354013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2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689725" y="1944688"/>
            <a:ext cx="354013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86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46188" y="4992688"/>
            <a:ext cx="72120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(7,4) (2,1) (7,5) (5,6) (5,4) (1,6) (2,7) (2,3) (3,4) (1,5)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0      1       1      2      2       3      3      3       3       4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8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98475" y="3048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/>
              <a:t>Kruskal’s Algorithm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 the cheapest edge that joins disjoint components</a:t>
            </a:r>
          </a:p>
        </p:txBody>
      </p:sp>
      <p:sp>
        <p:nvSpPr>
          <p:cNvPr id="3277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179888" y="3587750"/>
            <a:ext cx="44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23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3279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3280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19</a:t>
            </a:r>
          </a:p>
        </p:txBody>
      </p:sp>
      <p:sp>
        <p:nvSpPr>
          <p:cNvPr id="3280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280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281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281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281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281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281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281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3281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281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281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3281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err="1" smtClean="0"/>
              <a:t>Kruskal’s</a:t>
            </a:r>
            <a:r>
              <a:rPr lang="en-US" altLang="en-US" dirty="0" smtClean="0"/>
              <a:t> Algorithm with DU / F</a:t>
            </a:r>
          </a:p>
        </p:txBody>
      </p:sp>
      <p:sp>
        <p:nvSpPr>
          <p:cNvPr id="33796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1752600"/>
            <a:ext cx="670888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Sort the edges by increasing cost;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Initialize A to be empty;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for each edge (</a:t>
            </a:r>
            <a:r>
              <a:rPr lang="en-US" altLang="en-US" sz="2400" dirty="0" err="1"/>
              <a:t>i,j</a:t>
            </a:r>
            <a:r>
              <a:rPr lang="en-US" altLang="en-US" sz="2400" dirty="0"/>
              <a:t>) chosen in increasing order do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  u := Find(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);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  v := Find(j);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  if </a:t>
            </a:r>
            <a:r>
              <a:rPr lang="en-US" altLang="en-US" sz="2400" dirty="0" smtClean="0"/>
              <a:t>(u != </a:t>
            </a:r>
            <a:r>
              <a:rPr lang="en-US" altLang="en-US" sz="2400" dirty="0"/>
              <a:t>v) then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 add (</a:t>
            </a:r>
            <a:r>
              <a:rPr lang="en-US" altLang="en-US" sz="2400" dirty="0" err="1"/>
              <a:t>i,j</a:t>
            </a:r>
            <a:r>
              <a:rPr lang="en-US" altLang="en-US" sz="2400" dirty="0"/>
              <a:t>) to A;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 Union(</a:t>
            </a:r>
            <a:r>
              <a:rPr lang="en-US" altLang="en-US" sz="2400" dirty="0" err="1"/>
              <a:t>u,v</a:t>
            </a:r>
            <a:r>
              <a:rPr lang="en-US" altLang="en-US" sz="2400" dirty="0"/>
              <a:t>);</a:t>
            </a:r>
          </a:p>
        </p:txBody>
      </p:sp>
      <p:sp>
        <p:nvSpPr>
          <p:cNvPr id="3379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1600200"/>
            <a:ext cx="6934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379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125" y="5345113"/>
            <a:ext cx="67706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This algorithm will work, but it goes through all the edges.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Is this always necessary?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Kruskal code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857250"/>
            <a:ext cx="8255000" cy="5486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void Graph::</a:t>
            </a:r>
            <a:r>
              <a:rPr lang="en-US" altLang="en-US" sz="2000" b="1" dirty="0" err="1" smtClean="0">
                <a:latin typeface="Courier New" pitchFamily="49" charset="0"/>
              </a:rPr>
              <a:t>kruskal</a:t>
            </a:r>
            <a:r>
              <a:rPr lang="en-US" altLang="en-US" sz="2000" b="1" dirty="0" smtClean="0">
                <a:latin typeface="Courier New" pitchFamily="49" charset="0"/>
              </a:rPr>
              <a:t>(){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</a:rPr>
              <a:t>int</a:t>
            </a:r>
            <a:r>
              <a:rPr lang="en-US" altLang="en-US" sz="2000" b="1" dirty="0" smtClean="0">
                <a:latin typeface="Courier New" pitchFamily="49" charset="0"/>
              </a:rPr>
              <a:t> </a:t>
            </a:r>
            <a:r>
              <a:rPr lang="en-US" altLang="en-US" sz="2000" b="1" dirty="0" err="1" smtClean="0">
                <a:latin typeface="Courier New" pitchFamily="49" charset="0"/>
              </a:rPr>
              <a:t>edgesAccepted</a:t>
            </a:r>
            <a:r>
              <a:rPr lang="en-US" altLang="en-US" sz="2000" b="1" dirty="0" smtClean="0">
                <a:latin typeface="Courier New" pitchFamily="49" charset="0"/>
              </a:rPr>
              <a:t> = 0;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</a:rPr>
              <a:t>DisjSet</a:t>
            </a:r>
            <a:r>
              <a:rPr lang="en-US" altLang="en-US" sz="2000" b="1" dirty="0" smtClean="0">
                <a:latin typeface="Courier New" pitchFamily="49" charset="0"/>
              </a:rPr>
              <a:t> s(NUM_VERTICES);</a:t>
            </a:r>
          </a:p>
          <a:p>
            <a:pPr eaLnBrk="1" hangingPunct="1">
              <a:buFontTx/>
              <a:buNone/>
            </a:pPr>
            <a:endParaRPr lang="en-US" altLang="en-US" sz="20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while (</a:t>
            </a:r>
            <a:r>
              <a:rPr lang="en-US" altLang="en-US" sz="2000" b="1" dirty="0" err="1" smtClean="0">
                <a:latin typeface="Courier New" pitchFamily="49" charset="0"/>
              </a:rPr>
              <a:t>edgesAccepted</a:t>
            </a:r>
            <a:r>
              <a:rPr lang="en-US" altLang="en-US" sz="2000" b="1" dirty="0" smtClean="0">
                <a:latin typeface="Courier New" pitchFamily="49" charset="0"/>
              </a:rPr>
              <a:t> &lt; NUM_VERTICES – 1){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</a:t>
            </a:r>
            <a:r>
              <a:rPr lang="en-US" altLang="en-US" sz="2000" b="1" dirty="0" smtClean="0">
                <a:solidFill>
                  <a:srgbClr val="339933"/>
                </a:solidFill>
                <a:latin typeface="Courier New" pitchFamily="49" charset="0"/>
              </a:rPr>
              <a:t>e = smallest weight edge not deleted yet;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// edge e = (u, v)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</a:t>
            </a:r>
            <a:r>
              <a:rPr lang="en-US" alt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uset</a:t>
            </a:r>
            <a:r>
              <a:rPr lang="en-US" alt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= </a:t>
            </a:r>
            <a:r>
              <a:rPr lang="en-US" alt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s.find</a:t>
            </a:r>
            <a:r>
              <a:rPr lang="en-US" alt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(u);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alt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vset</a:t>
            </a:r>
            <a:r>
              <a:rPr lang="en-US" alt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= </a:t>
            </a:r>
            <a:r>
              <a:rPr lang="en-US" alt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s.find</a:t>
            </a:r>
            <a:r>
              <a:rPr lang="en-US" alt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(v);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if (</a:t>
            </a:r>
            <a:r>
              <a:rPr lang="en-US" altLang="en-US" sz="2000" b="1" dirty="0" err="1" smtClean="0">
                <a:latin typeface="Courier New" pitchFamily="49" charset="0"/>
              </a:rPr>
              <a:t>uset</a:t>
            </a:r>
            <a:r>
              <a:rPr lang="en-US" altLang="en-US" sz="2000" b="1" dirty="0" smtClean="0">
                <a:latin typeface="Courier New" pitchFamily="49" charset="0"/>
              </a:rPr>
              <a:t> != </a:t>
            </a:r>
            <a:r>
              <a:rPr lang="en-US" altLang="en-US" sz="2000" b="1" dirty="0" err="1" smtClean="0">
                <a:latin typeface="Courier New" pitchFamily="49" charset="0"/>
              </a:rPr>
              <a:t>vset</a:t>
            </a:r>
            <a:r>
              <a:rPr lang="en-US" altLang="en-US" sz="2000" b="1" dirty="0" smtClean="0">
                <a:latin typeface="Courier New" pitchFamily="49" charset="0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  </a:t>
            </a:r>
            <a:r>
              <a:rPr lang="en-US" altLang="en-US" sz="2000" b="1" dirty="0" err="1" smtClean="0">
                <a:latin typeface="Courier New" pitchFamily="49" charset="0"/>
              </a:rPr>
              <a:t>edgesAccepted</a:t>
            </a:r>
            <a:r>
              <a:rPr lang="en-US" altLang="en-US" sz="2000" b="1" dirty="0" smtClean="0">
                <a:latin typeface="Courier New" pitchFamily="49" charset="0"/>
              </a:rPr>
              <a:t>++;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 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s.unionSets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uset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vset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482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24600" y="3886200"/>
            <a:ext cx="13382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2|E| finds</a:t>
            </a:r>
          </a:p>
        </p:txBody>
      </p:sp>
      <p:sp>
        <p:nvSpPr>
          <p:cNvPr id="34822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733800" y="3886200"/>
            <a:ext cx="25908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5715000"/>
            <a:ext cx="14239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|V| unions</a:t>
            </a:r>
          </a:p>
        </p:txBody>
      </p:sp>
      <p:sp>
        <p:nvSpPr>
          <p:cNvPr id="34824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4572000" y="5257800"/>
            <a:ext cx="1036638" cy="4841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13691" y="2900362"/>
            <a:ext cx="1651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339933"/>
                </a:solidFill>
                <a:latin typeface="Times New Roman" pitchFamily="18" charset="0"/>
              </a:rPr>
              <a:t>|E| heap ops</a:t>
            </a:r>
          </a:p>
        </p:txBody>
      </p:sp>
      <p:sp>
        <p:nvSpPr>
          <p:cNvPr id="3482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6172199" y="2880700"/>
            <a:ext cx="1141491" cy="242746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Text Box 11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9624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Find = log V</a:t>
            </a:r>
          </a:p>
        </p:txBody>
      </p:sp>
      <p:sp>
        <p:nvSpPr>
          <p:cNvPr id="34828" name="Text Box 14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5775325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Union = O(1)</a:t>
            </a:r>
          </a:p>
        </p:txBody>
      </p:sp>
      <p:sp>
        <p:nvSpPr>
          <p:cNvPr id="34829" name="Text Box 1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90600" y="6248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Total Cost:</a:t>
            </a:r>
          </a:p>
        </p:txBody>
      </p:sp>
      <p:sp>
        <p:nvSpPr>
          <p:cNvPr id="34830" name="Text Box 1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990600"/>
            <a:ext cx="2438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|V| ops to init. sets</a:t>
            </a:r>
          </a:p>
        </p:txBody>
      </p:sp>
      <p:sp>
        <p:nvSpPr>
          <p:cNvPr id="34831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343400" y="1295400"/>
            <a:ext cx="1143000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Upcoming lectures</a:t>
            </a:r>
          </a:p>
          <a:p>
            <a:pPr lvl="1"/>
            <a:r>
              <a:rPr lang="en-US" dirty="0" smtClean="0"/>
              <a:t>Graph </a:t>
            </a:r>
            <a:r>
              <a:rPr lang="en-US" dirty="0"/>
              <a:t>Algorithms </a:t>
            </a:r>
          </a:p>
          <a:p>
            <a:pPr lvl="2"/>
            <a:r>
              <a:rPr lang="en-US" strike="sngStrike" dirty="0"/>
              <a:t>Intro to graphs</a:t>
            </a:r>
          </a:p>
          <a:p>
            <a:pPr lvl="2"/>
            <a:r>
              <a:rPr lang="en-US" strike="sngStrike" dirty="0" smtClean="0"/>
              <a:t>Topological </a:t>
            </a:r>
            <a:r>
              <a:rPr lang="en-US" strike="sngStrike" dirty="0"/>
              <a:t>Sort</a:t>
            </a:r>
          </a:p>
          <a:p>
            <a:pPr lvl="2"/>
            <a:r>
              <a:rPr lang="en-US" strike="sngStrike" dirty="0" smtClean="0"/>
              <a:t>Graph </a:t>
            </a:r>
            <a:r>
              <a:rPr lang="en-US" strike="sngStrike" dirty="0"/>
              <a:t>Traversal</a:t>
            </a:r>
          </a:p>
          <a:p>
            <a:pPr lvl="2"/>
            <a:r>
              <a:rPr lang="en-US" strike="sngStrike" dirty="0"/>
              <a:t>Shortest Paths</a:t>
            </a:r>
          </a:p>
          <a:p>
            <a:pPr lvl="2"/>
            <a:r>
              <a:rPr lang="en-US" dirty="0"/>
              <a:t>Minimum Spanning Tree</a:t>
            </a:r>
          </a:p>
          <a:p>
            <a:pPr lvl="1"/>
            <a:r>
              <a:rPr lang="en-US" dirty="0" smtClean="0"/>
              <a:t>Theory </a:t>
            </a:r>
            <a:r>
              <a:rPr lang="en-US" dirty="0"/>
              <a:t>of NP-Completeness (2 lectures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Review session (Tuesday,  Dec 13 (?))</a:t>
            </a:r>
          </a:p>
          <a:p>
            <a:pPr lvl="1"/>
            <a:r>
              <a:rPr lang="en-US" dirty="0" smtClean="0"/>
              <a:t>Final Exam,  Thursday, Dec 15, 8:30-10:20 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32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Kruskal’s Algorithm: Correctness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19200"/>
            <a:ext cx="8763000" cy="5105400"/>
          </a:xfrm>
        </p:spPr>
        <p:txBody>
          <a:bodyPr/>
          <a:lstStyle/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30000"/>
              </a:lnSpc>
              <a:buFontTx/>
              <a:buNone/>
            </a:pPr>
            <a:r>
              <a:rPr lang="en-US" altLang="en-US" sz="2400" smtClean="0"/>
              <a:t>It clearly generates a spanning tree. Call it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altLang="en-US" sz="2400" smtClean="0"/>
              <a:t>.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Suppose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altLang="en-US" sz="2400" smtClean="0"/>
              <a:t> is </a:t>
            </a:r>
            <a:r>
              <a:rPr lang="en-US" altLang="en-US" sz="2400" i="1" smtClean="0"/>
              <a:t>not</a:t>
            </a:r>
            <a:r>
              <a:rPr lang="en-US" altLang="en-US" sz="2400" smtClean="0"/>
              <a:t> minimum: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Pick another spanning tree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with </a:t>
            </a:r>
            <a:r>
              <a:rPr lang="en-US" altLang="en-US" sz="2400" i="1" smtClean="0"/>
              <a:t>lower cost</a:t>
            </a:r>
            <a:r>
              <a:rPr lang="en-US" altLang="en-US" sz="2400" smtClean="0"/>
              <a:t> than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Pick the smallest edge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/>
              <a:t>=(</a:t>
            </a:r>
            <a:r>
              <a:rPr lang="en-US" altLang="en-US" sz="2400" i="1" smtClean="0">
                <a:solidFill>
                  <a:schemeClr val="accent2"/>
                </a:solidFill>
              </a:rPr>
              <a:t>u</a:t>
            </a:r>
            <a:r>
              <a:rPr lang="en-US" altLang="en-US" sz="2400" smtClean="0"/>
              <a:t>,</a:t>
            </a:r>
            <a:r>
              <a:rPr lang="en-US" altLang="en-US" sz="2400" i="1" smtClean="0">
                <a:solidFill>
                  <a:schemeClr val="accent2"/>
                </a:solidFill>
              </a:rPr>
              <a:t>v</a:t>
            </a:r>
            <a:r>
              <a:rPr lang="en-US" altLang="en-US" sz="2400" smtClean="0"/>
              <a:t>)</a:t>
            </a:r>
            <a:r>
              <a:rPr lang="en-US" altLang="en-US" sz="2400" b="1" smtClean="0"/>
              <a:t> </a:t>
            </a:r>
            <a:r>
              <a:rPr lang="en-US" altLang="en-US" sz="2400" smtClean="0"/>
              <a:t>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altLang="en-US" sz="2400" smtClean="0"/>
              <a:t> that is not 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already has a path </a:t>
            </a:r>
            <a:r>
              <a:rPr lang="en-US" altLang="en-US" sz="2400" i="1" smtClean="0">
                <a:solidFill>
                  <a:schemeClr val="accent2"/>
                </a:solidFill>
              </a:rPr>
              <a:t>p</a:t>
            </a:r>
            <a:r>
              <a:rPr lang="en-US" altLang="en-US" sz="2400" smtClean="0"/>
              <a:t> 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from </a:t>
            </a:r>
            <a:r>
              <a:rPr lang="en-US" altLang="en-US" sz="2400" i="1" smtClean="0">
                <a:solidFill>
                  <a:schemeClr val="accent2"/>
                </a:solidFill>
              </a:rPr>
              <a:t>u</a:t>
            </a:r>
            <a:r>
              <a:rPr lang="en-US" altLang="en-US" sz="2400" smtClean="0"/>
              <a:t> to </a:t>
            </a:r>
            <a:r>
              <a:rPr lang="en-US" altLang="en-US" sz="2400" i="1" smtClean="0">
                <a:solidFill>
                  <a:schemeClr val="accent2"/>
                </a:solidFill>
              </a:rPr>
              <a:t>v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>
                <a:sym typeface="Symbol" pitchFamily="18" charset="2"/>
              </a:rPr>
              <a:t></a:t>
            </a:r>
            <a:r>
              <a:rPr lang="en-US" altLang="en-US" sz="2400" smtClean="0"/>
              <a:t>  Adding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/>
              <a:t> to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r>
              <a:rPr lang="en-US" altLang="en-US" sz="2400" smtClean="0"/>
              <a:t> will create a cycle in </a:t>
            </a:r>
            <a:r>
              <a:rPr lang="en-US" altLang="en-US" sz="2400" smtClean="0">
                <a:solidFill>
                  <a:srgbClr val="FF0000"/>
                </a:solidFill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min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sz="2400" smtClean="0"/>
              <a:t>Pick an edge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z="2400" smtClean="0"/>
              <a:t> in </a:t>
            </a:r>
            <a:r>
              <a:rPr lang="en-US" altLang="en-US" sz="2400" i="1" smtClean="0">
                <a:solidFill>
                  <a:schemeClr val="accent2"/>
                </a:solidFill>
              </a:rPr>
              <a:t>p</a:t>
            </a:r>
            <a:r>
              <a:rPr lang="en-US" altLang="en-US" sz="2400" smtClean="0"/>
              <a:t> that Kruskal’s algorithm considered </a:t>
            </a:r>
            <a:r>
              <a:rPr lang="en-US" altLang="en-US" sz="2400" i="1" smtClean="0"/>
              <a:t>after </a:t>
            </a:r>
            <a:r>
              <a:rPr lang="en-US" altLang="en-US" sz="2400" smtClean="0"/>
              <a:t>adding </a:t>
            </a:r>
            <a:r>
              <a:rPr lang="en-US" altLang="en-US" sz="2400" i="1" smtClean="0">
                <a:solidFill>
                  <a:schemeClr val="accent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400" smtClean="0"/>
              <a:t> (must exist: u and v unconnected when e</a:t>
            </a:r>
            <a:r>
              <a:rPr lang="en-US" altLang="en-US" sz="2400" baseline="-25000" smtClean="0"/>
              <a:t>1 </a:t>
            </a:r>
            <a:r>
              <a:rPr lang="en-US" altLang="en-US" sz="2400" smtClean="0"/>
              <a:t>considered)</a:t>
            </a:r>
            <a:br>
              <a:rPr lang="en-US" altLang="en-US" sz="2400" smtClean="0"/>
            </a:br>
            <a:r>
              <a:rPr lang="en-US" altLang="en-US" sz="2400" smtClean="0">
                <a:sym typeface="Symbol" pitchFamily="18" charset="2"/>
              </a:rPr>
              <a:t>  cost(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sz="2400" smtClean="0">
                <a:sym typeface="Symbol" pitchFamily="18" charset="2"/>
              </a:rPr>
              <a:t>)  cost(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sz="2400" smtClean="0">
                <a:sym typeface="Symbol" pitchFamily="18" charset="2"/>
              </a:rPr>
              <a:t>)</a:t>
            </a:r>
            <a:br>
              <a:rPr lang="en-US" altLang="en-US" sz="2400" smtClean="0">
                <a:sym typeface="Symbol" pitchFamily="18" charset="2"/>
              </a:rPr>
            </a:br>
            <a:r>
              <a:rPr lang="en-US" altLang="en-US" sz="2400" smtClean="0">
                <a:sym typeface="Symbol" pitchFamily="18" charset="2"/>
              </a:rPr>
              <a:t>  can replace 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sz="2400" smtClean="0">
                <a:sym typeface="Symbol" pitchFamily="18" charset="2"/>
              </a:rPr>
              <a:t> with 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sz="2400" baseline="-2500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sz="2400" smtClean="0">
                <a:sym typeface="Symbol" pitchFamily="18" charset="2"/>
              </a:rPr>
              <a:t> in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min</a:t>
            </a:r>
            <a:r>
              <a:rPr lang="en-US" altLang="en-US" sz="2400" smtClean="0">
                <a:sym typeface="Symbol" pitchFamily="18" charset="2"/>
              </a:rPr>
              <a:t> without increasing cost!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sz="2400" smtClean="0">
                <a:sym typeface="Symbol" pitchFamily="18" charset="2"/>
              </a:rPr>
              <a:t>Keep doing this until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min</a:t>
            </a:r>
            <a:r>
              <a:rPr lang="en-US" altLang="en-US" sz="2400" smtClean="0">
                <a:sym typeface="Symbol" pitchFamily="18" charset="2"/>
              </a:rPr>
              <a:t> is identical to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altLang="en-US" sz="2400" smtClean="0">
                <a:sym typeface="Symbol" pitchFamily="18" charset="2"/>
              </a:rPr>
              <a:t/>
            </a:r>
            <a:br>
              <a:rPr lang="en-US" altLang="en-US" sz="2400" smtClean="0">
                <a:sym typeface="Symbol" pitchFamily="18" charset="2"/>
              </a:rPr>
            </a:br>
            <a:r>
              <a:rPr lang="en-US" altLang="en-US" sz="2400" smtClean="0">
                <a:sym typeface="Symbol" pitchFamily="18" charset="2"/>
              </a:rPr>
              <a:t> 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400" baseline="-25000" smtClean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altLang="en-US" sz="2400" smtClean="0">
                <a:sym typeface="Symbol" pitchFamily="18" charset="2"/>
              </a:rPr>
              <a:t> must also be minimal – contradiction!</a:t>
            </a:r>
          </a:p>
        </p:txBody>
      </p:sp>
      <p:sp>
        <p:nvSpPr>
          <p:cNvPr id="35845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29400" y="1524000"/>
            <a:ext cx="22098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Draw diagram!!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be the tree found by </a:t>
            </a:r>
            <a:r>
              <a:rPr lang="en-US" dirty="0" err="1" smtClean="0"/>
              <a:t>Kruskal</a:t>
            </a:r>
            <a:r>
              <a:rPr lang="en-US" dirty="0" smtClean="0"/>
              <a:t>,  and let T be a different spanning tree, then T is not a MST</a:t>
            </a:r>
          </a:p>
          <a:p>
            <a:pPr marL="0" indent="0">
              <a:buNone/>
            </a:pPr>
            <a:r>
              <a:rPr lang="en-US" dirty="0" smtClean="0"/>
              <a:t>Let e</a:t>
            </a:r>
            <a:r>
              <a:rPr lang="en-US" baseline="-25000" dirty="0" smtClean="0"/>
              <a:t>1</a:t>
            </a:r>
            <a:r>
              <a:rPr lang="en-US" dirty="0" smtClean="0"/>
              <a:t> be the minimum cost edge of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not in T</a:t>
            </a:r>
          </a:p>
          <a:p>
            <a:pPr marL="0" indent="0">
              <a:buNone/>
            </a:pPr>
            <a:r>
              <a:rPr lang="en-US" dirty="0" smtClean="0"/>
              <a:t>If we add e</a:t>
            </a:r>
            <a:r>
              <a:rPr lang="en-US" baseline="-25000" dirty="0" smtClean="0"/>
              <a:t>1</a:t>
            </a:r>
            <a:r>
              <a:rPr lang="en-US" dirty="0" smtClean="0"/>
              <a:t> to T, we create a unique cycle A</a:t>
            </a:r>
          </a:p>
          <a:p>
            <a:pPr marL="0" indent="0">
              <a:buNone/>
            </a:pPr>
            <a:r>
              <a:rPr lang="en-US" dirty="0" smtClean="0"/>
              <a:t>Let e</a:t>
            </a:r>
            <a:r>
              <a:rPr lang="en-US" baseline="-25000" dirty="0" smtClean="0"/>
              <a:t>2</a:t>
            </a:r>
            <a:r>
              <a:rPr lang="en-US" dirty="0" smtClean="0"/>
              <a:t> be the maximum cost edge on 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c(e</a:t>
            </a:r>
            <a:r>
              <a:rPr lang="en-US" baseline="-25000" dirty="0" smtClean="0"/>
              <a:t>2</a:t>
            </a:r>
            <a:r>
              <a:rPr lang="en-US" dirty="0" smtClean="0"/>
              <a:t>) &gt; c(e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T’ = T + {e</a:t>
            </a:r>
            <a:r>
              <a:rPr lang="en-US" baseline="-25000" dirty="0" smtClean="0"/>
              <a:t>1</a:t>
            </a:r>
            <a:r>
              <a:rPr lang="en-US" dirty="0" smtClean="0"/>
              <a:t>} – {e</a:t>
            </a:r>
            <a:r>
              <a:rPr lang="en-US" baseline="-25000" dirty="0" smtClean="0"/>
              <a:t>2</a:t>
            </a:r>
            <a:r>
              <a:rPr lang="en-US" dirty="0" smtClean="0"/>
              <a:t>} is a spanning tree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C(T’) &lt; c(T)</a:t>
            </a:r>
          </a:p>
          <a:p>
            <a:pPr marL="0" indent="0">
              <a:buNone/>
            </a:pPr>
            <a:r>
              <a:rPr lang="en-US" dirty="0" smtClean="0"/>
              <a:t>Therefor, T is not a  MST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53909"/>
            <a:ext cx="3784434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Assume the edge costs are distinct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69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Disjoint Set ADT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0" y="1722438"/>
            <a:ext cx="9144000" cy="45259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Data: set of pairwise </a:t>
            </a:r>
            <a:r>
              <a:rPr lang="en-US" altLang="en-US" b="1" dirty="0" smtClean="0"/>
              <a:t>disjoint sets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Required operations</a:t>
            </a:r>
          </a:p>
          <a:p>
            <a:pPr lvl="1" eaLnBrk="1" hangingPunct="1"/>
            <a:r>
              <a:rPr lang="en-US" altLang="en-US" b="1" dirty="0" smtClean="0"/>
              <a:t>Union</a:t>
            </a:r>
            <a:r>
              <a:rPr lang="en-US" altLang="en-US" dirty="0" smtClean="0"/>
              <a:t> – merge two sets to create their union</a:t>
            </a:r>
          </a:p>
          <a:p>
            <a:pPr lvl="1" eaLnBrk="1" hangingPunct="1"/>
            <a:r>
              <a:rPr lang="en-US" altLang="en-US" b="1" dirty="0" smtClean="0"/>
              <a:t>Find</a:t>
            </a:r>
            <a:r>
              <a:rPr lang="en-US" altLang="en-US" dirty="0" smtClean="0"/>
              <a:t> – determine which set an item appears in </a:t>
            </a:r>
          </a:p>
        </p:txBody>
      </p:sp>
      <p:sp>
        <p:nvSpPr>
          <p:cNvPr id="26627" name="Slide Number Placeholder 5" hidden="1"/>
          <p:cNvSpPr txBox="1"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7640F42-3072-418F-BB3B-B365D6082C72}" type="slidenum">
              <a:rPr lang="en-US" altLang="en-US" sz="1400">
                <a:latin typeface="Times New Roman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Disjoint Sets and Naming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Maintain a set of pairwise disjoint sets.</a:t>
            </a:r>
          </a:p>
          <a:p>
            <a:pPr lvl="1" eaLnBrk="1" hangingPunct="1"/>
            <a:r>
              <a:rPr lang="en-US" altLang="en-US" smtClean="0"/>
              <a:t>{3,5,7} , {4,2,8}, {9}, {1,6}</a:t>
            </a:r>
          </a:p>
          <a:p>
            <a:pPr eaLnBrk="1" hangingPunct="1"/>
            <a:r>
              <a:rPr lang="en-US" altLang="en-US" smtClean="0"/>
              <a:t>Each set has a unique name: one of its members (for convenience)</a:t>
            </a:r>
          </a:p>
          <a:p>
            <a:pPr lvl="1" eaLnBrk="1" hangingPunct="1"/>
            <a:r>
              <a:rPr lang="en-US" altLang="en-US" smtClean="0"/>
              <a:t>{3,</a:t>
            </a:r>
            <a:r>
              <a:rPr lang="en-US" altLang="en-US" u="sng" smtClean="0">
                <a:solidFill>
                  <a:srgbClr val="FF0000"/>
                </a:solidFill>
              </a:rPr>
              <a:t>5</a:t>
            </a:r>
            <a:r>
              <a:rPr lang="en-US" altLang="en-US" smtClean="0"/>
              <a:t>,7} , {4,2,</a:t>
            </a:r>
            <a:r>
              <a:rPr lang="en-US" altLang="en-US" u="sng" smtClean="0">
                <a:solidFill>
                  <a:srgbClr val="FF0000"/>
                </a:solidFill>
              </a:rPr>
              <a:t>8</a:t>
            </a:r>
            <a:r>
              <a:rPr lang="en-US" altLang="en-US" smtClean="0"/>
              <a:t>}, {</a:t>
            </a:r>
            <a:r>
              <a:rPr lang="en-US" altLang="en-US" u="sng" smtClean="0">
                <a:solidFill>
                  <a:srgbClr val="FF0000"/>
                </a:solidFill>
              </a:rPr>
              <a:t>9</a:t>
            </a:r>
            <a:r>
              <a:rPr lang="en-US" altLang="en-US" smtClean="0"/>
              <a:t>}, {</a:t>
            </a:r>
            <a:r>
              <a:rPr lang="en-US" altLang="en-US" u="sng" smtClean="0">
                <a:solidFill>
                  <a:srgbClr val="FF0000"/>
                </a:solidFill>
              </a:rPr>
              <a:t>1</a:t>
            </a:r>
            <a:r>
              <a:rPr lang="en-US" altLang="en-US" smtClean="0"/>
              <a:t>,6}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Union  / Find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dirty="0" smtClean="0"/>
              <a:t>Union(</a:t>
            </a:r>
            <a:r>
              <a:rPr lang="en-US" altLang="en-US" dirty="0" err="1" smtClean="0"/>
              <a:t>x,y</a:t>
            </a:r>
            <a:r>
              <a:rPr lang="en-US" altLang="en-US" dirty="0" smtClean="0"/>
              <a:t>) – take the union of two sets named x and y</a:t>
            </a:r>
          </a:p>
          <a:p>
            <a:pPr lvl="1" eaLnBrk="1" hangingPunct="1"/>
            <a:r>
              <a:rPr lang="en-US" altLang="en-US" dirty="0" smtClean="0"/>
              <a:t>{3,</a:t>
            </a:r>
            <a:r>
              <a:rPr lang="en-US" altLang="en-US" u="sng" dirty="0" smtClean="0">
                <a:solidFill>
                  <a:srgbClr val="FF0000"/>
                </a:solidFill>
              </a:rPr>
              <a:t>5</a:t>
            </a:r>
            <a:r>
              <a:rPr lang="en-US" altLang="en-US" dirty="0" smtClean="0"/>
              <a:t>,7} , {4,2,</a:t>
            </a:r>
            <a:r>
              <a:rPr lang="en-US" altLang="en-US" u="sng" dirty="0" smtClean="0">
                <a:solidFill>
                  <a:srgbClr val="FF0000"/>
                </a:solidFill>
              </a:rPr>
              <a:t>8</a:t>
            </a:r>
            <a:r>
              <a:rPr lang="en-US" altLang="en-US" dirty="0" smtClean="0"/>
              <a:t>}, {</a:t>
            </a:r>
            <a:r>
              <a:rPr lang="en-US" altLang="en-US" u="sng" dirty="0" smtClean="0">
                <a:solidFill>
                  <a:srgbClr val="FF0000"/>
                </a:solidFill>
              </a:rPr>
              <a:t>9</a:t>
            </a:r>
            <a:r>
              <a:rPr lang="en-US" altLang="en-US" dirty="0" smtClean="0"/>
              <a:t>}, {</a:t>
            </a:r>
            <a:r>
              <a:rPr lang="en-US" altLang="en-US" u="sng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/>
              <a:t>,6}</a:t>
            </a:r>
          </a:p>
          <a:p>
            <a:pPr lvl="1" eaLnBrk="1" hangingPunct="1"/>
            <a:r>
              <a:rPr lang="en-US" altLang="en-US" dirty="0" smtClean="0"/>
              <a:t>Union(5,1)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   {3,</a:t>
            </a:r>
            <a:r>
              <a:rPr lang="en-US" altLang="en-US" u="sng" dirty="0" smtClean="0">
                <a:solidFill>
                  <a:srgbClr val="FF0000"/>
                </a:solidFill>
              </a:rPr>
              <a:t>5</a:t>
            </a:r>
            <a:r>
              <a:rPr lang="en-US" altLang="en-US" dirty="0" smtClean="0"/>
              <a:t>,7,1,6}, {4,2,</a:t>
            </a:r>
            <a:r>
              <a:rPr lang="en-US" altLang="en-US" u="sng" dirty="0" smtClean="0">
                <a:solidFill>
                  <a:srgbClr val="FF0000"/>
                </a:solidFill>
              </a:rPr>
              <a:t>8</a:t>
            </a:r>
            <a:r>
              <a:rPr lang="en-US" altLang="en-US" dirty="0" smtClean="0"/>
              <a:t>}, {</a:t>
            </a:r>
            <a:r>
              <a:rPr lang="en-US" altLang="en-US" u="sng" dirty="0" smtClean="0">
                <a:solidFill>
                  <a:srgbClr val="FF0000"/>
                </a:solidFill>
              </a:rPr>
              <a:t>9</a:t>
            </a:r>
            <a:r>
              <a:rPr lang="en-US" altLang="en-US" dirty="0" smtClean="0"/>
              <a:t>}, </a:t>
            </a:r>
          </a:p>
          <a:p>
            <a:pPr eaLnBrk="1" hangingPunct="1"/>
            <a:r>
              <a:rPr lang="en-US" altLang="en-US" dirty="0"/>
              <a:t>Find(x) – return the name of the set containing x.</a:t>
            </a:r>
          </a:p>
          <a:p>
            <a:pPr lvl="1" eaLnBrk="1" hangingPunct="1"/>
            <a:r>
              <a:rPr lang="en-US" altLang="en-US" dirty="0"/>
              <a:t>{3,</a:t>
            </a:r>
            <a:r>
              <a:rPr lang="en-US" altLang="en-US" u="sng" dirty="0">
                <a:solidFill>
                  <a:srgbClr val="FF0000"/>
                </a:solidFill>
              </a:rPr>
              <a:t>5</a:t>
            </a:r>
            <a:r>
              <a:rPr lang="en-US" altLang="en-US" dirty="0"/>
              <a:t>,7,1,6}, {4,2,</a:t>
            </a:r>
            <a:r>
              <a:rPr lang="en-US" altLang="en-US" u="sng" dirty="0">
                <a:solidFill>
                  <a:srgbClr val="FF0000"/>
                </a:solidFill>
              </a:rPr>
              <a:t>8</a:t>
            </a:r>
            <a:r>
              <a:rPr lang="en-US" altLang="en-US" dirty="0"/>
              <a:t>}, {</a:t>
            </a:r>
            <a:r>
              <a:rPr lang="en-US" altLang="en-US" u="sng" dirty="0">
                <a:solidFill>
                  <a:srgbClr val="FF0000"/>
                </a:solidFill>
              </a:rPr>
              <a:t>9</a:t>
            </a:r>
            <a:r>
              <a:rPr lang="en-US" altLang="en-US" dirty="0"/>
              <a:t>}, </a:t>
            </a:r>
          </a:p>
          <a:p>
            <a:pPr lvl="1" eaLnBrk="1" hangingPunct="1"/>
            <a:r>
              <a:rPr lang="en-US" altLang="en-US" dirty="0"/>
              <a:t>Find(1) = 5</a:t>
            </a:r>
          </a:p>
          <a:p>
            <a:pPr lvl="1" eaLnBrk="1" hangingPunct="1"/>
            <a:r>
              <a:rPr lang="en-US" altLang="en-US" dirty="0"/>
              <a:t>Find(4) = 8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Union/Find Trade-off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Known result: </a:t>
            </a:r>
          </a:p>
          <a:p>
            <a:pPr lvl="1" eaLnBrk="1" hangingPunct="1"/>
            <a:r>
              <a:rPr lang="en-US" altLang="en-US" dirty="0" smtClean="0"/>
              <a:t>Find and Union cannot </a:t>
            </a:r>
            <a:r>
              <a:rPr lang="en-US" altLang="en-US" i="1" dirty="0" smtClean="0"/>
              <a:t>both</a:t>
            </a:r>
            <a:r>
              <a:rPr lang="en-US" altLang="en-US" dirty="0" smtClean="0"/>
              <a:t> be done in worst-case 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O</a:t>
            </a:r>
            <a:r>
              <a:rPr lang="en-US" altLang="en-US" dirty="0" smtClean="0">
                <a:cs typeface="Times New Roman" pitchFamily="18" charset="0"/>
              </a:rPr>
              <a:t>(1) time with any data structure.</a:t>
            </a:r>
          </a:p>
          <a:p>
            <a:pPr eaLnBrk="1" hangingPunct="1"/>
            <a:r>
              <a:rPr lang="en-US" altLang="en-US" dirty="0" smtClean="0">
                <a:cs typeface="Times New Roman" pitchFamily="18" charset="0"/>
              </a:rPr>
              <a:t>We will instead aim for good </a:t>
            </a:r>
            <a:r>
              <a:rPr lang="en-US" altLang="en-US" i="1" dirty="0" smtClean="0">
                <a:cs typeface="Times New Roman" pitchFamily="18" charset="0"/>
              </a:rPr>
              <a:t>amortized</a:t>
            </a:r>
            <a:r>
              <a:rPr lang="en-US" altLang="en-US" dirty="0" smtClean="0">
                <a:cs typeface="Times New Roman" pitchFamily="18" charset="0"/>
              </a:rPr>
              <a:t> complexity.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For</a:t>
            </a:r>
            <a:r>
              <a:rPr lang="en-US" altLang="en-US" dirty="0" smtClean="0">
                <a:solidFill>
                  <a:schemeClr val="accent2"/>
                </a:solidFill>
              </a:rPr>
              <a:t> 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n-US" altLang="en-US" dirty="0" smtClean="0"/>
              <a:t> operations on 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en-US" altLang="en-US" dirty="0" smtClean="0"/>
              <a:t> elements:</a:t>
            </a:r>
          </a:p>
          <a:p>
            <a:pPr lvl="1" eaLnBrk="1" hangingPunct="1"/>
            <a:r>
              <a:rPr lang="en-US" altLang="en-US" dirty="0" smtClean="0"/>
              <a:t>Target complexity: 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O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altLang="en-US" dirty="0" smtClean="0"/>
              <a:t>  </a:t>
            </a:r>
            <a:r>
              <a:rPr lang="en-US" altLang="en-US" i="1" dirty="0" smtClean="0"/>
              <a:t>i.e.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O</a:t>
            </a:r>
            <a:r>
              <a:rPr lang="en-US" altLang="en-US" dirty="0" smtClean="0">
                <a:cs typeface="Times New Roman" pitchFamily="18" charset="0"/>
              </a:rPr>
              <a:t>(1) amortized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76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Up-Tree for DS Union/Find</a:t>
            </a:r>
          </a:p>
        </p:txBody>
      </p:sp>
      <p:sp>
        <p:nvSpPr>
          <p:cNvPr id="49156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915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4915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49159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768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49160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49161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49162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49163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7525" y="3163888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Initial state</a:t>
            </a:r>
          </a:p>
        </p:txBody>
      </p:sp>
      <p:sp>
        <p:nvSpPr>
          <p:cNvPr id="49164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9165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49166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49167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49168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49169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632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49170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49171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048000" y="4876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553200" y="4876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7086600" y="4800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6172200" y="5791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7525" y="4459288"/>
            <a:ext cx="187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Intermediate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state</a:t>
            </a:r>
          </a:p>
        </p:txBody>
      </p:sp>
      <p:sp>
        <p:nvSpPr>
          <p:cNvPr id="49176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31800" y="6172200"/>
            <a:ext cx="467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Roots are the names of each set.</a:t>
            </a:r>
          </a:p>
        </p:txBody>
      </p:sp>
      <p:sp>
        <p:nvSpPr>
          <p:cNvPr id="49177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09600" y="1044575"/>
            <a:ext cx="79248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Observation</a:t>
            </a:r>
            <a:r>
              <a:rPr lang="en-US" altLang="en-US" sz="2400"/>
              <a:t>: we will only traverse these trees upward from any given node to find the root.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Idea</a:t>
            </a:r>
            <a:r>
              <a:rPr lang="en-US" altLang="en-US" sz="2400"/>
              <a:t>: </a:t>
            </a:r>
            <a:r>
              <a:rPr lang="en-US" altLang="en-US" sz="2400" i="1"/>
              <a:t>reverse</a:t>
            </a:r>
            <a:r>
              <a:rPr lang="en-US" altLang="en-US" sz="2400"/>
              <a:t> the pointers (make them point up from child to parent).  The result is an </a:t>
            </a:r>
            <a:r>
              <a:rPr lang="en-US" altLang="en-US" sz="2400" b="1"/>
              <a:t>up-tree</a:t>
            </a:r>
            <a:r>
              <a:rPr lang="en-US" altLang="en-US" sz="240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Operations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686800" cy="1089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Find(x) follow x to the root and return the root.</a:t>
            </a:r>
          </a:p>
        </p:txBody>
      </p:sp>
      <p:sp>
        <p:nvSpPr>
          <p:cNvPr id="50181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0" y="3352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0182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90800" y="4267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50183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352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50184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4267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50185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1200" y="4267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50186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5181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50187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352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5018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2590800" y="3733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3733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629400" y="3657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5715000" y="4648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Text Box 15" hidden="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04088" y="2390775"/>
            <a:ext cx="171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</a:rPr>
              <a:t>Find(6) = 7</a:t>
            </a:r>
          </a:p>
        </p:txBody>
      </p:sp>
      <p:sp>
        <p:nvSpPr>
          <p:cNvPr id="17" name="Rectangle 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" y="2209800"/>
            <a:ext cx="8686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kern="0" dirty="0" smtClean="0"/>
              <a:t>Union(</a:t>
            </a:r>
            <a:r>
              <a:rPr lang="en-US" altLang="en-US" kern="0" dirty="0" err="1" smtClean="0"/>
              <a:t>i</a:t>
            </a:r>
            <a:r>
              <a:rPr lang="en-US" altLang="en-US" kern="0" dirty="0" smtClean="0"/>
              <a:t>, j) - assuming </a:t>
            </a:r>
            <a:r>
              <a:rPr lang="en-US" altLang="en-US" kern="0" dirty="0" err="1" smtClean="0"/>
              <a:t>i</a:t>
            </a:r>
            <a:r>
              <a:rPr lang="en-US" altLang="en-US" kern="0" dirty="0" smtClean="0"/>
              <a:t> and j roots, point j to </a:t>
            </a:r>
            <a:r>
              <a:rPr lang="en-US" altLang="en-US" kern="0" dirty="0" err="1" smtClean="0"/>
              <a:t>i</a:t>
            </a:r>
            <a:r>
              <a:rPr lang="en-US" altLang="en-US" kern="0" dirty="0" smtClean="0"/>
              <a:t>.          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Simple Implementation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 of indices</a:t>
            </a:r>
          </a:p>
        </p:txBody>
      </p:sp>
      <p:sp>
        <p:nvSpPr>
          <p:cNvPr id="5222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114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223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4953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5223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38600" y="4114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52232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77000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52233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38800" y="4953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52234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5867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52235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96000" y="4114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5223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2438400" y="4495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867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77000" y="4419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5562600" y="5334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43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-1</a:t>
            </a:r>
            <a:endParaRPr lang="en-US" altLang="en-US" sz="2000" dirty="0"/>
          </a:p>
        </p:txBody>
      </p:sp>
      <p:sp>
        <p:nvSpPr>
          <p:cNvPr id="52241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24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1</a:t>
            </a:r>
            <a:endParaRPr lang="en-US" altLang="en-US" sz="2000" dirty="0"/>
          </a:p>
        </p:txBody>
      </p:sp>
      <p:sp>
        <p:nvSpPr>
          <p:cNvPr id="52242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05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-1</a:t>
            </a:r>
            <a:endParaRPr lang="en-US" altLang="en-US" sz="2000" dirty="0"/>
          </a:p>
        </p:txBody>
      </p:sp>
      <p:sp>
        <p:nvSpPr>
          <p:cNvPr id="52243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7</a:t>
            </a:r>
            <a:endParaRPr lang="en-US" altLang="en-US" sz="2000" dirty="0"/>
          </a:p>
        </p:txBody>
      </p:sp>
      <p:sp>
        <p:nvSpPr>
          <p:cNvPr id="52244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267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7</a:t>
            </a:r>
            <a:endParaRPr lang="en-US" altLang="en-US" sz="2000" dirty="0"/>
          </a:p>
        </p:txBody>
      </p:sp>
      <p:sp>
        <p:nvSpPr>
          <p:cNvPr id="52245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5</a:t>
            </a:r>
            <a:endParaRPr lang="en-US" altLang="en-US" sz="2000" dirty="0"/>
          </a:p>
        </p:txBody>
      </p:sp>
      <p:sp>
        <p:nvSpPr>
          <p:cNvPr id="52246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29200" y="2835275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-1</a:t>
            </a:r>
            <a:endParaRPr lang="en-US" altLang="en-US" sz="2000" dirty="0"/>
          </a:p>
        </p:txBody>
      </p:sp>
      <p:sp>
        <p:nvSpPr>
          <p:cNvPr id="52247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43200" y="2454275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1   2    3    4   5    6   7</a:t>
            </a:r>
          </a:p>
        </p:txBody>
      </p:sp>
      <p:sp>
        <p:nvSpPr>
          <p:cNvPr id="52248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09800" y="283527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up</a:t>
            </a:r>
          </a:p>
        </p:txBody>
      </p:sp>
      <p:sp>
        <p:nvSpPr>
          <p:cNvPr id="52249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943600" y="2454275"/>
            <a:ext cx="2462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up[x] = -1 means</a:t>
            </a:r>
            <a:br>
              <a:rPr lang="en-US" altLang="en-US" sz="2400"/>
            </a:br>
            <a:r>
              <a:rPr lang="en-US" altLang="en-US" sz="2400"/>
              <a:t>x is a root.</a:t>
            </a:r>
          </a:p>
        </p:txBody>
      </p:sp>
      <p:sp>
        <p:nvSpPr>
          <p:cNvPr id="52250" name="Text Box 25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65125" y="87313"/>
            <a:ext cx="6334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</a:rPr>
              <a:t>Assume that the keys are numbered 1…n or 0…n-1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A Bad Case</a:t>
            </a:r>
          </a:p>
        </p:txBody>
      </p:sp>
      <p:sp>
        <p:nvSpPr>
          <p:cNvPr id="54276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7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427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28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4279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244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4280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1752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  <p:sp>
        <p:nvSpPr>
          <p:cNvPr id="54281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2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4283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352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4284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24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4285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362200" y="3048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23622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Union(1,2)</a:t>
            </a:r>
          </a:p>
        </p:txBody>
      </p:sp>
      <p:sp>
        <p:nvSpPr>
          <p:cNvPr id="54287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8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956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4289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52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4290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724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4291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590800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1242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32766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Union(2,3)</a:t>
            </a:r>
          </a:p>
        </p:txBody>
      </p:sp>
      <p:sp>
        <p:nvSpPr>
          <p:cNvPr id="54294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10200" y="4419600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Union(n-1,n)</a:t>
            </a:r>
          </a:p>
        </p:txBody>
      </p:sp>
      <p:sp>
        <p:nvSpPr>
          <p:cNvPr id="54295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86200" y="2438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  <p:sp>
        <p:nvSpPr>
          <p:cNvPr id="54296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6200" y="3276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  <p:sp>
        <p:nvSpPr>
          <p:cNvPr id="54297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98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4299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7338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4300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24400" y="449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4301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71800" y="579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2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05200" y="5257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4267200" y="4648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75325" y="3592513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:</a:t>
            </a:r>
          </a:p>
        </p:txBody>
      </p:sp>
      <p:sp>
        <p:nvSpPr>
          <p:cNvPr id="54305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18125" y="5497513"/>
            <a:ext cx="2155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Find(1)   n steps!!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63657" y="4361879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26607" y="58896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/>
              <a:t>Dijkstra’s</a:t>
            </a:r>
            <a:r>
              <a:rPr lang="en-US" altLang="en-US" dirty="0"/>
              <a:t> </a:t>
            </a:r>
            <a:r>
              <a:rPr lang="en-US" altLang="en-US" dirty="0" smtClean="0"/>
              <a:t>Algorithm</a:t>
            </a:r>
            <a:br>
              <a:rPr lang="en-US" altLang="en-US" dirty="0" smtClean="0"/>
            </a:br>
            <a:r>
              <a:rPr lang="en-US" altLang="en-US" dirty="0" smtClean="0"/>
              <a:t>What about negative cost edges?</a:t>
            </a:r>
            <a:endParaRPr lang="en-US" altLang="en-US" dirty="0"/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608" y="3002959"/>
            <a:ext cx="455612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      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      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      for each  w in the neighborhood of v </a:t>
            </a:r>
          </a:p>
          <a:p>
            <a:pPr eaLnBrk="1" hangingPunct="1"/>
            <a:r>
              <a:rPr lang="en-US" altLang="en-US" dirty="0"/>
              <a:t>             </a:t>
            </a:r>
            <a:r>
              <a:rPr lang="en-US" altLang="en-US" dirty="0" err="1"/>
              <a:t>newCost</a:t>
            </a:r>
            <a:r>
              <a:rPr lang="en-US" altLang="en-US" dirty="0"/>
              <a:t> = d[v] + c(v, w)</a:t>
            </a:r>
          </a:p>
          <a:p>
            <a:pPr eaLnBrk="1" hangingPunct="1"/>
            <a:r>
              <a:rPr lang="en-US" altLang="en-US" dirty="0"/>
              <a:t>             if (</a:t>
            </a:r>
            <a:r>
              <a:rPr lang="en-US" altLang="en-US" dirty="0" err="1"/>
              <a:t>newCost</a:t>
            </a:r>
            <a:r>
              <a:rPr lang="en-US" altLang="en-US" dirty="0"/>
              <a:t> &lt; d[w])</a:t>
            </a:r>
          </a:p>
          <a:p>
            <a:pPr eaLnBrk="1" hangingPunct="1"/>
            <a:r>
              <a:rPr lang="en-US" altLang="en-US" dirty="0"/>
              <a:t>	    d[w] = </a:t>
            </a:r>
            <a:r>
              <a:rPr lang="en-US" altLang="en-US" dirty="0" err="1"/>
              <a:t>newCost</a:t>
            </a:r>
            <a:endParaRPr lang="en-US" altLang="en-US" dirty="0"/>
          </a:p>
          <a:p>
            <a:pPr eaLnBrk="1" hangingPunct="1"/>
            <a:r>
              <a:rPr lang="en-US" altLang="en-US" dirty="0"/>
              <a:t>                    </a:t>
            </a:r>
            <a:r>
              <a:rPr lang="en-US" altLang="en-US" dirty="0" err="1" smtClean="0"/>
              <a:t>prev</a:t>
            </a:r>
            <a:r>
              <a:rPr lang="en-US" altLang="en-US" dirty="0" smtClean="0"/>
              <a:t>[w] </a:t>
            </a:r>
            <a:r>
              <a:rPr lang="en-US" altLang="en-US" dirty="0"/>
              <a:t>= </a:t>
            </a:r>
            <a:r>
              <a:rPr lang="en-US" altLang="en-US" dirty="0" smtClean="0"/>
              <a:t>v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 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90264" y="148780"/>
            <a:ext cx="5334000" cy="39687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963704-148A-8F2E-FD6D-1274910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8C27E9-CDBE-D0E3-CCCE-A4E7ACA42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39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95464" y="551807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0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24264" y="414647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933864" y="597527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86064" y="460367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90864" y="582287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44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790864" y="437507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095664" y="597527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A183FD-6609-4EF7-A789-FAF4D1D82F02}"/>
              </a:ext>
            </a:extLst>
          </p:cNvPr>
          <p:cNvSpPr txBox="1"/>
          <p:nvPr/>
        </p:nvSpPr>
        <p:spPr>
          <a:xfrm>
            <a:off x="5215489" y="4609848"/>
            <a:ext cx="32573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236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Amortized Cost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n Union operations followed by n Find operations is n</a:t>
            </a:r>
            <a:r>
              <a:rPr lang="en-US" baseline="30000" dirty="0" smtClean="0"/>
              <a:t>2</a:t>
            </a:r>
          </a:p>
          <a:p>
            <a:r>
              <a:rPr lang="el-GR" altLang="en-US" dirty="0" smtClean="0">
                <a:cs typeface="Times New Roman" pitchFamily="18" charset="0"/>
              </a:rPr>
              <a:t>Θ</a:t>
            </a:r>
            <a:r>
              <a:rPr lang="en-US" altLang="en-US" dirty="0" smtClean="0">
                <a:cs typeface="Times New Roman" pitchFamily="18" charset="0"/>
              </a:rPr>
              <a:t>(n) per operation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Two Big Improvements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371600"/>
            <a:ext cx="84582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Can we do better?     </a:t>
            </a:r>
            <a:r>
              <a:rPr lang="en-US" altLang="en-US" i="1" dirty="0" smtClean="0"/>
              <a:t>Yes!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Union-by-size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 dirty="0" smtClean="0"/>
              <a:t>Improve 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Union</a:t>
            </a:r>
            <a:r>
              <a:rPr lang="en-US" altLang="en-US" dirty="0" smtClean="0"/>
              <a:t> so that </a:t>
            </a:r>
            <a:r>
              <a:rPr lang="en-US" altLang="en-US" i="1" dirty="0" smtClean="0">
                <a:solidFill>
                  <a:schemeClr val="accent2">
                    <a:lumMod val="50000"/>
                  </a:schemeClr>
                </a:solidFill>
              </a:rPr>
              <a:t>Find</a:t>
            </a:r>
            <a:r>
              <a:rPr lang="en-US" altLang="en-US" dirty="0" smtClean="0"/>
              <a:t> only takes worst case time of </a:t>
            </a:r>
            <a:r>
              <a:rPr lang="el-GR" altLang="en-US" dirty="0" smtClean="0">
                <a:cs typeface="Times New Roman" pitchFamily="18" charset="0"/>
              </a:rPr>
              <a:t>Θ</a:t>
            </a:r>
            <a:r>
              <a:rPr lang="en-US" altLang="en-US" dirty="0" smtClean="0">
                <a:cs typeface="Times New Roman" pitchFamily="18" charset="0"/>
              </a:rPr>
              <a:t>(log </a:t>
            </a:r>
            <a:r>
              <a:rPr lang="en-US" altLang="en-US" i="1" dirty="0" smtClean="0">
                <a:cs typeface="Times New Roman" pitchFamily="18" charset="0"/>
              </a:rPr>
              <a:t>n</a:t>
            </a:r>
            <a:r>
              <a:rPr lang="en-US" altLang="en-US" dirty="0" smtClean="0">
                <a:cs typeface="Times New Roman" pitchFamily="18" charset="0"/>
              </a:rPr>
              <a:t>).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600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Path compression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 dirty="0" smtClean="0">
                <a:cs typeface="Times New Roman" pitchFamily="18" charset="0"/>
              </a:rPr>
              <a:t>Improve 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Find</a:t>
            </a:r>
            <a:r>
              <a:rPr lang="en-US" altLang="en-US" dirty="0" smtClean="0">
                <a:cs typeface="Times New Roman" pitchFamily="18" charset="0"/>
              </a:rPr>
              <a:t> so that, with Union-by-size,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cs typeface="Times New Roman" pitchFamily="18" charset="0"/>
              </a:rPr>
              <a:t>     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Find </a:t>
            </a:r>
            <a:r>
              <a:rPr lang="en-US" altLang="en-US" dirty="0" smtClean="0">
                <a:cs typeface="Times New Roman" pitchFamily="18" charset="0"/>
              </a:rPr>
              <a:t>takes amortized time of </a:t>
            </a:r>
            <a:r>
              <a:rPr lang="en-US" altLang="en-US" u="sng" dirty="0" smtClean="0">
                <a:cs typeface="Times New Roman" pitchFamily="18" charset="0"/>
              </a:rPr>
              <a:t>almost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l-GR" altLang="en-US" dirty="0" smtClean="0">
                <a:cs typeface="Times New Roman" pitchFamily="18" charset="0"/>
              </a:rPr>
              <a:t>Θ</a:t>
            </a:r>
            <a:r>
              <a:rPr lang="en-US" altLang="en-US" dirty="0" smtClean="0">
                <a:cs typeface="Times New Roman" pitchFamily="18" charset="0"/>
              </a:rPr>
              <a:t>(1).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l-GR" altLang="en-US" sz="3200" dirty="0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Union-by-Size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11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Union-by-size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Always point the smaller tree to the root of the larger tree</a:t>
            </a:r>
          </a:p>
        </p:txBody>
      </p:sp>
      <p:sp>
        <p:nvSpPr>
          <p:cNvPr id="5734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3886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735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5735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3886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57352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57353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74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57354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86400" y="5715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57355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3886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5735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2667000" y="4267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172200" y="4267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705600" y="4191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5791200" y="5181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2847975"/>
            <a:ext cx="191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S-Union(7,1)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057400" y="3581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81800" y="3657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8200" y="3581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Again</a:t>
            </a:r>
          </a:p>
        </p:txBody>
      </p:sp>
      <p:sp>
        <p:nvSpPr>
          <p:cNvPr id="58372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8373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8374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28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8375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244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8376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8377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8378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8379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8380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62200" y="3048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2362200"/>
            <a:ext cx="147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S-Union(1,2)</a:t>
            </a:r>
          </a:p>
        </p:txBody>
      </p:sp>
      <p:sp>
        <p:nvSpPr>
          <p:cNvPr id="58382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8383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76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8384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8385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8386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10200" y="3251200"/>
            <a:ext cx="150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S-</a:t>
            </a:r>
            <a:r>
              <a:rPr lang="en-US" altLang="en-US" sz="1800"/>
              <a:t>Union(2,3)</a:t>
            </a:r>
          </a:p>
        </p:txBody>
      </p:sp>
      <p:sp>
        <p:nvSpPr>
          <p:cNvPr id="58387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4394200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S-</a:t>
            </a:r>
            <a:r>
              <a:rPr lang="en-US" altLang="en-US" sz="1800"/>
              <a:t>Union(n-1,n)</a:t>
            </a:r>
          </a:p>
        </p:txBody>
      </p:sp>
      <p:sp>
        <p:nvSpPr>
          <p:cNvPr id="58388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886200" y="2438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  <p:sp>
        <p:nvSpPr>
          <p:cNvPr id="58389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86200" y="3276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  <p:sp>
        <p:nvSpPr>
          <p:cNvPr id="58390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75325" y="3592513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:</a:t>
            </a:r>
          </a:p>
        </p:txBody>
      </p:sp>
      <p:sp>
        <p:nvSpPr>
          <p:cNvPr id="58391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5814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33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8394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8395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57600" y="533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58396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533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58397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718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5052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3581400" y="4876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00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886200" y="1752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  <p:sp>
        <p:nvSpPr>
          <p:cNvPr id="58401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62600" y="5410200"/>
            <a:ext cx="2706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Find(1)   constant time</a:t>
            </a:r>
          </a:p>
        </p:txBody>
      </p:sp>
      <p:sp>
        <p:nvSpPr>
          <p:cNvPr id="58402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2400" y="5029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/>
              <a:t>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1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Analysis of Union-by-Size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47800"/>
            <a:ext cx="8686800" cy="25146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Theorem: With union-by-size an up-tree of height </a:t>
            </a:r>
            <a:r>
              <a:rPr lang="en-US" altLang="en-US" sz="2400" i="1" smtClean="0"/>
              <a:t>h</a:t>
            </a:r>
            <a:r>
              <a:rPr lang="en-US" altLang="en-US" sz="2400" smtClean="0"/>
              <a:t> has size at least 2</a:t>
            </a:r>
            <a:r>
              <a:rPr lang="en-US" altLang="en-US" sz="2400" i="1" baseline="30000" smtClean="0"/>
              <a:t>h</a:t>
            </a:r>
            <a:r>
              <a:rPr lang="en-US" altLang="en-US" sz="2400" smtClean="0"/>
              <a:t>.</a:t>
            </a:r>
          </a:p>
          <a:p>
            <a:pPr eaLnBrk="1" hangingPunct="1"/>
            <a:r>
              <a:rPr lang="en-US" altLang="en-US" sz="2400" smtClean="0"/>
              <a:t>Proof by induction</a:t>
            </a:r>
          </a:p>
          <a:p>
            <a:pPr lvl="1" eaLnBrk="1" hangingPunct="1"/>
            <a:r>
              <a:rPr lang="en-US" altLang="en-US" sz="2000" smtClean="0"/>
              <a:t>Base case: </a:t>
            </a:r>
            <a:r>
              <a:rPr lang="en-US" altLang="en-US" sz="2000" i="1" smtClean="0"/>
              <a:t>h</a:t>
            </a:r>
            <a:r>
              <a:rPr lang="en-US" altLang="en-US" sz="2000" smtClean="0"/>
              <a:t> = 0. The up-tree has one node, 2</a:t>
            </a:r>
            <a:r>
              <a:rPr lang="en-US" altLang="en-US" sz="2000" baseline="30000" smtClean="0"/>
              <a:t>0</a:t>
            </a:r>
            <a:r>
              <a:rPr lang="en-US" altLang="en-US" sz="2000" smtClean="0"/>
              <a:t> = 1</a:t>
            </a:r>
          </a:p>
          <a:p>
            <a:pPr lvl="1" eaLnBrk="1" hangingPunct="1"/>
            <a:r>
              <a:rPr lang="en-US" altLang="en-US" sz="2000" smtClean="0"/>
              <a:t>Inductive hypothesis: Assume true for </a:t>
            </a:r>
            <a:r>
              <a:rPr lang="en-US" altLang="en-US" sz="2000" i="1" smtClean="0"/>
              <a:t>h</a:t>
            </a:r>
            <a:r>
              <a:rPr lang="en-US" altLang="en-US" sz="2000" smtClean="0"/>
              <a:t>-1</a:t>
            </a:r>
          </a:p>
          <a:p>
            <a:pPr lvl="1" eaLnBrk="1" hangingPunct="1"/>
            <a:r>
              <a:rPr lang="en-US" altLang="en-US" sz="2000" smtClean="0"/>
              <a:t>Observation: tree gets taller only as a result of a union</a:t>
            </a:r>
            <a:r>
              <a:rPr lang="en-US" altLang="en-US" sz="2400" smtClean="0"/>
              <a:t>.</a:t>
            </a:r>
          </a:p>
        </p:txBody>
      </p:sp>
      <p:sp>
        <p:nvSpPr>
          <p:cNvPr id="59397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48768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9398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50292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9399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1676400" y="4876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2238" y="5241925"/>
            <a:ext cx="550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h</a:t>
            </a:r>
            <a:r>
              <a:rPr lang="en-US" altLang="en-US" sz="2000"/>
              <a:t>-1</a:t>
            </a:r>
          </a:p>
        </p:txBody>
      </p:sp>
      <p:sp>
        <p:nvSpPr>
          <p:cNvPr id="59401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8956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718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895600" y="586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971800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3340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</a:t>
            </a:r>
            <a:r>
              <a:rPr lang="en-US" altLang="en-US" sz="2000" baseline="-25000"/>
              <a:t>1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54102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</a:t>
            </a:r>
            <a:r>
              <a:rPr lang="en-US" altLang="en-US" sz="2000" baseline="-25000"/>
              <a:t>2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24000" y="4479925"/>
            <a:ext cx="2320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 = S-Union(T</a:t>
            </a:r>
            <a:r>
              <a:rPr lang="en-US" altLang="en-US" sz="2400" baseline="-25000"/>
              <a:t>1</a:t>
            </a:r>
            <a:r>
              <a:rPr lang="en-US" altLang="en-US" sz="2000"/>
              <a:t>,T</a:t>
            </a:r>
            <a:r>
              <a:rPr lang="en-US" altLang="en-US" sz="2400" baseline="-25000"/>
              <a:t>2</a:t>
            </a:r>
            <a:r>
              <a:rPr lang="en-US" altLang="en-US" sz="2000"/>
              <a:t>)</a:t>
            </a:r>
          </a:p>
        </p:txBody>
      </p:sp>
      <p:sp>
        <p:nvSpPr>
          <p:cNvPr id="59408" name="Text Box 21" hidden="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0" y="6461125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S(T) = S(T</a:t>
            </a:r>
            <a:r>
              <a:rPr lang="en-US" altLang="en-US" sz="2000" baseline="-25000">
                <a:solidFill>
                  <a:schemeClr val="hlink"/>
                </a:solidFill>
              </a:rPr>
              <a:t>1</a:t>
            </a:r>
            <a:r>
              <a:rPr lang="en-US" altLang="en-US" sz="2000">
                <a:solidFill>
                  <a:schemeClr val="hlink"/>
                </a:solidFill>
              </a:rPr>
              <a:t>) + S(T</a:t>
            </a:r>
            <a:r>
              <a:rPr lang="en-US" altLang="en-US" sz="2000" baseline="-25000">
                <a:solidFill>
                  <a:schemeClr val="hlink"/>
                </a:solidFill>
              </a:rPr>
              <a:t>2</a:t>
            </a:r>
            <a:r>
              <a:rPr lang="en-US" altLang="en-US" sz="2000">
                <a:solidFill>
                  <a:schemeClr val="hlink"/>
                </a:solidFill>
              </a:rPr>
              <a:t>) </a:t>
            </a:r>
            <a:r>
              <a:rPr lang="en-US" altLang="en-US" sz="2000" u="sng">
                <a:solidFill>
                  <a:schemeClr val="hlink"/>
                </a:solidFill>
              </a:rPr>
              <a:t>&gt;</a:t>
            </a:r>
            <a:r>
              <a:rPr lang="en-US" altLang="en-US" sz="2000">
                <a:solidFill>
                  <a:schemeClr val="hlink"/>
                </a:solidFill>
              </a:rPr>
              <a:t> 2</a:t>
            </a:r>
            <a:r>
              <a:rPr lang="en-US" altLang="en-US" sz="2000" i="1" baseline="30000">
                <a:solidFill>
                  <a:schemeClr val="hlink"/>
                </a:solidFill>
              </a:rPr>
              <a:t>h</a:t>
            </a:r>
            <a:r>
              <a:rPr lang="en-US" altLang="en-US" sz="2000" baseline="30000">
                <a:solidFill>
                  <a:schemeClr val="hlink"/>
                </a:solidFill>
              </a:rPr>
              <a:t>-1 </a:t>
            </a:r>
            <a:r>
              <a:rPr lang="en-US" altLang="en-US" sz="2000">
                <a:solidFill>
                  <a:schemeClr val="hlink"/>
                </a:solidFill>
              </a:rPr>
              <a:t>+ 2</a:t>
            </a:r>
            <a:r>
              <a:rPr lang="en-US" altLang="en-US" sz="2000" i="1" baseline="30000">
                <a:solidFill>
                  <a:schemeClr val="hlink"/>
                </a:solidFill>
              </a:rPr>
              <a:t>h</a:t>
            </a:r>
            <a:r>
              <a:rPr lang="en-US" altLang="en-US" sz="2000" baseline="30000">
                <a:solidFill>
                  <a:schemeClr val="hlink"/>
                </a:solidFill>
              </a:rPr>
              <a:t>-1</a:t>
            </a:r>
            <a:r>
              <a:rPr lang="en-US" altLang="en-US" sz="2000">
                <a:solidFill>
                  <a:schemeClr val="hlink"/>
                </a:solidFill>
              </a:rPr>
              <a:t> = 2</a:t>
            </a:r>
            <a:r>
              <a:rPr lang="en-US" altLang="en-US" sz="2000" i="1" baseline="300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59409" name="Text Box 2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20738" y="5089525"/>
            <a:ext cx="690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≤</a:t>
            </a:r>
            <a:r>
              <a:rPr lang="en-US" altLang="en-US" sz="2000" i="1"/>
              <a:t>h</a:t>
            </a:r>
            <a:r>
              <a:rPr lang="en-US" altLang="en-US" sz="2000"/>
              <a:t>-1</a:t>
            </a:r>
          </a:p>
        </p:txBody>
      </p:sp>
      <p:sp>
        <p:nvSpPr>
          <p:cNvPr id="59410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9906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0668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Line 2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90600" y="571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Line 2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0668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Analysis of Union-by-Size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What is worst case complexity of Find(x) in an up-tree forest of </a:t>
            </a:r>
            <a:r>
              <a:rPr lang="en-US" altLang="en-US" i="1" dirty="0"/>
              <a:t>n</a:t>
            </a:r>
            <a:r>
              <a:rPr lang="en-US" altLang="en-US" dirty="0"/>
              <a:t> nodes?</a:t>
            </a:r>
          </a:p>
          <a:p>
            <a:endParaRPr lang="en-US" altLang="en-US" dirty="0"/>
          </a:p>
          <a:p>
            <a:endParaRPr lang="en-US" altLang="en-US" dirty="0"/>
          </a:p>
          <a:p>
            <a:pPr>
              <a:buNone/>
            </a:pPr>
            <a:endParaRPr lang="en-US" altLang="en-US" dirty="0"/>
          </a:p>
          <a:p>
            <a:endParaRPr lang="en-US" altLang="en-US" dirty="0"/>
          </a:p>
          <a:p>
            <a:pPr>
              <a:buNone/>
            </a:pPr>
            <a:endParaRPr lang="en-US" altLang="en-US" dirty="0"/>
          </a:p>
          <a:p>
            <a:r>
              <a:rPr lang="en-US" altLang="en-US" dirty="0"/>
              <a:t>(Amortized complexity is no better.)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908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Worst Case for Union-by-Size</a:t>
            </a:r>
          </a:p>
        </p:txBody>
      </p:sp>
      <p:sp>
        <p:nvSpPr>
          <p:cNvPr id="61444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676400"/>
            <a:ext cx="27114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n/2 Unions-by-size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n/4 Unions-by-size</a:t>
            </a:r>
          </a:p>
        </p:txBody>
      </p:sp>
      <p:sp>
        <p:nvSpPr>
          <p:cNvPr id="61445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46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764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47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1828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49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0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2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3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124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5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576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6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810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8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2672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59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419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61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9530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62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105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3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626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64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5626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65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715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6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248400" y="2286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67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248400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68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400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9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3810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70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4478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71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16764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2" name="Oval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9812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73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981200" y="4724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74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21336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5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19812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6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048000" y="3810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77" name="Oval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7432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78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29718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9" name="Oval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2766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80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276600" y="4724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81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429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2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32766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3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43400" y="3810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84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0386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85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42672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6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5720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87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572000" y="4724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88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47244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9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45720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0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638800" y="3810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91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40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92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55626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3" name="Oval 5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867400" y="4267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94" name="Oval 53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867400" y="4724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495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60198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6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58674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Worst Cast (cont’)</a:t>
            </a:r>
          </a:p>
        </p:txBody>
      </p:sp>
      <p:sp>
        <p:nvSpPr>
          <p:cNvPr id="6246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2325" y="1792288"/>
            <a:ext cx="616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After </a:t>
            </a:r>
            <a:r>
              <a:rPr lang="en-US" altLang="en-US" sz="2400" i="1"/>
              <a:t>n</a:t>
            </a:r>
            <a:r>
              <a:rPr lang="en-US" altLang="en-US" sz="2400"/>
              <a:t> -1 = </a:t>
            </a:r>
            <a:r>
              <a:rPr lang="en-US" altLang="en-US" sz="2400" i="1"/>
              <a:t>n</a:t>
            </a:r>
            <a:r>
              <a:rPr lang="en-US" altLang="en-US" sz="2400"/>
              <a:t>/2 + </a:t>
            </a:r>
            <a:r>
              <a:rPr lang="en-US" altLang="en-US" sz="2400" i="1"/>
              <a:t>n</a:t>
            </a:r>
            <a:r>
              <a:rPr lang="en-US" altLang="en-US" sz="2400"/>
              <a:t>/4 + …+ 1 Unions-by-size</a:t>
            </a:r>
          </a:p>
        </p:txBody>
      </p:sp>
      <p:sp>
        <p:nvSpPr>
          <p:cNvPr id="6246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2667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7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124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7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8956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124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73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00400" y="3581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7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3352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32004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3124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77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733800" y="3581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7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39624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3581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80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267200" y="4038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8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419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2672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3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276600" y="2819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4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3124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85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953000" y="3581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86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1816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7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3581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88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6400" y="4038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8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6388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54864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1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324600" y="3581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92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019800" y="4038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9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248400" y="3810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4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553200" y="4038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95" name="Oval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249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705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65532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5562600" y="3276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3276600" y="27432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0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391400" y="48006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Find</a:t>
            </a:r>
          </a:p>
        </p:txBody>
      </p:sp>
      <p:sp>
        <p:nvSpPr>
          <p:cNvPr id="62501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6934200" y="4800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2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62000" y="5105400"/>
            <a:ext cx="5718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If there are </a:t>
            </a:r>
            <a:r>
              <a:rPr lang="en-US" altLang="en-US" sz="2400" i="1"/>
              <a:t>n</a:t>
            </a:r>
            <a:r>
              <a:rPr lang="en-US" altLang="en-US" sz="2400"/>
              <a:t> = 2</a:t>
            </a:r>
            <a:r>
              <a:rPr lang="en-US" altLang="en-US" sz="2800" i="1" baseline="30000"/>
              <a:t>k</a:t>
            </a:r>
            <a:r>
              <a:rPr lang="en-US" altLang="en-US" sz="2400"/>
              <a:t> nodes then the longest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path from leaf to root has length </a:t>
            </a:r>
            <a:r>
              <a:rPr lang="en-US" altLang="en-US" sz="2400" i="1"/>
              <a:t>k</a:t>
            </a:r>
            <a:r>
              <a:rPr lang="en-US" altLang="en-US" sz="2400"/>
              <a:t>.</a:t>
            </a:r>
          </a:p>
        </p:txBody>
      </p:sp>
      <p:sp>
        <p:nvSpPr>
          <p:cNvPr id="62503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162800" y="2667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4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1628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5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3914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6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3914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7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86600" y="3429000"/>
            <a:ext cx="757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log</a:t>
            </a:r>
            <a:r>
              <a:rPr lang="en-US" altLang="en-US" sz="2000" baseline="-25000"/>
              <a:t>2</a:t>
            </a:r>
            <a:r>
              <a:rPr lang="en-US" altLang="en-US" sz="2000" i="1"/>
              <a:t>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7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Array Implementation</a:t>
            </a:r>
          </a:p>
        </p:txBody>
      </p:sp>
      <p:sp>
        <p:nvSpPr>
          <p:cNvPr id="63492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160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3493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63494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160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63495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63496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63497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3429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63498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160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3499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2667000" y="1981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172200" y="1981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6705600" y="1905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57912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97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-1</a:t>
            </a:r>
          </a:p>
        </p:txBody>
      </p:sp>
      <p:sp>
        <p:nvSpPr>
          <p:cNvPr id="63504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597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63505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78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3506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78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3507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359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-1</a:t>
            </a:r>
          </a:p>
        </p:txBody>
      </p:sp>
      <p:sp>
        <p:nvSpPr>
          <p:cNvPr id="63508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59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3509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40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3510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740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3511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21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3512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21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3513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02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63514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02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3515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83275" y="5370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-1</a:t>
            </a:r>
          </a:p>
        </p:txBody>
      </p:sp>
      <p:sp>
        <p:nvSpPr>
          <p:cNvPr id="63516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883275" y="5751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63517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581400" y="49530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1   2   3  4  5   6   7  </a:t>
            </a:r>
          </a:p>
        </p:txBody>
      </p:sp>
      <p:sp>
        <p:nvSpPr>
          <p:cNvPr id="63518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987675" y="53705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up</a:t>
            </a:r>
          </a:p>
        </p:txBody>
      </p:sp>
      <p:sp>
        <p:nvSpPr>
          <p:cNvPr id="63519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819400" y="5715000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size</a:t>
            </a:r>
          </a:p>
        </p:txBody>
      </p:sp>
      <p:sp>
        <p:nvSpPr>
          <p:cNvPr id="63520" name="Text Box 5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14600" y="4419600"/>
            <a:ext cx="426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Can store separate size array:</a:t>
            </a:r>
          </a:p>
        </p:txBody>
      </p:sp>
      <p:sp>
        <p:nvSpPr>
          <p:cNvPr id="63521" name="Text Box 5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981200" y="1219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3522" name="Text Box 5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705600" y="129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63523" name="Text Box 5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1219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Elegant Array Implementation</a:t>
            </a:r>
          </a:p>
        </p:txBody>
      </p:sp>
      <p:sp>
        <p:nvSpPr>
          <p:cNvPr id="64516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160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451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6451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160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64519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64520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64521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3429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64522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160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4523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2667000" y="1981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172200" y="1981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6705600" y="1905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57912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Rectangle 3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95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-2</a:t>
            </a:r>
          </a:p>
        </p:txBody>
      </p:sp>
      <p:sp>
        <p:nvSpPr>
          <p:cNvPr id="64528" name="Rectangle 3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76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4529" name="Rectangle 3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57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-1</a:t>
            </a:r>
          </a:p>
        </p:txBody>
      </p:sp>
      <p:sp>
        <p:nvSpPr>
          <p:cNvPr id="64530" name="Rectangle 3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38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4531" name="Rectangle 3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19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4532" name="Rectangle 3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00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64533" name="Rectangle 4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81613" y="52657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-4</a:t>
            </a:r>
          </a:p>
        </p:txBody>
      </p:sp>
      <p:sp>
        <p:nvSpPr>
          <p:cNvPr id="64534" name="Text Box 4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979738" y="4848225"/>
            <a:ext cx="2887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1   2   3  4  5   6   7  </a:t>
            </a:r>
          </a:p>
        </p:txBody>
      </p:sp>
      <p:sp>
        <p:nvSpPr>
          <p:cNvPr id="64535" name="Text Box 4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86013" y="52657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up</a:t>
            </a:r>
          </a:p>
        </p:txBody>
      </p:sp>
      <p:sp>
        <p:nvSpPr>
          <p:cNvPr id="64536" name="Text Box 4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05000" y="4267200"/>
            <a:ext cx="474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Better, store sizes in the up array:</a:t>
            </a:r>
          </a:p>
        </p:txBody>
      </p:sp>
      <p:sp>
        <p:nvSpPr>
          <p:cNvPr id="64537" name="Text Box 4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066800" y="5943600"/>
            <a:ext cx="671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Negative up-values correspond to sizes of roots.</a:t>
            </a:r>
          </a:p>
        </p:txBody>
      </p:sp>
      <p:sp>
        <p:nvSpPr>
          <p:cNvPr id="64538" name="Text Box 4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1219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4539" name="Text Box 4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705600" y="1295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64540" name="Text Box 4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1219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G = (V, E)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V:  vertices,  |V|= n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E:  edges,  |E| = m 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Undirected graphs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Edges sets of two vertices {u, v}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Directed graphs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Edges ordered pairs (u, v)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Many other flavors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Edge / vertices weights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Parallel edges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Self loops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33250" cy="4525963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Path: 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1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2</a:t>
            </a:r>
            <a:r>
              <a:rPr lang="en-US" altLang="en-US" sz="2600" dirty="0">
                <a:solidFill>
                  <a:prstClr val="black"/>
                </a:solidFill>
              </a:rPr>
              <a:t>, …, </a:t>
            </a:r>
            <a:r>
              <a:rPr lang="en-US" altLang="en-US" sz="2600" dirty="0" err="1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 err="1">
                <a:solidFill>
                  <a:prstClr val="black"/>
                </a:solidFill>
              </a:rPr>
              <a:t>k</a:t>
            </a:r>
            <a:r>
              <a:rPr lang="en-US" altLang="en-US" sz="2600" dirty="0">
                <a:solidFill>
                  <a:prstClr val="black"/>
                </a:solidFill>
              </a:rPr>
              <a:t>, </a:t>
            </a:r>
            <a:r>
              <a:rPr lang="en-US" altLang="en-US" sz="2600" dirty="0" smtClean="0">
                <a:solidFill>
                  <a:prstClr val="black"/>
                </a:solidFill>
              </a:rPr>
              <a:t>with (v</a:t>
            </a:r>
            <a:r>
              <a:rPr lang="en-US" altLang="en-US" sz="2600" baseline="-25000" dirty="0" smtClean="0">
                <a:solidFill>
                  <a:prstClr val="black"/>
                </a:solidFill>
              </a:rPr>
              <a:t>i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i+1</a:t>
            </a:r>
            <a:r>
              <a:rPr lang="en-US" altLang="en-US" sz="2600" dirty="0">
                <a:solidFill>
                  <a:prstClr val="black"/>
                </a:solidFill>
              </a:rPr>
              <a:t>) in E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Path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Cycle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Cycle</a:t>
            </a:r>
          </a:p>
          <a:p>
            <a:pPr lvl="0">
              <a:lnSpc>
                <a:spcPct val="110000"/>
              </a:lnSpc>
            </a:pPr>
            <a:r>
              <a:rPr lang="en-US" altLang="en-US" sz="3000" dirty="0">
                <a:solidFill>
                  <a:prstClr val="black"/>
                </a:solidFill>
              </a:rPr>
              <a:t>Neighborhood</a:t>
            </a:r>
          </a:p>
          <a:p>
            <a:pPr lvl="1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N(v)</a:t>
            </a:r>
          </a:p>
          <a:p>
            <a:pPr lvl="0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Distance</a:t>
            </a:r>
          </a:p>
          <a:p>
            <a:pPr lvl="0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Connectivity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Undirected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Directed (strong connectivity)</a:t>
            </a:r>
          </a:p>
          <a:p>
            <a:pPr lvl="0">
              <a:lnSpc>
                <a:spcPct val="11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Trees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Rooted</a:t>
            </a:r>
          </a:p>
          <a:p>
            <a:pPr lvl="1">
              <a:lnSpc>
                <a:spcPct val="11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Unrooted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86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Code for Union-by-Size</a:t>
            </a:r>
          </a:p>
        </p:txBody>
      </p:sp>
      <p:sp>
        <p:nvSpPr>
          <p:cNvPr id="65540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1371600"/>
            <a:ext cx="506095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S-Union(i,j){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// Collect sizes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si = -up[i];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sj = -up[j];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// verify i and j are roots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assert(si &gt;=0 &amp;&amp; sj &gt;=0)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// point smaller sized tree 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// root of larger, update size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if (si &lt; sj)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up[i] = j;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up[j] = -(si + sj);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else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up[j] = i;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up[i] = -(si + sj);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06363"/>
            <a:ext cx="8229600" cy="11430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Path Compression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04800" y="990600"/>
            <a:ext cx="84582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To improve the amortized complexity, we’ll borrow an idea from splay trees: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When going up the tree, </a:t>
            </a:r>
            <a:r>
              <a:rPr lang="en-US" altLang="en-US" sz="2400" i="1" smtClean="0"/>
              <a:t>improve nodes on the path</a:t>
            </a:r>
            <a:r>
              <a:rPr lang="en-US" altLang="en-US" sz="2400" smtClean="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On a Find operation point all the nodes on the search path directly to the root.  This is called “path compression.”</a:t>
            </a:r>
          </a:p>
        </p:txBody>
      </p:sp>
      <p:sp>
        <p:nvSpPr>
          <p:cNvPr id="66565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3429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6566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4343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66567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6172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66568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95600" y="4343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66569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05000" y="4343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66570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0" y="5257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66571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62200" y="3429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6572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09600" y="3810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09800" y="3810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743200" y="3733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5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828800" y="4724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6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371600" y="5638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7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505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66578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6400" y="4419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66579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324600" y="4419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66580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153400" y="4419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66581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543800" y="4419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66582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934200" y="4419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66583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620000" y="3505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66584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5486400" y="3886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5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7724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6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8001000" y="3810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7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7162800" y="3810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8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553200" y="37338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9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810000" y="4876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0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733800" y="4391025"/>
            <a:ext cx="1427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PC-Find(3)</a:t>
            </a:r>
          </a:p>
        </p:txBody>
      </p:sp>
      <p:sp>
        <p:nvSpPr>
          <p:cNvPr id="66591" name="Oval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14600" y="5257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66592" name="Oval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76600" y="5257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66593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2743200" y="4724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4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3276600" y="4724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5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752600" y="6172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sp>
        <p:nvSpPr>
          <p:cNvPr id="66596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1828800" y="5638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97" name="Oval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696200" y="5334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66598" name="Oval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458200" y="5334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66599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924800" y="4800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00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 flipV="1">
            <a:off x="8458200" y="4800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01" name="Oval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934200" y="5334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sp>
        <p:nvSpPr>
          <p:cNvPr id="66602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71628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Self-Adjustment Works</a:t>
            </a:r>
          </a:p>
        </p:txBody>
      </p:sp>
      <p:sp>
        <p:nvSpPr>
          <p:cNvPr id="67588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87413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589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63613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87413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59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963613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87413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593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963613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87413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59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963613" y="3429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87413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597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963613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87413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599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63613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87413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63613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87413" y="4800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3" name="AutoShap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-2130395">
            <a:off x="1192213" y="2133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4" name="AutoShap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 rot="2130395" flipH="1">
            <a:off x="407988" y="2111375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5" name="AutoShap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-2130395">
            <a:off x="1192213" y="2514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6" name="AutoShap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 rot="2130395" flipH="1">
            <a:off x="407988" y="2492375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7" name="AutoShap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 rot="-2130395">
            <a:off x="1192213" y="2895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8" name="AutoShap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2130395" flipH="1">
            <a:off x="407988" y="2873375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09" name="AutoShap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-2130395">
            <a:off x="1192213" y="3276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0" name="AutoShap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2130395" flipH="1">
            <a:off x="407988" y="3254375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1" name="AutoShap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2130395" flipH="1">
            <a:off x="430213" y="3657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2" name="AutoShap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2130395" flipH="1">
            <a:off x="430213" y="4038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3" name="AutoShap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2130395" flipH="1">
            <a:off x="430213" y="4419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4" name="AutoShap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2130395" flipH="1">
            <a:off x="430213" y="4800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5" name="AutoShap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-2130395">
            <a:off x="1192213" y="3657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6" name="AutoShap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-2130395">
            <a:off x="1192213" y="4038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7" name="AutoShap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-2130395">
            <a:off x="1192213" y="4419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8" name="AutoShap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 rot="-2130395">
            <a:off x="1192213" y="48006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1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828800" y="4114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0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9436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1" name="AutoShap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-3685951">
            <a:off x="6273006" y="1880394"/>
            <a:ext cx="331788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2" name="AutoShap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4031654" flipH="1">
            <a:off x="5434806" y="1880394"/>
            <a:ext cx="331788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3" name="Oval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630613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4" name="AutoShap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 rot="112716" flipH="1">
            <a:off x="3325813" y="29718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5" name="AutoShape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 rot="-469851">
            <a:off x="3783013" y="29718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6" name="Oval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621213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7" name="AutoShape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 rot="112716" flipH="1">
            <a:off x="4316413" y="29718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8" name="AutoShape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-469851">
            <a:off x="4773613" y="29718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29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6294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0" name="AutoShap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 rot="112716" flipH="1">
            <a:off x="6324600" y="2971800"/>
            <a:ext cx="331788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1" name="AutoShap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 rot="-469851">
            <a:off x="6781800" y="2971800"/>
            <a:ext cx="331788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2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543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3" name="AutoShape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 rot="112716" flipH="1">
            <a:off x="7239000" y="3048000"/>
            <a:ext cx="331788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4" name="AutoShape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 rot="-469851">
            <a:off x="7696200" y="3048000"/>
            <a:ext cx="331788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5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611813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6" name="AutoShape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 rot="112716" flipH="1">
            <a:off x="5307013" y="29718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7" name="AutoShape 5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 rot="-469851">
            <a:off x="5764213" y="29718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8" name="Oval 53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8507413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39" name="AutoShape 5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 rot="112716" flipH="1">
            <a:off x="8202613" y="30480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40" name="AutoShap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 rot="-469851">
            <a:off x="8659813" y="3048000"/>
            <a:ext cx="331787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7641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4724400" y="22860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2" name="Text Box 6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828800" y="3733800"/>
            <a:ext cx="1412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PC-Find(x)</a:t>
            </a:r>
          </a:p>
        </p:txBody>
      </p:sp>
      <p:sp>
        <p:nvSpPr>
          <p:cNvPr id="67643" name="Text Box 6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95338" y="48879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67644" name="Line 64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5715000" y="2286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5" name="Line 65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6019800" y="2286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6" name="Line 66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6019800" y="22860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7" name="Line 67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6019800" y="22860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8" name="Line 68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3733800" y="22860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Draw the result of Find(5):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57200" y="2057400"/>
            <a:ext cx="3733800" cy="4267200"/>
            <a:chOff x="457200" y="2057400"/>
            <a:chExt cx="3733800" cy="4267200"/>
          </a:xfrm>
        </p:grpSpPr>
        <p:sp>
          <p:nvSpPr>
            <p:cNvPr id="9" name="Rectangl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57200" y="2057400"/>
              <a:ext cx="3733800" cy="426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0" name="Oval 5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905000" y="3792538"/>
              <a:ext cx="508000" cy="39846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6</a:t>
              </a:r>
            </a:p>
          </p:txBody>
        </p:sp>
        <p:cxnSp>
          <p:nvCxnSpPr>
            <p:cNvPr id="11" name="AutoShape 6"/>
            <p:cNvCxnSpPr>
              <a:cxnSpLocks noChangeShapeType="1"/>
              <a:stCxn id="10" idx="0"/>
              <a:endCxn id="18" idx="4"/>
            </p:cNvCxnSpPr>
            <p:nvPr>
              <p:custDataLst>
                <p:tags r:id="rId3"/>
              </p:custDataLst>
            </p:nvPr>
          </p:nvCxnSpPr>
          <p:spPr bwMode="auto">
            <a:xfrm flipH="1" flipV="1">
              <a:off x="2144713" y="3295650"/>
              <a:ext cx="14287" cy="4778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881313" y="3792538"/>
              <a:ext cx="508000" cy="39846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8</a:t>
              </a:r>
            </a:p>
          </p:txBody>
        </p:sp>
        <p:cxnSp>
          <p:nvCxnSpPr>
            <p:cNvPr id="13" name="AutoShape 8"/>
            <p:cNvCxnSpPr>
              <a:cxnSpLocks noChangeShapeType="1"/>
              <a:stCxn id="12" idx="0"/>
              <a:endCxn id="18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2324100" y="3232150"/>
              <a:ext cx="811213" cy="541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Oval 9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990600" y="3792538"/>
              <a:ext cx="508000" cy="39846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</a:t>
              </a:r>
            </a:p>
          </p:txBody>
        </p:sp>
        <p:cxnSp>
          <p:nvCxnSpPr>
            <p:cNvPr id="15" name="AutoShape 10"/>
            <p:cNvCxnSpPr>
              <a:cxnSpLocks noChangeShapeType="1"/>
              <a:stCxn id="14" idx="0"/>
              <a:endCxn id="18" idx="3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1244600" y="3232150"/>
              <a:ext cx="720725" cy="541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19113" y="4630738"/>
              <a:ext cx="508000" cy="39846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2</a:t>
              </a:r>
            </a:p>
          </p:txBody>
        </p:sp>
        <p:cxnSp>
          <p:nvCxnSpPr>
            <p:cNvPr id="17" name="AutoShape 12"/>
            <p:cNvCxnSpPr>
              <a:cxnSpLocks noChangeShapeType="1"/>
              <a:stCxn id="16" idx="0"/>
              <a:endCxn id="14" idx="3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773113" y="4151313"/>
              <a:ext cx="292100" cy="460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Oval 13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890713" y="2846388"/>
              <a:ext cx="508000" cy="43021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3</a:t>
              </a:r>
            </a:p>
          </p:txBody>
        </p:sp>
        <p:cxnSp>
          <p:nvCxnSpPr>
            <p:cNvPr id="19" name="AutoShape 14"/>
            <p:cNvCxnSpPr>
              <a:cxnSpLocks noChangeShapeType="1"/>
              <a:stCxn id="18" idx="0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141538" y="2357438"/>
              <a:ext cx="3175" cy="46990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Oval 15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58913" y="4630738"/>
              <a:ext cx="508000" cy="39846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4</a:t>
              </a:r>
            </a:p>
          </p:txBody>
        </p:sp>
        <p:cxnSp>
          <p:nvCxnSpPr>
            <p:cNvPr id="21" name="AutoShape 16"/>
            <p:cNvCxnSpPr>
              <a:cxnSpLocks noChangeShapeType="1"/>
              <a:stCxn id="20" idx="0"/>
              <a:endCxn id="14" idx="5"/>
            </p:cNvCxnSpPr>
            <p:nvPr>
              <p:custDataLst>
                <p:tags r:id="rId13"/>
              </p:custDataLst>
            </p:nvPr>
          </p:nvCxnSpPr>
          <p:spPr bwMode="auto">
            <a:xfrm flipH="1" flipV="1">
              <a:off x="1423988" y="4151313"/>
              <a:ext cx="288925" cy="460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Oval 17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230313" y="5538788"/>
              <a:ext cx="508000" cy="40481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5</a:t>
              </a:r>
            </a:p>
          </p:txBody>
        </p:sp>
        <p:cxnSp>
          <p:nvCxnSpPr>
            <p:cNvPr id="23" name="AutoShape 18"/>
            <p:cNvCxnSpPr>
              <a:cxnSpLocks noChangeShapeType="1"/>
              <a:stCxn id="22" idx="0"/>
              <a:endCxn id="16" idx="5"/>
            </p:cNvCxnSpPr>
            <p:nvPr>
              <p:custDataLst>
                <p:tags r:id="rId15"/>
              </p:custDataLst>
            </p:nvPr>
          </p:nvCxnSpPr>
          <p:spPr bwMode="auto">
            <a:xfrm flipH="1" flipV="1">
              <a:off x="952500" y="4989513"/>
              <a:ext cx="531813" cy="530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Oval 1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52825" y="2879725"/>
              <a:ext cx="508000" cy="39687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7</a:t>
              </a:r>
            </a:p>
          </p:txBody>
        </p:sp>
        <p:cxnSp>
          <p:nvCxnSpPr>
            <p:cNvPr id="25" name="AutoShape 20"/>
            <p:cNvCxnSpPr>
              <a:cxnSpLocks noChangeShapeType="1"/>
              <a:stCxn id="24" idx="0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806825" y="2390775"/>
              <a:ext cx="0" cy="469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Oval 2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113" y="5538788"/>
              <a:ext cx="508000" cy="40481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9</a:t>
              </a:r>
            </a:p>
          </p:txBody>
        </p:sp>
        <p:cxnSp>
          <p:nvCxnSpPr>
            <p:cNvPr id="27" name="AutoShape 22"/>
            <p:cNvCxnSpPr>
              <a:cxnSpLocks noChangeShapeType="1"/>
              <a:stCxn id="26" idx="0"/>
              <a:endCxn id="16" idx="4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773113" y="5048250"/>
              <a:ext cx="0" cy="471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408244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76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/>
              <a:t>Code for Path Compression Find</a:t>
            </a:r>
          </a:p>
        </p:txBody>
      </p:sp>
      <p:sp>
        <p:nvSpPr>
          <p:cNvPr id="69636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914400"/>
            <a:ext cx="64008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PC-Find(i)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//find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j = i;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  </a:t>
            </a:r>
            <a:r>
              <a:rPr lang="en-US" altLang="en-US" sz="2000" b="1">
                <a:latin typeface="Courier New" pitchFamily="49" charset="0"/>
              </a:rPr>
              <a:t> while (up[j] </a:t>
            </a: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&gt;=</a:t>
            </a:r>
            <a:r>
              <a:rPr lang="en-US" altLang="en-US" sz="2000" b="1">
                <a:latin typeface="Courier New" pitchFamily="49" charset="0"/>
              </a:rPr>
              <a:t> 0)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j = up[j];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root = j;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//compress path</a:t>
            </a:r>
            <a:endParaRPr lang="en-US" altLang="en-US" sz="20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if (i </a:t>
            </a: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!= root)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</a:t>
            </a:r>
            <a:r>
              <a:rPr lang="en-US" altLang="en-US" sz="2000" b="1">
                <a:latin typeface="Courier New" pitchFamily="49" charset="0"/>
              </a:rPr>
              <a:t>parent = up[i];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while (parent </a:t>
            </a: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!=</a:t>
            </a:r>
            <a:r>
              <a:rPr lang="en-US" altLang="en-US" sz="2000" b="1">
                <a:latin typeface="Courier New" pitchFamily="49" charset="0"/>
              </a:rPr>
              <a:t> root)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  up[i] = root;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  i = parent;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  parent = up[parent];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return(root)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6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Complexity of </a:t>
            </a:r>
            <a:br>
              <a:rPr lang="en-US" altLang="en-US" dirty="0"/>
            </a:br>
            <a:r>
              <a:rPr lang="en-US" altLang="en-US" dirty="0"/>
              <a:t>Union-by-Size + Path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Worst case time complexity for…</a:t>
            </a:r>
          </a:p>
          <a:p>
            <a:pPr lvl="1"/>
            <a:r>
              <a:rPr lang="en-US" altLang="en-US" dirty="0"/>
              <a:t>…a single Union-by-size is:</a:t>
            </a:r>
          </a:p>
          <a:p>
            <a:pPr lvl="1"/>
            <a:r>
              <a:rPr lang="en-US" altLang="en-US" dirty="0"/>
              <a:t>…a single PC-Find is: </a:t>
            </a:r>
          </a:p>
          <a:p>
            <a:pPr>
              <a:spcBef>
                <a:spcPct val="0"/>
              </a:spcBef>
            </a:pPr>
            <a:endParaRPr lang="en-US" altLang="en-US" sz="2800" dirty="0"/>
          </a:p>
          <a:p>
            <a:r>
              <a:rPr lang="en-US" altLang="en-US" sz="2800" dirty="0"/>
              <a:t>Time complexity for </a:t>
            </a:r>
            <a:r>
              <a:rPr lang="en-US" altLang="en-US" sz="2800" i="1" dirty="0"/>
              <a:t>m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itchFamily="18" charset="2"/>
              </a:rPr>
              <a:t> </a:t>
            </a:r>
            <a:r>
              <a:rPr lang="en-US" altLang="en-US" sz="2800" i="1" dirty="0">
                <a:sym typeface="Symbol" pitchFamily="18" charset="2"/>
              </a:rPr>
              <a:t>n</a:t>
            </a:r>
            <a:r>
              <a:rPr lang="en-US" altLang="en-US" sz="2800" dirty="0"/>
              <a:t> operations on </a:t>
            </a:r>
            <a:r>
              <a:rPr lang="en-US" altLang="en-US" sz="2800" i="1" dirty="0"/>
              <a:t>n</a:t>
            </a:r>
            <a:r>
              <a:rPr lang="en-US" altLang="en-US" sz="2800" dirty="0"/>
              <a:t> elements has been shown to be O(</a:t>
            </a:r>
            <a:r>
              <a:rPr lang="en-US" altLang="en-US" sz="2800" i="1" dirty="0"/>
              <a:t>m</a:t>
            </a:r>
            <a:r>
              <a:rPr lang="en-US" altLang="en-US" sz="2800" dirty="0"/>
              <a:t> log* </a:t>
            </a:r>
            <a:r>
              <a:rPr lang="en-US" altLang="en-US" sz="2800" i="1" dirty="0"/>
              <a:t>n</a:t>
            </a:r>
            <a:r>
              <a:rPr lang="en-US" altLang="en-US" sz="2800" dirty="0"/>
              <a:t>).  </a:t>
            </a:r>
          </a:p>
          <a:p>
            <a:pPr>
              <a:buNone/>
            </a:pPr>
            <a:r>
              <a:rPr lang="en-US" altLang="en-US" sz="2800" dirty="0"/>
              <a:t>    [See Weiss for proof.] </a:t>
            </a:r>
          </a:p>
          <a:p>
            <a:pPr lvl="1"/>
            <a:r>
              <a:rPr lang="en-US" altLang="en-US" dirty="0"/>
              <a:t>Amortized complexity is then O(log* </a:t>
            </a:r>
            <a:r>
              <a:rPr lang="en-US" altLang="en-US" i="1" dirty="0"/>
              <a:t>n</a:t>
            </a:r>
            <a:r>
              <a:rPr lang="en-US" altLang="en-US" dirty="0"/>
              <a:t>) </a:t>
            </a:r>
          </a:p>
          <a:p>
            <a:pPr lvl="1"/>
            <a:r>
              <a:rPr lang="en-US" altLang="en-US" dirty="0"/>
              <a:t>What is log* 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280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log* </a:t>
            </a:r>
            <a:r>
              <a:rPr lang="en-US" altLang="en-US" b="1" i="1" smtClean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524000"/>
            <a:ext cx="89916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	</a:t>
            </a:r>
            <a:r>
              <a:rPr lang="en-US" altLang="en-US" sz="2800" b="1" dirty="0" smtClean="0"/>
              <a:t>log* </a:t>
            </a:r>
            <a:r>
              <a:rPr lang="en-US" altLang="en-US" sz="2800" b="1" i="1" dirty="0" smtClean="0"/>
              <a:t>n</a:t>
            </a:r>
            <a:r>
              <a:rPr lang="en-US" altLang="en-US" sz="2800" b="1" dirty="0" smtClean="0"/>
              <a:t> = number of times you need to apply</a:t>
            </a:r>
            <a:br>
              <a:rPr lang="en-US" altLang="en-US" sz="2800" b="1" dirty="0" smtClean="0"/>
            </a:br>
            <a:r>
              <a:rPr lang="en-US" altLang="en-US" sz="2800" b="1" dirty="0" smtClean="0"/>
              <a:t>               log to bring value down to at most 1</a:t>
            </a: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    log* 2 = 1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    log* 4 = log* 2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 = 2</a:t>
            </a:r>
            <a:br>
              <a:rPr lang="en-US" altLang="en-US" sz="2800" dirty="0" smtClean="0"/>
            </a:br>
            <a:r>
              <a:rPr lang="en-US" altLang="en-US" sz="2800" dirty="0" smtClean="0"/>
              <a:t>    log* 16 = log* 2</a:t>
            </a:r>
            <a:r>
              <a:rPr lang="en-US" altLang="en-US" sz="2800" baseline="30000" dirty="0" smtClean="0"/>
              <a:t>2</a:t>
            </a:r>
            <a:r>
              <a:rPr lang="en-US" altLang="en-US" sz="2800" baseline="46000" dirty="0" smtClean="0"/>
              <a:t>2</a:t>
            </a:r>
            <a:r>
              <a:rPr lang="en-US" altLang="en-US" sz="2800" dirty="0" smtClean="0"/>
              <a:t> = 3          </a:t>
            </a:r>
            <a:r>
              <a:rPr lang="en-US" altLang="en-US" sz="2400" dirty="0" smtClean="0"/>
              <a:t>(log </a:t>
            </a:r>
            <a:r>
              <a:rPr lang="en-US" altLang="en-US" sz="2400" dirty="0" err="1" smtClean="0"/>
              <a:t>log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log</a:t>
            </a:r>
            <a:r>
              <a:rPr lang="en-US" altLang="en-US" sz="2400" dirty="0" smtClean="0"/>
              <a:t> 16 = 1)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    log* 65536 = log* 2</a:t>
            </a:r>
            <a:r>
              <a:rPr lang="en-US" altLang="en-US" sz="2800" baseline="30000" dirty="0" smtClean="0"/>
              <a:t>2</a:t>
            </a:r>
            <a:r>
              <a:rPr lang="en-US" altLang="en-US" sz="2800" baseline="44000" dirty="0" smtClean="0"/>
              <a:t>2</a:t>
            </a:r>
            <a:r>
              <a:rPr lang="en-US" altLang="en-US" sz="2800" baseline="52000" dirty="0" smtClean="0"/>
              <a:t>2</a:t>
            </a:r>
            <a:r>
              <a:rPr lang="en-US" altLang="en-US" sz="2800" dirty="0" smtClean="0"/>
              <a:t> = 4   </a:t>
            </a:r>
            <a:r>
              <a:rPr lang="en-US" altLang="en-US" sz="2400" dirty="0" smtClean="0"/>
              <a:t>(log </a:t>
            </a:r>
            <a:r>
              <a:rPr lang="en-US" altLang="en-US" sz="2400" dirty="0" err="1" smtClean="0"/>
              <a:t>log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log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log</a:t>
            </a:r>
            <a:r>
              <a:rPr lang="en-US" altLang="en-US" sz="2400" dirty="0" smtClean="0"/>
              <a:t> 65536 = 1)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    log* 2</a:t>
            </a:r>
            <a:r>
              <a:rPr lang="en-US" altLang="en-US" sz="2800" baseline="30000" dirty="0" smtClean="0"/>
              <a:t>65536</a:t>
            </a:r>
            <a:r>
              <a:rPr lang="en-US" altLang="en-US" sz="2800" dirty="0" smtClean="0"/>
              <a:t> = …………… </a:t>
            </a:r>
            <a:r>
              <a:rPr lang="en-US" altLang="en-US" sz="2800" dirty="0" smtClean="0">
                <a:cs typeface="Arial" charset="0"/>
              </a:rPr>
              <a:t>≈ </a:t>
            </a:r>
            <a:r>
              <a:rPr lang="en-US" altLang="en-US" sz="2800" dirty="0" smtClean="0"/>
              <a:t>log* (2 x 10</a:t>
            </a:r>
            <a:r>
              <a:rPr lang="en-US" altLang="en-US" sz="2800" baseline="30000" dirty="0" smtClean="0"/>
              <a:t>19,728</a:t>
            </a:r>
            <a:r>
              <a:rPr lang="en-US" altLang="en-US" sz="2800" dirty="0" smtClean="0"/>
              <a:t>) = 5</a:t>
            </a:r>
          </a:p>
          <a:p>
            <a:pPr lvl="1" eaLnBrk="1" hangingPunct="1">
              <a:buFontTx/>
              <a:buNone/>
            </a:pPr>
            <a:endParaRPr lang="en-US" altLang="en-US" sz="2400" dirty="0" smtClean="0"/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  log * </a:t>
            </a:r>
            <a:r>
              <a:rPr lang="en-US" altLang="en-US" sz="2800" i="1" dirty="0" smtClean="0"/>
              <a:t>n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cs typeface="Arial" charset="0"/>
              </a:rPr>
              <a:t>≤</a:t>
            </a:r>
            <a:r>
              <a:rPr lang="en-US" altLang="en-US" sz="2800" dirty="0" smtClean="0"/>
              <a:t> 5 for all reasonable </a:t>
            </a:r>
            <a:r>
              <a:rPr lang="en-US" altLang="en-US" sz="2800" i="1" dirty="0" smtClean="0"/>
              <a:t>n</a:t>
            </a:r>
            <a:r>
              <a:rPr lang="en-US" altLang="en-US" sz="2800" dirty="0" smtClean="0"/>
              <a:t>. </a:t>
            </a:r>
          </a:p>
          <a:p>
            <a:pPr lvl="1"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/>
              <a:t>The Tight Bound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219200"/>
            <a:ext cx="76200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en-US" altLang="en-US" sz="2800" smtClean="0"/>
              <a:t>In fact, Tarjan showed the time complexity for </a:t>
            </a:r>
            <a:r>
              <a:rPr lang="en-US" altLang="en-US" sz="2800" i="1" smtClean="0"/>
              <a:t>m</a:t>
            </a:r>
            <a:r>
              <a:rPr lang="en-US" altLang="en-US" sz="2800" smtClean="0"/>
              <a:t> </a:t>
            </a:r>
            <a:r>
              <a:rPr lang="en-US" altLang="en-US" sz="2800" smtClean="0">
                <a:sym typeface="Symbol" pitchFamily="18" charset="2"/>
              </a:rPr>
              <a:t> </a:t>
            </a:r>
            <a:r>
              <a:rPr lang="en-US" altLang="en-US" sz="2800" i="1" smtClean="0">
                <a:sym typeface="Symbol" pitchFamily="18" charset="2"/>
              </a:rPr>
              <a:t>n</a:t>
            </a:r>
            <a:r>
              <a:rPr lang="en-US" altLang="en-US" sz="2800" smtClean="0"/>
              <a:t> operations on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 elements is:</a:t>
            </a:r>
          </a:p>
          <a:p>
            <a:pPr algn="ctr" eaLnBrk="1" hangingPunct="1"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en-US" altLang="en-US" sz="2800" smtClean="0"/>
              <a:t> </a:t>
            </a:r>
            <a:r>
              <a:rPr lang="en-US" altLang="en-US" sz="2800" smtClean="0">
                <a:latin typeface="Symbol" pitchFamily="18" charset="2"/>
              </a:rPr>
              <a:t>Q</a:t>
            </a:r>
            <a:r>
              <a:rPr lang="en-US" altLang="en-US" sz="2800" smtClean="0"/>
              <a:t>(</a:t>
            </a:r>
            <a:r>
              <a:rPr lang="en-US" altLang="en-US" sz="2800" i="1" smtClean="0"/>
              <a:t>m</a:t>
            </a:r>
            <a:r>
              <a:rPr lang="en-US" altLang="en-US" sz="2800" smtClean="0"/>
              <a:t> </a:t>
            </a:r>
            <a:r>
              <a:rPr lang="en-US" altLang="en-US" sz="2800" i="1" smtClean="0">
                <a:latin typeface="Symbol" pitchFamily="18" charset="2"/>
              </a:rPr>
              <a:t>a</a:t>
            </a:r>
            <a:r>
              <a:rPr lang="en-US" altLang="en-US" sz="2800" smtClean="0"/>
              <a:t>(</a:t>
            </a:r>
            <a:r>
              <a:rPr lang="en-US" altLang="en-US" sz="2800" i="1" smtClean="0"/>
              <a:t>m</a:t>
            </a:r>
            <a:r>
              <a:rPr lang="en-US" altLang="en-US" sz="2800" smtClean="0"/>
              <a:t>,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)) 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en-US" altLang="en-US" sz="2800" smtClean="0"/>
              <a:t>Amortized complexity is then </a:t>
            </a:r>
            <a:r>
              <a:rPr lang="en-US" altLang="en-US" sz="2800" smtClean="0">
                <a:latin typeface="Symbol" pitchFamily="18" charset="2"/>
              </a:rPr>
              <a:t>Q</a:t>
            </a:r>
            <a:r>
              <a:rPr lang="en-US" altLang="en-US" sz="2800" smtClean="0"/>
              <a:t>(</a:t>
            </a:r>
            <a:r>
              <a:rPr lang="en-US" altLang="en-US" sz="2800" i="1" smtClean="0">
                <a:latin typeface="Symbol" pitchFamily="18" charset="2"/>
              </a:rPr>
              <a:t>a</a:t>
            </a:r>
            <a:r>
              <a:rPr lang="en-US" altLang="en-US" sz="2800" smtClean="0"/>
              <a:t>(</a:t>
            </a:r>
            <a:r>
              <a:rPr lang="en-US" altLang="en-US" sz="2800" i="1" smtClean="0"/>
              <a:t>m</a:t>
            </a:r>
            <a:r>
              <a:rPr lang="en-US" altLang="en-US" sz="2800" smtClean="0"/>
              <a:t>,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)) .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en-US" altLang="en-US" sz="2800" smtClean="0"/>
              <a:t>What is </a:t>
            </a:r>
            <a:r>
              <a:rPr lang="en-US" altLang="en-US" sz="2800" i="1" smtClean="0">
                <a:latin typeface="Symbol" pitchFamily="18" charset="2"/>
              </a:rPr>
              <a:t>a</a:t>
            </a:r>
            <a:r>
              <a:rPr lang="en-US" altLang="en-US" sz="2800" smtClean="0"/>
              <a:t>(</a:t>
            </a:r>
            <a:r>
              <a:rPr lang="en-US" altLang="en-US" sz="2800" i="1" smtClean="0"/>
              <a:t>m</a:t>
            </a:r>
            <a:r>
              <a:rPr lang="en-US" altLang="en-US" sz="2800" smtClean="0"/>
              <a:t>,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)?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mtClean="0"/>
              <a:t>Inverse of Ackermann’s function.  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mtClean="0"/>
              <a:t>For reasonable values of </a:t>
            </a:r>
            <a:r>
              <a:rPr lang="en-US" altLang="en-US" i="1" smtClean="0"/>
              <a:t>m, n</a:t>
            </a:r>
            <a:r>
              <a:rPr lang="en-US" altLang="en-US" smtClean="0"/>
              <a:t>, grows even slower than log * </a:t>
            </a:r>
            <a:r>
              <a:rPr lang="en-US" altLang="en-US" i="1" smtClean="0"/>
              <a:t>n.  </a:t>
            </a:r>
            <a:r>
              <a:rPr lang="en-US" altLang="en-US" smtClean="0"/>
              <a:t>So, it’s even “more constant.”</a:t>
            </a:r>
            <a:endParaRPr lang="en-US" altLang="en-US" sz="2400" smtClean="0"/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en-US" altLang="en-US" sz="2800" smtClean="0"/>
              <a:t>Proof is beyond scope of this class.  A simple algorithm can lead to incredibly hardcore analysis!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6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the minimum spanning tree of a directed graph?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Must specify the root r</a:t>
            </a:r>
          </a:p>
          <a:p>
            <a:r>
              <a:rPr lang="en-US" sz="2400" dirty="0"/>
              <a:t>Branching:  Out tree with root r</a:t>
            </a:r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16494" y="3048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35494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6094" y="3962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7294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69094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73894" y="4800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0894" y="5562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11894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325894" y="3352800"/>
            <a:ext cx="990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21294" y="2819400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1294" y="3276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40294" y="4267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325894" y="44196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11694" y="3352800"/>
            <a:ext cx="45720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40294" y="51816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154694" y="4267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154694" y="29718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230894" y="3810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16694" y="2971800"/>
            <a:ext cx="228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97694" y="3962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0894" y="41910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535694" y="51054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62419" y="3313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5894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35494" y="38862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6094" y="2667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992894" y="2971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0894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35694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73894" y="41148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764294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16694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02294" y="480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68894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468894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7494" y="3352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3124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638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743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34290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8956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33528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4343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34290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5257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43434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30480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30480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42672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5181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3389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962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3048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3276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4191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01494" y="6214031"/>
            <a:ext cx="3970506" cy="3139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Assume all vertices reachable from 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537046" y="6233359"/>
            <a:ext cx="2493375" cy="3139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Also called an arborescence</a:t>
            </a:r>
          </a:p>
        </p:txBody>
      </p:sp>
      <p:sp>
        <p:nvSpPr>
          <p:cNvPr id="78" name="Date Placeholder 7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79" name="Footer Placeholder 7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7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81000"/>
            <a:ext cx="77724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Spanning Tree in an Undirected Graph</a:t>
            </a:r>
          </a:p>
        </p:txBody>
      </p:sp>
      <p:sp>
        <p:nvSpPr>
          <p:cNvPr id="19460" name="Text Box 3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7800" y="4800600"/>
            <a:ext cx="388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Spanning tree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- Connects all the vertices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- No cycles</a:t>
            </a:r>
          </a:p>
        </p:txBody>
      </p:sp>
      <p:grpSp>
        <p:nvGrpSpPr>
          <p:cNvPr id="19461" name="Group 1"/>
          <p:cNvGrpSpPr>
            <a:grpSpLocks/>
          </p:cNvGrpSpPr>
          <p:nvPr/>
        </p:nvGrpSpPr>
        <p:grpSpPr bwMode="auto">
          <a:xfrm>
            <a:off x="609600" y="1981200"/>
            <a:ext cx="8001000" cy="2438400"/>
            <a:chOff x="609600" y="1981200"/>
            <a:chExt cx="8001000" cy="2438400"/>
          </a:xfrm>
        </p:grpSpPr>
        <p:sp>
          <p:nvSpPr>
            <p:cNvPr id="19462" name="Rectangle 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9144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3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096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4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4114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5" name="Rectangl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814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6" name="Rectangle 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209800" y="2971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7" name="Rectangle 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622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8" name="Rectangle 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810000" y="2514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69" name="Line 1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1219200" y="2132013"/>
              <a:ext cx="1143000" cy="3063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Line 1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2362200" y="2286000"/>
              <a:ext cx="1524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667000" y="2133600"/>
              <a:ext cx="11430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1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514600" y="3124200"/>
              <a:ext cx="10668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10000" y="2819400"/>
              <a:ext cx="1524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1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362200" y="3276600"/>
              <a:ext cx="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514600" y="3886200"/>
              <a:ext cx="10668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914400" y="3810000"/>
              <a:ext cx="12954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762000" y="2590800"/>
              <a:ext cx="304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219200" y="25908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4102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0" name="Rectangle 2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054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1" name="Rectangle 2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705600" y="4114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2" name="Rectangl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0772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3" name="Rectangle 2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705600" y="2971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4" name="Rectangle 2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8580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5" name="Rectangle 2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8305800" y="2514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9486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5715000" y="2132013"/>
              <a:ext cx="1143000" cy="30638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Line 2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6858000" y="2286000"/>
              <a:ext cx="152400" cy="6858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Line 2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7162800" y="2133600"/>
              <a:ext cx="1143000" cy="5334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Line 3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7010400" y="3124200"/>
              <a:ext cx="10668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Line 3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8305800" y="2819400"/>
              <a:ext cx="1524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Line 3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6858000" y="3276600"/>
              <a:ext cx="0" cy="8382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Line 3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7010400" y="3886200"/>
              <a:ext cx="1066800" cy="3810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3810000"/>
              <a:ext cx="1295400" cy="4572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H="1">
              <a:off x="5257800" y="2590800"/>
              <a:ext cx="304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36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715000" y="25908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AutoShape 39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343400" y="3124200"/>
              <a:ext cx="685800" cy="304800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855" y="5423026"/>
            <a:ext cx="3665145" cy="75713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Note:  this is a problem where there is a difference between undirected graphs and directed graphs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Spanning Tree Problem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Input: An undirected graph G = (V,E). G is connected.</a:t>
            </a:r>
          </a:p>
          <a:p>
            <a:pPr eaLnBrk="1" hangingPunct="1"/>
            <a:r>
              <a:rPr lang="en-US" altLang="en-US" dirty="0" smtClean="0"/>
              <a:t>Output: </a:t>
            </a:r>
            <a:r>
              <a:rPr lang="en-US" altLang="en-US" b="1" dirty="0" smtClean="0">
                <a:solidFill>
                  <a:srgbClr val="FF0000"/>
                </a:solidFill>
              </a:rPr>
              <a:t>T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ym typeface="Symbol" pitchFamily="18" charset="2"/>
              </a:rPr>
              <a:t></a:t>
            </a:r>
            <a:r>
              <a:rPr lang="en-US" altLang="en-US" dirty="0" smtClean="0"/>
              <a:t> E such that</a:t>
            </a:r>
          </a:p>
          <a:p>
            <a:pPr lvl="1" eaLnBrk="1" hangingPunct="1"/>
            <a:r>
              <a:rPr lang="en-US" altLang="en-US" dirty="0" smtClean="0"/>
              <a:t>(V,</a:t>
            </a:r>
            <a:r>
              <a:rPr lang="en-US" altLang="en-US" b="1" dirty="0" smtClean="0">
                <a:solidFill>
                  <a:srgbClr val="FF0000"/>
                </a:solidFill>
              </a:rPr>
              <a:t>T</a:t>
            </a:r>
            <a:r>
              <a:rPr lang="en-US" altLang="en-US" dirty="0" smtClean="0"/>
              <a:t>) is a connected graph</a:t>
            </a:r>
          </a:p>
          <a:p>
            <a:pPr lvl="1" eaLnBrk="1" hangingPunct="1"/>
            <a:r>
              <a:rPr lang="en-US" altLang="en-US" dirty="0" smtClean="0"/>
              <a:t>(V,</a:t>
            </a:r>
            <a:r>
              <a:rPr lang="en-US" altLang="en-US" b="1" dirty="0" smtClean="0">
                <a:solidFill>
                  <a:srgbClr val="FF0000"/>
                </a:solidFill>
              </a:rPr>
              <a:t>T</a:t>
            </a:r>
            <a:r>
              <a:rPr lang="en-US" altLang="en-US" dirty="0" smtClean="0"/>
              <a:t>) has no cycles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grpSp>
        <p:nvGrpSpPr>
          <p:cNvPr id="21509" name="Group 40"/>
          <p:cNvGrpSpPr>
            <a:grpSpLocks/>
          </p:cNvGrpSpPr>
          <p:nvPr/>
        </p:nvGrpSpPr>
        <p:grpSpPr bwMode="auto">
          <a:xfrm>
            <a:off x="1219200" y="4364038"/>
            <a:ext cx="6934200" cy="2112962"/>
            <a:chOff x="609600" y="1981200"/>
            <a:chExt cx="8001000" cy="2438400"/>
          </a:xfrm>
        </p:grpSpPr>
        <p:sp>
          <p:nvSpPr>
            <p:cNvPr id="21510" name="Rectangle 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9144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1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096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2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4114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3" name="Rectangl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814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4" name="Rectangle 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209800" y="2971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5" name="Rectangle 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622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6" name="Rectangle 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810000" y="2514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17" name="Line 1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1219200" y="2132013"/>
              <a:ext cx="1143000" cy="3063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2362200" y="2286000"/>
              <a:ext cx="1524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667000" y="2133600"/>
              <a:ext cx="11430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Line 1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514600" y="3124200"/>
              <a:ext cx="10668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10000" y="2819400"/>
              <a:ext cx="1524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Line 1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362200" y="3276600"/>
              <a:ext cx="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514600" y="3886200"/>
              <a:ext cx="10668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914400" y="3810000"/>
              <a:ext cx="12954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762000" y="2590800"/>
              <a:ext cx="304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219200" y="25908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Rectangle 2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4102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28" name="Rectangle 2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054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29" name="Rectangle 2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705600" y="4114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30" name="Rectangl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0772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31" name="Rectangle 2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705600" y="2971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32" name="Rectangle 2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858000" y="1981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33" name="Rectangle 2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8305800" y="2514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1534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5715000" y="2132013"/>
              <a:ext cx="1143000" cy="30638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Line 2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6858000" y="2286000"/>
              <a:ext cx="152400" cy="6858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Line 2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7162800" y="2133600"/>
              <a:ext cx="1143000" cy="5334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7" name="Line 3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7010400" y="3124200"/>
              <a:ext cx="10668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Line 3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8305800" y="2819400"/>
              <a:ext cx="1524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Line 3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6858000" y="3276600"/>
              <a:ext cx="0" cy="8382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Line 3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7010400" y="3886200"/>
              <a:ext cx="1066800" cy="3810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3810000"/>
              <a:ext cx="1295400" cy="4572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H="1">
              <a:off x="5257800" y="2590800"/>
              <a:ext cx="3048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Line 36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715000" y="25908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AutoShape 39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343400" y="3124200"/>
              <a:ext cx="685800" cy="304800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Spanning Tree Algorithm</a:t>
            </a:r>
          </a:p>
        </p:txBody>
      </p:sp>
      <p:sp>
        <p:nvSpPr>
          <p:cNvPr id="22532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438275"/>
            <a:ext cx="377348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ST(Vertex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) {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  mark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  for each j adjacent to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 {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 if (j is unmarked) {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    Add (</a:t>
            </a:r>
            <a:r>
              <a:rPr lang="en-US" altLang="en-US" sz="2400" dirty="0" err="1"/>
              <a:t>i,j</a:t>
            </a:r>
            <a:r>
              <a:rPr lang="en-US" altLang="en-US" sz="2400" dirty="0"/>
              <a:t>) to T;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    ST(j);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 }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  }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2253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38800" y="1752600"/>
            <a:ext cx="229909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Main( ) {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T = empty set;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  ST(1);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}</a:t>
            </a:r>
          </a:p>
        </p:txBody>
      </p:sp>
      <p:sp>
        <p:nvSpPr>
          <p:cNvPr id="2253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1447800"/>
            <a:ext cx="44958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2535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1447800"/>
            <a:ext cx="2743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7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7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Finding a reliable routing subnetwork:</a:t>
            </a:r>
          </a:p>
          <a:p>
            <a:pPr eaLnBrk="1" hangingPunct="1"/>
            <a:r>
              <a:rPr lang="en-US" altLang="en-US" sz="2400" smtClean="0"/>
              <a:t>edge cost  =  probability that it won’t fail</a:t>
            </a:r>
          </a:p>
          <a:p>
            <a:pPr eaLnBrk="1" hangingPunct="1"/>
            <a:r>
              <a:rPr lang="en-US" altLang="en-US" sz="2400" smtClean="0"/>
              <a:t>Find the spanning tree that is least likely to fail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5613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Best Spanning Tree</a:t>
            </a:r>
          </a:p>
        </p:txBody>
      </p:sp>
      <p:sp>
        <p:nvSpPr>
          <p:cNvPr id="2355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73475" y="39989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68675" y="53705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9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68875" y="58277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0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40475" y="53705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1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8875" y="46847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2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21275" y="36941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3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69075" y="42275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4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978275" y="384492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5121275" y="399891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26075" y="384651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273675" y="483711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569075" y="453231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121275" y="498951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5273675" y="559911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73475" y="552291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521075" y="430371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78275" y="430371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 Box 28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175125" y="36210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.80</a:t>
            </a:r>
          </a:p>
        </p:txBody>
      </p:sp>
      <p:sp>
        <p:nvSpPr>
          <p:cNvPr id="23575" name="Text Box 2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791200" y="36576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.75</a:t>
            </a:r>
          </a:p>
        </p:txBody>
      </p:sp>
      <p:sp>
        <p:nvSpPr>
          <p:cNvPr id="23576" name="Text Box 3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65725" y="40782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.95</a:t>
            </a:r>
          </a:p>
        </p:txBody>
      </p:sp>
      <p:sp>
        <p:nvSpPr>
          <p:cNvPr id="23577" name="Text Box 3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048000" y="45720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.50</a:t>
            </a:r>
          </a:p>
        </p:txBody>
      </p:sp>
      <p:sp>
        <p:nvSpPr>
          <p:cNvPr id="23578" name="Text Box 3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810000" y="48006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.95</a:t>
            </a:r>
          </a:p>
        </p:txBody>
      </p:sp>
      <p:sp>
        <p:nvSpPr>
          <p:cNvPr id="2357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622925" y="46878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1.0</a:t>
            </a:r>
          </a:p>
        </p:txBody>
      </p:sp>
      <p:sp>
        <p:nvSpPr>
          <p:cNvPr id="23580" name="Text Box 3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57912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.85</a:t>
            </a:r>
          </a:p>
        </p:txBody>
      </p:sp>
      <p:sp>
        <p:nvSpPr>
          <p:cNvPr id="23581" name="Text Box 3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65925" y="46116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.84</a:t>
            </a:r>
          </a:p>
        </p:txBody>
      </p:sp>
      <p:sp>
        <p:nvSpPr>
          <p:cNvPr id="23582" name="Text Box 3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5325" y="57546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.80</a:t>
            </a:r>
          </a:p>
        </p:txBody>
      </p:sp>
      <p:sp>
        <p:nvSpPr>
          <p:cNvPr id="23583" name="Text Box 3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089525" y="51450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.89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Example of a Spanning Tree</a:t>
            </a:r>
          </a:p>
        </p:txBody>
      </p:sp>
      <p:sp>
        <p:nvSpPr>
          <p:cNvPr id="2458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79750" y="23590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74950" y="37306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75150" y="41878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46750" y="37306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75150" y="30448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5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27550" y="20542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6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75350" y="25876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4587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384550" y="2205038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527550" y="2359025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32350" y="2206625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679950" y="3197225"/>
            <a:ext cx="10668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975350" y="2892425"/>
            <a:ext cx="15240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27550" y="3349625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679950" y="3959225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79750" y="3883025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927350" y="2663825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84550" y="2663825"/>
            <a:ext cx="1066800" cy="1524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2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581400" y="19812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.80</a:t>
            </a:r>
          </a:p>
        </p:txBody>
      </p:sp>
      <p:sp>
        <p:nvSpPr>
          <p:cNvPr id="24598" name="Text Box 28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97475" y="2017713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.75</a:t>
            </a:r>
          </a:p>
        </p:txBody>
      </p:sp>
      <p:sp>
        <p:nvSpPr>
          <p:cNvPr id="24599" name="Text Box 2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572000" y="24384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.95</a:t>
            </a:r>
          </a:p>
        </p:txBody>
      </p:sp>
      <p:sp>
        <p:nvSpPr>
          <p:cNvPr id="24600" name="Text Box 3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54275" y="2932113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.50</a:t>
            </a:r>
          </a:p>
        </p:txBody>
      </p:sp>
      <p:sp>
        <p:nvSpPr>
          <p:cNvPr id="24601" name="Text Box 3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16275" y="3160713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.95</a:t>
            </a:r>
          </a:p>
        </p:txBody>
      </p:sp>
      <p:sp>
        <p:nvSpPr>
          <p:cNvPr id="24602" name="Text Box 3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30480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1.0</a:t>
            </a:r>
          </a:p>
        </p:txBody>
      </p:sp>
      <p:sp>
        <p:nvSpPr>
          <p:cNvPr id="24603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368675" y="4151313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.85</a:t>
            </a:r>
          </a:p>
        </p:txBody>
      </p:sp>
      <p:sp>
        <p:nvSpPr>
          <p:cNvPr id="24604" name="Text Box 3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172200" y="29718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.84</a:t>
            </a:r>
          </a:p>
        </p:txBody>
      </p:sp>
      <p:sp>
        <p:nvSpPr>
          <p:cNvPr id="24605" name="Text Box 3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181600" y="41148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.80</a:t>
            </a:r>
          </a:p>
        </p:txBody>
      </p:sp>
      <p:sp>
        <p:nvSpPr>
          <p:cNvPr id="24606" name="Text Box 3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699125" y="56784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607" name="Text Box 3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479925" y="35448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.89</a:t>
            </a:r>
          </a:p>
        </p:txBody>
      </p:sp>
      <p:sp>
        <p:nvSpPr>
          <p:cNvPr id="24608" name="Text Box 3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127125" y="4992688"/>
            <a:ext cx="7626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Probability of success = .85 x .95 x .89 x .95 x 1.0 x .84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                           =  .5735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3299</TotalTime>
  <Words>3133</Words>
  <Application>Microsoft Office PowerPoint</Application>
  <PresentationFormat>On-screen Show (4:3)</PresentationFormat>
  <Paragraphs>849</Paragraphs>
  <Slides>48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Courier New</vt:lpstr>
      <vt:lpstr>Symbol</vt:lpstr>
      <vt:lpstr>Times New Roman</vt:lpstr>
      <vt:lpstr>Office Theme</vt:lpstr>
      <vt:lpstr>Equation</vt:lpstr>
      <vt:lpstr>CSE 332: Data Structures and Parallelism</vt:lpstr>
      <vt:lpstr>Announcements</vt:lpstr>
      <vt:lpstr>Dijkstra’s Algorithm What about negative cost edges?</vt:lpstr>
      <vt:lpstr>Graph Theory</vt:lpstr>
      <vt:lpstr>Spanning Tree in an Undirected Graph</vt:lpstr>
      <vt:lpstr>Spanning Tree Problem</vt:lpstr>
      <vt:lpstr>Spanning Tree Algorithm</vt:lpstr>
      <vt:lpstr>Best Spanning Tree</vt:lpstr>
      <vt:lpstr>Example of a Spanning Tree</vt:lpstr>
      <vt:lpstr>Minimum Spanning Trees</vt:lpstr>
      <vt:lpstr>Minimum Spanning Tree Problem</vt:lpstr>
      <vt:lpstr>Kruskal’s MST Algorithm</vt:lpstr>
      <vt:lpstr>Kruskal’s Algorithm for MST</vt:lpstr>
      <vt:lpstr>Example of for Kruskal  </vt:lpstr>
      <vt:lpstr>Data Structures for Kruskal</vt:lpstr>
      <vt:lpstr>Example of DU/F  </vt:lpstr>
      <vt:lpstr>Kruskal’s Algorithm</vt:lpstr>
      <vt:lpstr>Kruskal’s Algorithm with DU / F</vt:lpstr>
      <vt:lpstr>Kruskal code</vt:lpstr>
      <vt:lpstr>Kruskal’s Algorithm: Correctness</vt:lpstr>
      <vt:lpstr>Correctness</vt:lpstr>
      <vt:lpstr>Disjoint Set ADT</vt:lpstr>
      <vt:lpstr>Disjoint Sets and Naming</vt:lpstr>
      <vt:lpstr>Union  / Find</vt:lpstr>
      <vt:lpstr>Union/Find Trade-off</vt:lpstr>
      <vt:lpstr>Up-Tree for DS Union/Find</vt:lpstr>
      <vt:lpstr>Operations</vt:lpstr>
      <vt:lpstr>Simple Implementation</vt:lpstr>
      <vt:lpstr> A Bad Case</vt:lpstr>
      <vt:lpstr>Amortized Cost</vt:lpstr>
      <vt:lpstr>Two Big Improvements</vt:lpstr>
      <vt:lpstr>Union-by-Size</vt:lpstr>
      <vt:lpstr>Example Again</vt:lpstr>
      <vt:lpstr>Analysis of Union-by-Size</vt:lpstr>
      <vt:lpstr>Analysis of Union-by-Size</vt:lpstr>
      <vt:lpstr>Worst Case for Union-by-Size</vt:lpstr>
      <vt:lpstr>Example of Worst Cast (cont’)</vt:lpstr>
      <vt:lpstr>Array Implementation</vt:lpstr>
      <vt:lpstr>Elegant Array Implementation</vt:lpstr>
      <vt:lpstr>Code for Union-by-Size</vt:lpstr>
      <vt:lpstr>Path Compression</vt:lpstr>
      <vt:lpstr>Self-Adjustment Works</vt:lpstr>
      <vt:lpstr>Draw the result of Find(5):</vt:lpstr>
      <vt:lpstr>Code for Path Compression Find</vt:lpstr>
      <vt:lpstr>Complexity of  Union-by-Size + Path Compression</vt:lpstr>
      <vt:lpstr>log* n</vt:lpstr>
      <vt:lpstr>The Tight Bound</vt:lpstr>
      <vt:lpstr>What about the minimum spanning tree of a directed graph?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</dc:title>
  <dc:creator>Richard Anderson</dc:creator>
  <cp:lastModifiedBy>Richard Anderson</cp:lastModifiedBy>
  <cp:revision>68</cp:revision>
  <cp:lastPrinted>2014-01-05T21:20:15Z</cp:lastPrinted>
  <dcterms:created xsi:type="dcterms:W3CDTF">2002-03-26T00:11:56Z</dcterms:created>
  <dcterms:modified xsi:type="dcterms:W3CDTF">2022-12-05T18:33:18Z</dcterms:modified>
</cp:coreProperties>
</file>