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7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8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9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10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11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13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4.xml" ContentType="application/vnd.openxmlformats-officedocument.presentationml.notesSlide+xml"/>
  <Override PartName="/ppt/tags/tag291.xml" ContentType="application/vnd.openxmlformats-officedocument.presentationml.tags+xml"/>
  <Override PartName="/ppt/notesSlides/notesSlide15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776" r:id="rId3"/>
    <p:sldId id="849" r:id="rId4"/>
    <p:sldId id="814" r:id="rId5"/>
    <p:sldId id="794" r:id="rId6"/>
    <p:sldId id="795" r:id="rId7"/>
    <p:sldId id="796" r:id="rId8"/>
    <p:sldId id="799" r:id="rId9"/>
    <p:sldId id="800" r:id="rId10"/>
    <p:sldId id="801" r:id="rId11"/>
    <p:sldId id="852" r:id="rId12"/>
    <p:sldId id="851" r:id="rId13"/>
    <p:sldId id="803" r:id="rId14"/>
    <p:sldId id="804" r:id="rId15"/>
    <p:sldId id="280" r:id="rId16"/>
    <p:sldId id="806" r:id="rId17"/>
    <p:sldId id="807" r:id="rId18"/>
    <p:sldId id="844" r:id="rId19"/>
    <p:sldId id="845" r:id="rId20"/>
    <p:sldId id="283" r:id="rId21"/>
    <p:sldId id="846" r:id="rId22"/>
    <p:sldId id="847" r:id="rId23"/>
    <p:sldId id="848" r:id="rId24"/>
  </p:sldIdLst>
  <p:sldSz cx="9144000" cy="6858000" type="screen4x3"/>
  <p:notesSz cx="6985000" cy="9283700"/>
  <p:custDataLst>
    <p:tags r:id="rId27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F913"/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2C3FF-6B76-42F3-9CDA-5A8C375A901A}" v="184" dt="2022-05-22T21:49:10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6DABD09D-1F53-4C1B-A17B-360785E542D8}"/>
    <pc:docChg chg="custSel delSld modSld">
      <pc:chgData name="Richard Anderson" userId="4654cc452026b74c" providerId="LiveId" clId="{6DABD09D-1F53-4C1B-A17B-360785E542D8}" dt="2022-05-16T05:48:26.131" v="356" actId="21"/>
      <pc:docMkLst>
        <pc:docMk/>
      </pc:docMkLst>
      <pc:sldChg chg="modSp mod">
        <pc:chgData name="Richard Anderson" userId="4654cc452026b74c" providerId="LiveId" clId="{6DABD09D-1F53-4C1B-A17B-360785E542D8}" dt="2022-05-16T05:29:14.741" v="14" actId="20577"/>
        <pc:sldMkLst>
          <pc:docMk/>
          <pc:sldMk cId="0" sldId="256"/>
        </pc:sldMkLst>
        <pc:spChg chg="mod">
          <ac:chgData name="Richard Anderson" userId="4654cc452026b74c" providerId="LiveId" clId="{6DABD09D-1F53-4C1B-A17B-360785E542D8}" dt="2022-05-16T05:29:14.741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7:43.526" v="203" actId="20577"/>
        <pc:sldMkLst>
          <pc:docMk/>
          <pc:sldMk cId="0" sldId="258"/>
        </pc:sldMkLst>
        <pc:spChg chg="del">
          <ac:chgData name="Richard Anderson" userId="4654cc452026b74c" providerId="LiveId" clId="{6DABD09D-1F53-4C1B-A17B-360785E542D8}" dt="2022-05-16T05:37:36.596" v="200" actId="21"/>
          <ac:spMkLst>
            <pc:docMk/>
            <pc:sldMk cId="0" sldId="258"/>
            <ac:spMk id="614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7:43.526" v="203" actId="20577"/>
          <ac:spMkLst>
            <pc:docMk/>
            <pc:sldMk cId="0" sldId="258"/>
            <ac:spMk id="614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6:48.776" v="196" actId="948"/>
          <ac:spMkLst>
            <pc:docMk/>
            <pc:sldMk cId="0" sldId="258"/>
            <ac:spMk id="61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8:33.842" v="208" actId="5793"/>
        <pc:sldMkLst>
          <pc:docMk/>
          <pc:sldMk cId="0" sldId="259"/>
        </pc:sldMkLst>
        <pc:spChg chg="del">
          <ac:chgData name="Richard Anderson" userId="4654cc452026b74c" providerId="LiveId" clId="{6DABD09D-1F53-4C1B-A17B-360785E542D8}" dt="2022-05-16T05:38:04.925" v="204" actId="21"/>
          <ac:spMkLst>
            <pc:docMk/>
            <pc:sldMk cId="0" sldId="259"/>
            <ac:spMk id="717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8:33.842" v="208" actId="5793"/>
          <ac:spMkLst>
            <pc:docMk/>
            <pc:sldMk cId="0" sldId="259"/>
            <ac:spMk id="7172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38:46.961" v="209" actId="21"/>
        <pc:sldMkLst>
          <pc:docMk/>
          <pc:sldMk cId="0" sldId="260"/>
        </pc:sldMkLst>
        <pc:spChg chg="del">
          <ac:chgData name="Richard Anderson" userId="4654cc452026b74c" providerId="LiveId" clId="{6DABD09D-1F53-4C1B-A17B-360785E542D8}" dt="2022-05-16T05:38:46.961" v="209" actId="21"/>
          <ac:spMkLst>
            <pc:docMk/>
            <pc:sldMk cId="0" sldId="260"/>
            <ac:spMk id="819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9:16.296" v="215" actId="5793"/>
        <pc:sldMkLst>
          <pc:docMk/>
          <pc:sldMk cId="0" sldId="261"/>
        </pc:sldMkLst>
        <pc:spChg chg="del">
          <ac:chgData name="Richard Anderson" userId="4654cc452026b74c" providerId="LiveId" clId="{6DABD09D-1F53-4C1B-A17B-360785E542D8}" dt="2022-05-16T05:38:57.848" v="210" actId="21"/>
          <ac:spMkLst>
            <pc:docMk/>
            <pc:sldMk cId="0" sldId="261"/>
            <ac:spMk id="92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9:16.296" v="215" actId="5793"/>
          <ac:spMkLst>
            <pc:docMk/>
            <pc:sldMk cId="0" sldId="261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0:12.090" v="219" actId="5793"/>
        <pc:sldMkLst>
          <pc:docMk/>
          <pc:sldMk cId="0" sldId="262"/>
        </pc:sldMkLst>
        <pc:spChg chg="del">
          <ac:chgData name="Richard Anderson" userId="4654cc452026b74c" providerId="LiveId" clId="{6DABD09D-1F53-4C1B-A17B-360785E542D8}" dt="2022-05-16T05:39:34.417" v="216" actId="21"/>
          <ac:spMkLst>
            <pc:docMk/>
            <pc:sldMk cId="0" sldId="262"/>
            <ac:spMk id="1024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0:12.090" v="219" actId="5793"/>
          <ac:spMkLst>
            <pc:docMk/>
            <pc:sldMk cId="0" sldId="262"/>
            <ac:spMk id="10244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20.212" v="220" actId="21"/>
        <pc:sldMkLst>
          <pc:docMk/>
          <pc:sldMk cId="0" sldId="263"/>
        </pc:sldMkLst>
        <pc:spChg chg="del">
          <ac:chgData name="Richard Anderson" userId="4654cc452026b74c" providerId="LiveId" clId="{6DABD09D-1F53-4C1B-A17B-360785E542D8}" dt="2022-05-16T05:40:20.212" v="220" actId="21"/>
          <ac:spMkLst>
            <pc:docMk/>
            <pc:sldMk cId="0" sldId="263"/>
            <ac:spMk id="1127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33.698" v="221" actId="21"/>
        <pc:sldMkLst>
          <pc:docMk/>
          <pc:sldMk cId="0" sldId="264"/>
        </pc:sldMkLst>
        <pc:spChg chg="del">
          <ac:chgData name="Richard Anderson" userId="4654cc452026b74c" providerId="LiveId" clId="{6DABD09D-1F53-4C1B-A17B-360785E542D8}" dt="2022-05-16T05:40:33.698" v="221" actId="21"/>
          <ac:spMkLst>
            <pc:docMk/>
            <pc:sldMk cId="0" sldId="264"/>
            <ac:spMk id="1229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51.343" v="222" actId="21"/>
        <pc:sldMkLst>
          <pc:docMk/>
          <pc:sldMk cId="0" sldId="265"/>
        </pc:sldMkLst>
        <pc:spChg chg="del">
          <ac:chgData name="Richard Anderson" userId="4654cc452026b74c" providerId="LiveId" clId="{6DABD09D-1F53-4C1B-A17B-360785E542D8}" dt="2022-05-16T05:40:51.343" v="222" actId="21"/>
          <ac:spMkLst>
            <pc:docMk/>
            <pc:sldMk cId="0" sldId="265"/>
            <ac:spMk id="1331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1:25.957" v="226" actId="21"/>
        <pc:sldMkLst>
          <pc:docMk/>
          <pc:sldMk cId="0" sldId="266"/>
        </pc:sldMkLst>
        <pc:spChg chg="del">
          <ac:chgData name="Richard Anderson" userId="4654cc452026b74c" providerId="LiveId" clId="{6DABD09D-1F53-4C1B-A17B-360785E542D8}" dt="2022-05-16T05:41:25.957" v="226" actId="21"/>
          <ac:spMkLst>
            <pc:docMk/>
            <pc:sldMk cId="0" sldId="266"/>
            <ac:spMk id="1433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17.636" v="225" actId="5793"/>
          <ac:spMkLst>
            <pc:docMk/>
            <pc:sldMk cId="0" sldId="266"/>
            <ac:spMk id="1434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2:24.161" v="267" actId="1038"/>
        <pc:sldMkLst>
          <pc:docMk/>
          <pc:sldMk cId="0" sldId="267"/>
        </pc:sldMkLst>
        <pc:spChg chg="del">
          <ac:chgData name="Richard Anderson" userId="4654cc452026b74c" providerId="LiveId" clId="{6DABD09D-1F53-4C1B-A17B-360785E542D8}" dt="2022-05-16T05:41:52.783" v="232" actId="21"/>
          <ac:spMkLst>
            <pc:docMk/>
            <pc:sldMk cId="0" sldId="267"/>
            <ac:spMk id="1536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46.507" v="231" actId="5793"/>
          <ac:spMkLst>
            <pc:docMk/>
            <pc:sldMk cId="0" sldId="267"/>
            <ac:spMk id="1536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24.161" v="267" actId="1038"/>
          <ac:spMkLst>
            <pc:docMk/>
            <pc:sldMk cId="0" sldId="267"/>
            <ac:spMk id="1536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09.476" v="255" actId="1035"/>
          <ac:spMkLst>
            <pc:docMk/>
            <pc:sldMk cId="0" sldId="267"/>
            <ac:spMk id="15369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2:32.499" v="268" actId="21"/>
        <pc:sldMkLst>
          <pc:docMk/>
          <pc:sldMk cId="0" sldId="268"/>
        </pc:sldMkLst>
        <pc:spChg chg="del">
          <ac:chgData name="Richard Anderson" userId="4654cc452026b74c" providerId="LiveId" clId="{6DABD09D-1F53-4C1B-A17B-360785E542D8}" dt="2022-05-16T05:42:32.499" v="268" actId="21"/>
          <ac:spMkLst>
            <pc:docMk/>
            <pc:sldMk cId="0" sldId="268"/>
            <ac:spMk id="16386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27.910" v="279" actId="478"/>
        <pc:sldMkLst>
          <pc:docMk/>
          <pc:sldMk cId="0" sldId="269"/>
        </pc:sldMkLst>
        <pc:spChg chg="del">
          <ac:chgData name="Richard Anderson" userId="4654cc452026b74c" providerId="LiveId" clId="{6DABD09D-1F53-4C1B-A17B-360785E542D8}" dt="2022-05-16T05:43:27.910" v="279" actId="478"/>
          <ac:spMkLst>
            <pc:docMk/>
            <pc:sldMk cId="0" sldId="269"/>
            <ac:spMk id="174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23.844" v="278" actId="14100"/>
          <ac:spMkLst>
            <pc:docMk/>
            <pc:sldMk cId="0" sldId="26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47.333" v="283" actId="478"/>
        <pc:sldMkLst>
          <pc:docMk/>
          <pc:sldMk cId="0" sldId="270"/>
        </pc:sldMkLst>
        <pc:spChg chg="del">
          <ac:chgData name="Richard Anderson" userId="4654cc452026b74c" providerId="LiveId" clId="{6DABD09D-1F53-4C1B-A17B-360785E542D8}" dt="2022-05-16T05:43:47.333" v="283" actId="478"/>
          <ac:spMkLst>
            <pc:docMk/>
            <pc:sldMk cId="0" sldId="270"/>
            <ac:spMk id="1843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42.733" v="281" actId="20577"/>
          <ac:spMkLst>
            <pc:docMk/>
            <pc:sldMk cId="0" sldId="270"/>
            <ac:spMk id="18436" creationId="{00000000-0000-0000-0000-000000000000}"/>
          </ac:spMkLst>
        </pc:spChg>
        <pc:spChg chg="del">
          <ac:chgData name="Richard Anderson" userId="4654cc452026b74c" providerId="LiveId" clId="{6DABD09D-1F53-4C1B-A17B-360785E542D8}" dt="2022-05-16T05:43:44.822" v="282" actId="478"/>
          <ac:spMkLst>
            <pc:docMk/>
            <pc:sldMk cId="0" sldId="270"/>
            <ac:spMk id="1843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4:08.823" v="287" actId="478"/>
        <pc:sldMkLst>
          <pc:docMk/>
          <pc:sldMk cId="0" sldId="271"/>
        </pc:sldMkLst>
        <pc:spChg chg="del">
          <ac:chgData name="Richard Anderson" userId="4654cc452026b74c" providerId="LiveId" clId="{6DABD09D-1F53-4C1B-A17B-360785E542D8}" dt="2022-05-16T05:44:08.823" v="287" actId="478"/>
          <ac:spMkLst>
            <pc:docMk/>
            <pc:sldMk cId="0" sldId="271"/>
            <ac:spMk id="1945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4:01.998" v="286" actId="5793"/>
          <ac:spMkLst>
            <pc:docMk/>
            <pc:sldMk cId="0" sldId="271"/>
            <ac:spMk id="1946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4:18.006" v="288" actId="478"/>
        <pc:sldMkLst>
          <pc:docMk/>
          <pc:sldMk cId="0" sldId="272"/>
        </pc:sldMkLst>
        <pc:spChg chg="del">
          <ac:chgData name="Richard Anderson" userId="4654cc452026b74c" providerId="LiveId" clId="{6DABD09D-1F53-4C1B-A17B-360785E542D8}" dt="2022-05-16T05:44:18.006" v="288" actId="478"/>
          <ac:spMkLst>
            <pc:docMk/>
            <pc:sldMk cId="0" sldId="272"/>
            <ac:spMk id="20482" creationId="{00000000-0000-0000-0000-000000000000}"/>
          </ac:spMkLst>
        </pc:spChg>
      </pc:sldChg>
      <pc:sldChg chg="modSp mod">
        <pc:chgData name="Richard Anderson" userId="4654cc452026b74c" providerId="LiveId" clId="{6DABD09D-1F53-4C1B-A17B-360785E542D8}" dt="2022-05-16T05:45:03.013" v="299" actId="27636"/>
        <pc:sldMkLst>
          <pc:docMk/>
          <pc:sldMk cId="0" sldId="273"/>
        </pc:sldMkLst>
        <pc:spChg chg="mod">
          <ac:chgData name="Richard Anderson" userId="4654cc452026b74c" providerId="LiveId" clId="{6DABD09D-1F53-4C1B-A17B-360785E542D8}" dt="2022-05-16T05:44:54.004" v="296" actId="21"/>
          <ac:spMkLst>
            <pc:docMk/>
            <pc:sldMk cId="0" sldId="273"/>
            <ac:spMk id="215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03.013" v="299" actId="27636"/>
          <ac:spMkLst>
            <pc:docMk/>
            <pc:sldMk cId="0" sldId="273"/>
            <ac:spMk id="2150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5:29.826" v="301" actId="478"/>
        <pc:sldMkLst>
          <pc:docMk/>
          <pc:sldMk cId="0" sldId="274"/>
        </pc:sldMkLst>
        <pc:spChg chg="del">
          <ac:chgData name="Richard Anderson" userId="4654cc452026b74c" providerId="LiveId" clId="{6DABD09D-1F53-4C1B-A17B-360785E542D8}" dt="2022-05-16T05:45:29.826" v="301" actId="478"/>
          <ac:spMkLst>
            <pc:docMk/>
            <pc:sldMk cId="0" sldId="274"/>
            <ac:spMk id="2253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20.597" v="300" actId="5793"/>
          <ac:spMkLst>
            <pc:docMk/>
            <pc:sldMk cId="0" sldId="274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19.325" v="334" actId="5793"/>
        <pc:sldMkLst>
          <pc:docMk/>
          <pc:sldMk cId="0" sldId="275"/>
        </pc:sldMkLst>
        <pc:spChg chg="del">
          <ac:chgData name="Richard Anderson" userId="4654cc452026b74c" providerId="LiveId" clId="{6DABD09D-1F53-4C1B-A17B-360785E542D8}" dt="2022-05-16T05:45:38.886" v="302" actId="478"/>
          <ac:spMkLst>
            <pc:docMk/>
            <pc:sldMk cId="0" sldId="275"/>
            <ac:spMk id="2355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19.325" v="334" actId="5793"/>
          <ac:spMkLst>
            <pc:docMk/>
            <pc:sldMk cId="0" sldId="275"/>
            <ac:spMk id="2355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57.462" v="303" actId="948"/>
          <ac:spMkLst>
            <pc:docMk/>
            <pc:sldMk cId="0" sldId="275"/>
            <ac:spMk id="235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25.904" v="335" actId="5793"/>
        <pc:sldMkLst>
          <pc:docMk/>
          <pc:sldMk cId="0" sldId="276"/>
        </pc:sldMkLst>
        <pc:spChg chg="del">
          <ac:chgData name="Richard Anderson" userId="4654cc452026b74c" providerId="LiveId" clId="{6DABD09D-1F53-4C1B-A17B-360785E542D8}" dt="2022-05-16T05:46:09.062" v="304" actId="478"/>
          <ac:spMkLst>
            <pc:docMk/>
            <pc:sldMk cId="0" sldId="276"/>
            <ac:spMk id="2457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25.904" v="335" actId="5793"/>
          <ac:spMkLst>
            <pc:docMk/>
            <pc:sldMk cId="0" sldId="276"/>
            <ac:spMk id="2458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24.503" v="305" actId="948"/>
          <ac:spMkLst>
            <pc:docMk/>
            <pc:sldMk cId="0" sldId="276"/>
            <ac:spMk id="2458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1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6:59.342" v="333" actId="1038"/>
          <ac:grpSpMkLst>
            <pc:docMk/>
            <pc:sldMk cId="0" sldId="276"/>
            <ac:grpSpMk id="24583" creationId="{00000000-0000-0000-0000-000000000000}"/>
          </ac:grpSpMkLst>
        </pc:grpChg>
      </pc:sldChg>
      <pc:sldChg chg="delSp modSp mod">
        <pc:chgData name="Richard Anderson" userId="4654cc452026b74c" providerId="LiveId" clId="{6DABD09D-1F53-4C1B-A17B-360785E542D8}" dt="2022-05-16T05:48:05.612" v="355" actId="5793"/>
        <pc:sldMkLst>
          <pc:docMk/>
          <pc:sldMk cId="0" sldId="277"/>
        </pc:sldMkLst>
        <pc:spChg chg="del">
          <ac:chgData name="Richard Anderson" userId="4654cc452026b74c" providerId="LiveId" clId="{6DABD09D-1F53-4C1B-A17B-360785E542D8}" dt="2022-05-16T05:47:38.283" v="336" actId="21"/>
          <ac:spMkLst>
            <pc:docMk/>
            <pc:sldMk cId="0" sldId="277"/>
            <ac:spMk id="25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8:05.612" v="355" actId="5793"/>
          <ac:spMkLst>
            <pc:docMk/>
            <pc:sldMk cId="0" sldId="277"/>
            <ac:spMk id="25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8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7:57.780" v="354" actId="1038"/>
          <ac:grpSpMkLst>
            <pc:docMk/>
            <pc:sldMk cId="0" sldId="277"/>
            <ac:grpSpMk id="25606" creationId="{00000000-0000-0000-0000-000000000000}"/>
          </ac:grpSpMkLst>
        </pc:grpChg>
      </pc:sldChg>
      <pc:sldChg chg="delSp">
        <pc:chgData name="Richard Anderson" userId="4654cc452026b74c" providerId="LiveId" clId="{6DABD09D-1F53-4C1B-A17B-360785E542D8}" dt="2022-05-16T05:48:26.131" v="356" actId="21"/>
        <pc:sldMkLst>
          <pc:docMk/>
          <pc:sldMk cId="0" sldId="281"/>
        </pc:sldMkLst>
        <pc:spChg chg="del">
          <ac:chgData name="Richard Anderson" userId="4654cc452026b74c" providerId="LiveId" clId="{6DABD09D-1F53-4C1B-A17B-360785E542D8}" dt="2022-05-16T05:48:26.131" v="356" actId="21"/>
          <ac:spMkLst>
            <pc:docMk/>
            <pc:sldMk cId="0" sldId="281"/>
            <ac:spMk id="29698" creationId="{00000000-0000-0000-0000-000000000000}"/>
          </ac:spMkLst>
        </pc:spChg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11485327" sldId="72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35458488" sldId="72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50061290" sldId="72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4130164" sldId="74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394709842" sldId="74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459729681" sldId="75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812516595" sldId="75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669623432" sldId="75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267910813" sldId="75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8361614" sldId="75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91205819" sldId="75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3270547" sldId="75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888822849" sldId="75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913894291" sldId="75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030810829" sldId="76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74810339" sldId="76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044275753" sldId="76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62476752" sldId="76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682183810" sldId="76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841202344" sldId="76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72299955" sldId="76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017519489" sldId="76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94415277" sldId="76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99057510" sldId="77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07341464" sldId="77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34619451" sldId="77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262138582" sldId="77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53765471" sldId="77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22316765" sldId="775"/>
        </pc:sldMkLst>
      </pc:sldChg>
      <pc:sldChg chg="modSp mod">
        <pc:chgData name="Richard Anderson" userId="4654cc452026b74c" providerId="LiveId" clId="{6DABD09D-1F53-4C1B-A17B-360785E542D8}" dt="2022-05-16T05:33:27.278" v="195" actId="20577"/>
        <pc:sldMkLst>
          <pc:docMk/>
          <pc:sldMk cId="3232925340" sldId="776"/>
        </pc:sldMkLst>
        <pc:spChg chg="mod">
          <ac:chgData name="Richard Anderson" userId="4654cc452026b74c" providerId="LiveId" clId="{6DABD09D-1F53-4C1B-A17B-360785E542D8}" dt="2022-05-16T05:33:27.278" v="195" actId="20577"/>
          <ac:spMkLst>
            <pc:docMk/>
            <pc:sldMk cId="3232925340" sldId="776"/>
            <ac:spMk id="3" creationId="{00000000-0000-0000-0000-000000000000}"/>
          </ac:spMkLst>
        </pc:spChg>
      </pc:sldChg>
    </pc:docChg>
  </pc:docChgLst>
  <pc:docChgLst>
    <pc:chgData name="Richard Anderson" userId="4654cc452026b74c" providerId="LiveId" clId="{7672C3FF-6B76-42F3-9CDA-5A8C375A901A}"/>
    <pc:docChg chg="undo custSel addSld delSld modSld">
      <pc:chgData name="Richard Anderson" userId="4654cc452026b74c" providerId="LiveId" clId="{7672C3FF-6B76-42F3-9CDA-5A8C375A901A}" dt="2022-05-22T21:52:15.540" v="1880" actId="20577"/>
      <pc:docMkLst>
        <pc:docMk/>
      </pc:docMkLst>
      <pc:sldChg chg="addSp modSp mod">
        <pc:chgData name="Richard Anderson" userId="4654cc452026b74c" providerId="LiveId" clId="{7672C3FF-6B76-42F3-9CDA-5A8C375A901A}" dt="2022-05-22T19:56:00.572" v="25"/>
        <pc:sldMkLst>
          <pc:docMk/>
          <pc:sldMk cId="0" sldId="256"/>
        </pc:sldMkLst>
        <pc:spChg chg="mod">
          <ac:chgData name="Richard Anderson" userId="4654cc452026b74c" providerId="LiveId" clId="{7672C3FF-6B76-42F3-9CDA-5A8C375A901A}" dt="2022-05-22T19:55:44.122" v="24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7672C3FF-6B76-42F3-9CDA-5A8C375A901A}" dt="2022-05-22T19:56:00.572" v="25"/>
          <ac:picMkLst>
            <pc:docMk/>
            <pc:sldMk cId="0" sldId="256"/>
            <ac:picMk id="7" creationId="{4F37EE61-7C17-6441-6B6A-F72E899923E2}"/>
          </ac:picMkLst>
        </pc:picChg>
      </pc:sldChg>
      <pc:sldChg chg="modSp mod">
        <pc:chgData name="Richard Anderson" userId="4654cc452026b74c" providerId="LiveId" clId="{7672C3FF-6B76-42F3-9CDA-5A8C375A901A}" dt="2022-05-22T21:51:33.295" v="1822" actId="20577"/>
        <pc:sldMkLst>
          <pc:docMk/>
          <pc:sldMk cId="0" sldId="280"/>
        </pc:sldMkLst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1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51:33.295" v="1822" actId="20577"/>
          <ac:spMkLst>
            <pc:docMk/>
            <pc:sldMk cId="0" sldId="280"/>
            <ac:spMk id="922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50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19:56:47.982" v="26" actId="400"/>
        <pc:sldMkLst>
          <pc:docMk/>
          <pc:sldMk cId="3232925340" sldId="776"/>
        </pc:sldMkLst>
        <pc:spChg chg="mod">
          <ac:chgData name="Richard Anderson" userId="4654cc452026b74c" providerId="LiveId" clId="{7672C3FF-6B76-42F3-9CDA-5A8C375A901A}" dt="2022-05-22T19:56:47.982" v="26" actId="400"/>
          <ac:spMkLst>
            <pc:docMk/>
            <pc:sldMk cId="3232925340" sldId="776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7672C3FF-6B76-42F3-9CDA-5A8C375A901A}" dt="2022-05-22T21:50:03.889" v="1789" actId="20577"/>
        <pc:sldMkLst>
          <pc:docMk/>
          <pc:sldMk cId="833072415" sldId="794"/>
        </pc:sldMkLst>
        <pc:spChg chg="mod">
          <ac:chgData name="Richard Anderson" userId="4654cc452026b74c" providerId="LiveId" clId="{7672C3FF-6B76-42F3-9CDA-5A8C375A901A}" dt="2022-05-22T21:50:03.889" v="1789" actId="20577"/>
          <ac:spMkLst>
            <pc:docMk/>
            <pc:sldMk cId="833072415" sldId="794"/>
            <ac:spMk id="12290" creationId="{00000000-0000-0000-0000-000000000000}"/>
          </ac:spMkLst>
        </pc:spChg>
        <pc:picChg chg="del">
          <ac:chgData name="Richard Anderson" userId="4654cc452026b74c" providerId="LiveId" clId="{7672C3FF-6B76-42F3-9CDA-5A8C375A901A}" dt="2022-05-22T20:00:37.887" v="28" actId="21"/>
          <ac:picMkLst>
            <pc:docMk/>
            <pc:sldMk cId="833072415" sldId="794"/>
            <ac:picMk id="2" creationId="{00000000-0000-0000-0000-000000000000}"/>
          </ac:picMkLst>
        </pc:picChg>
        <pc:picChg chg="add mod">
          <ac:chgData name="Richard Anderson" userId="4654cc452026b74c" providerId="LiveId" clId="{7672C3FF-6B76-42F3-9CDA-5A8C375A901A}" dt="2022-05-22T20:02:30.517" v="33" actId="14100"/>
          <ac:picMkLst>
            <pc:docMk/>
            <pc:sldMk cId="833072415" sldId="794"/>
            <ac:picMk id="7" creationId="{930D2671-B1C8-8497-E3D9-2097CED3FC30}"/>
          </ac:picMkLst>
        </pc:picChg>
      </pc:sldChg>
      <pc:sldChg chg="modSp mod">
        <pc:chgData name="Richard Anderson" userId="4654cc452026b74c" providerId="LiveId" clId="{7672C3FF-6B76-42F3-9CDA-5A8C375A901A}" dt="2022-05-22T20:05:37.588" v="126" actId="20577"/>
        <pc:sldMkLst>
          <pc:docMk/>
          <pc:sldMk cId="134655916" sldId="795"/>
        </pc:sldMkLst>
        <pc:spChg chg="mod">
          <ac:chgData name="Richard Anderson" userId="4654cc452026b74c" providerId="LiveId" clId="{7672C3FF-6B76-42F3-9CDA-5A8C375A901A}" dt="2022-05-22T20:05:37.588" v="126" actId="20577"/>
          <ac:spMkLst>
            <pc:docMk/>
            <pc:sldMk cId="134655916" sldId="795"/>
            <ac:spMk id="13316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20:07:23.403" v="289" actId="20577"/>
        <pc:sldMkLst>
          <pc:docMk/>
          <pc:sldMk cId="3035944204" sldId="796"/>
        </pc:sldMkLst>
        <pc:spChg chg="mod">
          <ac:chgData name="Richard Anderson" userId="4654cc452026b74c" providerId="LiveId" clId="{7672C3FF-6B76-42F3-9CDA-5A8C375A901A}" dt="2022-05-22T20:07:23.403" v="289" actId="20577"/>
          <ac:spMkLst>
            <pc:docMk/>
            <pc:sldMk cId="3035944204" sldId="796"/>
            <ac:spMk id="14340" creationId="{00000000-0000-0000-0000-000000000000}"/>
          </ac:spMkLst>
        </pc:spChg>
      </pc:sldChg>
      <pc:sldChg chg="del">
        <pc:chgData name="Richard Anderson" userId="4654cc452026b74c" providerId="LiveId" clId="{7672C3FF-6B76-42F3-9CDA-5A8C375A901A}" dt="2022-05-22T20:07:29.758" v="290" actId="2696"/>
        <pc:sldMkLst>
          <pc:docMk/>
          <pc:sldMk cId="3636214546" sldId="797"/>
        </pc:sldMkLst>
      </pc:sldChg>
      <pc:sldChg chg="add del">
        <pc:chgData name="Richard Anderson" userId="4654cc452026b74c" providerId="LiveId" clId="{7672C3FF-6B76-42F3-9CDA-5A8C375A901A}" dt="2022-05-22T20:07:42.172" v="293" actId="2696"/>
        <pc:sldMkLst>
          <pc:docMk/>
          <pc:sldMk cId="1890246114" sldId="798"/>
        </pc:sldMkLst>
      </pc:sldChg>
      <pc:sldChg chg="addSp modSp mod chgLayout">
        <pc:chgData name="Richard Anderson" userId="4654cc452026b74c" providerId="LiveId" clId="{7672C3FF-6B76-42F3-9CDA-5A8C375A901A}" dt="2022-05-22T20:09:38.752" v="390" actId="20577"/>
        <pc:sldMkLst>
          <pc:docMk/>
          <pc:sldMk cId="2961316177" sldId="799"/>
        </pc:sldMkLst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2" creationId="{00000000-0000-0000-0000-000000000000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3" creationId="{00000000-0000-0000-0000-000000000000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4" creationId="{00000000-0000-0000-0000-000000000000}"/>
          </ac:spMkLst>
        </pc:spChg>
        <pc:spChg chg="add mod ord">
          <ac:chgData name="Richard Anderson" userId="4654cc452026b74c" providerId="LiveId" clId="{7672C3FF-6B76-42F3-9CDA-5A8C375A901A}" dt="2022-05-22T20:09:38.752" v="390" actId="20577"/>
          <ac:spMkLst>
            <pc:docMk/>
            <pc:sldMk cId="2961316177" sldId="799"/>
            <ac:spMk id="5" creationId="{D04E25BF-8E4F-B02C-A6F3-720745A23EE7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7672C3FF-6B76-42F3-9CDA-5A8C375A901A}" dt="2022-05-22T20:40:04.395" v="520" actId="20577"/>
        <pc:sldMkLst>
          <pc:docMk/>
          <pc:sldMk cId="3946955930" sldId="800"/>
        </pc:sldMkLst>
        <pc:spChg chg="mod">
          <ac:chgData name="Richard Anderson" userId="4654cc452026b74c" providerId="LiveId" clId="{7672C3FF-6B76-42F3-9CDA-5A8C375A901A}" dt="2022-05-22T20:40:04.395" v="520" actId="20577"/>
          <ac:spMkLst>
            <pc:docMk/>
            <pc:sldMk cId="3946955930" sldId="800"/>
            <ac:spMk id="184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09.060" v="503" actId="1035"/>
          <ac:spMkLst>
            <pc:docMk/>
            <pc:sldMk cId="3946955930" sldId="800"/>
            <ac:spMk id="18436" creationId="{00000000-0000-0000-0000-000000000000}"/>
          </ac:spMkLst>
        </pc:spChg>
        <pc:spChg chg="del mod">
          <ac:chgData name="Richard Anderson" userId="4654cc452026b74c" providerId="LiveId" clId="{7672C3FF-6B76-42F3-9CDA-5A8C375A901A}" dt="2022-05-22T20:11:36.967" v="439" actId="21"/>
          <ac:spMkLst>
            <pc:docMk/>
            <pc:sldMk cId="3946955930" sldId="800"/>
            <ac:spMk id="184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16.592" v="505" actId="14100"/>
          <ac:spMkLst>
            <pc:docMk/>
            <pc:sldMk cId="3946955930" sldId="800"/>
            <ac:spMk id="184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20.514" v="506" actId="14100"/>
          <ac:spMkLst>
            <pc:docMk/>
            <pc:sldMk cId="3946955930" sldId="800"/>
            <ac:spMk id="18440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20:17:06.657" v="508" actId="692"/>
        <pc:sldMkLst>
          <pc:docMk/>
          <pc:sldMk cId="3817045587" sldId="801"/>
        </pc:sldMkLst>
        <pc:cxnChg chg="mod">
          <ac:chgData name="Richard Anderson" userId="4654cc452026b74c" providerId="LiveId" clId="{7672C3FF-6B76-42F3-9CDA-5A8C375A901A}" dt="2022-05-22T20:17:06.657" v="508" actId="692"/>
          <ac:cxnSpMkLst>
            <pc:docMk/>
            <pc:sldMk cId="3817045587" sldId="801"/>
            <ac:cxnSpMk id="19466" creationId="{00000000-0000-0000-0000-000000000000}"/>
          </ac:cxnSpMkLst>
        </pc:cxnChg>
      </pc:sldChg>
      <pc:sldChg chg="addSp modSp">
        <pc:chgData name="Richard Anderson" userId="4654cc452026b74c" providerId="LiveId" clId="{7672C3FF-6B76-42F3-9CDA-5A8C375A901A}" dt="2022-05-22T20:18:52.672" v="509"/>
        <pc:sldMkLst>
          <pc:docMk/>
          <pc:sldMk cId="3898327502" sldId="803"/>
        </pc:sldMkLst>
        <pc:spChg chg="add mod">
          <ac:chgData name="Richard Anderson" userId="4654cc452026b74c" providerId="LiveId" clId="{7672C3FF-6B76-42F3-9CDA-5A8C375A901A}" dt="2022-05-22T20:18:52.672" v="509"/>
          <ac:spMkLst>
            <pc:docMk/>
            <pc:sldMk cId="3898327502" sldId="803"/>
            <ac:spMk id="8" creationId="{73763289-83BB-43D7-1441-4551CF873E9B}"/>
          </ac:spMkLst>
        </pc:spChg>
      </pc:sldChg>
      <pc:sldChg chg="del">
        <pc:chgData name="Richard Anderson" userId="4654cc452026b74c" providerId="LiveId" clId="{7672C3FF-6B76-42F3-9CDA-5A8C375A901A}" dt="2022-05-22T21:03:49.315" v="793" actId="2696"/>
        <pc:sldMkLst>
          <pc:docMk/>
          <pc:sldMk cId="2436918884" sldId="805"/>
        </pc:sldMkLst>
      </pc:sldChg>
      <pc:sldChg chg="modSp mod">
        <pc:chgData name="Richard Anderson" userId="4654cc452026b74c" providerId="LiveId" clId="{7672C3FF-6B76-42F3-9CDA-5A8C375A901A}" dt="2022-05-22T21:04:15.893" v="807" actId="20577"/>
        <pc:sldMkLst>
          <pc:docMk/>
          <pc:sldMk cId="658211916" sldId="806"/>
        </pc:sldMkLst>
        <pc:spChg chg="mod">
          <ac:chgData name="Richard Anderson" userId="4654cc452026b74c" providerId="LiveId" clId="{7672C3FF-6B76-42F3-9CDA-5A8C375A901A}" dt="2022-05-22T21:04:15.893" v="807" actId="20577"/>
          <ac:spMkLst>
            <pc:docMk/>
            <pc:sldMk cId="658211916" sldId="806"/>
            <ac:spMk id="24580" creationId="{00000000-0000-0000-0000-000000000000}"/>
          </ac:spMkLst>
        </pc:spChg>
      </pc:sldChg>
      <pc:sldChg chg="modSp del mod">
        <pc:chgData name="Richard Anderson" userId="4654cc452026b74c" providerId="LiveId" clId="{7672C3FF-6B76-42F3-9CDA-5A8C375A901A}" dt="2022-05-22T21:09:44.828" v="953" actId="2696"/>
        <pc:sldMkLst>
          <pc:docMk/>
          <pc:sldMk cId="392089421" sldId="808"/>
        </pc:sldMkLst>
        <pc:spChg chg="mod">
          <ac:chgData name="Richard Anderson" userId="4654cc452026b74c" providerId="LiveId" clId="{7672C3FF-6B76-42F3-9CDA-5A8C375A901A}" dt="2022-05-22T20:22:22.342" v="517" actId="20577"/>
          <ac:spMkLst>
            <pc:docMk/>
            <pc:sldMk cId="392089421" sldId="808"/>
            <ac:spMk id="26627" creationId="{00000000-0000-0000-0000-000000000000}"/>
          </ac:spMkLst>
        </pc:spChg>
      </pc:sldChg>
      <pc:sldChg chg="del">
        <pc:chgData name="Richard Anderson" userId="4654cc452026b74c" providerId="LiveId" clId="{7672C3FF-6B76-42F3-9CDA-5A8C375A901A}" dt="2022-05-22T21:09:47.089" v="954" actId="2696"/>
        <pc:sldMkLst>
          <pc:docMk/>
          <pc:sldMk cId="1422060310" sldId="80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4138646864" sldId="815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20372592" sldId="816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827951508" sldId="817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799495692" sldId="818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922198100" sldId="81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721410" sldId="820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849159541" sldId="821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601438425" sldId="822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510876983" sldId="823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498847060" sldId="827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117964738" sldId="828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41057819" sldId="82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967554075" sldId="830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324570497" sldId="831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321724494" sldId="832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319957400" sldId="833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981309658" sldId="834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82640562" sldId="835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64874801" sldId="842"/>
        </pc:sldMkLst>
      </pc:sldChg>
      <pc:sldChg chg="del">
        <pc:chgData name="Richard Anderson" userId="4654cc452026b74c" providerId="LiveId" clId="{7672C3FF-6B76-42F3-9CDA-5A8C375A901A}" dt="2022-05-22T21:11:10.256" v="955" actId="2696"/>
        <pc:sldMkLst>
          <pc:docMk/>
          <pc:sldMk cId="1215863316" sldId="843"/>
        </pc:sldMkLst>
      </pc:sldChg>
      <pc:sldChg chg="addSp delSp modSp mod">
        <pc:chgData name="Richard Anderson" userId="4654cc452026b74c" providerId="LiveId" clId="{7672C3FF-6B76-42F3-9CDA-5A8C375A901A}" dt="2022-05-22T21:09:33.574" v="952" actId="2711"/>
        <pc:sldMkLst>
          <pc:docMk/>
          <pc:sldMk cId="3144799864" sldId="844"/>
        </pc:sldMkLst>
        <pc:spChg chg="add mod ord">
          <ac:chgData name="Richard Anderson" userId="4654cc452026b74c" providerId="LiveId" clId="{7672C3FF-6B76-42F3-9CDA-5A8C375A901A}" dt="2022-05-22T21:07:50.571" v="879" actId="167"/>
          <ac:spMkLst>
            <pc:docMk/>
            <pc:sldMk cId="3144799864" sldId="844"/>
            <ac:spMk id="2" creationId="{FB1E146D-D0A8-6EC9-21C0-7A481A942B6A}"/>
          </ac:spMkLst>
        </pc:spChg>
        <pc:spChg chg="add mod">
          <ac:chgData name="Richard Anderson" userId="4654cc452026b74c" providerId="LiveId" clId="{7672C3FF-6B76-42F3-9CDA-5A8C375A901A}" dt="2022-05-22T21:09:33.574" v="952" actId="2711"/>
          <ac:spMkLst>
            <pc:docMk/>
            <pc:sldMk cId="3144799864" sldId="844"/>
            <ac:spMk id="3" creationId="{16AD63B0-1F7A-BDE5-B46C-9E00EDACAFD1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1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37.155" v="874" actId="20577"/>
          <ac:spMkLst>
            <pc:docMk/>
            <pc:sldMk cId="3144799864" sldId="844"/>
            <ac:spMk id="921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50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06:43.665" v="875" actId="21"/>
          <ac:spMkLst>
            <pc:docMk/>
            <pc:sldMk cId="3144799864" sldId="844"/>
            <ac:spMk id="9251" creationId="{00000000-0000-0000-0000-000000000000}"/>
          </ac:spMkLst>
        </pc:spChg>
      </pc:sldChg>
      <pc:sldChg chg="addSp delSp modSp mod">
        <pc:chgData name="Richard Anderson" userId="4654cc452026b74c" providerId="LiveId" clId="{7672C3FF-6B76-42F3-9CDA-5A8C375A901A}" dt="2022-05-22T21:40:45.893" v="1423" actId="207"/>
        <pc:sldMkLst>
          <pc:docMk/>
          <pc:sldMk cId="2595180775" sldId="845"/>
        </pc:sldMkLst>
        <pc:spChg chg="add mod">
          <ac:chgData name="Richard Anderson" userId="4654cc452026b74c" providerId="LiveId" clId="{7672C3FF-6B76-42F3-9CDA-5A8C375A901A}" dt="2022-05-22T21:39:35.995" v="1418" actId="255"/>
          <ac:spMkLst>
            <pc:docMk/>
            <pc:sldMk cId="2595180775" sldId="845"/>
            <ac:spMk id="5" creationId="{BC9DE374-7607-A4DA-2619-CE6414BAFB5B}"/>
          </ac:spMkLst>
        </pc:spChg>
        <pc:spChg chg="mod">
          <ac:chgData name="Richard Anderson" userId="4654cc452026b74c" providerId="LiveId" clId="{7672C3FF-6B76-42F3-9CDA-5A8C375A901A}" dt="2022-05-22T21:40:45.893" v="1423" actId="207"/>
          <ac:spMkLst>
            <pc:docMk/>
            <pc:sldMk cId="2595180775" sldId="845"/>
            <ac:spMk id="18435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29.447" v="1141" actId="21"/>
          <ac:spMkLst>
            <pc:docMk/>
            <pc:sldMk cId="2595180775" sldId="845"/>
            <ac:spMk id="18436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3.458" v="1143" actId="21"/>
          <ac:spMkLst>
            <pc:docMk/>
            <pc:sldMk cId="2595180775" sldId="845"/>
            <ac:spMk id="18437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1.437" v="1142" actId="21"/>
          <ac:spMkLst>
            <pc:docMk/>
            <pc:sldMk cId="2595180775" sldId="845"/>
            <ac:spMk id="18439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5.036" v="1144" actId="21"/>
          <ac:spMkLst>
            <pc:docMk/>
            <pc:sldMk cId="2595180775" sldId="845"/>
            <ac:spMk id="18440" creationId="{00000000-0000-0000-0000-000000000000}"/>
          </ac:spMkLst>
        </pc:spChg>
      </pc:sldChg>
      <pc:sldChg chg="modSp new mod">
        <pc:chgData name="Richard Anderson" userId="4654cc452026b74c" providerId="LiveId" clId="{7672C3FF-6B76-42F3-9CDA-5A8C375A901A}" dt="2022-05-22T21:43:51.899" v="1585" actId="58"/>
        <pc:sldMkLst>
          <pc:docMk/>
          <pc:sldMk cId="2378186793" sldId="846"/>
        </pc:sldMkLst>
        <pc:spChg chg="mod">
          <ac:chgData name="Richard Anderson" userId="4654cc452026b74c" providerId="LiveId" clId="{7672C3FF-6B76-42F3-9CDA-5A8C375A901A}" dt="2022-05-22T21:41:15.837" v="1441" actId="20577"/>
          <ac:spMkLst>
            <pc:docMk/>
            <pc:sldMk cId="2378186793" sldId="846"/>
            <ac:spMk id="2" creationId="{7A18BC47-265F-7F33-25D9-2201B123A13A}"/>
          </ac:spMkLst>
        </pc:spChg>
        <pc:spChg chg="mod">
          <ac:chgData name="Richard Anderson" userId="4654cc452026b74c" providerId="LiveId" clId="{7672C3FF-6B76-42F3-9CDA-5A8C375A901A}" dt="2022-05-22T21:43:51.899" v="1585" actId="58"/>
          <ac:spMkLst>
            <pc:docMk/>
            <pc:sldMk cId="2378186793" sldId="846"/>
            <ac:spMk id="3" creationId="{F1C7B6E2-5F54-F95E-0F2F-FB4CA329E8EB}"/>
          </ac:spMkLst>
        </pc:spChg>
      </pc:sldChg>
      <pc:sldChg chg="modSp new mod">
        <pc:chgData name="Richard Anderson" userId="4654cc452026b74c" providerId="LiveId" clId="{7672C3FF-6B76-42F3-9CDA-5A8C375A901A}" dt="2022-05-22T21:48:31.872" v="1767" actId="20577"/>
        <pc:sldMkLst>
          <pc:docMk/>
          <pc:sldMk cId="101453356" sldId="847"/>
        </pc:sldMkLst>
        <pc:spChg chg="mod">
          <ac:chgData name="Richard Anderson" userId="4654cc452026b74c" providerId="LiveId" clId="{7672C3FF-6B76-42F3-9CDA-5A8C375A901A}" dt="2022-05-22T21:45:13.123" v="1634" actId="20577"/>
          <ac:spMkLst>
            <pc:docMk/>
            <pc:sldMk cId="101453356" sldId="847"/>
            <ac:spMk id="2" creationId="{62E91E97-0D13-E3F6-C18B-8FDDBB5B18F9}"/>
          </ac:spMkLst>
        </pc:spChg>
        <pc:spChg chg="mod">
          <ac:chgData name="Richard Anderson" userId="4654cc452026b74c" providerId="LiveId" clId="{7672C3FF-6B76-42F3-9CDA-5A8C375A901A}" dt="2022-05-22T21:48:31.872" v="1767" actId="20577"/>
          <ac:spMkLst>
            <pc:docMk/>
            <pc:sldMk cId="101453356" sldId="847"/>
            <ac:spMk id="3" creationId="{58A4F55F-7F8F-9C98-C35F-2988A022E61E}"/>
          </ac:spMkLst>
        </pc:spChg>
      </pc:sldChg>
      <pc:sldChg chg="modSp new mod">
        <pc:chgData name="Richard Anderson" userId="4654cc452026b74c" providerId="LiveId" clId="{7672C3FF-6B76-42F3-9CDA-5A8C375A901A}" dt="2022-05-22T21:52:15.540" v="1880" actId="20577"/>
        <pc:sldMkLst>
          <pc:docMk/>
          <pc:sldMk cId="3113200417" sldId="848"/>
        </pc:sldMkLst>
        <pc:spChg chg="mod">
          <ac:chgData name="Richard Anderson" userId="4654cc452026b74c" providerId="LiveId" clId="{7672C3FF-6B76-42F3-9CDA-5A8C375A901A}" dt="2022-05-22T21:52:15.540" v="1880" actId="20577"/>
          <ac:spMkLst>
            <pc:docMk/>
            <pc:sldMk cId="3113200417" sldId="848"/>
            <ac:spMk id="2" creationId="{93CCA033-1095-65DB-B857-629541FD756E}"/>
          </ac:spMkLst>
        </pc:spChg>
      </pc:sldChg>
    </pc:docChg>
  </pc:docChgLst>
  <pc:docChgLst>
    <pc:chgData name="Richard Anderson" userId="4654cc452026b74c" providerId="LiveId" clId="{DCE3ED3A-8C82-4915-A84C-AC2EDDC390CF}"/>
    <pc:docChg chg="custSel addSld modSld">
      <pc:chgData name="Richard Anderson" userId="4654cc452026b74c" providerId="LiveId" clId="{DCE3ED3A-8C82-4915-A84C-AC2EDDC390CF}" dt="2022-05-12T06:05:04.611" v="12" actId="1076"/>
      <pc:docMkLst>
        <pc:docMk/>
      </pc:docMkLst>
      <pc:sldChg chg="addSp delSp modSp new mod modClrScheme chgLayout">
        <pc:chgData name="Richard Anderson" userId="4654cc452026b74c" providerId="LiveId" clId="{DCE3ED3A-8C82-4915-A84C-AC2EDDC390CF}" dt="2022-05-12T06:05:04.611" v="12" actId="1076"/>
        <pc:sldMkLst>
          <pc:docMk/>
          <pc:sldMk cId="1603270547" sldId="757"/>
        </pc:sldMkLst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2" creationId="{F0BBEA6C-37E7-B957-C615-6B7658C628A6}"/>
          </ac:spMkLst>
        </pc:spChg>
        <pc:spChg chg="del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3" creationId="{B70A5D3A-5D02-03FA-C3A0-28E2B4D3AA5F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4" creationId="{8F690DD3-38E5-2C5A-EBB9-1BE0699F72DD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5" creationId="{B897732D-F41F-8E31-61C9-1A8E9D7C8E00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6" creationId="{886F5BA4-1B42-C1DE-BC5D-A7C2EDAB56CC}"/>
          </ac:spMkLst>
        </pc:spChg>
        <pc:picChg chg="add mod">
          <ac:chgData name="Richard Anderson" userId="4654cc452026b74c" providerId="LiveId" clId="{DCE3ED3A-8C82-4915-A84C-AC2EDDC390CF}" dt="2022-05-12T06:04:16.723" v="10" actId="1076"/>
          <ac:picMkLst>
            <pc:docMk/>
            <pc:sldMk cId="1603270547" sldId="757"/>
            <ac:picMk id="8" creationId="{29C78906-DDFD-1640-BEB7-371A68EDD0D3}"/>
          </ac:picMkLst>
        </pc:picChg>
        <pc:picChg chg="add mod">
          <ac:chgData name="Richard Anderson" userId="4654cc452026b74c" providerId="LiveId" clId="{DCE3ED3A-8C82-4915-A84C-AC2EDDC390CF}" dt="2022-05-12T06:05:04.611" v="12" actId="1076"/>
          <ac:picMkLst>
            <pc:docMk/>
            <pc:sldMk cId="1603270547" sldId="757"/>
            <ac:picMk id="10" creationId="{D09EF3C0-2F3C-DEDB-BFD4-1DB26971D4DA}"/>
          </ac:picMkLst>
        </pc:picChg>
      </pc:sld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D6D1E8-4193-46BF-8AB9-2024FF2DAF14}" type="slidenum">
              <a:rPr lang="en-US" altLang="en-US" sz="1300" smtClean="0">
                <a:latin typeface="Times New Roman" pitchFamily="18" charset="0"/>
              </a:rPr>
              <a:pPr/>
              <a:t>14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267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CBF2951-E57E-48FB-A3AC-874C9EDF191B}" type="slidenum">
              <a:rPr lang="en-US" altLang="en-US" sz="1300" smtClean="0">
                <a:latin typeface="Times New Roman" pitchFamily="18" charset="0"/>
              </a:rPr>
              <a:pPr/>
              <a:t>16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98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5EDA1F2-C8B0-4C35-9974-3773211F460B}" type="slidenum">
              <a:rPr lang="en-US" altLang="en-US" sz="1300" smtClean="0">
                <a:latin typeface="Times New Roman" pitchFamily="18" charset="0"/>
              </a:rPr>
              <a:pPr/>
              <a:t>17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96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20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4C950A5-964E-44CB-B71E-4E35A1C2DBF7}" type="slidenum">
              <a:rPr lang="en-US" altLang="en-US" sz="1300" smtClean="0">
                <a:latin typeface="Times New Roman" pitchFamily="18" charset="0"/>
              </a:rPr>
              <a:pPr/>
              <a:t>19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578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7DA11D2-C5B1-4FAA-BD24-63753F171E01}" type="slidenum">
              <a:rPr lang="en-US" altLang="en-US" sz="1300" smtClean="0">
                <a:latin typeface="Times New Roman" pitchFamily="18" charset="0"/>
              </a:rPr>
              <a:pPr/>
              <a:t>6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46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8556995-C655-475D-ACB3-2F2A3E6D48EE}" type="slidenum">
              <a:rPr lang="en-US" altLang="en-US" sz="1300" smtClean="0">
                <a:latin typeface="Times New Roman" pitchFamily="18" charset="0"/>
              </a:rPr>
              <a:pPr/>
              <a:t>7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50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85CA04-2F36-4DFC-AD0D-AC76FF37ECF2}" type="slidenum">
              <a:rPr lang="en-US" altLang="en-US" sz="1300" smtClean="0">
                <a:latin typeface="Times New Roman" pitchFamily="18" charset="0"/>
              </a:rPr>
              <a:pPr/>
              <a:t>8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8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4C950A5-964E-44CB-B71E-4E35A1C2DBF7}" type="slidenum">
              <a:rPr lang="en-US" altLang="en-US" sz="1300" smtClean="0">
                <a:latin typeface="Times New Roman" pitchFamily="18" charset="0"/>
              </a:rPr>
              <a:pPr/>
              <a:t>9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7369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4950D50-BBF6-4CB8-8C72-63670FCD5826}" type="slidenum">
              <a:rPr lang="en-US" altLang="en-US" sz="1300" smtClean="0">
                <a:latin typeface="Times New Roman" pitchFamily="18" charset="0"/>
              </a:rPr>
              <a:pPr/>
              <a:t>10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8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024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8758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9ECCBC5-D013-41DC-A142-901CBEE54906}" type="slidenum">
              <a:rPr lang="en-US" altLang="en-US" sz="1300" smtClean="0">
                <a:latin typeface="Times New Roman" pitchFamily="18" charset="0"/>
              </a:rPr>
              <a:pPr/>
              <a:t>13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9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12/2/2022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D676-BCC4-4D21-B8CD-D34DBA212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0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12/2/2022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6C82-2A31-4E59-B6B8-CA05B1BC8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83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notesSlide" Target="../notesSlides/notesSlide6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29" Type="http://schemas.openxmlformats.org/officeDocument/2006/relationships/tags" Target="../tags/tag50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slideLayout" Target="../slideLayouts/slideLayout1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tags" Target="../tags/tag52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8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78.xml"/><Relationship Id="rId21" Type="http://schemas.openxmlformats.org/officeDocument/2006/relationships/tags" Target="../tags/tag73.xml"/><Relationship Id="rId42" Type="http://schemas.openxmlformats.org/officeDocument/2006/relationships/tags" Target="../tags/tag94.xml"/><Relationship Id="rId47" Type="http://schemas.openxmlformats.org/officeDocument/2006/relationships/tags" Target="../tags/tag99.xml"/><Relationship Id="rId63" Type="http://schemas.openxmlformats.org/officeDocument/2006/relationships/tags" Target="../tags/tag115.xml"/><Relationship Id="rId68" Type="http://schemas.openxmlformats.org/officeDocument/2006/relationships/tags" Target="../tags/tag120.xml"/><Relationship Id="rId84" Type="http://schemas.openxmlformats.org/officeDocument/2006/relationships/tags" Target="../tags/tag136.xml"/><Relationship Id="rId16" Type="http://schemas.openxmlformats.org/officeDocument/2006/relationships/tags" Target="../tags/tag68.xml"/><Relationship Id="rId11" Type="http://schemas.openxmlformats.org/officeDocument/2006/relationships/tags" Target="../tags/tag63.xml"/><Relationship Id="rId32" Type="http://schemas.openxmlformats.org/officeDocument/2006/relationships/tags" Target="../tags/tag84.xml"/><Relationship Id="rId37" Type="http://schemas.openxmlformats.org/officeDocument/2006/relationships/tags" Target="../tags/tag89.xml"/><Relationship Id="rId53" Type="http://schemas.openxmlformats.org/officeDocument/2006/relationships/tags" Target="../tags/tag105.xml"/><Relationship Id="rId58" Type="http://schemas.openxmlformats.org/officeDocument/2006/relationships/tags" Target="../tags/tag110.xml"/><Relationship Id="rId74" Type="http://schemas.openxmlformats.org/officeDocument/2006/relationships/tags" Target="../tags/tag126.xml"/><Relationship Id="rId79" Type="http://schemas.openxmlformats.org/officeDocument/2006/relationships/tags" Target="../tags/tag131.xml"/><Relationship Id="rId5" Type="http://schemas.openxmlformats.org/officeDocument/2006/relationships/tags" Target="../tags/tag57.xml"/><Relationship Id="rId19" Type="http://schemas.openxmlformats.org/officeDocument/2006/relationships/tags" Target="../tags/tag7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tags" Target="../tags/tag79.xml"/><Relationship Id="rId30" Type="http://schemas.openxmlformats.org/officeDocument/2006/relationships/tags" Target="../tags/tag82.xml"/><Relationship Id="rId35" Type="http://schemas.openxmlformats.org/officeDocument/2006/relationships/tags" Target="../tags/tag87.xml"/><Relationship Id="rId43" Type="http://schemas.openxmlformats.org/officeDocument/2006/relationships/tags" Target="../tags/tag95.xml"/><Relationship Id="rId48" Type="http://schemas.openxmlformats.org/officeDocument/2006/relationships/tags" Target="../tags/tag100.xml"/><Relationship Id="rId56" Type="http://schemas.openxmlformats.org/officeDocument/2006/relationships/tags" Target="../tags/tag108.xml"/><Relationship Id="rId64" Type="http://schemas.openxmlformats.org/officeDocument/2006/relationships/tags" Target="../tags/tag116.xml"/><Relationship Id="rId69" Type="http://schemas.openxmlformats.org/officeDocument/2006/relationships/tags" Target="../tags/tag121.xml"/><Relationship Id="rId77" Type="http://schemas.openxmlformats.org/officeDocument/2006/relationships/tags" Target="../tags/tag129.xml"/><Relationship Id="rId8" Type="http://schemas.openxmlformats.org/officeDocument/2006/relationships/tags" Target="../tags/tag60.xml"/><Relationship Id="rId51" Type="http://schemas.openxmlformats.org/officeDocument/2006/relationships/tags" Target="../tags/tag103.xml"/><Relationship Id="rId72" Type="http://schemas.openxmlformats.org/officeDocument/2006/relationships/tags" Target="../tags/tag124.xml"/><Relationship Id="rId80" Type="http://schemas.openxmlformats.org/officeDocument/2006/relationships/tags" Target="../tags/tag132.xml"/><Relationship Id="rId85" Type="http://schemas.openxmlformats.org/officeDocument/2006/relationships/slideLayout" Target="../slideLayouts/slideLayout6.xml"/><Relationship Id="rId3" Type="http://schemas.openxmlformats.org/officeDocument/2006/relationships/tags" Target="../tags/tag55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tags" Target="../tags/tag77.xml"/><Relationship Id="rId33" Type="http://schemas.openxmlformats.org/officeDocument/2006/relationships/tags" Target="../tags/tag85.xml"/><Relationship Id="rId38" Type="http://schemas.openxmlformats.org/officeDocument/2006/relationships/tags" Target="../tags/tag90.xml"/><Relationship Id="rId46" Type="http://schemas.openxmlformats.org/officeDocument/2006/relationships/tags" Target="../tags/tag98.xml"/><Relationship Id="rId59" Type="http://schemas.openxmlformats.org/officeDocument/2006/relationships/tags" Target="../tags/tag111.xml"/><Relationship Id="rId67" Type="http://schemas.openxmlformats.org/officeDocument/2006/relationships/tags" Target="../tags/tag119.xml"/><Relationship Id="rId20" Type="http://schemas.openxmlformats.org/officeDocument/2006/relationships/tags" Target="../tags/tag72.xml"/><Relationship Id="rId41" Type="http://schemas.openxmlformats.org/officeDocument/2006/relationships/tags" Target="../tags/tag93.xml"/><Relationship Id="rId54" Type="http://schemas.openxmlformats.org/officeDocument/2006/relationships/tags" Target="../tags/tag106.xml"/><Relationship Id="rId62" Type="http://schemas.openxmlformats.org/officeDocument/2006/relationships/tags" Target="../tags/tag114.xml"/><Relationship Id="rId70" Type="http://schemas.openxmlformats.org/officeDocument/2006/relationships/tags" Target="../tags/tag122.xml"/><Relationship Id="rId75" Type="http://schemas.openxmlformats.org/officeDocument/2006/relationships/tags" Target="../tags/tag127.xml"/><Relationship Id="rId83" Type="http://schemas.openxmlformats.org/officeDocument/2006/relationships/tags" Target="../tags/tag135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tags" Target="../tags/tag80.xml"/><Relationship Id="rId36" Type="http://schemas.openxmlformats.org/officeDocument/2006/relationships/tags" Target="../tags/tag88.xml"/><Relationship Id="rId49" Type="http://schemas.openxmlformats.org/officeDocument/2006/relationships/tags" Target="../tags/tag101.xml"/><Relationship Id="rId57" Type="http://schemas.openxmlformats.org/officeDocument/2006/relationships/tags" Target="../tags/tag109.xml"/><Relationship Id="rId10" Type="http://schemas.openxmlformats.org/officeDocument/2006/relationships/tags" Target="../tags/tag62.xml"/><Relationship Id="rId31" Type="http://schemas.openxmlformats.org/officeDocument/2006/relationships/tags" Target="../tags/tag83.xml"/><Relationship Id="rId44" Type="http://schemas.openxmlformats.org/officeDocument/2006/relationships/tags" Target="../tags/tag96.xml"/><Relationship Id="rId52" Type="http://schemas.openxmlformats.org/officeDocument/2006/relationships/tags" Target="../tags/tag104.xml"/><Relationship Id="rId60" Type="http://schemas.openxmlformats.org/officeDocument/2006/relationships/tags" Target="../tags/tag112.xml"/><Relationship Id="rId65" Type="http://schemas.openxmlformats.org/officeDocument/2006/relationships/tags" Target="../tags/tag117.xml"/><Relationship Id="rId73" Type="http://schemas.openxmlformats.org/officeDocument/2006/relationships/tags" Target="../tags/tag125.xml"/><Relationship Id="rId78" Type="http://schemas.openxmlformats.org/officeDocument/2006/relationships/tags" Target="../tags/tag130.xml"/><Relationship Id="rId81" Type="http://schemas.openxmlformats.org/officeDocument/2006/relationships/tags" Target="../tags/tag133.xml"/><Relationship Id="rId86" Type="http://schemas.openxmlformats.org/officeDocument/2006/relationships/notesSlide" Target="../notesSlides/notesSlide7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39" Type="http://schemas.openxmlformats.org/officeDocument/2006/relationships/tags" Target="../tags/tag91.xml"/><Relationship Id="rId34" Type="http://schemas.openxmlformats.org/officeDocument/2006/relationships/tags" Target="../tags/tag86.xml"/><Relationship Id="rId50" Type="http://schemas.openxmlformats.org/officeDocument/2006/relationships/tags" Target="../tags/tag102.xml"/><Relationship Id="rId55" Type="http://schemas.openxmlformats.org/officeDocument/2006/relationships/tags" Target="../tags/tag107.xml"/><Relationship Id="rId76" Type="http://schemas.openxmlformats.org/officeDocument/2006/relationships/tags" Target="../tags/tag128.xml"/><Relationship Id="rId7" Type="http://schemas.openxmlformats.org/officeDocument/2006/relationships/tags" Target="../tags/tag59.xml"/><Relationship Id="rId71" Type="http://schemas.openxmlformats.org/officeDocument/2006/relationships/tags" Target="../tags/tag123.xml"/><Relationship Id="rId2" Type="http://schemas.openxmlformats.org/officeDocument/2006/relationships/tags" Target="../tags/tag54.xml"/><Relationship Id="rId29" Type="http://schemas.openxmlformats.org/officeDocument/2006/relationships/tags" Target="../tags/tag81.xml"/><Relationship Id="rId24" Type="http://schemas.openxmlformats.org/officeDocument/2006/relationships/tags" Target="../tags/tag76.xml"/><Relationship Id="rId40" Type="http://schemas.openxmlformats.org/officeDocument/2006/relationships/tags" Target="../tags/tag92.xml"/><Relationship Id="rId45" Type="http://schemas.openxmlformats.org/officeDocument/2006/relationships/tags" Target="../tags/tag97.xml"/><Relationship Id="rId66" Type="http://schemas.openxmlformats.org/officeDocument/2006/relationships/tags" Target="../tags/tag118.xml"/><Relationship Id="rId61" Type="http://schemas.openxmlformats.org/officeDocument/2006/relationships/tags" Target="../tags/tag113.xml"/><Relationship Id="rId82" Type="http://schemas.openxmlformats.org/officeDocument/2006/relationships/tags" Target="../tags/tag13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tags" Target="../tags/tag178.xml"/><Relationship Id="rId47" Type="http://schemas.openxmlformats.org/officeDocument/2006/relationships/notesSlide" Target="../notesSlides/notesSlide8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9" Type="http://schemas.openxmlformats.org/officeDocument/2006/relationships/tags" Target="../tags/tag165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45" Type="http://schemas.openxmlformats.org/officeDocument/2006/relationships/tags" Target="../tags/tag181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4" Type="http://schemas.openxmlformats.org/officeDocument/2006/relationships/tags" Target="../tags/tag180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tags" Target="../tags/tag179.xml"/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56.xml"/><Relationship Id="rId41" Type="http://schemas.openxmlformats.org/officeDocument/2006/relationships/tags" Target="../tags/tag17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83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8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87.xml"/><Relationship Id="rId7" Type="http://schemas.openxmlformats.org/officeDocument/2006/relationships/oleObject" Target="../embeddings/oleObject2.bin"/><Relationship Id="rId2" Type="http://schemas.openxmlformats.org/officeDocument/2006/relationships/tags" Target="../tags/tag186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8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26" Type="http://schemas.openxmlformats.org/officeDocument/2006/relationships/tags" Target="../tags/tag214.xml"/><Relationship Id="rId3" Type="http://schemas.openxmlformats.org/officeDocument/2006/relationships/tags" Target="../tags/tag191.xml"/><Relationship Id="rId21" Type="http://schemas.openxmlformats.org/officeDocument/2006/relationships/tags" Target="../tags/tag209.xml"/><Relationship Id="rId34" Type="http://schemas.openxmlformats.org/officeDocument/2006/relationships/tags" Target="../tags/tag222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5" Type="http://schemas.openxmlformats.org/officeDocument/2006/relationships/tags" Target="../tags/tag213.xml"/><Relationship Id="rId33" Type="http://schemas.openxmlformats.org/officeDocument/2006/relationships/tags" Target="../tags/tag221.xml"/><Relationship Id="rId2" Type="http://schemas.openxmlformats.org/officeDocument/2006/relationships/tags" Target="../tags/tag190.xml"/><Relationship Id="rId16" Type="http://schemas.openxmlformats.org/officeDocument/2006/relationships/tags" Target="../tags/tag204.xml"/><Relationship Id="rId20" Type="http://schemas.openxmlformats.org/officeDocument/2006/relationships/tags" Target="../tags/tag208.xml"/><Relationship Id="rId29" Type="http://schemas.openxmlformats.org/officeDocument/2006/relationships/tags" Target="../tags/tag217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24" Type="http://schemas.openxmlformats.org/officeDocument/2006/relationships/tags" Target="../tags/tag212.xml"/><Relationship Id="rId32" Type="http://schemas.openxmlformats.org/officeDocument/2006/relationships/tags" Target="../tags/tag220.xml"/><Relationship Id="rId5" Type="http://schemas.openxmlformats.org/officeDocument/2006/relationships/tags" Target="../tags/tag193.xml"/><Relationship Id="rId15" Type="http://schemas.openxmlformats.org/officeDocument/2006/relationships/tags" Target="../tags/tag203.xml"/><Relationship Id="rId23" Type="http://schemas.openxmlformats.org/officeDocument/2006/relationships/tags" Target="../tags/tag211.xml"/><Relationship Id="rId28" Type="http://schemas.openxmlformats.org/officeDocument/2006/relationships/tags" Target="../tags/tag216.xml"/><Relationship Id="rId36" Type="http://schemas.openxmlformats.org/officeDocument/2006/relationships/notesSlide" Target="../notesSlides/notesSlide11.xml"/><Relationship Id="rId10" Type="http://schemas.openxmlformats.org/officeDocument/2006/relationships/tags" Target="../tags/tag198.xml"/><Relationship Id="rId19" Type="http://schemas.openxmlformats.org/officeDocument/2006/relationships/tags" Target="../tags/tag207.xml"/><Relationship Id="rId31" Type="http://schemas.openxmlformats.org/officeDocument/2006/relationships/tags" Target="../tags/tag219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Relationship Id="rId22" Type="http://schemas.openxmlformats.org/officeDocument/2006/relationships/tags" Target="../tags/tag210.xml"/><Relationship Id="rId27" Type="http://schemas.openxmlformats.org/officeDocument/2006/relationships/tags" Target="../tags/tag215.xml"/><Relationship Id="rId30" Type="http://schemas.openxmlformats.org/officeDocument/2006/relationships/tags" Target="../tags/tag218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9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26" Type="http://schemas.openxmlformats.org/officeDocument/2006/relationships/tags" Target="../tags/tag250.xml"/><Relationship Id="rId3" Type="http://schemas.openxmlformats.org/officeDocument/2006/relationships/tags" Target="../tags/tag227.xml"/><Relationship Id="rId21" Type="http://schemas.openxmlformats.org/officeDocument/2006/relationships/tags" Target="../tags/tag245.xml"/><Relationship Id="rId34" Type="http://schemas.openxmlformats.org/officeDocument/2006/relationships/slideLayout" Target="../slideLayouts/slideLayout12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33" Type="http://schemas.openxmlformats.org/officeDocument/2006/relationships/tags" Target="../tags/tag257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20" Type="http://schemas.openxmlformats.org/officeDocument/2006/relationships/tags" Target="../tags/tag244.xml"/><Relationship Id="rId29" Type="http://schemas.openxmlformats.org/officeDocument/2006/relationships/tags" Target="../tags/tag253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24" Type="http://schemas.openxmlformats.org/officeDocument/2006/relationships/tags" Target="../tags/tag248.xml"/><Relationship Id="rId32" Type="http://schemas.openxmlformats.org/officeDocument/2006/relationships/tags" Target="../tags/tag256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28" Type="http://schemas.openxmlformats.org/officeDocument/2006/relationships/tags" Target="../tags/tag252.xml"/><Relationship Id="rId10" Type="http://schemas.openxmlformats.org/officeDocument/2006/relationships/tags" Target="../tags/tag234.xml"/><Relationship Id="rId19" Type="http://schemas.openxmlformats.org/officeDocument/2006/relationships/tags" Target="../tags/tag243.xml"/><Relationship Id="rId31" Type="http://schemas.openxmlformats.org/officeDocument/2006/relationships/tags" Target="../tags/tag255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Relationship Id="rId22" Type="http://schemas.openxmlformats.org/officeDocument/2006/relationships/tags" Target="../tags/tag246.xml"/><Relationship Id="rId27" Type="http://schemas.openxmlformats.org/officeDocument/2006/relationships/tags" Target="../tags/tag251.xml"/><Relationship Id="rId30" Type="http://schemas.openxmlformats.org/officeDocument/2006/relationships/tags" Target="../tags/tag254.xml"/><Relationship Id="rId35" Type="http://schemas.openxmlformats.org/officeDocument/2006/relationships/notesSlide" Target="../notesSlides/notesSlide13.xml"/><Relationship Id="rId8" Type="http://schemas.openxmlformats.org/officeDocument/2006/relationships/tags" Target="../tags/tag23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" Type="http://schemas.openxmlformats.org/officeDocument/2006/relationships/tags" Target="../tags/tag260.xml"/><Relationship Id="rId21" Type="http://schemas.openxmlformats.org/officeDocument/2006/relationships/tags" Target="../tags/tag278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29" Type="http://schemas.openxmlformats.org/officeDocument/2006/relationships/tags" Target="../tags/tag286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31" Type="http://schemas.openxmlformats.org/officeDocument/2006/relationships/tags" Target="../tags/tag288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notesSlide" Target="../notesSlides/notesSlide14.xml"/><Relationship Id="rId8" Type="http://schemas.openxmlformats.org/officeDocument/2006/relationships/tags" Target="../tags/tag26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12" Type="http://schemas.openxmlformats.org/officeDocument/2006/relationships/notesSlide" Target="../notesSlides/notesSlide16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96.xml"/><Relationship Id="rId10" Type="http://schemas.openxmlformats.org/officeDocument/2006/relationships/tags" Target="../tags/tag301.xml"/><Relationship Id="rId4" Type="http://schemas.openxmlformats.org/officeDocument/2006/relationships/tags" Target="../tags/tag295.xml"/><Relationship Id="rId9" Type="http://schemas.openxmlformats.org/officeDocument/2006/relationships/tags" Target="../tags/tag30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26: </a:t>
            </a:r>
            <a:r>
              <a:rPr lang="en-US" altLang="en-US" dirty="0"/>
              <a:t>Dijkstra’s Algorithm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4" descr="EWDwww">
            <a:extLst>
              <a:ext uri="{FF2B5EF4-FFF2-40B4-BE49-F238E27FC236}">
                <a16:creationId xmlns:a16="http://schemas.microsoft.com/office/drawing/2014/main" id="{4F37EE61-7C17-6441-6B6A-F72E899923E2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76400" cy="223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588000" y="1573213"/>
            <a:ext cx="609600" cy="431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460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924800" y="3241675"/>
            <a:ext cx="609600" cy="43973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461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12000" y="387350"/>
            <a:ext cx="609600" cy="47466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462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6400" y="1573213"/>
            <a:ext cx="609600" cy="508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463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23200" y="1573213"/>
            <a:ext cx="609600" cy="508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19464" name="AutoShape 9"/>
          <p:cNvCxnSpPr>
            <a:cxnSpLocks noChangeShapeType="1"/>
            <a:stCxn id="19475" idx="5"/>
            <a:endCxn id="19459" idx="1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4290218" y="250032"/>
            <a:ext cx="766763" cy="2006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10"/>
          <p:cNvCxnSpPr>
            <a:cxnSpLocks noChangeShapeType="1"/>
            <a:stCxn id="19459" idx="5"/>
            <a:endCxn id="19460" idx="2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6257131" y="1793082"/>
            <a:ext cx="1519237" cy="1816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AutoShape 11"/>
          <p:cNvCxnSpPr>
            <a:cxnSpLocks noChangeShapeType="1"/>
            <a:stCxn id="19459" idx="6"/>
            <a:endCxn id="19463" idx="2"/>
          </p:cNvCxnSpPr>
          <p:nvPr>
            <p:custDataLst>
              <p:tags r:id="rId8"/>
            </p:custDataLst>
          </p:nvPr>
        </p:nvCxnSpPr>
        <p:spPr bwMode="auto">
          <a:xfrm>
            <a:off x="6197600" y="1789113"/>
            <a:ext cx="162560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12"/>
          <p:cNvCxnSpPr>
            <a:cxnSpLocks noChangeShapeType="1"/>
            <a:stCxn id="19470" idx="6"/>
            <a:endCxn id="19460" idx="2"/>
          </p:cNvCxnSpPr>
          <p:nvPr>
            <p:custDataLst>
              <p:tags r:id="rId9"/>
            </p:custDataLst>
          </p:nvPr>
        </p:nvCxnSpPr>
        <p:spPr bwMode="auto">
          <a:xfrm>
            <a:off x="5080000" y="3438525"/>
            <a:ext cx="2844800" cy="222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3"/>
          <p:cNvCxnSpPr>
            <a:cxnSpLocks noChangeShapeType="1"/>
            <a:stCxn id="19475" idx="4"/>
            <a:endCxn id="19462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3036888" y="1154113"/>
            <a:ext cx="635000" cy="203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4"/>
          <p:cNvCxnSpPr>
            <a:cxnSpLocks noChangeShapeType="1"/>
            <a:stCxn id="19462" idx="5"/>
            <a:endCxn id="19470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82168" y="2091532"/>
            <a:ext cx="1262063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Oval 1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70400" y="3197225"/>
            <a:ext cx="609600" cy="4841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19471" name="AutoShape 16"/>
          <p:cNvCxnSpPr>
            <a:cxnSpLocks noChangeShapeType="1"/>
            <a:stCxn id="19459" idx="3"/>
            <a:endCxn id="19470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4598194" y="2118519"/>
            <a:ext cx="1255712" cy="901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7"/>
          <p:cNvCxnSpPr>
            <a:cxnSpLocks noChangeShapeType="1"/>
            <a:stCxn id="19463" idx="0"/>
            <a:endCxn id="19461" idx="5"/>
          </p:cNvCxnSpPr>
          <p:nvPr>
            <p:custDataLst>
              <p:tags r:id="rId14"/>
            </p:custDataLst>
          </p:nvPr>
        </p:nvCxnSpPr>
        <p:spPr bwMode="auto">
          <a:xfrm rot="16200000" flipV="1">
            <a:off x="7489825" y="935038"/>
            <a:ext cx="781050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8"/>
          <p:cNvCxnSpPr>
            <a:cxnSpLocks noChangeShapeType="1"/>
            <a:stCxn id="19462" idx="6"/>
            <a:endCxn id="19459" idx="2"/>
          </p:cNvCxnSpPr>
          <p:nvPr>
            <p:custDataLst>
              <p:tags r:id="rId15"/>
            </p:custDataLst>
          </p:nvPr>
        </p:nvCxnSpPr>
        <p:spPr bwMode="auto">
          <a:xfrm flipV="1">
            <a:off x="3556000" y="1789113"/>
            <a:ext cx="203200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AutoShape 19"/>
          <p:cNvCxnSpPr>
            <a:cxnSpLocks noChangeShapeType="1"/>
            <a:stCxn id="19461" idx="2"/>
            <a:endCxn id="19475" idx="6"/>
          </p:cNvCxnSpPr>
          <p:nvPr>
            <p:custDataLst>
              <p:tags r:id="rId16"/>
            </p:custDataLst>
          </p:nvPr>
        </p:nvCxnSpPr>
        <p:spPr bwMode="auto">
          <a:xfrm rot="10800000" flipV="1">
            <a:off x="3759200" y="623888"/>
            <a:ext cx="3352800" cy="825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5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149600" y="476250"/>
            <a:ext cx="609600" cy="46196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cxnSp>
        <p:nvCxnSpPr>
          <p:cNvPr id="19476" name="AutoShape 21"/>
          <p:cNvCxnSpPr>
            <a:cxnSpLocks noChangeShapeType="1"/>
            <a:stCxn id="19459" idx="7"/>
            <a:endCxn id="19461" idx="3"/>
          </p:cNvCxnSpPr>
          <p:nvPr>
            <p:custDataLst>
              <p:tags r:id="rId18"/>
            </p:custDataLst>
          </p:nvPr>
        </p:nvCxnSpPr>
        <p:spPr bwMode="auto">
          <a:xfrm rot="5400000" flipH="1" flipV="1">
            <a:off x="6232525" y="668338"/>
            <a:ext cx="844550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22"/>
          <p:cNvCxnSpPr>
            <a:cxnSpLocks noChangeShapeType="1"/>
            <a:stCxn id="19460" idx="0"/>
            <a:endCxn id="19463" idx="4"/>
          </p:cNvCxnSpPr>
          <p:nvPr>
            <p:custDataLst>
              <p:tags r:id="rId19"/>
            </p:custDataLst>
          </p:nvPr>
        </p:nvCxnSpPr>
        <p:spPr bwMode="auto">
          <a:xfrm rot="16200000" flipV="1">
            <a:off x="7598568" y="2609057"/>
            <a:ext cx="1160463" cy="101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743200" y="304800"/>
            <a:ext cx="32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656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84800" y="306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54400" y="2238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46400" y="1008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3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965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4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241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5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229600" y="241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6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97600" y="920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7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75200" y="2193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8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994400" y="3071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FD676-BCC4-4D21-B8CD-D34DBA21231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12363" name="Group 75"/>
          <p:cNvGraphicFramePr>
            <a:graphicFrameLocks noGrp="1"/>
          </p:cNvGraphicFramePr>
          <p:nvPr>
            <p:ph idx="1"/>
            <p:custDataLst>
              <p:tags r:id="rId31"/>
            </p:custDataLst>
            <p:extLst>
              <p:ext uri="{D42A27DB-BD31-4B8C-83A1-F6EECF244321}">
                <p14:modId xmlns:p14="http://schemas.microsoft.com/office/powerpoint/2010/main" val="1542238439"/>
              </p:ext>
            </p:extLst>
          </p:nvPr>
        </p:nvGraphicFramePr>
        <p:xfrm>
          <a:off x="235830" y="2567554"/>
          <a:ext cx="2628900" cy="414512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4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Weighted shortest paths problem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190308" y="4607459"/>
            <a:ext cx="57785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29848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29848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600" y="2323354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h</a:t>
            </a:r>
            <a:endParaRPr lang="en-US" altLang="en-US" dirty="0"/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57222" y="393524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m</a:t>
            </a:r>
            <a:endParaRPr lang="en-US" altLang="en-US" dirty="0"/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07150" y="471011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n</a:t>
            </a:r>
            <a:endParaRPr lang="en-US" altLang="en-US" dirty="0"/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486400" y="307022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j</a:t>
            </a:r>
            <a:endParaRPr lang="en-US" altLang="en-US" dirty="0"/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849701" y="2734469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k</a:t>
            </a:r>
            <a:endParaRPr lang="en-US" altLang="en-US" dirty="0"/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80838" y="3659187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l</a:t>
            </a:r>
            <a:endParaRPr lang="en-US" altLang="en-US" dirty="0"/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84756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o</a:t>
            </a:r>
            <a:endParaRPr lang="en-US" altLang="en-US" dirty="0"/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64970" y="190538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err="1" smtClean="0"/>
              <a:t>i</a:t>
            </a:r>
            <a:endParaRPr lang="en-US" altLang="en-US" dirty="0"/>
          </a:p>
        </p:txBody>
      </p:sp>
      <p:sp>
        <p:nvSpPr>
          <p:cNvPr id="47" name="Line 26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067396" y="5238955"/>
            <a:ext cx="1713808" cy="2309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3124200" y="5395913"/>
            <a:ext cx="1623416" cy="2240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6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5486400" y="4152900"/>
            <a:ext cx="920750" cy="55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2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6596958" y="3070225"/>
            <a:ext cx="405143" cy="15372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7096563" y="3035183"/>
            <a:ext cx="363491" cy="5462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26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6749357" y="3980538"/>
            <a:ext cx="743011" cy="7438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834958" y="3289472"/>
            <a:ext cx="1425921" cy="453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5791200" y="2895600"/>
            <a:ext cx="1058501" cy="2218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2752128" y="3710474"/>
            <a:ext cx="1126008" cy="7091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3451399" y="2286000"/>
            <a:ext cx="968201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6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724400" y="2076053"/>
            <a:ext cx="1426674" cy="3770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 flipV="1">
            <a:off x="4696863" y="2587054"/>
            <a:ext cx="491087" cy="13481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6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750588" y="2504784"/>
            <a:ext cx="742161" cy="6194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5692600" y="2228949"/>
            <a:ext cx="624769" cy="7896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6407150" y="2195513"/>
            <a:ext cx="442551" cy="571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6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4247805" y="4087639"/>
            <a:ext cx="841751" cy="413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6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5333608" y="3352800"/>
            <a:ext cx="152792" cy="5069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3892353" y="2636838"/>
            <a:ext cx="559783" cy="5875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6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5085311" y="4988459"/>
            <a:ext cx="1337715" cy="4794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1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3906130" y="3365616"/>
            <a:ext cx="1207333" cy="6149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248275" y="2004194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8" name="Text Box 28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247642" y="309784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9" name="Text Box 28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677059" y="552730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0" name="Text Box 30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918093" y="2730384"/>
            <a:ext cx="29848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1" name="Text Box 30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349720" y="3380602"/>
            <a:ext cx="29848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2" name="Text Box 29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919758" y="509573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3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619579" y="300366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4" name="Text Box 29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523808" y="495979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5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7147325" y="426619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6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373138" y="353536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7" name="Text Box 32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643954" y="216892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8" name="Text Box 32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015683" y="250402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9" name="Text Box 4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4416425" y="405520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7</a:t>
            </a:r>
          </a:p>
        </p:txBody>
      </p:sp>
      <p:sp>
        <p:nvSpPr>
          <p:cNvPr id="80" name="Text Box 40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5769617" y="237891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7</a:t>
            </a:r>
          </a:p>
        </p:txBody>
      </p:sp>
      <p:sp>
        <p:nvSpPr>
          <p:cNvPr id="81" name="Text Box 40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83350" y="385086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7</a:t>
            </a:r>
          </a:p>
        </p:txBody>
      </p:sp>
      <p:sp>
        <p:nvSpPr>
          <p:cNvPr id="82" name="Text Box 40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4509796" y="473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7</a:t>
            </a:r>
          </a:p>
        </p:txBody>
      </p:sp>
      <p:sp>
        <p:nvSpPr>
          <p:cNvPr id="83" name="Text Box 38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142932" y="275069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6</a:t>
            </a:r>
          </a:p>
        </p:txBody>
      </p:sp>
      <p:sp>
        <p:nvSpPr>
          <p:cNvPr id="84" name="Text Box 38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60383" y="3390468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6</a:t>
            </a:r>
          </a:p>
        </p:txBody>
      </p:sp>
      <p:sp>
        <p:nvSpPr>
          <p:cNvPr id="85" name="Text Box 38"/>
          <p:cNvSpPr txBox="1"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5584164" y="431732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543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600200" y="2935287"/>
            <a:ext cx="311120" cy="15567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29848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29848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457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Dijkstra’s Algorithm: Idea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0" y="1806575"/>
            <a:ext cx="4572000" cy="41814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Adapt BFS to handle weighted graphs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Two kinds of vertices: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9900"/>
                </a:solidFill>
              </a:rPr>
              <a:t>Known</a:t>
            </a:r>
            <a:endParaRPr lang="en-US" altLang="en-US" sz="240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en-US"/>
              <a:t>shortest distance </a:t>
            </a:r>
            <a:br>
              <a:rPr lang="en-US" altLang="en-US"/>
            </a:br>
            <a:r>
              <a:rPr lang="en-US" altLang="en-US"/>
              <a:t>is already known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Unknown</a:t>
            </a:r>
            <a:endParaRPr lang="en-US" altLang="en-US" sz="240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en-US"/>
              <a:t>Have tentative distance</a:t>
            </a:r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81000" y="1371600"/>
          <a:ext cx="363378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itmap Image" r:id="rId8" imgW="3847619" imgH="5649114" progId="Paint.Picture">
                  <p:embed/>
                </p:oleObj>
              </mc:Choice>
              <mc:Fallback>
                <p:oleObj name="Bitmap Image" r:id="rId8" imgW="3847619" imgH="5649114" progId="Paint.Picture">
                  <p:embed/>
                  <p:pic>
                    <p:nvPicPr>
                      <p:cNvPr id="2150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3633788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6C82-2A31-4E59-B6B8-CA05B1BC873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8" name="Text Box 39">
            <a:extLst>
              <a:ext uri="{FF2B5EF4-FFF2-40B4-BE49-F238E27FC236}">
                <a16:creationId xmlns:a16="http://schemas.microsoft.com/office/drawing/2014/main" id="{73763289-83BB-43D7-1441-4551CF873E9B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  <p:extLst>
      <p:ext uri="{BB962C8B-B14F-4D97-AF65-F5344CB8AC3E}">
        <p14:creationId xmlns:p14="http://schemas.microsoft.com/office/powerpoint/2010/main" val="3898327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Dijkstra’s Algorithm: Idea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416425" y="2354263"/>
            <a:ext cx="4270375" cy="363378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/>
              <a:t>At each step: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/>
              <a:t>Pick closest </a:t>
            </a:r>
            <a:r>
              <a:rPr lang="en-US" altLang="en-US" sz="2400">
                <a:solidFill>
                  <a:srgbClr val="FF0000"/>
                </a:solidFill>
              </a:rPr>
              <a:t>unknown</a:t>
            </a:r>
            <a:r>
              <a:rPr lang="en-US" altLang="en-US" sz="2400"/>
              <a:t> vertex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/>
              <a:t>Add it to </a:t>
            </a:r>
            <a:r>
              <a:rPr lang="en-US" altLang="en-US" sz="2400">
                <a:solidFill>
                  <a:srgbClr val="009900"/>
                </a:solidFill>
              </a:rPr>
              <a:t>known</a:t>
            </a:r>
            <a:r>
              <a:rPr lang="en-US" altLang="en-US" sz="2400"/>
              <a:t> vertices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/>
              <a:t>Update distances</a:t>
            </a:r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30238" y="1371600"/>
          <a:ext cx="3633787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Bitmap Image" r:id="rId7" imgW="3847619" imgH="5649114" progId="Paint.Picture">
                  <p:embed/>
                </p:oleObj>
              </mc:Choice>
              <mc:Fallback>
                <p:oleObj name="Bitmap Image" r:id="rId7" imgW="3847619" imgH="5649114" progId="Paint.Picture">
                  <p:embed/>
                  <p:pic>
                    <p:nvPicPr>
                      <p:cNvPr id="225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371600"/>
                        <a:ext cx="3633787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6C82-2A31-4E59-B6B8-CA05B1BC873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34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3657" y="4361879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7232" y="1362014"/>
            <a:ext cx="8077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for each  w in the neighborhood of v </a:t>
            </a:r>
          </a:p>
          <a:p>
            <a:pPr eaLnBrk="1" hangingPunct="1"/>
            <a:r>
              <a:rPr lang="en-US" altLang="en-US" dirty="0"/>
              <a:t>             </a:t>
            </a:r>
            <a:r>
              <a:rPr lang="en-US" altLang="en-US" dirty="0" err="1"/>
              <a:t>newCost</a:t>
            </a:r>
            <a:r>
              <a:rPr lang="en-US" altLang="en-US" dirty="0"/>
              <a:t> = d[v] + c(v, w)</a:t>
            </a:r>
          </a:p>
          <a:p>
            <a:pPr eaLnBrk="1" hangingPunct="1"/>
            <a:r>
              <a:rPr lang="en-US" altLang="en-US" dirty="0"/>
              <a:t>             if (</a:t>
            </a:r>
            <a:r>
              <a:rPr lang="en-US" altLang="en-US" dirty="0" err="1"/>
              <a:t>newCost</a:t>
            </a:r>
            <a:r>
              <a:rPr lang="en-US" altLang="en-US" dirty="0"/>
              <a:t> &lt; d[w])</a:t>
            </a:r>
          </a:p>
          <a:p>
            <a:pPr eaLnBrk="1" hangingPunct="1"/>
            <a:r>
              <a:rPr lang="en-US" altLang="en-US" dirty="0"/>
              <a:t>	    d[w] = </a:t>
            </a:r>
            <a:r>
              <a:rPr lang="en-US" altLang="en-US" dirty="0" err="1"/>
              <a:t>newCost</a:t>
            </a:r>
            <a:endParaRPr lang="en-US" altLang="en-US" dirty="0"/>
          </a:p>
          <a:p>
            <a:pPr eaLnBrk="1" hangingPunct="1"/>
            <a:r>
              <a:rPr lang="en-US" altLang="en-US" dirty="0"/>
              <a:t>                    </a:t>
            </a:r>
            <a:r>
              <a:rPr lang="en-US" altLang="en-US" dirty="0" err="1" smtClean="0"/>
              <a:t>prev</a:t>
            </a:r>
            <a:r>
              <a:rPr lang="en-US" altLang="en-US" dirty="0" smtClean="0"/>
              <a:t>[w] </a:t>
            </a:r>
            <a:r>
              <a:rPr lang="en-US" altLang="en-US" dirty="0"/>
              <a:t>= </a:t>
            </a:r>
            <a:r>
              <a:rPr lang="en-US" altLang="en-US" dirty="0" smtClean="0"/>
              <a:t>v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73257" y="5123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68657" y="4666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68657" y="5581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64057" y="61144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40257" y="4285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40257" y="5200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678057" y="4895279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678057" y="5352479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78057" y="5276279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973457" y="4514279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973457" y="4895279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7049657" y="5428679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49657" y="58096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192657" y="45904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8116457" y="5504879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66982" y="4703192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16257" y="50476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54457" y="42856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211457" y="52762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506857" y="57334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25857" y="53524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06857" y="48190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16457" y="55810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192657" y="47428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373257" y="48190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92457" y="44380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68657" y="52762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45057" y="52000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268857" y="60382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68857" y="413327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63704-148A-8F2E-FD6D-1274910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C27E9-CDBE-D0E3-CCCE-A4E7ACA4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B5412-282B-D6C8-E4E6-0947E9D2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Important Features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Once a vertex is </a:t>
            </a:r>
            <a:r>
              <a:rPr lang="en-US" altLang="en-US" sz="2800" dirty="0">
                <a:solidFill>
                  <a:srgbClr val="009900"/>
                </a:solidFill>
                <a:sym typeface="Symbol" pitchFamily="18" charset="2"/>
              </a:rPr>
              <a:t>known (in S)</a:t>
            </a:r>
            <a:r>
              <a:rPr lang="en-US" altLang="en-US" sz="2800" dirty="0"/>
              <a:t>, the cost of the shortest path to that vertex is correct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While a vertex is still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800" dirty="0"/>
              <a:t>, another shorter path to it might still be found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The shortest path can found by following the previous pointers stored at each vertex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11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165850" y="1344613"/>
            <a:ext cx="609600" cy="4841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5604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8382000" y="3124200"/>
            <a:ext cx="609600" cy="4159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25605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689850" y="158750"/>
            <a:ext cx="609600" cy="527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5606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524250" y="1344613"/>
            <a:ext cx="666750" cy="5603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5607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01050" y="1344613"/>
            <a:ext cx="609600" cy="4841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25608" name="AutoShape 9"/>
          <p:cNvCxnSpPr>
            <a:cxnSpLocks noChangeShapeType="1"/>
            <a:stCxn id="25619" idx="5"/>
            <a:endCxn id="25603" idx="1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4825207" y="-15081"/>
            <a:ext cx="795337" cy="20669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AutoShape 10"/>
          <p:cNvCxnSpPr>
            <a:cxnSpLocks noChangeShapeType="1"/>
            <a:stCxn id="25603" idx="5"/>
            <a:endCxn id="25604" idx="2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6747668" y="1697832"/>
            <a:ext cx="1573213" cy="16954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1"/>
          <p:cNvCxnSpPr>
            <a:cxnSpLocks noChangeShapeType="1"/>
            <a:stCxn id="25603" idx="6"/>
            <a:endCxn id="25607" idx="2"/>
          </p:cNvCxnSpPr>
          <p:nvPr>
            <p:custDataLst>
              <p:tags r:id="rId8"/>
            </p:custDataLst>
          </p:nvPr>
        </p:nvCxnSpPr>
        <p:spPr bwMode="auto">
          <a:xfrm>
            <a:off x="6775450" y="1587500"/>
            <a:ext cx="16256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2"/>
          <p:cNvCxnSpPr>
            <a:cxnSpLocks noChangeShapeType="1"/>
            <a:stCxn id="25614" idx="6"/>
            <a:endCxn id="25604" idx="2"/>
          </p:cNvCxnSpPr>
          <p:nvPr>
            <p:custDataLst>
              <p:tags r:id="rId9"/>
            </p:custDataLst>
          </p:nvPr>
        </p:nvCxnSpPr>
        <p:spPr bwMode="auto">
          <a:xfrm>
            <a:off x="5657850" y="3200400"/>
            <a:ext cx="2724150" cy="131763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13"/>
          <p:cNvCxnSpPr>
            <a:cxnSpLocks noChangeShapeType="1"/>
            <a:stCxn id="25619" idx="4"/>
            <a:endCxn id="2560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3598068" y="945357"/>
            <a:ext cx="658813" cy="139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14"/>
          <p:cNvCxnSpPr>
            <a:cxnSpLocks noChangeShapeType="1"/>
            <a:stCxn id="25606" idx="5"/>
            <a:endCxn id="25614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4009232" y="1907381"/>
            <a:ext cx="1214438" cy="10445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Oval 1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48250" y="2968625"/>
            <a:ext cx="609600" cy="4603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25615" name="AutoShape 16"/>
          <p:cNvCxnSpPr>
            <a:cxnSpLocks noChangeShapeType="1"/>
            <a:stCxn id="25603" idx="3"/>
            <a:endCxn id="25614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5199857" y="1912144"/>
            <a:ext cx="1211262" cy="901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17"/>
          <p:cNvCxnSpPr>
            <a:cxnSpLocks noChangeShapeType="1"/>
            <a:stCxn id="25607" idx="0"/>
            <a:endCxn id="25605" idx="5"/>
          </p:cNvCxnSpPr>
          <p:nvPr>
            <p:custDataLst>
              <p:tags r:id="rId14"/>
            </p:custDataLst>
          </p:nvPr>
        </p:nvCxnSpPr>
        <p:spPr bwMode="auto">
          <a:xfrm rot="16200000" flipV="1">
            <a:off x="8090694" y="727869"/>
            <a:ext cx="735012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18"/>
          <p:cNvCxnSpPr>
            <a:cxnSpLocks noChangeShapeType="1"/>
            <a:stCxn id="25606" idx="6"/>
            <a:endCxn id="25603" idx="2"/>
          </p:cNvCxnSpPr>
          <p:nvPr>
            <p:custDataLst>
              <p:tags r:id="rId15"/>
            </p:custDataLst>
          </p:nvPr>
        </p:nvCxnSpPr>
        <p:spPr bwMode="auto">
          <a:xfrm flipV="1">
            <a:off x="4191000" y="1587500"/>
            <a:ext cx="197485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AutoShape 19"/>
          <p:cNvCxnSpPr>
            <a:cxnSpLocks noChangeShapeType="1"/>
            <a:stCxn id="25605" idx="2"/>
            <a:endCxn id="25619" idx="6"/>
          </p:cNvCxnSpPr>
          <p:nvPr>
            <p:custDataLst>
              <p:tags r:id="rId16"/>
            </p:custDataLst>
          </p:nvPr>
        </p:nvCxnSpPr>
        <p:spPr bwMode="auto">
          <a:xfrm rot="10800000" flipV="1">
            <a:off x="4267200" y="422275"/>
            <a:ext cx="3422650" cy="444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727450" y="247650"/>
            <a:ext cx="539750" cy="4381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cxnSp>
        <p:nvCxnSpPr>
          <p:cNvPr id="25620" name="AutoShape 21"/>
          <p:cNvCxnSpPr>
            <a:cxnSpLocks noChangeShapeType="1"/>
            <a:stCxn id="25603" idx="7"/>
            <a:endCxn id="25605" idx="3"/>
          </p:cNvCxnSpPr>
          <p:nvPr>
            <p:custDataLst>
              <p:tags r:id="rId18"/>
            </p:custDataLst>
          </p:nvPr>
        </p:nvCxnSpPr>
        <p:spPr bwMode="auto">
          <a:xfrm rot="5400000" flipH="1" flipV="1">
            <a:off x="6828631" y="465932"/>
            <a:ext cx="808037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22"/>
          <p:cNvCxnSpPr>
            <a:cxnSpLocks noChangeShapeType="1"/>
            <a:stCxn id="25604" idx="0"/>
            <a:endCxn id="25607" idx="4"/>
          </p:cNvCxnSpPr>
          <p:nvPr>
            <p:custDataLst>
              <p:tags r:id="rId19"/>
            </p:custDataLst>
          </p:nvPr>
        </p:nvCxnSpPr>
        <p:spPr bwMode="auto">
          <a:xfrm rot="5400000" flipH="1" flipV="1">
            <a:off x="8048625" y="2466975"/>
            <a:ext cx="1295400" cy="190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21050" y="76200"/>
            <a:ext cx="32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5623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24400" y="1219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4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43600" y="-76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32250" y="20113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524250" y="779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7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43800" y="1143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6400" y="685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9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502650" y="736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543800" y="2211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25631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686800" y="213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25632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75450" y="692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25633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53050" y="1965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53200" y="28209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5687" name="Group 87"/>
          <p:cNvGraphicFramePr>
            <a:graphicFrameLocks noGrp="1"/>
          </p:cNvGraphicFramePr>
          <p:nvPr>
            <p:ph idx="1"/>
            <p:custDataLst>
              <p:tags r:id="rId33"/>
            </p:custDataLst>
          </p:nvPr>
        </p:nvGraphicFramePr>
        <p:xfrm>
          <a:off x="152400" y="3505200"/>
          <a:ext cx="5715000" cy="3173412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Previous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FD676-BCC4-4D21-B8CD-D34DBA21231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37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B1E146D-D0A8-6EC9-21C0-7A481A942B6A}"/>
              </a:ext>
            </a:extLst>
          </p:cNvPr>
          <p:cNvSpPr/>
          <p:nvPr/>
        </p:nvSpPr>
        <p:spPr>
          <a:xfrm>
            <a:off x="7740073" y="886691"/>
            <a:ext cx="1092777" cy="3759200"/>
          </a:xfrm>
          <a:prstGeom prst="ellipse">
            <a:avLst/>
          </a:prstGeom>
          <a:solidFill>
            <a:srgbClr val="2EF913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3657" y="1766459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Implementation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7232" y="1362014"/>
            <a:ext cx="8077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for each  w in the neighborhood of v </a:t>
            </a:r>
          </a:p>
          <a:p>
            <a:pPr eaLnBrk="1" hangingPunct="1"/>
            <a:r>
              <a:rPr lang="en-US" altLang="en-US" dirty="0"/>
              <a:t>             </a:t>
            </a:r>
            <a:r>
              <a:rPr lang="en-US" altLang="en-US" dirty="0" err="1"/>
              <a:t>newCost</a:t>
            </a:r>
            <a:r>
              <a:rPr lang="en-US" altLang="en-US" dirty="0"/>
              <a:t> = d[v] + c(v, w)</a:t>
            </a:r>
          </a:p>
          <a:p>
            <a:pPr eaLnBrk="1" hangingPunct="1"/>
            <a:r>
              <a:rPr lang="en-US" altLang="en-US" dirty="0"/>
              <a:t>             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dirty="0" err="1"/>
              <a:t>newCost</a:t>
            </a:r>
            <a:r>
              <a:rPr lang="en-US" altLang="en-US" dirty="0"/>
              <a:t> &lt; d[w])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   d[w</a:t>
            </a:r>
            <a:r>
              <a:rPr lang="en-US" altLang="en-US" dirty="0"/>
              <a:t>] = </a:t>
            </a:r>
            <a:r>
              <a:rPr lang="en-US" altLang="en-US" dirty="0" err="1"/>
              <a:t>newCost</a:t>
            </a:r>
            <a:endParaRPr lang="en-US" altLang="en-US" dirty="0"/>
          </a:p>
          <a:p>
            <a:pPr eaLnBrk="1" hangingPunct="1"/>
            <a:r>
              <a:rPr lang="en-US" altLang="en-US" dirty="0"/>
              <a:t>                   </a:t>
            </a:r>
            <a:r>
              <a:rPr lang="en-US" altLang="en-US" dirty="0" err="1" smtClean="0"/>
              <a:t>prev</a:t>
            </a:r>
            <a:r>
              <a:rPr lang="en-US" altLang="en-US" dirty="0" smtClean="0"/>
              <a:t>[w] </a:t>
            </a:r>
            <a:r>
              <a:rPr lang="en-US" altLang="en-US" dirty="0"/>
              <a:t>= </a:t>
            </a:r>
            <a:r>
              <a:rPr lang="en-US" altLang="en-US" dirty="0" smtClean="0"/>
              <a:t>v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73257" y="252845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68657" y="207125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68657" y="298565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64057" y="351905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40257" y="169025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40257" y="260465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678057" y="2299859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678057" y="2757059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78057" y="2680859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973457" y="1918859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973457" y="2299859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7049657" y="2833259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49657" y="321425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192657" y="199505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8116457" y="2909459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66982" y="2107772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16257" y="24522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54457" y="16902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211457" y="26808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506857" y="31380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25857" y="27570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06857" y="22236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16457" y="29856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192657" y="21474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373257" y="22236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92457" y="18426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68657" y="26808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45057" y="26046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268857" y="34428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68857" y="153785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AD63B0-1F7A-BDE5-B46C-9E00EDACAFD1}"/>
              </a:ext>
            </a:extLst>
          </p:cNvPr>
          <p:cNvSpPr txBox="1"/>
          <p:nvPr/>
        </p:nvSpPr>
        <p:spPr>
          <a:xfrm>
            <a:off x="347232" y="4722442"/>
            <a:ext cx="502920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What are the heap operations?</a:t>
            </a:r>
          </a:p>
          <a:p>
            <a:r>
              <a:rPr lang="en-US" sz="2800" dirty="0">
                <a:latin typeface="+mn-lt"/>
              </a:rPr>
              <a:t>How many heap operations?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790D1-ADCC-1E6E-979E-BA89527D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37B39-8BFD-9AC2-E483-E3291008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41E12-196B-344A-75DE-CA843010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011725" y="1063494"/>
            <a:ext cx="7772400" cy="58864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int </a:t>
            </a:r>
            <a:r>
              <a:rPr lang="en-US" altLang="en-US" sz="2000" b="1" dirty="0" err="1">
                <a:latin typeface="Courier New" pitchFamily="49" charset="0"/>
              </a:rPr>
              <a:t>dist</a:t>
            </a:r>
            <a:r>
              <a:rPr lang="en-US" altLang="en-US" sz="2000" b="1" dirty="0">
                <a:latin typeface="Courier New" pitchFamily="49" charset="0"/>
              </a:rPr>
              <a:t>[N], </a:t>
            </a:r>
            <a:r>
              <a:rPr lang="en-US" altLang="en-US" sz="2000" b="1" dirty="0" err="1">
                <a:latin typeface="Courier New" pitchFamily="49" charset="0"/>
              </a:rPr>
              <a:t>prev</a:t>
            </a:r>
            <a:r>
              <a:rPr lang="en-US" altLang="en-US" sz="2000" b="1" dirty="0">
                <a:latin typeface="Courier New" pitchFamily="49" charset="0"/>
              </a:rPr>
              <a:t>[N];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for (int i = 0; i &lt; N; i++){</a:t>
            </a:r>
            <a:br>
              <a:rPr lang="en-US" altLang="en-US" sz="2000" b="1" dirty="0">
                <a:latin typeface="Courier New" pitchFamily="49" charset="0"/>
              </a:rPr>
            </a:br>
            <a:r>
              <a:rPr lang="en-US" altLang="en-US" sz="2000" b="1" dirty="0">
                <a:latin typeface="Courier New" pitchFamily="49" charset="0"/>
              </a:rPr>
              <a:t>   </a:t>
            </a:r>
            <a:r>
              <a:rPr lang="en-US" altLang="en-US" sz="2000" b="1" dirty="0" err="1">
                <a:latin typeface="Courier New" pitchFamily="49" charset="0"/>
              </a:rPr>
              <a:t>dist</a:t>
            </a:r>
            <a:r>
              <a:rPr lang="en-US" altLang="en-US" sz="2000" b="1" dirty="0">
                <a:latin typeface="Courier New" pitchFamily="49" charset="0"/>
              </a:rPr>
              <a:t>[i] = INFINITY;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   </a:t>
            </a:r>
            <a:r>
              <a:rPr lang="en-US" altLang="en-US" sz="2000" b="1" dirty="0" err="1">
                <a:latin typeface="Courier New" pitchFamily="49" charset="0"/>
              </a:rPr>
              <a:t>prev</a:t>
            </a:r>
            <a:r>
              <a:rPr lang="en-US" altLang="en-US" sz="2000" b="1" dirty="0">
                <a:latin typeface="Courier New" pitchFamily="49" charset="0"/>
              </a:rPr>
              <a:t>[i] = -1;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dist</a:t>
            </a:r>
            <a:r>
              <a:rPr lang="en-US" altLang="en-US" sz="2000" b="1" dirty="0">
                <a:latin typeface="Courier New" pitchFamily="49" charset="0"/>
              </a:rPr>
              <a:t>[s] = 0; 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  Heap h = new Heap(</a:t>
            </a:r>
            <a:r>
              <a:rPr lang="en-US" altLang="en-US" sz="2000" b="1" dirty="0" err="1">
                <a:latin typeface="Courier New" pitchFamily="49" charset="0"/>
              </a:rPr>
              <a:t>dist</a:t>
            </a:r>
            <a:r>
              <a:rPr lang="en-US" altLang="en-US" sz="2000" b="1" dirty="0">
                <a:latin typeface="Courier New" pitchFamily="49" charset="0"/>
              </a:rPr>
              <a:t>);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while (!</a:t>
            </a:r>
            <a:r>
              <a:rPr lang="en-US" altLang="en-US" sz="2000" b="1" dirty="0" err="1">
                <a:latin typeface="Courier New" pitchFamily="49" charset="0"/>
              </a:rPr>
              <a:t>h.isEmpty</a:t>
            </a:r>
            <a:r>
              <a:rPr lang="en-US" altLang="en-US" sz="2000" b="1" dirty="0">
                <a:latin typeface="Courier New" pitchFamily="49" charset="0"/>
              </a:rPr>
              <a:t>()){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v = </a:t>
            </a:r>
            <a:r>
              <a:rPr lang="en-US" altLang="en-US" sz="2000" b="1" dirty="0" err="1">
                <a:latin typeface="Courier New" pitchFamily="49" charset="0"/>
              </a:rPr>
              <a:t>h.DeleteMin</a:t>
            </a:r>
            <a:r>
              <a:rPr lang="en-US" altLang="en-US" sz="2000" b="1" dirty="0">
                <a:latin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for each w adjacent to v </a:t>
            </a:r>
            <a:r>
              <a:rPr lang="en-US" alt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</a:rPr>
              <a:t>	</a:t>
            </a:r>
            <a:r>
              <a:rPr lang="en-US" altLang="en-US" sz="2000" b="1" dirty="0" err="1" smtClean="0">
                <a:latin typeface="Courier New" pitchFamily="49" charset="0"/>
              </a:rPr>
              <a:t>int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>
                <a:latin typeface="Courier New" pitchFamily="49" charset="0"/>
              </a:rPr>
              <a:t>newCost</a:t>
            </a:r>
            <a:r>
              <a:rPr lang="en-US" altLang="en-US" sz="2000" b="1" dirty="0">
                <a:latin typeface="Courier New" pitchFamily="49" charset="0"/>
              </a:rPr>
              <a:t> = </a:t>
            </a:r>
            <a:r>
              <a:rPr lang="en-US" altLang="en-US" sz="2000" b="1" dirty="0" err="1">
                <a:latin typeface="Courier New" pitchFamily="49" charset="0"/>
              </a:rPr>
              <a:t>dist</a:t>
            </a:r>
            <a:r>
              <a:rPr lang="en-US" altLang="en-US" sz="2000" b="1" dirty="0">
                <a:latin typeface="Courier New" pitchFamily="49" charset="0"/>
              </a:rPr>
              <a:t>[v] + cost(</a:t>
            </a:r>
            <a:r>
              <a:rPr lang="en-US" altLang="en-US" sz="2000" b="1" dirty="0" err="1">
                <a:latin typeface="Courier New" pitchFamily="49" charset="0"/>
              </a:rPr>
              <a:t>v,w</a:t>
            </a:r>
            <a:r>
              <a:rPr lang="en-US" alt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</a:rPr>
              <a:t>	if </a:t>
            </a:r>
            <a:r>
              <a:rPr lang="en-US" altLang="en-US" sz="2000" b="1" dirty="0">
                <a:latin typeface="Courier New" pitchFamily="49" charset="0"/>
              </a:rPr>
              <a:t>(</a:t>
            </a:r>
            <a:r>
              <a:rPr lang="en-US" altLang="en-US" sz="2000" b="1" dirty="0" err="1">
                <a:latin typeface="Courier New" pitchFamily="49" charset="0"/>
              </a:rPr>
              <a:t>newCost</a:t>
            </a:r>
            <a:r>
              <a:rPr lang="en-US" altLang="en-US" sz="2000" b="1" dirty="0">
                <a:latin typeface="Courier New" pitchFamily="49" charset="0"/>
              </a:rPr>
              <a:t> &lt; </a:t>
            </a:r>
            <a:r>
              <a:rPr lang="en-US" altLang="en-US" sz="2000" b="1" dirty="0" err="1">
                <a:latin typeface="Courier New" pitchFamily="49" charset="0"/>
              </a:rPr>
              <a:t>dist</a:t>
            </a:r>
            <a:r>
              <a:rPr lang="en-US" altLang="en-US" sz="2000" b="1" dirty="0">
                <a:latin typeface="Courier New" pitchFamily="49" charset="0"/>
              </a:rPr>
              <a:t>[w</a:t>
            </a:r>
            <a:r>
              <a:rPr lang="en-US" altLang="en-US" sz="2000" b="1" dirty="0" smtClean="0">
                <a:latin typeface="Courier New" pitchFamily="49" charset="0"/>
              </a:rPr>
              <a:t>]){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</a:rPr>
              <a:t>	   </a:t>
            </a:r>
            <a:r>
              <a:rPr lang="en-US" altLang="en-US" sz="2000" b="1" dirty="0" err="1" smtClean="0">
                <a:latin typeface="Courier New" pitchFamily="49" charset="0"/>
              </a:rPr>
              <a:t>dist</a:t>
            </a:r>
            <a:r>
              <a:rPr lang="en-US" altLang="en-US" sz="2000" b="1" dirty="0" smtClean="0">
                <a:latin typeface="Courier New" pitchFamily="49" charset="0"/>
              </a:rPr>
              <a:t>[w</a:t>
            </a:r>
            <a:r>
              <a:rPr lang="en-US" altLang="en-US" sz="2000" b="1" dirty="0">
                <a:latin typeface="Courier New" pitchFamily="49" charset="0"/>
              </a:rPr>
              <a:t>] = </a:t>
            </a:r>
            <a:r>
              <a:rPr lang="en-US" altLang="en-US" sz="2000" b="1" dirty="0" err="1">
                <a:latin typeface="Courier New" pitchFamily="49" charset="0"/>
              </a:rPr>
              <a:t>newCost</a:t>
            </a:r>
            <a:r>
              <a:rPr lang="en-US" altLang="en-US" sz="2000" b="1" dirty="0"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</a:rPr>
              <a:t>	   </a:t>
            </a:r>
            <a:r>
              <a:rPr lang="en-US" altLang="en-US" sz="2000" b="1" dirty="0" err="1" smtClean="0">
                <a:latin typeface="Courier New" pitchFamily="49" charset="0"/>
              </a:rPr>
              <a:t>h.DecreaseKey</a:t>
            </a:r>
            <a:r>
              <a:rPr lang="en-US" altLang="en-US" sz="2000" b="1" dirty="0" smtClean="0">
                <a:latin typeface="Courier New" pitchFamily="49" charset="0"/>
              </a:rPr>
              <a:t>(w</a:t>
            </a:r>
            <a:r>
              <a:rPr lang="en-US" altLang="en-US" sz="2000" b="1" dirty="0">
                <a:latin typeface="Courier New" pitchFamily="49" charset="0"/>
              </a:rPr>
              <a:t>, </a:t>
            </a:r>
            <a:r>
              <a:rPr lang="en-US" altLang="en-US" sz="2000" b="1" dirty="0" err="1">
                <a:latin typeface="Courier New" pitchFamily="49" charset="0"/>
              </a:rPr>
              <a:t>newCost</a:t>
            </a:r>
            <a:r>
              <a:rPr lang="en-US" altLang="en-US" sz="2000" b="1" dirty="0">
                <a:latin typeface="Courier New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	 </a:t>
            </a: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prev</a:t>
            </a:r>
            <a:r>
              <a:rPr lang="en-US" altLang="en-US" sz="2000" b="1" dirty="0" smtClean="0">
                <a:latin typeface="Courier New" pitchFamily="49" charset="0"/>
              </a:rPr>
              <a:t>[w</a:t>
            </a:r>
            <a:r>
              <a:rPr lang="en-US" altLang="en-US" sz="2000" b="1" dirty="0">
                <a:latin typeface="Courier New" pitchFamily="49" charset="0"/>
              </a:rPr>
              <a:t>] = v;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 smtClean="0">
                <a:latin typeface="Courier New" pitchFamily="49" charset="0"/>
              </a:rPr>
              <a:t>  }</a:t>
            </a:r>
            <a:endParaRPr lang="en-US" altLang="en-US" sz="20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DE374-7607-A4DA-2619-CE6414BAFB5B}"/>
              </a:ext>
            </a:extLst>
          </p:cNvPr>
          <p:cNvSpPr txBox="1"/>
          <p:nvPr/>
        </p:nvSpPr>
        <p:spPr>
          <a:xfrm>
            <a:off x="692727" y="81106"/>
            <a:ext cx="70104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n-lt"/>
              </a:rPr>
              <a:t>Dijkstra Algorithm</a:t>
            </a:r>
          </a:p>
        </p:txBody>
      </p:sp>
    </p:spTree>
    <p:extLst>
      <p:ext uri="{BB962C8B-B14F-4D97-AF65-F5344CB8AC3E}">
        <p14:creationId xmlns:p14="http://schemas.microsoft.com/office/powerpoint/2010/main" val="259518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strike="sngStrike" dirty="0"/>
              <a:t>Intro to graphs</a:t>
            </a:r>
          </a:p>
          <a:p>
            <a:pPr lvl="1"/>
            <a:r>
              <a:rPr lang="en-US" strike="sngStrike" dirty="0"/>
              <a:t>Topological Sort</a:t>
            </a:r>
          </a:p>
          <a:p>
            <a:pPr lvl="1"/>
            <a:r>
              <a:rPr lang="en-US" dirty="0"/>
              <a:t>Graph Algorithms </a:t>
            </a:r>
          </a:p>
          <a:p>
            <a:pPr lvl="2"/>
            <a:r>
              <a:rPr lang="en-US" strike="sngStrike" dirty="0"/>
              <a:t>Graph Traversal</a:t>
            </a:r>
          </a:p>
          <a:p>
            <a:pPr lvl="2"/>
            <a:r>
              <a:rPr lang="en-US" dirty="0"/>
              <a:t>Shortest Paths</a:t>
            </a:r>
          </a:p>
          <a:p>
            <a:pPr lvl="2"/>
            <a:r>
              <a:rPr lang="en-US" dirty="0"/>
              <a:t>Minimum Spanning Tree</a:t>
            </a:r>
          </a:p>
          <a:p>
            <a:pPr lvl="1"/>
            <a:r>
              <a:rPr lang="en-US" dirty="0" smtClean="0"/>
              <a:t>Theory </a:t>
            </a:r>
            <a:r>
              <a:rPr lang="en-US" dirty="0"/>
              <a:t>of NP-Completeness (2 lectures)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5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Elements in S have the correct label</a:t>
            </a:r>
          </a:p>
          <a:p>
            <a:pPr eaLnBrk="1" hangingPunct="1"/>
            <a:r>
              <a:rPr lang="en-US" altLang="en-US" dirty="0"/>
              <a:t>Induction:  when v is added to S, it has the correct distance label </a:t>
            </a:r>
          </a:p>
          <a:p>
            <a:pPr lvl="1"/>
            <a:r>
              <a:rPr lang="en-US" altLang="en-US" dirty="0" err="1"/>
              <a:t>Dist</a:t>
            </a:r>
            <a:r>
              <a:rPr lang="en-US" altLang="en-US" dirty="0"/>
              <a:t>(s, v) = d[v] when v added to 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A183FD-6609-4EF7-A789-FAF4D1D82F02}"/>
              </a:ext>
            </a:extLst>
          </p:cNvPr>
          <p:cNvSpPr txBox="1"/>
          <p:nvPr/>
        </p:nvSpPr>
        <p:spPr>
          <a:xfrm>
            <a:off x="1548825" y="41209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F6DC1-15D6-2DBD-66D9-A8FEE186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95502F-7AF2-B330-AD34-84B2F479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4CB30-04E9-A791-6275-72EDF19A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BC47-265F-7F33-25D9-2201B123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D-Heaps (again)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7B6E2-5F54-F95E-0F2F-FB4CA329E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Heaps with branching factor D</a:t>
            </a:r>
          </a:p>
          <a:p>
            <a:r>
              <a:rPr lang="en-US" dirty="0" err="1"/>
              <a:t>DeleteMin</a:t>
            </a:r>
            <a:r>
              <a:rPr lang="en-US" dirty="0"/>
              <a:t> runtime  O(</a:t>
            </a:r>
            <a:r>
              <a:rPr lang="en-US" dirty="0" err="1"/>
              <a:t>Dlog</a:t>
            </a:r>
            <a:r>
              <a:rPr lang="en-US" baseline="-25000" dirty="0" err="1"/>
              <a:t>D</a:t>
            </a:r>
            <a:r>
              <a:rPr lang="en-US" dirty="0"/>
              <a:t> N)</a:t>
            </a:r>
          </a:p>
          <a:p>
            <a:r>
              <a:rPr lang="en-US" dirty="0"/>
              <a:t>Decrease Key runtime  O(</a:t>
            </a:r>
            <a:r>
              <a:rPr lang="en-US" dirty="0" err="1"/>
              <a:t>log</a:t>
            </a:r>
            <a:r>
              <a:rPr lang="en-US" baseline="-25000" dirty="0" err="1"/>
              <a:t>D</a:t>
            </a:r>
            <a:r>
              <a:rPr lang="en-US" dirty="0"/>
              <a:t> 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1C274-D33A-86AC-3204-EA8FA96B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931D2-8F1A-142A-BA6D-B81C2FE9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2710-BEFF-E85B-8214-3C0A2066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86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91E97-0D13-E3F6-C18B-8FDDBB5B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 with D heaps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F55F-7F8F-9C98-C35F-2988A022E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</a:t>
            </a:r>
            <a:r>
              <a:rPr lang="en-US" dirty="0" err="1"/>
              <a:t>DeleteMin</a:t>
            </a:r>
            <a:r>
              <a:rPr lang="en-US" dirty="0"/>
              <a:t> operations</a:t>
            </a:r>
          </a:p>
          <a:p>
            <a:r>
              <a:rPr lang="en-US" dirty="0"/>
              <a:t>m </a:t>
            </a:r>
            <a:r>
              <a:rPr lang="en-US" dirty="0" err="1"/>
              <a:t>DecreaseKey</a:t>
            </a:r>
            <a:r>
              <a:rPr lang="en-US" dirty="0"/>
              <a:t> operations</a:t>
            </a:r>
          </a:p>
          <a:p>
            <a:r>
              <a:rPr lang="en-US" dirty="0"/>
              <a:t>Runtime O(n </a:t>
            </a:r>
            <a:r>
              <a:rPr lang="en-US" dirty="0" err="1"/>
              <a:t>Dlog</a:t>
            </a:r>
            <a:r>
              <a:rPr lang="en-US" baseline="-25000" dirty="0" err="1"/>
              <a:t>D</a:t>
            </a:r>
            <a:r>
              <a:rPr lang="en-US" dirty="0"/>
              <a:t> n + m </a:t>
            </a:r>
            <a:r>
              <a:rPr lang="en-US" dirty="0" err="1"/>
              <a:t>log</a:t>
            </a:r>
            <a:r>
              <a:rPr lang="en-US" baseline="-25000" dirty="0" err="1"/>
              <a:t>D</a:t>
            </a:r>
            <a:r>
              <a:rPr lang="en-US" dirty="0"/>
              <a:t> n)</a:t>
            </a:r>
          </a:p>
          <a:p>
            <a:r>
              <a:rPr lang="en-US" dirty="0"/>
              <a:t>What value for 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38B62-BC9C-077F-D6E8-3F39E43B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32845-371B-71E5-96A4-3C282CDD4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FD97C-3046-3F52-9A4D-9958A878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A033-1095-65DB-B857-629541FD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we worry </a:t>
            </a:r>
            <a:r>
              <a:rPr lang="en-US"/>
              <a:t>about negative cost edges?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379B-F6E9-7654-5D04-548A7ED6E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F8EA-1848-73E7-9485-F93DE5C4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34225-B83B-8E76-DCBA-AE19FE87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90BB5-9696-1340-BAF4-0A736602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Self loops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36447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270939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Adjacency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Adjacency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5DD7A-02D3-4EBC-9125-431417125957}"/>
              </a:ext>
            </a:extLst>
          </p:cNvPr>
          <p:cNvSpPr txBox="1"/>
          <p:nvPr/>
        </p:nvSpPr>
        <p:spPr>
          <a:xfrm>
            <a:off x="801472" y="5936101"/>
            <a:ext cx="221498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O(n + m) space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AE1597-99E2-48B3-9FB1-6D82187572A3}"/>
              </a:ext>
            </a:extLst>
          </p:cNvPr>
          <p:cNvSpPr txBox="1"/>
          <p:nvPr/>
        </p:nvSpPr>
        <p:spPr>
          <a:xfrm>
            <a:off x="5517968" y="5947512"/>
            <a:ext cx="221498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O(n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space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Find the shortest path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0D2671-B1C8-8497-E3D9-2097CED3F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663" y="1417638"/>
            <a:ext cx="4093835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7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Shortest Path Problem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19200"/>
            <a:ext cx="85344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	Given a graph </a:t>
            </a:r>
            <a:r>
              <a:rPr lang="en-US" altLang="en-US" sz="2800" i="1" dirty="0"/>
              <a:t>G, </a:t>
            </a:r>
            <a:r>
              <a:rPr lang="en-US" altLang="en-US" sz="2800" dirty="0"/>
              <a:t>and vertices </a:t>
            </a:r>
            <a:r>
              <a:rPr lang="en-US" altLang="en-US" sz="2800" i="1" dirty="0"/>
              <a:t>s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t</a:t>
            </a:r>
            <a:r>
              <a:rPr lang="en-US" altLang="en-US" sz="2800" dirty="0"/>
              <a:t> in </a:t>
            </a:r>
            <a:r>
              <a:rPr lang="en-US" altLang="en-US" sz="2800" i="1" dirty="0"/>
              <a:t>G</a:t>
            </a:r>
            <a:r>
              <a:rPr lang="en-US" altLang="en-US" sz="2800" dirty="0"/>
              <a:t>,</a:t>
            </a:r>
            <a:r>
              <a:rPr lang="en-US" altLang="en-US" sz="2800" dirty="0">
                <a:solidFill>
                  <a:srgbClr val="FF0000"/>
                </a:solidFill>
              </a:rPr>
              <a:t> find the shortest path from </a:t>
            </a:r>
            <a:r>
              <a:rPr lang="en-US" altLang="en-US" sz="2800" i="1" dirty="0">
                <a:solidFill>
                  <a:srgbClr val="FF0000"/>
                </a:solidFill>
              </a:rPr>
              <a:t>s</a:t>
            </a:r>
            <a:r>
              <a:rPr lang="en-US" altLang="en-US" sz="2800" dirty="0">
                <a:solidFill>
                  <a:srgbClr val="FF0000"/>
                </a:solidFill>
              </a:rPr>
              <a:t> to </a:t>
            </a:r>
            <a:r>
              <a:rPr lang="en-US" altLang="en-US" sz="2800" i="1" dirty="0">
                <a:solidFill>
                  <a:srgbClr val="FF0000"/>
                </a:solidFill>
              </a:rPr>
              <a:t>t</a:t>
            </a:r>
            <a:r>
              <a:rPr lang="en-US" altLang="en-US" sz="28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Two cases: weighted and unweighted.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For a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…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k</a:t>
            </a:r>
            <a:endParaRPr lang="en-US" altLang="en-US" sz="2400" i="1" baseline="-25000" dirty="0"/>
          </a:p>
          <a:p>
            <a:pPr lvl="1" eaLnBrk="1" hangingPunct="1"/>
            <a:r>
              <a:rPr lang="en-US" altLang="en-US" sz="2400" i="1" dirty="0">
                <a:solidFill>
                  <a:schemeClr val="accent2"/>
                </a:solidFill>
              </a:rPr>
              <a:t>unweighted length </a:t>
            </a:r>
            <a:r>
              <a:rPr lang="en-US" altLang="en-US" sz="2400" dirty="0"/>
              <a:t>of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k</a:t>
            </a:r>
            <a:r>
              <a:rPr lang="en-US" altLang="en-US" sz="2400" dirty="0"/>
              <a:t>            </a:t>
            </a:r>
            <a:r>
              <a:rPr lang="en-US" altLang="en-US" sz="2400" dirty="0" smtClean="0"/>
              <a:t>    (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length</a:t>
            </a:r>
            <a:r>
              <a:rPr lang="en-US" altLang="en-US" sz="2400" dirty="0"/>
              <a:t>)</a:t>
            </a:r>
            <a:br>
              <a:rPr lang="en-US" altLang="en-US" sz="2400" dirty="0"/>
            </a:br>
            <a:endParaRPr lang="en-US" altLang="en-US" sz="2400" i="1" dirty="0"/>
          </a:p>
          <a:p>
            <a:pPr lvl="1" eaLnBrk="1" hangingPunct="1"/>
            <a:r>
              <a:rPr lang="en-US" altLang="en-US" sz="2400" i="1" dirty="0">
                <a:solidFill>
                  <a:schemeClr val="accent2"/>
                </a:solidFill>
              </a:rPr>
              <a:t>weighted length</a:t>
            </a:r>
            <a:r>
              <a:rPr lang="en-US" altLang="en-US" sz="2400" dirty="0"/>
              <a:t> of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dirty="0">
                <a:sym typeface="Symbol" pitchFamily="18" charset="2"/>
              </a:rPr>
              <a:t></a:t>
            </a:r>
            <a:r>
              <a:rPr lang="en-US" altLang="en-US" sz="2400" i="1" baseline="-25000" dirty="0">
                <a:sym typeface="Symbol" pitchFamily="18" charset="2"/>
              </a:rPr>
              <a:t>i</a:t>
            </a:r>
            <a:r>
              <a:rPr lang="en-US" altLang="en-US" sz="2400" baseline="-25000" dirty="0">
                <a:sym typeface="Symbol" pitchFamily="18" charset="2"/>
              </a:rPr>
              <a:t>=0..</a:t>
            </a:r>
            <a:r>
              <a:rPr lang="en-US" altLang="en-US" sz="2400" i="1" baseline="-25000" dirty="0">
                <a:sym typeface="Symbol" pitchFamily="18" charset="2"/>
              </a:rPr>
              <a:t>k</a:t>
            </a:r>
            <a:r>
              <a:rPr lang="en-US" altLang="en-US" sz="2400" baseline="-25000" dirty="0">
                <a:sym typeface="Symbol" pitchFamily="18" charset="2"/>
              </a:rPr>
              <a:t>-1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i="1" baseline="-25000" dirty="0">
                <a:sym typeface="Symbol" pitchFamily="18" charset="2"/>
              </a:rPr>
              <a:t>i,i</a:t>
            </a:r>
            <a:r>
              <a:rPr lang="en-US" altLang="en-US" sz="2400" baseline="-25000" dirty="0">
                <a:sym typeface="Symbol" pitchFamily="18" charset="2"/>
              </a:rPr>
              <a:t>+1    </a:t>
            </a:r>
            <a:r>
              <a:rPr lang="en-US" altLang="en-US" sz="2400" dirty="0" smtClean="0">
                <a:sym typeface="Symbol" pitchFamily="18" charset="2"/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cost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lvl="1" eaLnBrk="1" hangingPunct="1"/>
            <a:endParaRPr lang="en-US" altLang="en-US" sz="24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altLang="en-US" sz="2800" dirty="0">
                <a:sym typeface="Symbol" pitchFamily="18" charset="2"/>
              </a:rPr>
              <a:t>We will assume the graph is directed</a:t>
            </a:r>
          </a:p>
          <a:p>
            <a:pPr lvl="1" eaLnBrk="1" hangingPunct="1"/>
            <a:endParaRPr lang="en-US" altLang="en-US" sz="2400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839200" cy="838200"/>
          </a:xfrm>
          <a:noFill/>
        </p:spPr>
        <p:txBody>
          <a:bodyPr/>
          <a:lstStyle/>
          <a:p>
            <a:pPr eaLnBrk="1" hangingPunct="1"/>
            <a:r>
              <a:rPr lang="en-US" altLang="en-US" sz="4000" u="sng" dirty="0"/>
              <a:t>Single Source</a:t>
            </a:r>
            <a:r>
              <a:rPr lang="en-US" altLang="en-US" sz="4000" dirty="0"/>
              <a:t> Shortest Paths (SSSP)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8610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/>
              <a:t>Given a graph </a:t>
            </a:r>
            <a:r>
              <a:rPr lang="en-US" altLang="en-US" i="1" dirty="0"/>
              <a:t>G </a:t>
            </a:r>
            <a:r>
              <a:rPr lang="en-US" altLang="en-US" dirty="0"/>
              <a:t>and vertex </a:t>
            </a:r>
            <a:r>
              <a:rPr lang="en-US" altLang="en-US" i="1" dirty="0"/>
              <a:t>s</a:t>
            </a:r>
            <a:r>
              <a:rPr lang="en-US" altLang="en-US" dirty="0"/>
              <a:t>,</a:t>
            </a:r>
            <a:r>
              <a:rPr lang="en-US" altLang="en-US" dirty="0">
                <a:solidFill>
                  <a:srgbClr val="FF0000"/>
                </a:solidFill>
              </a:rPr>
              <a:t> find the shortest paths from </a:t>
            </a:r>
            <a:r>
              <a:rPr lang="en-US" altLang="en-US" i="1" dirty="0">
                <a:solidFill>
                  <a:srgbClr val="FF0000"/>
                </a:solidFill>
              </a:rPr>
              <a:t>s</a:t>
            </a:r>
            <a:r>
              <a:rPr lang="en-US" altLang="en-US" dirty="0">
                <a:solidFill>
                  <a:srgbClr val="FF0000"/>
                </a:solidFill>
              </a:rPr>
              <a:t> to </a:t>
            </a:r>
            <a:r>
              <a:rPr lang="en-US" altLang="en-US" u="sng" dirty="0">
                <a:solidFill>
                  <a:srgbClr val="FF0000"/>
                </a:solidFill>
              </a:rPr>
              <a:t>all</a:t>
            </a:r>
            <a:r>
              <a:rPr lang="en-US" altLang="en-US" dirty="0">
                <a:solidFill>
                  <a:srgbClr val="FF0000"/>
                </a:solidFill>
              </a:rPr>
              <a:t> vertices in G.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/>
              <a:t>How much harder is this than finding single shortest path from s to t?</a:t>
            </a:r>
          </a:p>
          <a:p>
            <a:pPr lvl="2"/>
            <a:r>
              <a:rPr lang="en-US" altLang="en-US" sz="2800" dirty="0"/>
              <a:t>Most algorithms will have to find the shortest path to every vertex in the graph in the worst case</a:t>
            </a:r>
          </a:p>
          <a:p>
            <a:pPr lvl="3"/>
            <a:r>
              <a:rPr lang="en-US" altLang="en-US" sz="2800" dirty="0"/>
              <a:t>Although may stop early in some cases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4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SSSP: Unweighted Version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4E25BF-8E4F-B02C-A6F3-720745A23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just Breadth First Search</a:t>
            </a:r>
          </a:p>
          <a:p>
            <a:pPr lvl="1"/>
            <a:r>
              <a:rPr lang="en-US" dirty="0"/>
              <a:t>Build a breadth first search tree starting from 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1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11200" y="342900"/>
            <a:ext cx="7772400" cy="58864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void BFS(Vertex s){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Queue q(NUM_VERTICES);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Vertex v, w;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  for each w {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	  </a:t>
            </a:r>
            <a:r>
              <a:rPr lang="en-US" altLang="en-US" sz="2000" b="1" dirty="0" err="1">
                <a:latin typeface="Courier New" pitchFamily="49" charset="0"/>
              </a:rPr>
              <a:t>w.dist</a:t>
            </a:r>
            <a:r>
              <a:rPr lang="en-US" altLang="en-US" sz="2000" b="1" dirty="0">
                <a:latin typeface="Courier New" pitchFamily="49" charset="0"/>
              </a:rPr>
              <a:t> = INFINITY;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	  </a:t>
            </a:r>
            <a:r>
              <a:rPr lang="en-US" altLang="en-US" sz="2000" b="1" dirty="0" err="1">
                <a:latin typeface="Courier New" pitchFamily="49" charset="0"/>
              </a:rPr>
              <a:t>w.prev</a:t>
            </a:r>
            <a:r>
              <a:rPr lang="en-US" altLang="en-US" sz="2000" b="1" dirty="0">
                <a:latin typeface="Courier New" pitchFamily="49" charset="0"/>
              </a:rPr>
              <a:t> = -1;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  } 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s.dist</a:t>
            </a:r>
            <a:r>
              <a:rPr lang="en-US" altLang="en-US" sz="2000" b="1" dirty="0">
                <a:latin typeface="Courier New" pitchFamily="49" charset="0"/>
              </a:rPr>
              <a:t> = 0; </a:t>
            </a:r>
          </a:p>
          <a:p>
            <a:pPr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q.enqueue</a:t>
            </a:r>
            <a:r>
              <a:rPr lang="en-US" altLang="en-US" sz="2000" b="1" dirty="0">
                <a:latin typeface="Courier New" pitchFamily="49" charset="0"/>
              </a:rPr>
              <a:t>(s);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while (!</a:t>
            </a:r>
            <a:r>
              <a:rPr lang="en-US" altLang="en-US" sz="2000" b="1" dirty="0" err="1">
                <a:latin typeface="Courier New" pitchFamily="49" charset="0"/>
              </a:rPr>
              <a:t>q.isEmpty</a:t>
            </a:r>
            <a:r>
              <a:rPr lang="en-US" altLang="en-US" sz="2000" b="1" dirty="0">
                <a:latin typeface="Courier New" pitchFamily="49" charset="0"/>
              </a:rPr>
              <a:t>()){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v = </a:t>
            </a:r>
            <a:r>
              <a:rPr lang="en-US" altLang="en-US" sz="2000" b="1" dirty="0" err="1">
                <a:latin typeface="Courier New" pitchFamily="49" charset="0"/>
              </a:rPr>
              <a:t>q.dequeue</a:t>
            </a:r>
            <a:r>
              <a:rPr lang="en-US" altLang="en-US" sz="2000" b="1" dirty="0">
                <a:latin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for each w adjacent to v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if (</a:t>
            </a:r>
            <a:r>
              <a:rPr lang="en-US" altLang="en-US" sz="2000" b="1" dirty="0" err="1">
                <a:latin typeface="Courier New" pitchFamily="49" charset="0"/>
              </a:rPr>
              <a:t>w.dist</a:t>
            </a:r>
            <a:r>
              <a:rPr lang="en-US" altLang="en-US" sz="2000" b="1" dirty="0">
                <a:latin typeface="Courier New" pitchFamily="49" charset="0"/>
              </a:rPr>
              <a:t> == INFINITY){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</a:t>
            </a:r>
            <a:r>
              <a:rPr lang="en-US" altLang="en-US" sz="2000" b="1" dirty="0" err="1">
                <a:latin typeface="Courier New" pitchFamily="49" charset="0"/>
              </a:rPr>
              <a:t>w.dist</a:t>
            </a:r>
            <a:r>
              <a:rPr lang="en-US" altLang="en-US" sz="2000" b="1" dirty="0">
                <a:latin typeface="Courier New" pitchFamily="49" charset="0"/>
              </a:rPr>
              <a:t> = </a:t>
            </a:r>
            <a:r>
              <a:rPr lang="en-US" altLang="en-US" sz="2000" b="1" dirty="0" err="1">
                <a:latin typeface="Courier New" pitchFamily="49" charset="0"/>
              </a:rPr>
              <a:t>v.dist</a:t>
            </a:r>
            <a:r>
              <a:rPr lang="en-US" altLang="en-US" sz="2000" b="1" dirty="0">
                <a:latin typeface="Courier New" pitchFamily="49" charset="0"/>
              </a:rPr>
              <a:t> + 1;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</a:t>
            </a:r>
            <a:r>
              <a:rPr lang="en-US" altLang="en-US" sz="2000" b="1" dirty="0" err="1">
                <a:latin typeface="Courier New" pitchFamily="49" charset="0"/>
              </a:rPr>
              <a:t>w.prev</a:t>
            </a:r>
            <a:r>
              <a:rPr lang="en-US" altLang="en-US" sz="2000" b="1" dirty="0">
                <a:latin typeface="Courier New" pitchFamily="49" charset="0"/>
              </a:rPr>
              <a:t> = v;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</a:rPr>
              <a:t>        </a:t>
            </a:r>
            <a:r>
              <a:rPr lang="en-US" altLang="en-US" sz="2000" b="1" dirty="0" err="1">
                <a:solidFill>
                  <a:srgbClr val="339933"/>
                </a:solidFill>
                <a:latin typeface="Courier New" pitchFamily="49" charset="0"/>
              </a:rPr>
              <a:t>q.enqueue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</a:rPr>
              <a:t>(w);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}</a:t>
            </a:r>
          </a:p>
        </p:txBody>
      </p:sp>
      <p:sp>
        <p:nvSpPr>
          <p:cNvPr id="1843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2941780"/>
            <a:ext cx="3352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Times New Roman" pitchFamily="18" charset="0"/>
              </a:rPr>
              <a:t>each edge examined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Times New Roman" pitchFamily="18" charset="0"/>
              </a:rPr>
              <a:t>at most once – if adjacency lists are used</a:t>
            </a:r>
          </a:p>
        </p:txBody>
      </p:sp>
      <p:sp>
        <p:nvSpPr>
          <p:cNvPr id="1843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495800"/>
            <a:ext cx="253523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339933"/>
                </a:solidFill>
                <a:latin typeface="Times New Roman" pitchFamily="18" charset="0"/>
              </a:rPr>
              <a:t>each vertex enqueued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339933"/>
                </a:solidFill>
                <a:latin typeface="Times New Roman" pitchFamily="18" charset="0"/>
              </a:rPr>
              <a:t>at most once</a:t>
            </a:r>
          </a:p>
        </p:txBody>
      </p:sp>
      <p:sp>
        <p:nvSpPr>
          <p:cNvPr id="1843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359564" y="3449780"/>
            <a:ext cx="1164936" cy="36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3810001" y="4857749"/>
            <a:ext cx="1498599" cy="1853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55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</TotalTime>
  <Words>1260</Words>
  <Application>Microsoft Office PowerPoint</Application>
  <PresentationFormat>On-screen Show (4:3)</PresentationFormat>
  <Paragraphs>453</Paragraphs>
  <Slides>23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Times New Roman</vt:lpstr>
      <vt:lpstr>Office Theme</vt:lpstr>
      <vt:lpstr>Bitmap Image</vt:lpstr>
      <vt:lpstr>CSE 332: Data Structures and Parallelism</vt:lpstr>
      <vt:lpstr>Announcements</vt:lpstr>
      <vt:lpstr>Graph Theory</vt:lpstr>
      <vt:lpstr>Graph Representation</vt:lpstr>
      <vt:lpstr>Find the shortest path</vt:lpstr>
      <vt:lpstr>The Shortest Path Problem</vt:lpstr>
      <vt:lpstr>Single Source Shortest Paths (SSSP)</vt:lpstr>
      <vt:lpstr>SSSP: Unweighted Version</vt:lpstr>
      <vt:lpstr>PowerPoint Presentation</vt:lpstr>
      <vt:lpstr>PowerPoint Presentation</vt:lpstr>
      <vt:lpstr>Weighted shortest paths problem</vt:lpstr>
      <vt:lpstr>Construct Shortest Path Tree  from s</vt:lpstr>
      <vt:lpstr>Dijkstra’s Algorithm: Idea</vt:lpstr>
      <vt:lpstr>Dijkstra’s Algorithm: Idea</vt:lpstr>
      <vt:lpstr>Dijkstra’s Algorithm</vt:lpstr>
      <vt:lpstr>Important Features</vt:lpstr>
      <vt:lpstr>PowerPoint Presentation</vt:lpstr>
      <vt:lpstr>Implementation</vt:lpstr>
      <vt:lpstr>PowerPoint Presentation</vt:lpstr>
      <vt:lpstr>Correctness Proof</vt:lpstr>
      <vt:lpstr>D-Heaps (again)</vt:lpstr>
      <vt:lpstr>Dijkstra’s Algorithm with D heaps</vt:lpstr>
      <vt:lpstr>Why do we worry about negative cost edges?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56</cp:revision>
  <cp:lastPrinted>2014-01-05T21:20:15Z</cp:lastPrinted>
  <dcterms:created xsi:type="dcterms:W3CDTF">2002-03-26T00:11:56Z</dcterms:created>
  <dcterms:modified xsi:type="dcterms:W3CDTF">2022-12-01T18:57:49Z</dcterms:modified>
</cp:coreProperties>
</file>