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3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4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5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6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7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8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9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10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notesSlides/notesSlide11.xml" ContentType="application/vnd.openxmlformats-officedocument.presentationml.notesSlide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notesSlides/notesSlide12.xml" ContentType="application/vnd.openxmlformats-officedocument.presentationml.notesSlide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notesSlides/notesSlide13.xml" ContentType="application/vnd.openxmlformats-officedocument.presentationml.notesSlide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14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notesSlides/notesSlide15.xml" ContentType="application/vnd.openxmlformats-officedocument.presentationml.notesSlide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notesSlides/notesSlide16.xml" ContentType="application/vnd.openxmlformats-officedocument.presentationml.notesSlide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notesSlides/notesSlide17.xml" ContentType="application/vnd.openxmlformats-officedocument.presentationml.notesSlide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notesSlides/notesSlide18.xml" ContentType="application/vnd.openxmlformats-officedocument.presentationml.notesSlide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notesSlides/notesSlide19.xml" ContentType="application/vnd.openxmlformats-officedocument.presentationml.notesSlide+xml"/>
  <Override PartName="/ppt/tags/tag516.xml" ContentType="application/vnd.openxmlformats-officedocument.presentationml.tags+xml"/>
  <Override PartName="/ppt/notesSlides/notesSlide20.xml" ContentType="application/vnd.openxmlformats-officedocument.presentationml.notesSlide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notesSlides/notesSlide21.xml" ContentType="application/vnd.openxmlformats-officedocument.presentationml.notesSlide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notesSlides/notesSlide22.xml" ContentType="application/vnd.openxmlformats-officedocument.presentationml.notesSlide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notesSlides/notesSlide23.xml" ContentType="application/vnd.openxmlformats-officedocument.presentationml.notesSlide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notesSlides/notesSlide24.xml" ContentType="application/vnd.openxmlformats-officedocument.presentationml.notesSlide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notesSlides/notesSlide25.xml" ContentType="application/vnd.openxmlformats-officedocument.presentationml.notesSlide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notesSlides/notesSlide26.xml" ContentType="application/vnd.openxmlformats-officedocument.presentationml.notesSlide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notesSlides/notesSlide27.xml" ContentType="application/vnd.openxmlformats-officedocument.presentationml.notesSlide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notesSlides/notesSlide28.xml" ContentType="application/vnd.openxmlformats-officedocument.presentationml.notesSlide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notesSlides/notesSlide29.xml" ContentType="application/vnd.openxmlformats-officedocument.presentationml.notesSlide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2"/>
  </p:notesMasterIdLst>
  <p:handoutMasterIdLst>
    <p:handoutMasterId r:id="rId43"/>
  </p:handoutMasterIdLst>
  <p:sldIdLst>
    <p:sldId id="256" r:id="rId2"/>
    <p:sldId id="776" r:id="rId3"/>
    <p:sldId id="844" r:id="rId4"/>
    <p:sldId id="814" r:id="rId5"/>
    <p:sldId id="842" r:id="rId6"/>
    <p:sldId id="815" r:id="rId7"/>
    <p:sldId id="816" r:id="rId8"/>
    <p:sldId id="817" r:id="rId9"/>
    <p:sldId id="818" r:id="rId10"/>
    <p:sldId id="819" r:id="rId11"/>
    <p:sldId id="820" r:id="rId12"/>
    <p:sldId id="821" r:id="rId13"/>
    <p:sldId id="822" r:id="rId14"/>
    <p:sldId id="845" r:id="rId15"/>
    <p:sldId id="827" r:id="rId16"/>
    <p:sldId id="828" r:id="rId17"/>
    <p:sldId id="829" r:id="rId18"/>
    <p:sldId id="830" r:id="rId19"/>
    <p:sldId id="831" r:id="rId20"/>
    <p:sldId id="832" r:id="rId21"/>
    <p:sldId id="833" r:id="rId22"/>
    <p:sldId id="834" r:id="rId23"/>
    <p:sldId id="835" r:id="rId24"/>
    <p:sldId id="794" r:id="rId25"/>
    <p:sldId id="795" r:id="rId26"/>
    <p:sldId id="796" r:id="rId27"/>
    <p:sldId id="797" r:id="rId28"/>
    <p:sldId id="798" r:id="rId29"/>
    <p:sldId id="799" r:id="rId30"/>
    <p:sldId id="800" r:id="rId31"/>
    <p:sldId id="801" r:id="rId32"/>
    <p:sldId id="802" r:id="rId33"/>
    <p:sldId id="803" r:id="rId34"/>
    <p:sldId id="804" r:id="rId35"/>
    <p:sldId id="805" r:id="rId36"/>
    <p:sldId id="806" r:id="rId37"/>
    <p:sldId id="807" r:id="rId38"/>
    <p:sldId id="808" r:id="rId39"/>
    <p:sldId id="809" r:id="rId40"/>
    <p:sldId id="843" r:id="rId41"/>
  </p:sldIdLst>
  <p:sldSz cx="9144000" cy="6858000" type="screen4x3"/>
  <p:notesSz cx="6985000" cy="9283700"/>
  <p:custDataLst>
    <p:tags r:id="rId44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DD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7A1BD7-0194-40A4-9A8E-2E6B87217DB3}" v="2" dt="2022-11-29T06:28:51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DCE3ED3A-8C82-4915-A84C-AC2EDDC390CF}"/>
    <pc:docChg chg="custSel addSld modSld">
      <pc:chgData name="Richard Anderson" userId="4654cc452026b74c" providerId="LiveId" clId="{DCE3ED3A-8C82-4915-A84C-AC2EDDC390CF}" dt="2022-05-12T06:05:04.611" v="12" actId="1076"/>
      <pc:docMkLst>
        <pc:docMk/>
      </pc:docMkLst>
      <pc:sldChg chg="addSp delSp modSp new mod modClrScheme chgLayout">
        <pc:chgData name="Richard Anderson" userId="4654cc452026b74c" providerId="LiveId" clId="{DCE3ED3A-8C82-4915-A84C-AC2EDDC390CF}" dt="2022-05-12T06:05:04.611" v="12" actId="1076"/>
        <pc:sldMkLst>
          <pc:docMk/>
          <pc:sldMk cId="1603270547" sldId="757"/>
        </pc:sldMkLst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2" creationId="{F0BBEA6C-37E7-B957-C615-6B7658C628A6}"/>
          </ac:spMkLst>
        </pc:spChg>
        <pc:spChg chg="del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3" creationId="{B70A5D3A-5D02-03FA-C3A0-28E2B4D3AA5F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4" creationId="{8F690DD3-38E5-2C5A-EBB9-1BE0699F72DD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5" creationId="{B897732D-F41F-8E31-61C9-1A8E9D7C8E00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6" creationId="{886F5BA4-1B42-C1DE-BC5D-A7C2EDAB56CC}"/>
          </ac:spMkLst>
        </pc:spChg>
        <pc:picChg chg="add mod">
          <ac:chgData name="Richard Anderson" userId="4654cc452026b74c" providerId="LiveId" clId="{DCE3ED3A-8C82-4915-A84C-AC2EDDC390CF}" dt="2022-05-12T06:04:16.723" v="10" actId="1076"/>
          <ac:picMkLst>
            <pc:docMk/>
            <pc:sldMk cId="1603270547" sldId="757"/>
            <ac:picMk id="8" creationId="{29C78906-DDFD-1640-BEB7-371A68EDD0D3}"/>
          </ac:picMkLst>
        </pc:picChg>
        <pc:picChg chg="add mod">
          <ac:chgData name="Richard Anderson" userId="4654cc452026b74c" providerId="LiveId" clId="{DCE3ED3A-8C82-4915-A84C-AC2EDDC390CF}" dt="2022-05-12T06:05:04.611" v="12" actId="1076"/>
          <ac:picMkLst>
            <pc:docMk/>
            <pc:sldMk cId="1603270547" sldId="757"/>
            <ac:picMk id="10" creationId="{D09EF3C0-2F3C-DEDB-BFD4-1DB26971D4DA}"/>
          </ac:picMkLst>
        </pc:pic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  <pc:docChgLst>
    <pc:chgData name="Richard Anderson" userId="4654cc452026b74c" providerId="LiveId" clId="{6DABD09D-1F53-4C1B-A17B-360785E542D8}"/>
    <pc:docChg chg="custSel delSld modSld">
      <pc:chgData name="Richard Anderson" userId="4654cc452026b74c" providerId="LiveId" clId="{6DABD09D-1F53-4C1B-A17B-360785E542D8}" dt="2022-05-16T05:48:26.131" v="356" actId="21"/>
      <pc:docMkLst>
        <pc:docMk/>
      </pc:docMkLst>
      <pc:sldChg chg="modSp mod">
        <pc:chgData name="Richard Anderson" userId="4654cc452026b74c" providerId="LiveId" clId="{6DABD09D-1F53-4C1B-A17B-360785E542D8}" dt="2022-05-16T05:29:14.741" v="14" actId="20577"/>
        <pc:sldMkLst>
          <pc:docMk/>
          <pc:sldMk cId="0" sldId="256"/>
        </pc:sldMkLst>
        <pc:spChg chg="mod">
          <ac:chgData name="Richard Anderson" userId="4654cc452026b74c" providerId="LiveId" clId="{6DABD09D-1F53-4C1B-A17B-360785E542D8}" dt="2022-05-16T05:29:14.741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7:43.526" v="203" actId="20577"/>
        <pc:sldMkLst>
          <pc:docMk/>
          <pc:sldMk cId="0" sldId="258"/>
        </pc:sldMkLst>
        <pc:spChg chg="del">
          <ac:chgData name="Richard Anderson" userId="4654cc452026b74c" providerId="LiveId" clId="{6DABD09D-1F53-4C1B-A17B-360785E542D8}" dt="2022-05-16T05:37:36.596" v="200" actId="21"/>
          <ac:spMkLst>
            <pc:docMk/>
            <pc:sldMk cId="0" sldId="258"/>
            <ac:spMk id="614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7:43.526" v="203" actId="20577"/>
          <ac:spMkLst>
            <pc:docMk/>
            <pc:sldMk cId="0" sldId="258"/>
            <ac:spMk id="614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6:48.776" v="196" actId="948"/>
          <ac:spMkLst>
            <pc:docMk/>
            <pc:sldMk cId="0" sldId="258"/>
            <ac:spMk id="615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8:33.842" v="208" actId="5793"/>
        <pc:sldMkLst>
          <pc:docMk/>
          <pc:sldMk cId="0" sldId="259"/>
        </pc:sldMkLst>
        <pc:spChg chg="del">
          <ac:chgData name="Richard Anderson" userId="4654cc452026b74c" providerId="LiveId" clId="{6DABD09D-1F53-4C1B-A17B-360785E542D8}" dt="2022-05-16T05:38:04.925" v="204" actId="21"/>
          <ac:spMkLst>
            <pc:docMk/>
            <pc:sldMk cId="0" sldId="259"/>
            <ac:spMk id="717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8:33.842" v="208" actId="5793"/>
          <ac:spMkLst>
            <pc:docMk/>
            <pc:sldMk cId="0" sldId="259"/>
            <ac:spMk id="7172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38:46.961" v="209" actId="21"/>
        <pc:sldMkLst>
          <pc:docMk/>
          <pc:sldMk cId="0" sldId="260"/>
        </pc:sldMkLst>
        <pc:spChg chg="del">
          <ac:chgData name="Richard Anderson" userId="4654cc452026b74c" providerId="LiveId" clId="{6DABD09D-1F53-4C1B-A17B-360785E542D8}" dt="2022-05-16T05:38:46.961" v="209" actId="21"/>
          <ac:spMkLst>
            <pc:docMk/>
            <pc:sldMk cId="0" sldId="260"/>
            <ac:spMk id="8194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39:16.296" v="215" actId="5793"/>
        <pc:sldMkLst>
          <pc:docMk/>
          <pc:sldMk cId="0" sldId="261"/>
        </pc:sldMkLst>
        <pc:spChg chg="del">
          <ac:chgData name="Richard Anderson" userId="4654cc452026b74c" providerId="LiveId" clId="{6DABD09D-1F53-4C1B-A17B-360785E542D8}" dt="2022-05-16T05:38:57.848" v="210" actId="21"/>
          <ac:spMkLst>
            <pc:docMk/>
            <pc:sldMk cId="0" sldId="261"/>
            <ac:spMk id="921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39:16.296" v="215" actId="5793"/>
          <ac:spMkLst>
            <pc:docMk/>
            <pc:sldMk cId="0" sldId="261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0:12.090" v="219" actId="5793"/>
        <pc:sldMkLst>
          <pc:docMk/>
          <pc:sldMk cId="0" sldId="262"/>
        </pc:sldMkLst>
        <pc:spChg chg="del">
          <ac:chgData name="Richard Anderson" userId="4654cc452026b74c" providerId="LiveId" clId="{6DABD09D-1F53-4C1B-A17B-360785E542D8}" dt="2022-05-16T05:39:34.417" v="216" actId="21"/>
          <ac:spMkLst>
            <pc:docMk/>
            <pc:sldMk cId="0" sldId="262"/>
            <ac:spMk id="1024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0:12.090" v="219" actId="5793"/>
          <ac:spMkLst>
            <pc:docMk/>
            <pc:sldMk cId="0" sldId="262"/>
            <ac:spMk id="10244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20.212" v="220" actId="21"/>
        <pc:sldMkLst>
          <pc:docMk/>
          <pc:sldMk cId="0" sldId="263"/>
        </pc:sldMkLst>
        <pc:spChg chg="del">
          <ac:chgData name="Richard Anderson" userId="4654cc452026b74c" providerId="LiveId" clId="{6DABD09D-1F53-4C1B-A17B-360785E542D8}" dt="2022-05-16T05:40:20.212" v="220" actId="21"/>
          <ac:spMkLst>
            <pc:docMk/>
            <pc:sldMk cId="0" sldId="263"/>
            <ac:spMk id="1127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33.698" v="221" actId="21"/>
        <pc:sldMkLst>
          <pc:docMk/>
          <pc:sldMk cId="0" sldId="264"/>
        </pc:sldMkLst>
        <pc:spChg chg="del">
          <ac:chgData name="Richard Anderson" userId="4654cc452026b74c" providerId="LiveId" clId="{6DABD09D-1F53-4C1B-A17B-360785E542D8}" dt="2022-05-16T05:40:33.698" v="221" actId="21"/>
          <ac:spMkLst>
            <pc:docMk/>
            <pc:sldMk cId="0" sldId="264"/>
            <ac:spMk id="1229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0:51.343" v="222" actId="21"/>
        <pc:sldMkLst>
          <pc:docMk/>
          <pc:sldMk cId="0" sldId="265"/>
        </pc:sldMkLst>
        <pc:spChg chg="del">
          <ac:chgData name="Richard Anderson" userId="4654cc452026b74c" providerId="LiveId" clId="{6DABD09D-1F53-4C1B-A17B-360785E542D8}" dt="2022-05-16T05:40:51.343" v="222" actId="21"/>
          <ac:spMkLst>
            <pc:docMk/>
            <pc:sldMk cId="0" sldId="265"/>
            <ac:spMk id="13314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1:25.957" v="226" actId="21"/>
        <pc:sldMkLst>
          <pc:docMk/>
          <pc:sldMk cId="0" sldId="266"/>
        </pc:sldMkLst>
        <pc:spChg chg="del">
          <ac:chgData name="Richard Anderson" userId="4654cc452026b74c" providerId="LiveId" clId="{6DABD09D-1F53-4C1B-A17B-360785E542D8}" dt="2022-05-16T05:41:25.957" v="226" actId="21"/>
          <ac:spMkLst>
            <pc:docMk/>
            <pc:sldMk cId="0" sldId="266"/>
            <ac:spMk id="1433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1:17.636" v="225" actId="5793"/>
          <ac:spMkLst>
            <pc:docMk/>
            <pc:sldMk cId="0" sldId="266"/>
            <ac:spMk id="14340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2:24.161" v="267" actId="1038"/>
        <pc:sldMkLst>
          <pc:docMk/>
          <pc:sldMk cId="0" sldId="267"/>
        </pc:sldMkLst>
        <pc:spChg chg="del">
          <ac:chgData name="Richard Anderson" userId="4654cc452026b74c" providerId="LiveId" clId="{6DABD09D-1F53-4C1B-A17B-360785E542D8}" dt="2022-05-16T05:41:52.783" v="232" actId="21"/>
          <ac:spMkLst>
            <pc:docMk/>
            <pc:sldMk cId="0" sldId="267"/>
            <ac:spMk id="1536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1:46.507" v="231" actId="5793"/>
          <ac:spMkLst>
            <pc:docMk/>
            <pc:sldMk cId="0" sldId="267"/>
            <ac:spMk id="1536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2:24.161" v="267" actId="1038"/>
          <ac:spMkLst>
            <pc:docMk/>
            <pc:sldMk cId="0" sldId="267"/>
            <ac:spMk id="1536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2:09.476" v="255" actId="1035"/>
          <ac:spMkLst>
            <pc:docMk/>
            <pc:sldMk cId="0" sldId="267"/>
            <ac:spMk id="15369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2:32.499" v="268" actId="21"/>
        <pc:sldMkLst>
          <pc:docMk/>
          <pc:sldMk cId="0" sldId="268"/>
        </pc:sldMkLst>
        <pc:spChg chg="del">
          <ac:chgData name="Richard Anderson" userId="4654cc452026b74c" providerId="LiveId" clId="{6DABD09D-1F53-4C1B-A17B-360785E542D8}" dt="2022-05-16T05:42:32.499" v="268" actId="21"/>
          <ac:spMkLst>
            <pc:docMk/>
            <pc:sldMk cId="0" sldId="268"/>
            <ac:spMk id="16386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3:27.910" v="279" actId="478"/>
        <pc:sldMkLst>
          <pc:docMk/>
          <pc:sldMk cId="0" sldId="269"/>
        </pc:sldMkLst>
        <pc:spChg chg="del">
          <ac:chgData name="Richard Anderson" userId="4654cc452026b74c" providerId="LiveId" clId="{6DABD09D-1F53-4C1B-A17B-360785E542D8}" dt="2022-05-16T05:43:27.910" v="279" actId="478"/>
          <ac:spMkLst>
            <pc:docMk/>
            <pc:sldMk cId="0" sldId="269"/>
            <ac:spMk id="1741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3:23.844" v="278" actId="14100"/>
          <ac:spMkLst>
            <pc:docMk/>
            <pc:sldMk cId="0" sldId="269"/>
            <ac:spMk id="17411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3:47.333" v="283" actId="478"/>
        <pc:sldMkLst>
          <pc:docMk/>
          <pc:sldMk cId="0" sldId="270"/>
        </pc:sldMkLst>
        <pc:spChg chg="del">
          <ac:chgData name="Richard Anderson" userId="4654cc452026b74c" providerId="LiveId" clId="{6DABD09D-1F53-4C1B-A17B-360785E542D8}" dt="2022-05-16T05:43:47.333" v="283" actId="478"/>
          <ac:spMkLst>
            <pc:docMk/>
            <pc:sldMk cId="0" sldId="270"/>
            <ac:spMk id="1843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3:42.733" v="281" actId="20577"/>
          <ac:spMkLst>
            <pc:docMk/>
            <pc:sldMk cId="0" sldId="270"/>
            <ac:spMk id="18436" creationId="{00000000-0000-0000-0000-000000000000}"/>
          </ac:spMkLst>
        </pc:spChg>
        <pc:spChg chg="del">
          <ac:chgData name="Richard Anderson" userId="4654cc452026b74c" providerId="LiveId" clId="{6DABD09D-1F53-4C1B-A17B-360785E542D8}" dt="2022-05-16T05:43:44.822" v="282" actId="478"/>
          <ac:spMkLst>
            <pc:docMk/>
            <pc:sldMk cId="0" sldId="270"/>
            <ac:spMk id="1843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4:08.823" v="287" actId="478"/>
        <pc:sldMkLst>
          <pc:docMk/>
          <pc:sldMk cId="0" sldId="271"/>
        </pc:sldMkLst>
        <pc:spChg chg="del">
          <ac:chgData name="Richard Anderson" userId="4654cc452026b74c" providerId="LiveId" clId="{6DABD09D-1F53-4C1B-A17B-360785E542D8}" dt="2022-05-16T05:44:08.823" v="287" actId="478"/>
          <ac:spMkLst>
            <pc:docMk/>
            <pc:sldMk cId="0" sldId="271"/>
            <ac:spMk id="1945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4:01.998" v="286" actId="5793"/>
          <ac:spMkLst>
            <pc:docMk/>
            <pc:sldMk cId="0" sldId="271"/>
            <ac:spMk id="19460" creationId="{00000000-0000-0000-0000-000000000000}"/>
          </ac:spMkLst>
        </pc:spChg>
      </pc:sldChg>
      <pc:sldChg chg="delSp">
        <pc:chgData name="Richard Anderson" userId="4654cc452026b74c" providerId="LiveId" clId="{6DABD09D-1F53-4C1B-A17B-360785E542D8}" dt="2022-05-16T05:44:18.006" v="288" actId="478"/>
        <pc:sldMkLst>
          <pc:docMk/>
          <pc:sldMk cId="0" sldId="272"/>
        </pc:sldMkLst>
        <pc:spChg chg="del">
          <ac:chgData name="Richard Anderson" userId="4654cc452026b74c" providerId="LiveId" clId="{6DABD09D-1F53-4C1B-A17B-360785E542D8}" dt="2022-05-16T05:44:18.006" v="288" actId="478"/>
          <ac:spMkLst>
            <pc:docMk/>
            <pc:sldMk cId="0" sldId="272"/>
            <ac:spMk id="20482" creationId="{00000000-0000-0000-0000-000000000000}"/>
          </ac:spMkLst>
        </pc:spChg>
      </pc:sldChg>
      <pc:sldChg chg="modSp mod">
        <pc:chgData name="Richard Anderson" userId="4654cc452026b74c" providerId="LiveId" clId="{6DABD09D-1F53-4C1B-A17B-360785E542D8}" dt="2022-05-16T05:45:03.013" v="299" actId="27636"/>
        <pc:sldMkLst>
          <pc:docMk/>
          <pc:sldMk cId="0" sldId="273"/>
        </pc:sldMkLst>
        <pc:spChg chg="mod">
          <ac:chgData name="Richard Anderson" userId="4654cc452026b74c" providerId="LiveId" clId="{6DABD09D-1F53-4C1B-A17B-360785E542D8}" dt="2022-05-16T05:44:54.004" v="296" actId="21"/>
          <ac:spMkLst>
            <pc:docMk/>
            <pc:sldMk cId="0" sldId="273"/>
            <ac:spMk id="2150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03.013" v="299" actId="27636"/>
          <ac:spMkLst>
            <pc:docMk/>
            <pc:sldMk cId="0" sldId="273"/>
            <ac:spMk id="2150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5:29.826" v="301" actId="478"/>
        <pc:sldMkLst>
          <pc:docMk/>
          <pc:sldMk cId="0" sldId="274"/>
        </pc:sldMkLst>
        <pc:spChg chg="del">
          <ac:chgData name="Richard Anderson" userId="4654cc452026b74c" providerId="LiveId" clId="{6DABD09D-1F53-4C1B-A17B-360785E542D8}" dt="2022-05-16T05:45:29.826" v="301" actId="478"/>
          <ac:spMkLst>
            <pc:docMk/>
            <pc:sldMk cId="0" sldId="274"/>
            <ac:spMk id="2253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20.597" v="300" actId="5793"/>
          <ac:spMkLst>
            <pc:docMk/>
            <pc:sldMk cId="0" sldId="274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7:19.325" v="334" actId="5793"/>
        <pc:sldMkLst>
          <pc:docMk/>
          <pc:sldMk cId="0" sldId="275"/>
        </pc:sldMkLst>
        <pc:spChg chg="del">
          <ac:chgData name="Richard Anderson" userId="4654cc452026b74c" providerId="LiveId" clId="{6DABD09D-1F53-4C1B-A17B-360785E542D8}" dt="2022-05-16T05:45:38.886" v="302" actId="478"/>
          <ac:spMkLst>
            <pc:docMk/>
            <pc:sldMk cId="0" sldId="275"/>
            <ac:spMk id="2355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19.325" v="334" actId="5793"/>
          <ac:spMkLst>
            <pc:docMk/>
            <pc:sldMk cId="0" sldId="275"/>
            <ac:spMk id="2355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5:57.462" v="303" actId="948"/>
          <ac:spMkLst>
            <pc:docMk/>
            <pc:sldMk cId="0" sldId="275"/>
            <ac:spMk id="23558" creationId="{00000000-0000-0000-0000-000000000000}"/>
          </ac:spMkLst>
        </pc:spChg>
      </pc:sldChg>
      <pc:sldChg chg="delSp modSp mod">
        <pc:chgData name="Richard Anderson" userId="4654cc452026b74c" providerId="LiveId" clId="{6DABD09D-1F53-4C1B-A17B-360785E542D8}" dt="2022-05-16T05:47:25.904" v="335" actId="5793"/>
        <pc:sldMkLst>
          <pc:docMk/>
          <pc:sldMk cId="0" sldId="276"/>
        </pc:sldMkLst>
        <pc:spChg chg="del">
          <ac:chgData name="Richard Anderson" userId="4654cc452026b74c" providerId="LiveId" clId="{6DABD09D-1F53-4C1B-A17B-360785E542D8}" dt="2022-05-16T05:46:09.062" v="304" actId="478"/>
          <ac:spMkLst>
            <pc:docMk/>
            <pc:sldMk cId="0" sldId="276"/>
            <ac:spMk id="2457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25.904" v="335" actId="5793"/>
          <ac:spMkLst>
            <pc:docMk/>
            <pc:sldMk cId="0" sldId="276"/>
            <ac:spMk id="2458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24.503" v="305" actId="948"/>
          <ac:spMkLst>
            <pc:docMk/>
            <pc:sldMk cId="0" sldId="276"/>
            <ac:spMk id="2458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1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3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5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09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1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6:59.342" v="333" actId="1038"/>
          <ac:spMkLst>
            <pc:docMk/>
            <pc:sldMk cId="0" sldId="276"/>
            <ac:spMk id="24611" creationId="{00000000-0000-0000-0000-000000000000}"/>
          </ac:spMkLst>
        </pc:spChg>
        <pc:grpChg chg="mod">
          <ac:chgData name="Richard Anderson" userId="4654cc452026b74c" providerId="LiveId" clId="{6DABD09D-1F53-4C1B-A17B-360785E542D8}" dt="2022-05-16T05:46:59.342" v="333" actId="1038"/>
          <ac:grpSpMkLst>
            <pc:docMk/>
            <pc:sldMk cId="0" sldId="276"/>
            <ac:grpSpMk id="24583" creationId="{00000000-0000-0000-0000-000000000000}"/>
          </ac:grpSpMkLst>
        </pc:grpChg>
      </pc:sldChg>
      <pc:sldChg chg="delSp modSp mod">
        <pc:chgData name="Richard Anderson" userId="4654cc452026b74c" providerId="LiveId" clId="{6DABD09D-1F53-4C1B-A17B-360785E542D8}" dt="2022-05-16T05:48:05.612" v="355" actId="5793"/>
        <pc:sldMkLst>
          <pc:docMk/>
          <pc:sldMk cId="0" sldId="277"/>
        </pc:sldMkLst>
        <pc:spChg chg="del">
          <ac:chgData name="Richard Anderson" userId="4654cc452026b74c" providerId="LiveId" clId="{6DABD09D-1F53-4C1B-A17B-360785E542D8}" dt="2022-05-16T05:47:38.283" v="336" actId="21"/>
          <ac:spMkLst>
            <pc:docMk/>
            <pc:sldMk cId="0" sldId="277"/>
            <ac:spMk id="2560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8:05.612" v="355" actId="5793"/>
          <ac:spMkLst>
            <pc:docMk/>
            <pc:sldMk cId="0" sldId="277"/>
            <ac:spMk id="2560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18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19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0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1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2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3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4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5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6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7" creationId="{00000000-0000-0000-0000-000000000000}"/>
          </ac:spMkLst>
        </pc:spChg>
        <pc:spChg chg="mod">
          <ac:chgData name="Richard Anderson" userId="4654cc452026b74c" providerId="LiveId" clId="{6DABD09D-1F53-4C1B-A17B-360785E542D8}" dt="2022-05-16T05:47:57.780" v="354" actId="1038"/>
          <ac:spMkLst>
            <pc:docMk/>
            <pc:sldMk cId="0" sldId="277"/>
            <ac:spMk id="25628" creationId="{00000000-0000-0000-0000-000000000000}"/>
          </ac:spMkLst>
        </pc:spChg>
        <pc:grpChg chg="mod">
          <ac:chgData name="Richard Anderson" userId="4654cc452026b74c" providerId="LiveId" clId="{6DABD09D-1F53-4C1B-A17B-360785E542D8}" dt="2022-05-16T05:47:57.780" v="354" actId="1038"/>
          <ac:grpSpMkLst>
            <pc:docMk/>
            <pc:sldMk cId="0" sldId="277"/>
            <ac:grpSpMk id="25606" creationId="{00000000-0000-0000-0000-000000000000}"/>
          </ac:grpSpMkLst>
        </pc:grpChg>
      </pc:sldChg>
      <pc:sldChg chg="delSp">
        <pc:chgData name="Richard Anderson" userId="4654cc452026b74c" providerId="LiveId" clId="{6DABD09D-1F53-4C1B-A17B-360785E542D8}" dt="2022-05-16T05:48:26.131" v="356" actId="21"/>
        <pc:sldMkLst>
          <pc:docMk/>
          <pc:sldMk cId="0" sldId="281"/>
        </pc:sldMkLst>
        <pc:spChg chg="del">
          <ac:chgData name="Richard Anderson" userId="4654cc452026b74c" providerId="LiveId" clId="{6DABD09D-1F53-4C1B-A17B-360785E542D8}" dt="2022-05-16T05:48:26.131" v="356" actId="21"/>
          <ac:spMkLst>
            <pc:docMk/>
            <pc:sldMk cId="0" sldId="281"/>
            <ac:spMk id="29698" creationId="{00000000-0000-0000-0000-000000000000}"/>
          </ac:spMkLst>
        </pc:spChg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11485327" sldId="72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35458488" sldId="72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250061290" sldId="726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4130164" sldId="74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394709842" sldId="74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459729681" sldId="75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812516595" sldId="751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669623432" sldId="75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267910813" sldId="75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08361614" sldId="75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191205819" sldId="755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603270547" sldId="757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888822849" sldId="75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913894291" sldId="75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030810829" sldId="76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474810339" sldId="76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044275753" sldId="76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162476752" sldId="76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682183810" sldId="765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841202344" sldId="766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272299955" sldId="767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017519489" sldId="768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94415277" sldId="769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2299057510" sldId="770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707341464" sldId="771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34619451" sldId="772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3262138582" sldId="773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1453765471" sldId="774"/>
        </pc:sldMkLst>
      </pc:sldChg>
      <pc:sldChg chg="del">
        <pc:chgData name="Richard Anderson" userId="4654cc452026b74c" providerId="LiveId" clId="{6DABD09D-1F53-4C1B-A17B-360785E542D8}" dt="2022-05-16T05:29:35.907" v="15" actId="2696"/>
        <pc:sldMkLst>
          <pc:docMk/>
          <pc:sldMk cId="4222316765" sldId="775"/>
        </pc:sldMkLst>
      </pc:sldChg>
      <pc:sldChg chg="modSp mod">
        <pc:chgData name="Richard Anderson" userId="4654cc452026b74c" providerId="LiveId" clId="{6DABD09D-1F53-4C1B-A17B-360785E542D8}" dt="2022-05-16T05:33:27.278" v="195" actId="20577"/>
        <pc:sldMkLst>
          <pc:docMk/>
          <pc:sldMk cId="3232925340" sldId="776"/>
        </pc:sldMkLst>
        <pc:spChg chg="mod">
          <ac:chgData name="Richard Anderson" userId="4654cc452026b74c" providerId="LiveId" clId="{6DABD09D-1F53-4C1B-A17B-360785E542D8}" dt="2022-05-16T05:33:27.278" v="195" actId="20577"/>
          <ac:spMkLst>
            <pc:docMk/>
            <pc:sldMk cId="3232925340" sldId="776"/>
            <ac:spMk id="3" creationId="{00000000-0000-0000-0000-000000000000}"/>
          </ac:spMkLst>
        </pc:spChg>
      </pc:sldChg>
    </pc:docChg>
  </pc:docChgLst>
  <pc:docChgLst>
    <pc:chgData name="Richard Anderson" userId="4654cc452026b74c" providerId="LiveId" clId="{F26B4A35-06B8-468D-B811-9FA617CFC325}"/>
    <pc:docChg chg="delSld modSld">
      <pc:chgData name="Richard Anderson" userId="4654cc452026b74c" providerId="LiveId" clId="{F26B4A35-06B8-468D-B811-9FA617CFC325}" dt="2022-05-09T05:30:09.854" v="1" actId="2696"/>
      <pc:docMkLst>
        <pc:docMk/>
      </pc:docMkLst>
      <pc:sldChg chg="modSp mod">
        <pc:chgData name="Richard Anderson" userId="4654cc452026b74c" providerId="LiveId" clId="{F26B4A35-06B8-468D-B811-9FA617CFC325}" dt="2022-05-09T05:29:44.827" v="0" actId="20577"/>
        <pc:sldMkLst>
          <pc:docMk/>
          <pc:sldMk cId="0" sldId="256"/>
        </pc:sldMkLst>
        <pc:spChg chg="mod">
          <ac:chgData name="Richard Anderson" userId="4654cc452026b74c" providerId="LiveId" clId="{F26B4A35-06B8-468D-B811-9FA617CFC325}" dt="2022-05-09T05:29:44.827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846144761" sldId="598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211751166" sldId="599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272705032" sldId="600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926654779" sldId="601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7399450" sldId="602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176231285" sldId="603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056824556" sldId="604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309907404" sldId="606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742651660" sldId="634"/>
        </pc:sldMkLst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684156061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  <pc:docChgLst>
    <pc:chgData name="Richard Anderson" userId="4654cc452026b74c" providerId="LiveId" clId="{4B6730CF-64EF-4704-8983-8D0495A288AB}"/>
    <pc:docChg chg="custSel addSld delSld modSld">
      <pc:chgData name="Richard Anderson" userId="4654cc452026b74c" providerId="LiveId" clId="{4B6730CF-64EF-4704-8983-8D0495A288AB}" dt="2022-04-27T02:28:13.990" v="134" actId="2696"/>
      <pc:docMkLst>
        <pc:docMk/>
      </pc:docMkLst>
      <pc:sldChg chg="modSp mod">
        <pc:chgData name="Richard Anderson" userId="4654cc452026b74c" providerId="LiveId" clId="{4B6730CF-64EF-4704-8983-8D0495A288AB}" dt="2022-04-26T21:32:48.796" v="1" actId="20577"/>
        <pc:sldMkLst>
          <pc:docMk/>
          <pc:sldMk cId="0" sldId="256"/>
        </pc:sldMkLst>
        <pc:spChg chg="mod">
          <ac:chgData name="Richard Anderson" userId="4654cc452026b74c" providerId="LiveId" clId="{4B6730CF-64EF-4704-8983-8D0495A288AB}" dt="2022-04-26T21:32:48.796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09"/>
        </pc:sldMkLst>
      </pc:sldChg>
      <pc:sldChg chg="modSp mod">
        <pc:chgData name="Richard Anderson" userId="4654cc452026b74c" providerId="LiveId" clId="{4B6730CF-64EF-4704-8983-8D0495A288AB}" dt="2022-04-26T23:55:21.396" v="10" actId="20577"/>
        <pc:sldMkLst>
          <pc:docMk/>
          <pc:sldMk cId="0" sldId="448"/>
        </pc:sldMkLst>
        <pc:spChg chg="mod">
          <ac:chgData name="Richard Anderson" userId="4654cc452026b74c" providerId="LiveId" clId="{4B6730CF-64EF-4704-8983-8D0495A288AB}" dt="2022-04-26T23:55:21.396" v="10" actId="20577"/>
          <ac:spMkLst>
            <pc:docMk/>
            <pc:sldMk cId="0" sldId="448"/>
            <ac:spMk id="4100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09:49.611" v="30" actId="20577"/>
        <pc:sldMkLst>
          <pc:docMk/>
          <pc:sldMk cId="0" sldId="454"/>
        </pc:sldMkLst>
        <pc:spChg chg="mod">
          <ac:chgData name="Richard Anderson" userId="4654cc452026b74c" providerId="LiveId" clId="{4B6730CF-64EF-4704-8983-8D0495A288AB}" dt="2022-04-27T01:09:49.611" v="30" actId="20577"/>
          <ac:spMkLst>
            <pc:docMk/>
            <pc:sldMk cId="0" sldId="454"/>
            <ac:spMk id="11268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7T02:28:13.990" v="134" actId="2696"/>
        <pc:sldMkLst>
          <pc:docMk/>
          <pc:sldMk cId="0" sldId="456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467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79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2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7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2"/>
        </pc:sldMkLst>
      </pc:sldChg>
      <pc:sldChg chg="del">
        <pc:chgData name="Richard Anderson" userId="4654cc452026b74c" providerId="LiveId" clId="{4B6730CF-64EF-4704-8983-8D0495A288AB}" dt="2022-04-27T01:13:22.455" v="100" actId="2696"/>
        <pc:sldMkLst>
          <pc:docMk/>
          <pc:sldMk cId="0" sldId="50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5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7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523"/>
        </pc:sldMkLst>
      </pc:sldChg>
      <pc:sldChg chg="modSp mod">
        <pc:chgData name="Richard Anderson" userId="4654cc452026b74c" providerId="LiveId" clId="{4B6730CF-64EF-4704-8983-8D0495A288AB}" dt="2022-04-27T01:13:17.570" v="99" actId="20577"/>
        <pc:sldMkLst>
          <pc:docMk/>
          <pc:sldMk cId="684156061" sldId="524"/>
        </pc:sldMkLst>
        <pc:spChg chg="mod">
          <ac:chgData name="Richard Anderson" userId="4654cc452026b74c" providerId="LiveId" clId="{4B6730CF-64EF-4704-8983-8D0495A288AB}" dt="2022-04-27T01:13:17.570" v="99" actId="20577"/>
          <ac:spMkLst>
            <pc:docMk/>
            <pc:sldMk cId="684156061" sldId="52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12:20.802" v="90" actId="20577"/>
        <pc:sldMkLst>
          <pc:docMk/>
          <pc:sldMk cId="143567446" sldId="536"/>
        </pc:sldMkLst>
        <pc:spChg chg="mod">
          <ac:chgData name="Richard Anderson" userId="4654cc452026b74c" providerId="LiveId" clId="{4B6730CF-64EF-4704-8983-8D0495A288AB}" dt="2022-04-27T01:12:20.802" v="90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2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9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3"/>
        </pc:sldMkLst>
      </pc:sldChg>
      <pc:sldChg chg="del">
        <pc:chgData name="Richard Anderson" userId="4654cc452026b74c" providerId="LiveId" clId="{4B6730CF-64EF-4704-8983-8D0495A288AB}" dt="2022-04-27T01:06:07.941" v="11" actId="2696"/>
        <pc:sldMkLst>
          <pc:docMk/>
          <pc:sldMk cId="0" sldId="567"/>
        </pc:sldMkLst>
      </pc:sldChg>
      <pc:sldChg chg="addSp delSp modSp new mod modClrScheme chgLayout">
        <pc:chgData name="Richard Anderson" userId="4654cc452026b74c" providerId="LiveId" clId="{4B6730CF-64EF-4704-8983-8D0495A288AB}" dt="2022-04-27T02:28:06.283" v="133" actId="14100"/>
        <pc:sldMkLst>
          <pc:docMk/>
          <pc:sldMk cId="3614539289" sldId="569"/>
        </pc:sldMkLst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2" creationId="{01AAB5A0-3C75-43FC-81A5-655D50F739B4}"/>
          </ac:spMkLst>
        </pc:spChg>
        <pc:spChg chg="del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3" creationId="{6357F2A5-360E-4397-B220-1153924AB898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4" creationId="{49DA45A0-B9E9-4734-9145-9C82C04C3EC0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5" creationId="{1D805172-EC68-4FB9-B674-895F82EF4BBD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6" creationId="{205D5957-0E22-40F6-AE56-28131E3DB096}"/>
          </ac:spMkLst>
        </pc:spChg>
        <pc:picChg chg="add mod">
          <ac:chgData name="Richard Anderson" userId="4654cc452026b74c" providerId="LiveId" clId="{4B6730CF-64EF-4704-8983-8D0495A288AB}" dt="2022-04-27T02:27:51.344" v="131" actId="1076"/>
          <ac:picMkLst>
            <pc:docMk/>
            <pc:sldMk cId="3614539289" sldId="569"/>
            <ac:picMk id="8" creationId="{78AB2D6C-E5AA-473D-A635-ED04F3691705}"/>
          </ac:picMkLst>
        </pc:picChg>
        <pc:picChg chg="add mod">
          <ac:chgData name="Richard Anderson" userId="4654cc452026b74c" providerId="LiveId" clId="{4B6730CF-64EF-4704-8983-8D0495A288AB}" dt="2022-04-27T02:28:06.283" v="133" actId="14100"/>
          <ac:picMkLst>
            <pc:docMk/>
            <pc:sldMk cId="3614539289" sldId="569"/>
            <ac:picMk id="10" creationId="{F3BE8412-D487-4AF3-B961-4F6F36359396}"/>
          </ac:picMkLst>
        </pc:picChg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DE7A1BD7-0194-40A4-9A8E-2E6B87217DB3}"/>
    <pc:docChg chg="undo custSel modSld">
      <pc:chgData name="Richard Anderson" userId="4654cc452026b74c" providerId="LiveId" clId="{DE7A1BD7-0194-40A4-9A8E-2E6B87217DB3}" dt="2022-11-29T06:37:30.330" v="75" actId="20577"/>
      <pc:docMkLst>
        <pc:docMk/>
      </pc:docMkLst>
      <pc:sldChg chg="modSp mod">
        <pc:chgData name="Richard Anderson" userId="4654cc452026b74c" providerId="LiveId" clId="{DE7A1BD7-0194-40A4-9A8E-2E6B87217DB3}" dt="2022-11-29T06:25:56.924" v="4" actId="20577"/>
        <pc:sldMkLst>
          <pc:docMk/>
          <pc:sldMk cId="0" sldId="256"/>
        </pc:sldMkLst>
        <pc:spChg chg="mod">
          <ac:chgData name="Richard Anderson" userId="4654cc452026b74c" providerId="LiveId" clId="{DE7A1BD7-0194-40A4-9A8E-2E6B87217DB3}" dt="2022-11-29T06:25:56.924" v="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DE7A1BD7-0194-40A4-9A8E-2E6B87217DB3}" dt="2022-11-29T06:29:58.883" v="60" actId="20577"/>
        <pc:sldMkLst>
          <pc:docMk/>
          <pc:sldMk cId="3232925340" sldId="776"/>
        </pc:sldMkLst>
        <pc:spChg chg="mod">
          <ac:chgData name="Richard Anderson" userId="4654cc452026b74c" providerId="LiveId" clId="{DE7A1BD7-0194-40A4-9A8E-2E6B87217DB3}" dt="2022-11-29T06:29:58.883" v="60" actId="20577"/>
          <ac:spMkLst>
            <pc:docMk/>
            <pc:sldMk cId="3232925340" sldId="77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DE7A1BD7-0194-40A4-9A8E-2E6B87217DB3}" dt="2022-11-29T06:34:15.482" v="62" actId="20577"/>
        <pc:sldMkLst>
          <pc:docMk/>
          <pc:sldMk cId="134655916" sldId="795"/>
        </pc:sldMkLst>
        <pc:spChg chg="mod">
          <ac:chgData name="Richard Anderson" userId="4654cc452026b74c" providerId="LiveId" clId="{DE7A1BD7-0194-40A4-9A8E-2E6B87217DB3}" dt="2022-11-29T06:34:15.482" v="62" actId="20577"/>
          <ac:spMkLst>
            <pc:docMk/>
            <pc:sldMk cId="134655916" sldId="795"/>
            <ac:spMk id="13316" creationId="{00000000-0000-0000-0000-000000000000}"/>
          </ac:spMkLst>
        </pc:spChg>
      </pc:sldChg>
      <pc:sldChg chg="modSp mod">
        <pc:chgData name="Richard Anderson" userId="4654cc452026b74c" providerId="LiveId" clId="{DE7A1BD7-0194-40A4-9A8E-2E6B87217DB3}" dt="2022-11-29T06:37:30.330" v="75" actId="20577"/>
        <pc:sldMkLst>
          <pc:docMk/>
          <pc:sldMk cId="1215863316" sldId="843"/>
        </pc:sldMkLst>
        <pc:spChg chg="mod">
          <ac:chgData name="Richard Anderson" userId="4654cc452026b74c" providerId="LiveId" clId="{DE7A1BD7-0194-40A4-9A8E-2E6B87217DB3}" dt="2022-11-29T06:37:30.330" v="75" actId="20577"/>
          <ac:spMkLst>
            <pc:docMk/>
            <pc:sldMk cId="1215863316" sldId="843"/>
            <ac:spMk id="3" creationId="{00000000-0000-0000-0000-000000000000}"/>
          </ac:spMkLst>
        </pc:spChg>
      </pc:sldChg>
    </pc:docChg>
  </pc:docChgLst>
  <pc:docChgLst>
    <pc:chgData name="Richard Anderson" userId="4654cc452026b74c" providerId="LiveId" clId="{0AB26C16-8160-474C-95D2-575180BAE0C8}"/>
    <pc:docChg chg="custSel addSld delSld modSld">
      <pc:chgData name="Richard Anderson" userId="4654cc452026b74c" providerId="LiveId" clId="{0AB26C16-8160-474C-95D2-575180BAE0C8}" dt="2022-05-01T21:40:36.560" v="1042" actId="948"/>
      <pc:docMkLst>
        <pc:docMk/>
      </pc:docMkLst>
      <pc:sldChg chg="modSp mod">
        <pc:chgData name="Richard Anderson" userId="4654cc452026b74c" providerId="LiveId" clId="{0AB26C16-8160-474C-95D2-575180BAE0C8}" dt="2022-05-01T19:30:09.117" v="12" actId="20577"/>
        <pc:sldMkLst>
          <pc:docMk/>
          <pc:sldMk cId="0" sldId="256"/>
        </pc:sldMkLst>
        <pc:spChg chg="mod">
          <ac:chgData name="Richard Anderson" userId="4654cc452026b74c" providerId="LiveId" clId="{0AB26C16-8160-474C-95D2-575180BAE0C8}" dt="2022-05-01T19:30:09.117" v="1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8:04.492" v="45" actId="20577"/>
        <pc:sldMkLst>
          <pc:docMk/>
          <pc:sldMk cId="0" sldId="269"/>
        </pc:sldMkLst>
        <pc:spChg chg="mod">
          <ac:chgData name="Richard Anderson" userId="4654cc452026b74c" providerId="LiveId" clId="{0AB26C16-8160-474C-95D2-575180BAE0C8}" dt="2022-05-01T20:28:04.492" v="45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0:29.789" v="83" actId="20577"/>
        <pc:sldMkLst>
          <pc:docMk/>
          <pc:sldMk cId="0" sldId="350"/>
        </pc:sldMkLst>
        <pc:spChg chg="mod">
          <ac:chgData name="Richard Anderson" userId="4654cc452026b74c" providerId="LiveId" clId="{0AB26C16-8160-474C-95D2-575180BAE0C8}" dt="2022-05-01T20:50:29.789" v="83" actId="20577"/>
          <ac:spMkLst>
            <pc:docMk/>
            <pc:sldMk cId="0" sldId="350"/>
            <ac:spMk id="409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8" actId="27636"/>
        <pc:sldMkLst>
          <pc:docMk/>
          <pc:sldMk cId="0" sldId="354"/>
        </pc:sldMkLst>
        <pc:spChg chg="mod">
          <ac:chgData name="Richard Anderson" userId="4654cc452026b74c" providerId="LiveId" clId="{0AB26C16-8160-474C-95D2-575180BAE0C8}" dt="2022-05-01T20:27:35.207" v="18" actId="27636"/>
          <ac:spMkLst>
            <pc:docMk/>
            <pc:sldMk cId="0" sldId="354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2:40.794" v="270" actId="20577"/>
        <pc:sldMkLst>
          <pc:docMk/>
          <pc:sldMk cId="0" sldId="355"/>
        </pc:sldMkLst>
        <pc:spChg chg="mod">
          <ac:chgData name="Richard Anderson" userId="4654cc452026b74c" providerId="LiveId" clId="{0AB26C16-8160-474C-95D2-575180BAE0C8}" dt="2022-05-01T20:52:40.794" v="270" actId="20577"/>
          <ac:spMkLst>
            <pc:docMk/>
            <pc:sldMk cId="0" sldId="355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51:15.782" v="110" actId="20577"/>
          <ac:spMkLst>
            <pc:docMk/>
            <pc:sldMk cId="0" sldId="355"/>
            <ac:spMk id="8194" creationId="{00000000-0000-0000-0000-000000000000}"/>
          </ac:spMkLst>
        </pc:spChg>
      </pc:sldChg>
      <pc:sldChg chg="modSp del mod">
        <pc:chgData name="Richard Anderson" userId="4654cc452026b74c" providerId="LiveId" clId="{0AB26C16-8160-474C-95D2-575180BAE0C8}" dt="2022-05-01T20:57:11.907" v="775" actId="2696"/>
        <pc:sldMkLst>
          <pc:docMk/>
          <pc:sldMk cId="0" sldId="356"/>
        </pc:sldMkLst>
        <pc:spChg chg="mod">
          <ac:chgData name="Richard Anderson" userId="4654cc452026b74c" providerId="LiveId" clId="{0AB26C16-8160-474C-95D2-575180BAE0C8}" dt="2022-05-01T20:53:01.055" v="290" actId="20577"/>
          <ac:spMkLst>
            <pc:docMk/>
            <pc:sldMk cId="0" sldId="356"/>
            <ac:spMk id="921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9" actId="27636"/>
        <pc:sldMkLst>
          <pc:docMk/>
          <pc:sldMk cId="0" sldId="358"/>
        </pc:sldMkLst>
        <pc:spChg chg="mod">
          <ac:chgData name="Richard Anderson" userId="4654cc452026b74c" providerId="LiveId" clId="{0AB26C16-8160-474C-95D2-575180BAE0C8}" dt="2022-05-01T20:27:35.207" v="19" actId="27636"/>
          <ac:spMkLst>
            <pc:docMk/>
            <pc:sldMk cId="0" sldId="358"/>
            <ac:spMk id="10243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0:57:24.043" v="776" actId="2696"/>
        <pc:sldMkLst>
          <pc:docMk/>
          <pc:sldMk cId="0" sldId="360"/>
        </pc:sldMkLst>
      </pc:sldChg>
      <pc:sldChg chg="modSp mod">
        <pc:chgData name="Richard Anderson" userId="4654cc452026b74c" providerId="LiveId" clId="{0AB26C16-8160-474C-95D2-575180BAE0C8}" dt="2022-05-01T20:26:57.769" v="13" actId="27636"/>
        <pc:sldMkLst>
          <pc:docMk/>
          <pc:sldMk cId="0" sldId="363"/>
        </pc:sldMkLst>
        <pc:spChg chg="mod">
          <ac:chgData name="Richard Anderson" userId="4654cc452026b74c" providerId="LiveId" clId="{0AB26C16-8160-474C-95D2-575180BAE0C8}" dt="2022-05-01T20:26:57.769" v="13" actId="27636"/>
          <ac:spMkLst>
            <pc:docMk/>
            <pc:sldMk cId="0" sldId="363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8:59.330" v="1041" actId="5793"/>
        <pc:sldMkLst>
          <pc:docMk/>
          <pc:sldMk cId="0" sldId="366"/>
        </pc:sldMkLst>
        <pc:spChg chg="mod">
          <ac:chgData name="Richard Anderson" userId="4654cc452026b74c" providerId="LiveId" clId="{0AB26C16-8160-474C-95D2-575180BAE0C8}" dt="2022-05-01T21:38:59.330" v="1041" actId="5793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2:17.956" v="784" actId="207"/>
        <pc:sldMkLst>
          <pc:docMk/>
          <pc:sldMk cId="0" sldId="370"/>
        </pc:sldMkLst>
        <pc:spChg chg="mod">
          <ac:chgData name="Richard Anderson" userId="4654cc452026b74c" providerId="LiveId" clId="{0AB26C16-8160-474C-95D2-575180BAE0C8}" dt="2022-05-01T21:22:17.956" v="784" actId="207"/>
          <ac:spMkLst>
            <pc:docMk/>
            <pc:sldMk cId="0" sldId="370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1:50.434" v="782" actId="20577"/>
          <ac:spMkLst>
            <pc:docMk/>
            <pc:sldMk cId="0" sldId="370"/>
            <ac:spMk id="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5:16.358" v="787" actId="1076"/>
        <pc:sldMkLst>
          <pc:docMk/>
          <pc:sldMk cId="0" sldId="373"/>
        </pc:sldMkLst>
        <pc:spChg chg="mod">
          <ac:chgData name="Richard Anderson" userId="4654cc452026b74c" providerId="LiveId" clId="{0AB26C16-8160-474C-95D2-575180BAE0C8}" dt="2022-05-01T21:25:16.358" v="787" actId="1076"/>
          <ac:spMkLst>
            <pc:docMk/>
            <pc:sldMk cId="0" sldId="373"/>
            <ac:spMk id="9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40:36.560" v="1042" actId="948"/>
        <pc:sldMkLst>
          <pc:docMk/>
          <pc:sldMk cId="0" sldId="383"/>
        </pc:sldMkLst>
        <pc:spChg chg="mod">
          <ac:chgData name="Richard Anderson" userId="4654cc452026b74c" providerId="LiveId" clId="{0AB26C16-8160-474C-95D2-575180BAE0C8}" dt="2022-05-01T21:40:36.560" v="1042" actId="948"/>
          <ac:spMkLst>
            <pc:docMk/>
            <pc:sldMk cId="0" sldId="383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26:57.847" v="16" actId="27636"/>
          <ac:spMkLst>
            <pc:docMk/>
            <pc:sldMk cId="0" sldId="383"/>
            <ac:spMk id="2662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1:30.374" v="837" actId="27636"/>
        <pc:sldMkLst>
          <pc:docMk/>
          <pc:sldMk cId="0" sldId="389"/>
        </pc:sldMkLst>
        <pc:spChg chg="mod">
          <ac:chgData name="Richard Anderson" userId="4654cc452026b74c" providerId="LiveId" clId="{0AB26C16-8160-474C-95D2-575180BAE0C8}" dt="2022-05-01T21:31:30.374" v="837" actId="27636"/>
          <ac:spMkLst>
            <pc:docMk/>
            <pc:sldMk cId="0" sldId="389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8:51.368" v="791" actId="20577"/>
        <pc:sldMkLst>
          <pc:docMk/>
          <pc:sldMk cId="0" sldId="390"/>
        </pc:sldMkLst>
        <pc:spChg chg="mod">
          <ac:chgData name="Richard Anderson" userId="4654cc452026b74c" providerId="LiveId" clId="{0AB26C16-8160-474C-95D2-575180BAE0C8}" dt="2022-05-01T21:28:51.368" v="791" actId="20577"/>
          <ac:spMkLst>
            <pc:docMk/>
            <pc:sldMk cId="0" sldId="3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0:19.038" v="833" actId="948"/>
        <pc:sldMkLst>
          <pc:docMk/>
          <pc:sldMk cId="0" sldId="391"/>
        </pc:sldMkLst>
        <pc:spChg chg="mod">
          <ac:chgData name="Richard Anderson" userId="4654cc452026b74c" providerId="LiveId" clId="{0AB26C16-8160-474C-95D2-575180BAE0C8}" dt="2022-05-01T21:30:19.038" v="833" actId="948"/>
          <ac:spMkLst>
            <pc:docMk/>
            <pc:sldMk cId="0" sldId="391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9:53.700" v="832" actId="20577"/>
          <ac:spMkLst>
            <pc:docMk/>
            <pc:sldMk cId="0" sldId="391"/>
            <ac:spMk id="33794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47" v="15" actId="27636"/>
        <pc:sldMkLst>
          <pc:docMk/>
          <pc:sldMk cId="0" sldId="393"/>
        </pc:sldMkLst>
        <pc:spChg chg="mod">
          <ac:chgData name="Richard Anderson" userId="4654cc452026b74c" providerId="LiveId" clId="{0AB26C16-8160-474C-95D2-575180BAE0C8}" dt="2022-05-01T20:26:57.847" v="15" actId="27636"/>
          <ac:spMkLst>
            <pc:docMk/>
            <pc:sldMk cId="0" sldId="393"/>
            <ac:spMk id="2560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31" v="14" actId="27636"/>
        <pc:sldMkLst>
          <pc:docMk/>
          <pc:sldMk cId="0" sldId="394"/>
        </pc:sldMkLst>
        <pc:spChg chg="mod">
          <ac:chgData name="Richard Anderson" userId="4654cc452026b74c" providerId="LiveId" clId="{0AB26C16-8160-474C-95D2-575180BAE0C8}" dt="2022-05-01T20:26:57.831" v="14" actId="27636"/>
          <ac:spMkLst>
            <pc:docMk/>
            <pc:sldMk cId="0" sldId="394"/>
            <ac:spMk id="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0AB26C16-8160-474C-95D2-575180BAE0C8}" dt="2022-05-01T21:25:58.326" v="789" actId="948"/>
        <pc:sldMkLst>
          <pc:docMk/>
          <pc:sldMk cId="0" sldId="397"/>
        </pc:sldMkLst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" creationId="{00000000-0000-0000-0000-000000000000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3" creationId="{FA7D543C-BB5F-D4BE-CE14-40E2214D574A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4" creationId="{55F6DCC7-F33C-E578-916A-F742C1A499CF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5" creationId="{5930A327-AB0C-55C2-C384-44D62B2FD7B0}"/>
          </ac:spMkLst>
        </pc:spChg>
        <pc:spChg chg="mod">
          <ac:chgData name="Richard Anderson" userId="4654cc452026b74c" providerId="LiveId" clId="{0AB26C16-8160-474C-95D2-575180BAE0C8}" dt="2022-05-01T21:25:58.326" v="789" actId="948"/>
          <ac:spMkLst>
            <pc:docMk/>
            <pc:sldMk cId="0" sldId="397"/>
            <ac:spMk id="7" creationId="{00000000-0000-0000-0000-000000000000}"/>
          </ac:spMkLst>
        </pc:spChg>
        <pc:spChg chg="del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4581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0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8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684156061" sldId="52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43567446" sldId="53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71431517" sldId="53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3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699598031" sldId="55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191416610" sldId="55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2789720979" sldId="56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41309977" sldId="56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614539289" sldId="569"/>
        </pc:sldMkLst>
      </pc:sldChg>
      <pc:sldChg chg="modSp new mod">
        <pc:chgData name="Richard Anderson" userId="4654cc452026b74c" providerId="LiveId" clId="{0AB26C16-8160-474C-95D2-575180BAE0C8}" dt="2022-05-01T21:36:30.193" v="1036" actId="20577"/>
        <pc:sldMkLst>
          <pc:docMk/>
          <pc:sldMk cId="4166144839" sldId="570"/>
        </pc:sldMkLst>
        <pc:spChg chg="mod">
          <ac:chgData name="Richard Anderson" userId="4654cc452026b74c" providerId="LiveId" clId="{0AB26C16-8160-474C-95D2-575180BAE0C8}" dt="2022-05-01T20:29:06.185" v="73" actId="20577"/>
          <ac:spMkLst>
            <pc:docMk/>
            <pc:sldMk cId="4166144839" sldId="570"/>
            <ac:spMk id="2" creationId="{24540AD6-1CED-5A67-7C6A-E0648F7DD530}"/>
          </ac:spMkLst>
        </pc:spChg>
        <pc:spChg chg="mod">
          <ac:chgData name="Richard Anderson" userId="4654cc452026b74c" providerId="LiveId" clId="{0AB26C16-8160-474C-95D2-575180BAE0C8}" dt="2022-05-01T21:36:30.193" v="1036" actId="20577"/>
          <ac:spMkLst>
            <pc:docMk/>
            <pc:sldMk cId="4166144839" sldId="570"/>
            <ac:spMk id="3" creationId="{2B7B2EEA-C78D-73C6-EF53-EF7A2CBB391A}"/>
          </ac:spMkLst>
        </pc:spChg>
      </pc:sldChg>
      <pc:sldChg chg="modSp new mod">
        <pc:chgData name="Richard Anderson" userId="4654cc452026b74c" providerId="LiveId" clId="{0AB26C16-8160-474C-95D2-575180BAE0C8}" dt="2022-05-01T21:37:19.216" v="1038" actId="20577"/>
        <pc:sldMkLst>
          <pc:docMk/>
          <pc:sldMk cId="3061588515" sldId="571"/>
        </pc:sldMkLst>
        <pc:spChg chg="mod">
          <ac:chgData name="Richard Anderson" userId="4654cc452026b74c" providerId="LiveId" clId="{0AB26C16-8160-474C-95D2-575180BAE0C8}" dt="2022-05-01T20:53:24.697" v="317" actId="20577"/>
          <ac:spMkLst>
            <pc:docMk/>
            <pc:sldMk cId="3061588515" sldId="571"/>
            <ac:spMk id="2" creationId="{6AFA8033-613D-7658-9B6E-DFF3F2C1FA0D}"/>
          </ac:spMkLst>
        </pc:spChg>
        <pc:spChg chg="mod">
          <ac:chgData name="Richard Anderson" userId="4654cc452026b74c" providerId="LiveId" clId="{0AB26C16-8160-474C-95D2-575180BAE0C8}" dt="2022-05-01T21:37:19.216" v="1038" actId="20577"/>
          <ac:spMkLst>
            <pc:docMk/>
            <pc:sldMk cId="3061588515" sldId="571"/>
            <ac:spMk id="3" creationId="{3439ACA7-3904-5FD5-8E60-7F7B241F09A0}"/>
          </ac:spMkLst>
        </pc:spChg>
      </pc:sldChg>
      <pc:sldMasterChg chg="delSldLayout">
        <pc:chgData name="Richard Anderson" userId="4654cc452026b74c" providerId="LiveId" clId="{0AB26C16-8160-474C-95D2-575180BAE0C8}" dt="2022-05-01T21:30:35.606" v="834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0AB26C16-8160-474C-95D2-575180BAE0C8}" dt="2022-05-01T21:30:35.606" v="834" actId="2696"/>
          <pc:sldLayoutMkLst>
            <pc:docMk/>
            <pc:sldMasterMk cId="1822890172" sldId="2147483661"/>
            <pc:sldLayoutMk cId="1935075730" sldId="2147483673"/>
          </pc:sldLayoutMkLst>
        </pc:sldLayoutChg>
      </pc:sldMasterChg>
    </pc:docChg>
  </pc:docChgLst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A8304A66-4685-4E5C-BE9A-BB94914BA70D}"/>
    <pc:docChg chg="custSel modSld">
      <pc:chgData name="Richard Anderson" userId="4654cc452026b74c" providerId="LiveId" clId="{A8304A66-4685-4E5C-BE9A-BB94914BA70D}" dt="2022-05-04T05:55:40.495" v="140" actId="20577"/>
      <pc:docMkLst>
        <pc:docMk/>
      </pc:docMkLst>
      <pc:sldChg chg="modSp mod">
        <pc:chgData name="Richard Anderson" userId="4654cc452026b74c" providerId="LiveId" clId="{A8304A66-4685-4E5C-BE9A-BB94914BA70D}" dt="2022-05-04T05:55:40.495" v="140" actId="20577"/>
        <pc:sldMkLst>
          <pc:docMk/>
          <pc:sldMk cId="0" sldId="269"/>
        </pc:sldMkLst>
        <pc:spChg chg="mod">
          <ac:chgData name="Richard Anderson" userId="4654cc452026b74c" providerId="LiveId" clId="{A8304A66-4685-4E5C-BE9A-BB94914BA70D}" dt="2022-05-04T05:55:40.495" v="140" actId="20577"/>
          <ac:spMkLst>
            <pc:docMk/>
            <pc:sldMk cId="0" sldId="269"/>
            <ac:spMk id="3076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135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480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079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053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522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304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7DA11D2-C5B1-4FAA-BD24-63753F171E01}" type="slidenum">
              <a:rPr lang="en-US" altLang="en-US" sz="1300" smtClean="0">
                <a:latin typeface="Times New Roman" pitchFamily="18" charset="0"/>
              </a:rPr>
              <a:pPr/>
              <a:t>25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460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8556995-C655-475D-ACB3-2F2A3E6D48EE}" type="slidenum">
              <a:rPr lang="en-US" altLang="en-US" sz="1300" smtClean="0">
                <a:latin typeface="Times New Roman" pitchFamily="18" charset="0"/>
              </a:rPr>
              <a:pPr/>
              <a:t>26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503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59399F6-43BD-45EA-9FF5-E69EAAE4FADF}" type="slidenum">
              <a:rPr lang="en-US" altLang="en-US" sz="1300" smtClean="0">
                <a:latin typeface="Times New Roman" pitchFamily="18" charset="0"/>
              </a:rPr>
              <a:pPr/>
              <a:t>27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590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8246563-EA41-4596-81EF-C6E2471DC2C8}" type="slidenum">
              <a:rPr lang="en-US" altLang="en-US" sz="1300" smtClean="0">
                <a:latin typeface="Times New Roman" pitchFamily="18" charset="0"/>
              </a:rPr>
              <a:pPr/>
              <a:t>28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40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009345-72C9-4A7C-A0D7-3D94E68039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004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185CA04-2F36-4DFC-AD0D-AC76FF37ECF2}" type="slidenum">
              <a:rPr lang="en-US" altLang="en-US" sz="1300" smtClean="0">
                <a:latin typeface="Times New Roman" pitchFamily="18" charset="0"/>
              </a:rPr>
              <a:pPr/>
              <a:t>29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817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4C950A5-964E-44CB-B71E-4E35A1C2DBF7}" type="slidenum">
              <a:rPr lang="en-US" altLang="en-US" sz="1300" smtClean="0">
                <a:latin typeface="Times New Roman" pitchFamily="18" charset="0"/>
              </a:rPr>
              <a:pPr/>
              <a:t>30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3695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4950D50-BBF6-4CB8-8C72-63670FCD5826}" type="slidenum">
              <a:rPr lang="en-US" altLang="en-US" sz="1300" smtClean="0">
                <a:latin typeface="Times New Roman" pitchFamily="18" charset="0"/>
              </a:rPr>
              <a:pPr/>
              <a:t>31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860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20B3F0D-E5C0-4E66-8FC0-854C2E4756D8}" type="slidenum">
              <a:rPr lang="en-US" altLang="en-US" sz="1300" smtClean="0">
                <a:latin typeface="Times New Roman" pitchFamily="18" charset="0"/>
              </a:rPr>
              <a:pPr/>
              <a:t>32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</p:spPr>
        <p:txBody>
          <a:bodyPr/>
          <a:lstStyle/>
          <a:p>
            <a:r>
              <a:rPr lang="en-US" altLang="en-US"/>
              <a:t>So, here’s an example of a weighted graph.  Now, let’s ask: what’s the shortest path cost to, say, Ben and Jerry’s?</a:t>
            </a:r>
          </a:p>
        </p:txBody>
      </p:sp>
    </p:spTree>
    <p:extLst>
      <p:ext uri="{BB962C8B-B14F-4D97-AF65-F5344CB8AC3E}">
        <p14:creationId xmlns:p14="http://schemas.microsoft.com/office/powerpoint/2010/main" val="2606388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9ECCBC5-D013-41DC-A142-901CBEE54906}" type="slidenum">
              <a:rPr lang="en-US" altLang="en-US" sz="1300" smtClean="0">
                <a:latin typeface="Times New Roman" pitchFamily="18" charset="0"/>
              </a:rPr>
              <a:pPr/>
              <a:t>33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7990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ED6D1E8-4193-46BF-8AB9-2024FF2DAF14}" type="slidenum">
              <a:rPr lang="en-US" altLang="en-US" sz="1300" smtClean="0">
                <a:latin typeface="Times New Roman" pitchFamily="18" charset="0"/>
              </a:rPr>
              <a:pPr/>
              <a:t>34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2670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C58B0AF-019B-4EE1-B2A5-43DCC24EB747}" type="slidenum">
              <a:rPr lang="en-US" altLang="en-US" sz="1300" smtClean="0">
                <a:latin typeface="Times New Roman" pitchFamily="18" charset="0"/>
              </a:rPr>
              <a:pPr/>
              <a:t>35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</p:spPr>
        <p:txBody>
          <a:bodyPr lIns="101118" tIns="50558" rIns="101118" bIns="50558"/>
          <a:lstStyle/>
          <a:p>
            <a:r>
              <a:rPr lang="en-US" altLang="en-US"/>
              <a:t>Here’s pseudocode for how dijkstra’s actually works.</a:t>
            </a:r>
          </a:p>
          <a:p>
            <a:endParaRPr lang="en-US" altLang="en-US"/>
          </a:p>
          <a:p>
            <a:r>
              <a:rPr lang="en-US" altLang="en-US"/>
              <a:t>Speak the algorithm.</a:t>
            </a:r>
          </a:p>
          <a:p>
            <a:endParaRPr lang="en-US" altLang="en-US"/>
          </a:p>
          <a:p>
            <a:r>
              <a:rPr lang="en-US" altLang="en-US"/>
              <a:t>Notice that we need to be able to find a minimum node and also update costs to nodes.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721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CBF2951-E57E-48FB-A3AC-874C9EDF191B}" type="slidenum">
              <a:rPr lang="en-US" altLang="en-US" sz="1300" smtClean="0">
                <a:latin typeface="Times New Roman" pitchFamily="18" charset="0"/>
              </a:rPr>
              <a:pPr/>
              <a:t>36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0987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5EDA1F2-C8B0-4C35-9974-3773211F460B}" type="slidenum">
              <a:rPr lang="en-US" altLang="en-US" sz="1300" smtClean="0">
                <a:latin typeface="Times New Roman" pitchFamily="18" charset="0"/>
              </a:rPr>
              <a:pPr/>
              <a:t>37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5966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C77F5A2-D00F-4727-B7F2-BCC98EAC894B}" type="slidenum">
              <a:rPr lang="en-US" altLang="en-US" sz="1300" smtClean="0">
                <a:latin typeface="Times New Roman" pitchFamily="18" charset="0"/>
              </a:rPr>
              <a:pPr/>
              <a:t>38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</p:spPr>
        <p:txBody>
          <a:bodyPr lIns="101118" tIns="50558" rIns="101118" bIns="50558"/>
          <a:lstStyle/>
          <a:p>
            <a:r>
              <a:rPr lang="en-US" altLang="en-US"/>
              <a:t>Here’s pseudocode for how dijkstra’s actually works.</a:t>
            </a:r>
          </a:p>
          <a:p>
            <a:endParaRPr lang="en-US" altLang="en-US"/>
          </a:p>
          <a:p>
            <a:r>
              <a:rPr lang="en-US" altLang="en-US"/>
              <a:t>Speak the algorithm.</a:t>
            </a:r>
          </a:p>
          <a:p>
            <a:endParaRPr lang="en-US" altLang="en-US"/>
          </a:p>
          <a:p>
            <a:r>
              <a:rPr lang="en-US" altLang="en-US"/>
              <a:t>Notice that we need to be able to find a minimum node and also update costs to nodes.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99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3361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77875" indent="-2984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96975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74813" indent="-238125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154238" indent="-239713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6114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30686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5258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983038" indent="-239713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061E967-B8F3-459B-81D1-E704A8C8C09F}" type="slidenum">
              <a:rPr lang="en-US" altLang="en-US" sz="1300" smtClean="0">
                <a:latin typeface="Times New Roman" pitchFamily="18" charset="0"/>
              </a:rPr>
              <a:pPr/>
              <a:t>39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50" y="4560888"/>
            <a:ext cx="5364163" cy="4318000"/>
          </a:xfrm>
          <a:noFill/>
        </p:spPr>
        <p:txBody>
          <a:bodyPr lIns="101118" tIns="50558" rIns="101118" bIns="50558"/>
          <a:lstStyle/>
          <a:p>
            <a:r>
              <a:rPr lang="en-US" altLang="en-US"/>
              <a:t>Among the wide variety of things he has done, he created Dijkstra’s algorithm more than 40 years ago (in 1959!).</a:t>
            </a:r>
          </a:p>
          <a:p>
            <a:r>
              <a:rPr lang="en-US" altLang="en-US"/>
              <a:t>Dijkstra’s algorithm is a greedy algorithm (like Huffman encoding), so it just makes the best local choice at each step.</a:t>
            </a:r>
          </a:p>
          <a:p>
            <a:r>
              <a:rPr lang="en-US" altLang="en-US"/>
              <a:t>The choice it makes is which shortest path to declare known next.</a:t>
            </a:r>
          </a:p>
          <a:p>
            <a:r>
              <a:rPr lang="en-US" altLang="en-US"/>
              <a:t>It starts by declaring the start node known to have a shortest path of length 0. Then, it updates neighboring node’s path costs according to the start node’s cost.</a:t>
            </a:r>
          </a:p>
          <a:p>
            <a:r>
              <a:rPr lang="en-US" altLang="en-US"/>
              <a:t>Then, it just keeps picking the next shortest path and fixing that one until it has all the vertices.</a:t>
            </a:r>
          </a:p>
        </p:txBody>
      </p:sp>
    </p:spTree>
    <p:extLst>
      <p:ext uri="{BB962C8B-B14F-4D97-AF65-F5344CB8AC3E}">
        <p14:creationId xmlns:p14="http://schemas.microsoft.com/office/powerpoint/2010/main" val="4019215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87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18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994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416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718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2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11/30/2022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D676-BCC4-4D21-B8CD-D34DBA212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0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11/30/2022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66C82-2A31-4E59-B6B8-CA05B1BC8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83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11/30/2022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5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3" Type="http://schemas.openxmlformats.org/officeDocument/2006/relationships/tags" Target="../tags/tag141.xml"/><Relationship Id="rId21" Type="http://schemas.openxmlformats.org/officeDocument/2006/relationships/tags" Target="../tags/tag159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" Type="http://schemas.openxmlformats.org/officeDocument/2006/relationships/tags" Target="../tags/tag140.xml"/><Relationship Id="rId16" Type="http://schemas.openxmlformats.org/officeDocument/2006/relationships/tags" Target="../tags/tag154.xml"/><Relationship Id="rId20" Type="http://schemas.openxmlformats.org/officeDocument/2006/relationships/tags" Target="../tags/tag158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5" Type="http://schemas.openxmlformats.org/officeDocument/2006/relationships/tags" Target="../tags/tag143.xml"/><Relationship Id="rId15" Type="http://schemas.openxmlformats.org/officeDocument/2006/relationships/tags" Target="../tags/tag153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148.xml"/><Relationship Id="rId19" Type="http://schemas.openxmlformats.org/officeDocument/2006/relationships/tags" Target="../tags/tag157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Relationship Id="rId2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72.xml"/><Relationship Id="rId18" Type="http://schemas.openxmlformats.org/officeDocument/2006/relationships/tags" Target="../tags/tag177.xml"/><Relationship Id="rId26" Type="http://schemas.openxmlformats.org/officeDocument/2006/relationships/tags" Target="../tags/tag185.xml"/><Relationship Id="rId39" Type="http://schemas.openxmlformats.org/officeDocument/2006/relationships/tags" Target="../tags/tag198.xml"/><Relationship Id="rId21" Type="http://schemas.openxmlformats.org/officeDocument/2006/relationships/tags" Target="../tags/tag180.xml"/><Relationship Id="rId34" Type="http://schemas.openxmlformats.org/officeDocument/2006/relationships/tags" Target="../tags/tag193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66.xml"/><Relationship Id="rId2" Type="http://schemas.openxmlformats.org/officeDocument/2006/relationships/tags" Target="../tags/tag161.xml"/><Relationship Id="rId16" Type="http://schemas.openxmlformats.org/officeDocument/2006/relationships/tags" Target="../tags/tag175.xml"/><Relationship Id="rId20" Type="http://schemas.openxmlformats.org/officeDocument/2006/relationships/tags" Target="../tags/tag179.xml"/><Relationship Id="rId29" Type="http://schemas.openxmlformats.org/officeDocument/2006/relationships/tags" Target="../tags/tag188.xml"/><Relationship Id="rId41" Type="http://schemas.openxmlformats.org/officeDocument/2006/relationships/tags" Target="../tags/tag200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11" Type="http://schemas.openxmlformats.org/officeDocument/2006/relationships/tags" Target="../tags/tag170.xml"/><Relationship Id="rId24" Type="http://schemas.openxmlformats.org/officeDocument/2006/relationships/tags" Target="../tags/tag183.xml"/><Relationship Id="rId32" Type="http://schemas.openxmlformats.org/officeDocument/2006/relationships/tags" Target="../tags/tag191.xml"/><Relationship Id="rId37" Type="http://schemas.openxmlformats.org/officeDocument/2006/relationships/tags" Target="../tags/tag196.xml"/><Relationship Id="rId40" Type="http://schemas.openxmlformats.org/officeDocument/2006/relationships/tags" Target="../tags/tag199.xml"/><Relationship Id="rId5" Type="http://schemas.openxmlformats.org/officeDocument/2006/relationships/tags" Target="../tags/tag164.xml"/><Relationship Id="rId15" Type="http://schemas.openxmlformats.org/officeDocument/2006/relationships/tags" Target="../tags/tag174.xml"/><Relationship Id="rId23" Type="http://schemas.openxmlformats.org/officeDocument/2006/relationships/tags" Target="../tags/tag182.xml"/><Relationship Id="rId28" Type="http://schemas.openxmlformats.org/officeDocument/2006/relationships/tags" Target="../tags/tag187.xml"/><Relationship Id="rId36" Type="http://schemas.openxmlformats.org/officeDocument/2006/relationships/tags" Target="../tags/tag195.xml"/><Relationship Id="rId10" Type="http://schemas.openxmlformats.org/officeDocument/2006/relationships/tags" Target="../tags/tag169.xml"/><Relationship Id="rId19" Type="http://schemas.openxmlformats.org/officeDocument/2006/relationships/tags" Target="../tags/tag178.xml"/><Relationship Id="rId31" Type="http://schemas.openxmlformats.org/officeDocument/2006/relationships/tags" Target="../tags/tag190.xml"/><Relationship Id="rId4" Type="http://schemas.openxmlformats.org/officeDocument/2006/relationships/tags" Target="../tags/tag163.xml"/><Relationship Id="rId9" Type="http://schemas.openxmlformats.org/officeDocument/2006/relationships/tags" Target="../tags/tag168.xml"/><Relationship Id="rId14" Type="http://schemas.openxmlformats.org/officeDocument/2006/relationships/tags" Target="../tags/tag173.xml"/><Relationship Id="rId22" Type="http://schemas.openxmlformats.org/officeDocument/2006/relationships/tags" Target="../tags/tag181.xml"/><Relationship Id="rId27" Type="http://schemas.openxmlformats.org/officeDocument/2006/relationships/tags" Target="../tags/tag186.xml"/><Relationship Id="rId30" Type="http://schemas.openxmlformats.org/officeDocument/2006/relationships/tags" Target="../tags/tag189.xml"/><Relationship Id="rId35" Type="http://schemas.openxmlformats.org/officeDocument/2006/relationships/tags" Target="../tags/tag194.xml"/><Relationship Id="rId43" Type="http://schemas.openxmlformats.org/officeDocument/2006/relationships/notesSlide" Target="../notesSlides/notesSlide8.xml"/><Relationship Id="rId8" Type="http://schemas.openxmlformats.org/officeDocument/2006/relationships/tags" Target="../tags/tag167.xml"/><Relationship Id="rId3" Type="http://schemas.openxmlformats.org/officeDocument/2006/relationships/tags" Target="../tags/tag162.xml"/><Relationship Id="rId12" Type="http://schemas.openxmlformats.org/officeDocument/2006/relationships/tags" Target="../tags/tag171.xml"/><Relationship Id="rId17" Type="http://schemas.openxmlformats.org/officeDocument/2006/relationships/tags" Target="../tags/tag176.xml"/><Relationship Id="rId25" Type="http://schemas.openxmlformats.org/officeDocument/2006/relationships/tags" Target="../tags/tag184.xml"/><Relationship Id="rId33" Type="http://schemas.openxmlformats.org/officeDocument/2006/relationships/tags" Target="../tags/tag192.xml"/><Relationship Id="rId38" Type="http://schemas.openxmlformats.org/officeDocument/2006/relationships/tags" Target="../tags/tag197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13.xml"/><Relationship Id="rId18" Type="http://schemas.openxmlformats.org/officeDocument/2006/relationships/tags" Target="../tags/tag218.xml"/><Relationship Id="rId26" Type="http://schemas.openxmlformats.org/officeDocument/2006/relationships/tags" Target="../tags/tag226.xml"/><Relationship Id="rId39" Type="http://schemas.openxmlformats.org/officeDocument/2006/relationships/tags" Target="../tags/tag239.xml"/><Relationship Id="rId21" Type="http://schemas.openxmlformats.org/officeDocument/2006/relationships/tags" Target="../tags/tag221.xml"/><Relationship Id="rId34" Type="http://schemas.openxmlformats.org/officeDocument/2006/relationships/tags" Target="../tags/tag234.xml"/><Relationship Id="rId42" Type="http://schemas.openxmlformats.org/officeDocument/2006/relationships/tags" Target="../tags/tag242.xml"/><Relationship Id="rId7" Type="http://schemas.openxmlformats.org/officeDocument/2006/relationships/tags" Target="../tags/tag207.xml"/><Relationship Id="rId2" Type="http://schemas.openxmlformats.org/officeDocument/2006/relationships/tags" Target="../tags/tag202.xml"/><Relationship Id="rId16" Type="http://schemas.openxmlformats.org/officeDocument/2006/relationships/tags" Target="../tags/tag216.xml"/><Relationship Id="rId20" Type="http://schemas.openxmlformats.org/officeDocument/2006/relationships/tags" Target="../tags/tag220.xml"/><Relationship Id="rId29" Type="http://schemas.openxmlformats.org/officeDocument/2006/relationships/tags" Target="../tags/tag229.xml"/><Relationship Id="rId41" Type="http://schemas.openxmlformats.org/officeDocument/2006/relationships/tags" Target="../tags/tag241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24" Type="http://schemas.openxmlformats.org/officeDocument/2006/relationships/tags" Target="../tags/tag224.xml"/><Relationship Id="rId32" Type="http://schemas.openxmlformats.org/officeDocument/2006/relationships/tags" Target="../tags/tag232.xml"/><Relationship Id="rId37" Type="http://schemas.openxmlformats.org/officeDocument/2006/relationships/tags" Target="../tags/tag237.xml"/><Relationship Id="rId40" Type="http://schemas.openxmlformats.org/officeDocument/2006/relationships/tags" Target="../tags/tag240.xml"/><Relationship Id="rId5" Type="http://schemas.openxmlformats.org/officeDocument/2006/relationships/tags" Target="../tags/tag205.xml"/><Relationship Id="rId15" Type="http://schemas.openxmlformats.org/officeDocument/2006/relationships/tags" Target="../tags/tag215.xml"/><Relationship Id="rId23" Type="http://schemas.openxmlformats.org/officeDocument/2006/relationships/tags" Target="../tags/tag223.xml"/><Relationship Id="rId28" Type="http://schemas.openxmlformats.org/officeDocument/2006/relationships/tags" Target="../tags/tag228.xml"/><Relationship Id="rId36" Type="http://schemas.openxmlformats.org/officeDocument/2006/relationships/tags" Target="../tags/tag236.xml"/><Relationship Id="rId10" Type="http://schemas.openxmlformats.org/officeDocument/2006/relationships/tags" Target="../tags/tag210.xml"/><Relationship Id="rId19" Type="http://schemas.openxmlformats.org/officeDocument/2006/relationships/tags" Target="../tags/tag219.xml"/><Relationship Id="rId31" Type="http://schemas.openxmlformats.org/officeDocument/2006/relationships/tags" Target="../tags/tag231.xml"/><Relationship Id="rId44" Type="http://schemas.openxmlformats.org/officeDocument/2006/relationships/notesSlide" Target="../notesSlides/notesSlide9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Relationship Id="rId22" Type="http://schemas.openxmlformats.org/officeDocument/2006/relationships/tags" Target="../tags/tag222.xml"/><Relationship Id="rId27" Type="http://schemas.openxmlformats.org/officeDocument/2006/relationships/tags" Target="../tags/tag227.xml"/><Relationship Id="rId30" Type="http://schemas.openxmlformats.org/officeDocument/2006/relationships/tags" Target="../tags/tag230.xml"/><Relationship Id="rId35" Type="http://schemas.openxmlformats.org/officeDocument/2006/relationships/tags" Target="../tags/tag235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208.xml"/><Relationship Id="rId3" Type="http://schemas.openxmlformats.org/officeDocument/2006/relationships/tags" Target="../tags/tag203.xml"/><Relationship Id="rId12" Type="http://schemas.openxmlformats.org/officeDocument/2006/relationships/tags" Target="../tags/tag212.xml"/><Relationship Id="rId17" Type="http://schemas.openxmlformats.org/officeDocument/2006/relationships/tags" Target="../tags/tag217.xml"/><Relationship Id="rId25" Type="http://schemas.openxmlformats.org/officeDocument/2006/relationships/tags" Target="../tags/tag225.xml"/><Relationship Id="rId33" Type="http://schemas.openxmlformats.org/officeDocument/2006/relationships/tags" Target="../tags/tag233.xml"/><Relationship Id="rId38" Type="http://schemas.openxmlformats.org/officeDocument/2006/relationships/tags" Target="../tags/tag2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52.xml"/><Relationship Id="rId13" Type="http://schemas.openxmlformats.org/officeDocument/2006/relationships/tags" Target="../tags/tag257.xml"/><Relationship Id="rId3" Type="http://schemas.openxmlformats.org/officeDocument/2006/relationships/tags" Target="../tags/tag247.xml"/><Relationship Id="rId7" Type="http://schemas.openxmlformats.org/officeDocument/2006/relationships/tags" Target="../tags/tag251.xml"/><Relationship Id="rId12" Type="http://schemas.openxmlformats.org/officeDocument/2006/relationships/tags" Target="../tags/tag256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11" Type="http://schemas.openxmlformats.org/officeDocument/2006/relationships/tags" Target="../tags/tag255.xml"/><Relationship Id="rId5" Type="http://schemas.openxmlformats.org/officeDocument/2006/relationships/tags" Target="../tags/tag249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254.xml"/><Relationship Id="rId4" Type="http://schemas.openxmlformats.org/officeDocument/2006/relationships/tags" Target="../tags/tag248.xml"/><Relationship Id="rId9" Type="http://schemas.openxmlformats.org/officeDocument/2006/relationships/tags" Target="../tags/tag253.xml"/><Relationship Id="rId14" Type="http://schemas.openxmlformats.org/officeDocument/2006/relationships/tags" Target="../tags/tag25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71.xml"/><Relationship Id="rId18" Type="http://schemas.openxmlformats.org/officeDocument/2006/relationships/tags" Target="../tags/tag276.xml"/><Relationship Id="rId26" Type="http://schemas.openxmlformats.org/officeDocument/2006/relationships/tags" Target="../tags/tag284.xml"/><Relationship Id="rId39" Type="http://schemas.openxmlformats.org/officeDocument/2006/relationships/tags" Target="../tags/tag297.xml"/><Relationship Id="rId21" Type="http://schemas.openxmlformats.org/officeDocument/2006/relationships/tags" Target="../tags/tag279.xml"/><Relationship Id="rId34" Type="http://schemas.openxmlformats.org/officeDocument/2006/relationships/tags" Target="../tags/tag292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tags" Target="../tags/tag275.xml"/><Relationship Id="rId25" Type="http://schemas.openxmlformats.org/officeDocument/2006/relationships/tags" Target="../tags/tag283.xml"/><Relationship Id="rId33" Type="http://schemas.openxmlformats.org/officeDocument/2006/relationships/tags" Target="../tags/tag291.xml"/><Relationship Id="rId38" Type="http://schemas.openxmlformats.org/officeDocument/2006/relationships/tags" Target="../tags/tag296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20" Type="http://schemas.openxmlformats.org/officeDocument/2006/relationships/tags" Target="../tags/tag278.xml"/><Relationship Id="rId29" Type="http://schemas.openxmlformats.org/officeDocument/2006/relationships/tags" Target="../tags/tag287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24" Type="http://schemas.openxmlformats.org/officeDocument/2006/relationships/tags" Target="../tags/tag282.xml"/><Relationship Id="rId32" Type="http://schemas.openxmlformats.org/officeDocument/2006/relationships/tags" Target="../tags/tag290.xml"/><Relationship Id="rId37" Type="http://schemas.openxmlformats.org/officeDocument/2006/relationships/tags" Target="../tags/tag295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23" Type="http://schemas.openxmlformats.org/officeDocument/2006/relationships/tags" Target="../tags/tag281.xml"/><Relationship Id="rId28" Type="http://schemas.openxmlformats.org/officeDocument/2006/relationships/tags" Target="../tags/tag286.xml"/><Relationship Id="rId36" Type="http://schemas.openxmlformats.org/officeDocument/2006/relationships/tags" Target="../tags/tag294.xml"/><Relationship Id="rId10" Type="http://schemas.openxmlformats.org/officeDocument/2006/relationships/tags" Target="../tags/tag268.xml"/><Relationship Id="rId19" Type="http://schemas.openxmlformats.org/officeDocument/2006/relationships/tags" Target="../tags/tag277.xml"/><Relationship Id="rId31" Type="http://schemas.openxmlformats.org/officeDocument/2006/relationships/tags" Target="../tags/tag289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Relationship Id="rId22" Type="http://schemas.openxmlformats.org/officeDocument/2006/relationships/tags" Target="../tags/tag280.xml"/><Relationship Id="rId27" Type="http://schemas.openxmlformats.org/officeDocument/2006/relationships/tags" Target="../tags/tag285.xml"/><Relationship Id="rId30" Type="http://schemas.openxmlformats.org/officeDocument/2006/relationships/tags" Target="../tags/tag288.xml"/><Relationship Id="rId35" Type="http://schemas.openxmlformats.org/officeDocument/2006/relationships/tags" Target="../tags/tag293.xml"/><Relationship Id="rId8" Type="http://schemas.openxmlformats.org/officeDocument/2006/relationships/tags" Target="../tags/tag266.xml"/><Relationship Id="rId3" Type="http://schemas.openxmlformats.org/officeDocument/2006/relationships/tags" Target="../tags/tag2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00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08.xml"/><Relationship Id="rId13" Type="http://schemas.openxmlformats.org/officeDocument/2006/relationships/tags" Target="../tags/tag313.xml"/><Relationship Id="rId18" Type="http://schemas.openxmlformats.org/officeDocument/2006/relationships/tags" Target="../tags/tag318.xml"/><Relationship Id="rId3" Type="http://schemas.openxmlformats.org/officeDocument/2006/relationships/tags" Target="../tags/tag303.xml"/><Relationship Id="rId21" Type="http://schemas.openxmlformats.org/officeDocument/2006/relationships/tags" Target="../tags/tag321.xml"/><Relationship Id="rId7" Type="http://schemas.openxmlformats.org/officeDocument/2006/relationships/tags" Target="../tags/tag307.xml"/><Relationship Id="rId12" Type="http://schemas.openxmlformats.org/officeDocument/2006/relationships/tags" Target="../tags/tag312.xml"/><Relationship Id="rId17" Type="http://schemas.openxmlformats.org/officeDocument/2006/relationships/tags" Target="../tags/tag317.xml"/><Relationship Id="rId2" Type="http://schemas.openxmlformats.org/officeDocument/2006/relationships/tags" Target="../tags/tag302.xml"/><Relationship Id="rId16" Type="http://schemas.openxmlformats.org/officeDocument/2006/relationships/tags" Target="../tags/tag316.xml"/><Relationship Id="rId20" Type="http://schemas.openxmlformats.org/officeDocument/2006/relationships/tags" Target="../tags/tag320.xml"/><Relationship Id="rId1" Type="http://schemas.openxmlformats.org/officeDocument/2006/relationships/tags" Target="../tags/tag301.xml"/><Relationship Id="rId6" Type="http://schemas.openxmlformats.org/officeDocument/2006/relationships/tags" Target="../tags/tag306.xml"/><Relationship Id="rId11" Type="http://schemas.openxmlformats.org/officeDocument/2006/relationships/tags" Target="../tags/tag311.xml"/><Relationship Id="rId5" Type="http://schemas.openxmlformats.org/officeDocument/2006/relationships/tags" Target="../tags/tag305.xml"/><Relationship Id="rId15" Type="http://schemas.openxmlformats.org/officeDocument/2006/relationships/tags" Target="../tags/tag315.xml"/><Relationship Id="rId10" Type="http://schemas.openxmlformats.org/officeDocument/2006/relationships/tags" Target="../tags/tag310.xml"/><Relationship Id="rId19" Type="http://schemas.openxmlformats.org/officeDocument/2006/relationships/tags" Target="../tags/tag319.xml"/><Relationship Id="rId4" Type="http://schemas.openxmlformats.org/officeDocument/2006/relationships/tags" Target="../tags/tag304.xml"/><Relationship Id="rId9" Type="http://schemas.openxmlformats.org/officeDocument/2006/relationships/tags" Target="../tags/tag309.xml"/><Relationship Id="rId14" Type="http://schemas.openxmlformats.org/officeDocument/2006/relationships/tags" Target="../tags/tag314.xml"/><Relationship Id="rId2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29.xml"/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26" Type="http://schemas.openxmlformats.org/officeDocument/2006/relationships/tags" Target="../tags/tag347.xml"/><Relationship Id="rId3" Type="http://schemas.openxmlformats.org/officeDocument/2006/relationships/tags" Target="../tags/tag324.xml"/><Relationship Id="rId21" Type="http://schemas.openxmlformats.org/officeDocument/2006/relationships/tags" Target="../tags/tag342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tags" Target="../tags/tag346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29" Type="http://schemas.openxmlformats.org/officeDocument/2006/relationships/tags" Target="../tags/tag350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24" Type="http://schemas.openxmlformats.org/officeDocument/2006/relationships/tags" Target="../tags/tag345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28" Type="http://schemas.openxmlformats.org/officeDocument/2006/relationships/tags" Target="../tags/tag349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31" Type="http://schemas.openxmlformats.org/officeDocument/2006/relationships/tags" Target="../tags/tag352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Relationship Id="rId27" Type="http://schemas.openxmlformats.org/officeDocument/2006/relationships/tags" Target="../tags/tag348.xml"/><Relationship Id="rId30" Type="http://schemas.openxmlformats.org/officeDocument/2006/relationships/tags" Target="../tags/tag351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65.xml"/><Relationship Id="rId18" Type="http://schemas.openxmlformats.org/officeDocument/2006/relationships/tags" Target="../tags/tag370.xml"/><Relationship Id="rId26" Type="http://schemas.openxmlformats.org/officeDocument/2006/relationships/tags" Target="../tags/tag378.xml"/><Relationship Id="rId39" Type="http://schemas.openxmlformats.org/officeDocument/2006/relationships/tags" Target="../tags/tag391.xml"/><Relationship Id="rId21" Type="http://schemas.openxmlformats.org/officeDocument/2006/relationships/tags" Target="../tags/tag373.xml"/><Relationship Id="rId34" Type="http://schemas.openxmlformats.org/officeDocument/2006/relationships/tags" Target="../tags/tag386.xml"/><Relationship Id="rId42" Type="http://schemas.openxmlformats.org/officeDocument/2006/relationships/tags" Target="../tags/tag394.xml"/><Relationship Id="rId47" Type="http://schemas.openxmlformats.org/officeDocument/2006/relationships/tags" Target="../tags/tag399.xml"/><Relationship Id="rId50" Type="http://schemas.openxmlformats.org/officeDocument/2006/relationships/tags" Target="../tags/tag402.xml"/><Relationship Id="rId55" Type="http://schemas.openxmlformats.org/officeDocument/2006/relationships/tags" Target="../tags/tag407.xml"/><Relationship Id="rId63" Type="http://schemas.openxmlformats.org/officeDocument/2006/relationships/notesSlide" Target="../notesSlides/notesSlide12.xml"/><Relationship Id="rId7" Type="http://schemas.openxmlformats.org/officeDocument/2006/relationships/tags" Target="../tags/tag359.xml"/><Relationship Id="rId2" Type="http://schemas.openxmlformats.org/officeDocument/2006/relationships/tags" Target="../tags/tag354.xml"/><Relationship Id="rId16" Type="http://schemas.openxmlformats.org/officeDocument/2006/relationships/tags" Target="../tags/tag368.xml"/><Relationship Id="rId29" Type="http://schemas.openxmlformats.org/officeDocument/2006/relationships/tags" Target="../tags/tag381.xml"/><Relationship Id="rId11" Type="http://schemas.openxmlformats.org/officeDocument/2006/relationships/tags" Target="../tags/tag363.xml"/><Relationship Id="rId24" Type="http://schemas.openxmlformats.org/officeDocument/2006/relationships/tags" Target="../tags/tag376.xml"/><Relationship Id="rId32" Type="http://schemas.openxmlformats.org/officeDocument/2006/relationships/tags" Target="../tags/tag384.xml"/><Relationship Id="rId37" Type="http://schemas.openxmlformats.org/officeDocument/2006/relationships/tags" Target="../tags/tag389.xml"/><Relationship Id="rId40" Type="http://schemas.openxmlformats.org/officeDocument/2006/relationships/tags" Target="../tags/tag392.xml"/><Relationship Id="rId45" Type="http://schemas.openxmlformats.org/officeDocument/2006/relationships/tags" Target="../tags/tag397.xml"/><Relationship Id="rId53" Type="http://schemas.openxmlformats.org/officeDocument/2006/relationships/tags" Target="../tags/tag405.xml"/><Relationship Id="rId58" Type="http://schemas.openxmlformats.org/officeDocument/2006/relationships/tags" Target="../tags/tag410.xml"/><Relationship Id="rId5" Type="http://schemas.openxmlformats.org/officeDocument/2006/relationships/tags" Target="../tags/tag357.xml"/><Relationship Id="rId61" Type="http://schemas.openxmlformats.org/officeDocument/2006/relationships/tags" Target="../tags/tag413.xml"/><Relationship Id="rId19" Type="http://schemas.openxmlformats.org/officeDocument/2006/relationships/tags" Target="../tags/tag371.xml"/><Relationship Id="rId14" Type="http://schemas.openxmlformats.org/officeDocument/2006/relationships/tags" Target="../tags/tag366.xml"/><Relationship Id="rId22" Type="http://schemas.openxmlformats.org/officeDocument/2006/relationships/tags" Target="../tags/tag374.xml"/><Relationship Id="rId27" Type="http://schemas.openxmlformats.org/officeDocument/2006/relationships/tags" Target="../tags/tag379.xml"/><Relationship Id="rId30" Type="http://schemas.openxmlformats.org/officeDocument/2006/relationships/tags" Target="../tags/tag382.xml"/><Relationship Id="rId35" Type="http://schemas.openxmlformats.org/officeDocument/2006/relationships/tags" Target="../tags/tag387.xml"/><Relationship Id="rId43" Type="http://schemas.openxmlformats.org/officeDocument/2006/relationships/tags" Target="../tags/tag395.xml"/><Relationship Id="rId48" Type="http://schemas.openxmlformats.org/officeDocument/2006/relationships/tags" Target="../tags/tag400.xml"/><Relationship Id="rId56" Type="http://schemas.openxmlformats.org/officeDocument/2006/relationships/tags" Target="../tags/tag408.xml"/><Relationship Id="rId8" Type="http://schemas.openxmlformats.org/officeDocument/2006/relationships/tags" Target="../tags/tag360.xml"/><Relationship Id="rId51" Type="http://schemas.openxmlformats.org/officeDocument/2006/relationships/tags" Target="../tags/tag403.xml"/><Relationship Id="rId3" Type="http://schemas.openxmlformats.org/officeDocument/2006/relationships/tags" Target="../tags/tag355.xml"/><Relationship Id="rId12" Type="http://schemas.openxmlformats.org/officeDocument/2006/relationships/tags" Target="../tags/tag364.xml"/><Relationship Id="rId17" Type="http://schemas.openxmlformats.org/officeDocument/2006/relationships/tags" Target="../tags/tag369.xml"/><Relationship Id="rId25" Type="http://schemas.openxmlformats.org/officeDocument/2006/relationships/tags" Target="../tags/tag377.xml"/><Relationship Id="rId33" Type="http://schemas.openxmlformats.org/officeDocument/2006/relationships/tags" Target="../tags/tag385.xml"/><Relationship Id="rId38" Type="http://schemas.openxmlformats.org/officeDocument/2006/relationships/tags" Target="../tags/tag390.xml"/><Relationship Id="rId46" Type="http://schemas.openxmlformats.org/officeDocument/2006/relationships/tags" Target="../tags/tag398.xml"/><Relationship Id="rId59" Type="http://schemas.openxmlformats.org/officeDocument/2006/relationships/tags" Target="../tags/tag411.xml"/><Relationship Id="rId20" Type="http://schemas.openxmlformats.org/officeDocument/2006/relationships/tags" Target="../tags/tag372.xml"/><Relationship Id="rId41" Type="http://schemas.openxmlformats.org/officeDocument/2006/relationships/tags" Target="../tags/tag393.xml"/><Relationship Id="rId54" Type="http://schemas.openxmlformats.org/officeDocument/2006/relationships/tags" Target="../tags/tag406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5" Type="http://schemas.openxmlformats.org/officeDocument/2006/relationships/tags" Target="../tags/tag367.xml"/><Relationship Id="rId23" Type="http://schemas.openxmlformats.org/officeDocument/2006/relationships/tags" Target="../tags/tag375.xml"/><Relationship Id="rId28" Type="http://schemas.openxmlformats.org/officeDocument/2006/relationships/tags" Target="../tags/tag380.xml"/><Relationship Id="rId36" Type="http://schemas.openxmlformats.org/officeDocument/2006/relationships/tags" Target="../tags/tag388.xml"/><Relationship Id="rId49" Type="http://schemas.openxmlformats.org/officeDocument/2006/relationships/tags" Target="../tags/tag401.xml"/><Relationship Id="rId57" Type="http://schemas.openxmlformats.org/officeDocument/2006/relationships/tags" Target="../tags/tag409.xml"/><Relationship Id="rId10" Type="http://schemas.openxmlformats.org/officeDocument/2006/relationships/tags" Target="../tags/tag362.xml"/><Relationship Id="rId31" Type="http://schemas.openxmlformats.org/officeDocument/2006/relationships/tags" Target="../tags/tag383.xml"/><Relationship Id="rId44" Type="http://schemas.openxmlformats.org/officeDocument/2006/relationships/tags" Target="../tags/tag396.xml"/><Relationship Id="rId52" Type="http://schemas.openxmlformats.org/officeDocument/2006/relationships/tags" Target="../tags/tag404.xml"/><Relationship Id="rId60" Type="http://schemas.openxmlformats.org/officeDocument/2006/relationships/tags" Target="../tags/tag412.xml"/><Relationship Id="rId4" Type="http://schemas.openxmlformats.org/officeDocument/2006/relationships/tags" Target="../tags/tag356.xml"/><Relationship Id="rId9" Type="http://schemas.openxmlformats.org/officeDocument/2006/relationships/tags" Target="../tags/tag36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5.xml"/><Relationship Id="rId1" Type="http://schemas.openxmlformats.org/officeDocument/2006/relationships/tags" Target="../tags/tag414.xml"/><Relationship Id="rId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23.xml"/><Relationship Id="rId13" Type="http://schemas.openxmlformats.org/officeDocument/2006/relationships/tags" Target="../tags/tag428.xml"/><Relationship Id="rId18" Type="http://schemas.openxmlformats.org/officeDocument/2006/relationships/tags" Target="../tags/tag433.xml"/><Relationship Id="rId26" Type="http://schemas.openxmlformats.org/officeDocument/2006/relationships/tags" Target="../tags/tag441.xml"/><Relationship Id="rId3" Type="http://schemas.openxmlformats.org/officeDocument/2006/relationships/tags" Target="../tags/tag418.xml"/><Relationship Id="rId21" Type="http://schemas.openxmlformats.org/officeDocument/2006/relationships/tags" Target="../tags/tag436.xml"/><Relationship Id="rId7" Type="http://schemas.openxmlformats.org/officeDocument/2006/relationships/tags" Target="../tags/tag422.xml"/><Relationship Id="rId12" Type="http://schemas.openxmlformats.org/officeDocument/2006/relationships/tags" Target="../tags/tag427.xml"/><Relationship Id="rId17" Type="http://schemas.openxmlformats.org/officeDocument/2006/relationships/tags" Target="../tags/tag432.xml"/><Relationship Id="rId25" Type="http://schemas.openxmlformats.org/officeDocument/2006/relationships/tags" Target="../tags/tag440.xml"/><Relationship Id="rId2" Type="http://schemas.openxmlformats.org/officeDocument/2006/relationships/tags" Target="../tags/tag417.xml"/><Relationship Id="rId16" Type="http://schemas.openxmlformats.org/officeDocument/2006/relationships/tags" Target="../tags/tag431.xml"/><Relationship Id="rId20" Type="http://schemas.openxmlformats.org/officeDocument/2006/relationships/tags" Target="../tags/tag435.xml"/><Relationship Id="rId1" Type="http://schemas.openxmlformats.org/officeDocument/2006/relationships/tags" Target="../tags/tag416.xml"/><Relationship Id="rId6" Type="http://schemas.openxmlformats.org/officeDocument/2006/relationships/tags" Target="../tags/tag421.xml"/><Relationship Id="rId11" Type="http://schemas.openxmlformats.org/officeDocument/2006/relationships/tags" Target="../tags/tag426.xml"/><Relationship Id="rId24" Type="http://schemas.openxmlformats.org/officeDocument/2006/relationships/tags" Target="../tags/tag439.xml"/><Relationship Id="rId5" Type="http://schemas.openxmlformats.org/officeDocument/2006/relationships/tags" Target="../tags/tag420.xml"/><Relationship Id="rId15" Type="http://schemas.openxmlformats.org/officeDocument/2006/relationships/tags" Target="../tags/tag430.xml"/><Relationship Id="rId23" Type="http://schemas.openxmlformats.org/officeDocument/2006/relationships/tags" Target="../tags/tag438.xml"/><Relationship Id="rId28" Type="http://schemas.openxmlformats.org/officeDocument/2006/relationships/notesSlide" Target="../notesSlides/notesSlide14.xml"/><Relationship Id="rId10" Type="http://schemas.openxmlformats.org/officeDocument/2006/relationships/tags" Target="../tags/tag425.xml"/><Relationship Id="rId19" Type="http://schemas.openxmlformats.org/officeDocument/2006/relationships/tags" Target="../tags/tag434.xml"/><Relationship Id="rId4" Type="http://schemas.openxmlformats.org/officeDocument/2006/relationships/tags" Target="../tags/tag419.xml"/><Relationship Id="rId9" Type="http://schemas.openxmlformats.org/officeDocument/2006/relationships/tags" Target="../tags/tag424.xml"/><Relationship Id="rId14" Type="http://schemas.openxmlformats.org/officeDocument/2006/relationships/tags" Target="../tags/tag429.xml"/><Relationship Id="rId22" Type="http://schemas.openxmlformats.org/officeDocument/2006/relationships/tags" Target="../tags/tag437.xml"/><Relationship Id="rId27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467.xml"/><Relationship Id="rId21" Type="http://schemas.openxmlformats.org/officeDocument/2006/relationships/tags" Target="../tags/tag462.xml"/><Relationship Id="rId34" Type="http://schemas.openxmlformats.org/officeDocument/2006/relationships/tags" Target="../tags/tag475.xml"/><Relationship Id="rId42" Type="http://schemas.openxmlformats.org/officeDocument/2006/relationships/tags" Target="../tags/tag483.xml"/><Relationship Id="rId47" Type="http://schemas.openxmlformats.org/officeDocument/2006/relationships/tags" Target="../tags/tag488.xml"/><Relationship Id="rId50" Type="http://schemas.openxmlformats.org/officeDocument/2006/relationships/tags" Target="../tags/tag491.xml"/><Relationship Id="rId55" Type="http://schemas.openxmlformats.org/officeDocument/2006/relationships/tags" Target="../tags/tag496.xml"/><Relationship Id="rId63" Type="http://schemas.openxmlformats.org/officeDocument/2006/relationships/tags" Target="../tags/tag504.xml"/><Relationship Id="rId7" Type="http://schemas.openxmlformats.org/officeDocument/2006/relationships/tags" Target="../tags/tag448.xml"/><Relationship Id="rId2" Type="http://schemas.openxmlformats.org/officeDocument/2006/relationships/tags" Target="../tags/tag443.xml"/><Relationship Id="rId16" Type="http://schemas.openxmlformats.org/officeDocument/2006/relationships/tags" Target="../tags/tag457.xml"/><Relationship Id="rId29" Type="http://schemas.openxmlformats.org/officeDocument/2006/relationships/tags" Target="../tags/tag470.xml"/><Relationship Id="rId11" Type="http://schemas.openxmlformats.org/officeDocument/2006/relationships/tags" Target="../tags/tag452.xml"/><Relationship Id="rId24" Type="http://schemas.openxmlformats.org/officeDocument/2006/relationships/tags" Target="../tags/tag465.xml"/><Relationship Id="rId32" Type="http://schemas.openxmlformats.org/officeDocument/2006/relationships/tags" Target="../tags/tag473.xml"/><Relationship Id="rId37" Type="http://schemas.openxmlformats.org/officeDocument/2006/relationships/tags" Target="../tags/tag478.xml"/><Relationship Id="rId40" Type="http://schemas.openxmlformats.org/officeDocument/2006/relationships/tags" Target="../tags/tag481.xml"/><Relationship Id="rId45" Type="http://schemas.openxmlformats.org/officeDocument/2006/relationships/tags" Target="../tags/tag486.xml"/><Relationship Id="rId53" Type="http://schemas.openxmlformats.org/officeDocument/2006/relationships/tags" Target="../tags/tag494.xml"/><Relationship Id="rId58" Type="http://schemas.openxmlformats.org/officeDocument/2006/relationships/tags" Target="../tags/tag499.xml"/><Relationship Id="rId5" Type="http://schemas.openxmlformats.org/officeDocument/2006/relationships/tags" Target="../tags/tag446.xml"/><Relationship Id="rId61" Type="http://schemas.openxmlformats.org/officeDocument/2006/relationships/tags" Target="../tags/tag502.xml"/><Relationship Id="rId19" Type="http://schemas.openxmlformats.org/officeDocument/2006/relationships/tags" Target="../tags/tag460.xml"/><Relationship Id="rId14" Type="http://schemas.openxmlformats.org/officeDocument/2006/relationships/tags" Target="../tags/tag455.xml"/><Relationship Id="rId22" Type="http://schemas.openxmlformats.org/officeDocument/2006/relationships/tags" Target="../tags/tag463.xml"/><Relationship Id="rId27" Type="http://schemas.openxmlformats.org/officeDocument/2006/relationships/tags" Target="../tags/tag468.xml"/><Relationship Id="rId30" Type="http://schemas.openxmlformats.org/officeDocument/2006/relationships/tags" Target="../tags/tag471.xml"/><Relationship Id="rId35" Type="http://schemas.openxmlformats.org/officeDocument/2006/relationships/tags" Target="../tags/tag476.xml"/><Relationship Id="rId43" Type="http://schemas.openxmlformats.org/officeDocument/2006/relationships/tags" Target="../tags/tag484.xml"/><Relationship Id="rId48" Type="http://schemas.openxmlformats.org/officeDocument/2006/relationships/tags" Target="../tags/tag489.xml"/><Relationship Id="rId56" Type="http://schemas.openxmlformats.org/officeDocument/2006/relationships/tags" Target="../tags/tag497.xml"/><Relationship Id="rId64" Type="http://schemas.openxmlformats.org/officeDocument/2006/relationships/tags" Target="../tags/tag505.xml"/><Relationship Id="rId8" Type="http://schemas.openxmlformats.org/officeDocument/2006/relationships/tags" Target="../tags/tag449.xml"/><Relationship Id="rId51" Type="http://schemas.openxmlformats.org/officeDocument/2006/relationships/tags" Target="../tags/tag492.xml"/><Relationship Id="rId3" Type="http://schemas.openxmlformats.org/officeDocument/2006/relationships/tags" Target="../tags/tag444.xml"/><Relationship Id="rId12" Type="http://schemas.openxmlformats.org/officeDocument/2006/relationships/tags" Target="../tags/tag453.xml"/><Relationship Id="rId17" Type="http://schemas.openxmlformats.org/officeDocument/2006/relationships/tags" Target="../tags/tag458.xml"/><Relationship Id="rId25" Type="http://schemas.openxmlformats.org/officeDocument/2006/relationships/tags" Target="../tags/tag466.xml"/><Relationship Id="rId33" Type="http://schemas.openxmlformats.org/officeDocument/2006/relationships/tags" Target="../tags/tag474.xml"/><Relationship Id="rId38" Type="http://schemas.openxmlformats.org/officeDocument/2006/relationships/tags" Target="../tags/tag479.xml"/><Relationship Id="rId46" Type="http://schemas.openxmlformats.org/officeDocument/2006/relationships/tags" Target="../tags/tag487.xml"/><Relationship Id="rId59" Type="http://schemas.openxmlformats.org/officeDocument/2006/relationships/tags" Target="../tags/tag500.xml"/><Relationship Id="rId20" Type="http://schemas.openxmlformats.org/officeDocument/2006/relationships/tags" Target="../tags/tag461.xml"/><Relationship Id="rId41" Type="http://schemas.openxmlformats.org/officeDocument/2006/relationships/tags" Target="../tags/tag482.xml"/><Relationship Id="rId54" Type="http://schemas.openxmlformats.org/officeDocument/2006/relationships/tags" Target="../tags/tag495.xml"/><Relationship Id="rId62" Type="http://schemas.openxmlformats.org/officeDocument/2006/relationships/tags" Target="../tags/tag503.xml"/><Relationship Id="rId1" Type="http://schemas.openxmlformats.org/officeDocument/2006/relationships/tags" Target="../tags/tag442.xml"/><Relationship Id="rId6" Type="http://schemas.openxmlformats.org/officeDocument/2006/relationships/tags" Target="../tags/tag447.xml"/><Relationship Id="rId15" Type="http://schemas.openxmlformats.org/officeDocument/2006/relationships/tags" Target="../tags/tag456.xml"/><Relationship Id="rId23" Type="http://schemas.openxmlformats.org/officeDocument/2006/relationships/tags" Target="../tags/tag464.xml"/><Relationship Id="rId28" Type="http://schemas.openxmlformats.org/officeDocument/2006/relationships/tags" Target="../tags/tag469.xml"/><Relationship Id="rId36" Type="http://schemas.openxmlformats.org/officeDocument/2006/relationships/tags" Target="../tags/tag477.xml"/><Relationship Id="rId49" Type="http://schemas.openxmlformats.org/officeDocument/2006/relationships/tags" Target="../tags/tag490.xml"/><Relationship Id="rId57" Type="http://schemas.openxmlformats.org/officeDocument/2006/relationships/tags" Target="../tags/tag498.xml"/><Relationship Id="rId10" Type="http://schemas.openxmlformats.org/officeDocument/2006/relationships/tags" Target="../tags/tag451.xml"/><Relationship Id="rId31" Type="http://schemas.openxmlformats.org/officeDocument/2006/relationships/tags" Target="../tags/tag472.xml"/><Relationship Id="rId44" Type="http://schemas.openxmlformats.org/officeDocument/2006/relationships/tags" Target="../tags/tag485.xml"/><Relationship Id="rId52" Type="http://schemas.openxmlformats.org/officeDocument/2006/relationships/tags" Target="../tags/tag493.xml"/><Relationship Id="rId60" Type="http://schemas.openxmlformats.org/officeDocument/2006/relationships/tags" Target="../tags/tag501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45.xml"/><Relationship Id="rId9" Type="http://schemas.openxmlformats.org/officeDocument/2006/relationships/tags" Target="../tags/tag450.xml"/><Relationship Id="rId13" Type="http://schemas.openxmlformats.org/officeDocument/2006/relationships/tags" Target="../tags/tag454.xml"/><Relationship Id="rId18" Type="http://schemas.openxmlformats.org/officeDocument/2006/relationships/tags" Target="../tags/tag459.xml"/><Relationship Id="rId39" Type="http://schemas.openxmlformats.org/officeDocument/2006/relationships/tags" Target="../tags/tag48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7.xml"/><Relationship Id="rId1" Type="http://schemas.openxmlformats.org/officeDocument/2006/relationships/tags" Target="../tags/tag506.xml"/><Relationship Id="rId4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9.xml"/><Relationship Id="rId1" Type="http://schemas.openxmlformats.org/officeDocument/2006/relationships/tags" Target="../tags/tag508.xml"/><Relationship Id="rId4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1.xml"/><Relationship Id="rId1" Type="http://schemas.openxmlformats.org/officeDocument/2006/relationships/tags" Target="../tags/tag510.xml"/><Relationship Id="rId4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3.xml"/><Relationship Id="rId1" Type="http://schemas.openxmlformats.org/officeDocument/2006/relationships/tags" Target="../tags/tag512.xml"/><Relationship Id="rId4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5.xml"/><Relationship Id="rId1" Type="http://schemas.openxmlformats.org/officeDocument/2006/relationships/tags" Target="../tags/tag514.xml"/><Relationship Id="rId4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1.xml"/><Relationship Id="rId3" Type="http://schemas.openxmlformats.org/officeDocument/2006/relationships/tags" Target="../tags/tag5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18.xml"/><Relationship Id="rId1" Type="http://schemas.openxmlformats.org/officeDocument/2006/relationships/tags" Target="../tags/tag517.xml"/><Relationship Id="rId6" Type="http://schemas.openxmlformats.org/officeDocument/2006/relationships/tags" Target="../tags/tag522.xml"/><Relationship Id="rId5" Type="http://schemas.openxmlformats.org/officeDocument/2006/relationships/tags" Target="../tags/tag521.xml"/><Relationship Id="rId4" Type="http://schemas.openxmlformats.org/officeDocument/2006/relationships/tags" Target="../tags/tag520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535.xml"/><Relationship Id="rId18" Type="http://schemas.openxmlformats.org/officeDocument/2006/relationships/tags" Target="../tags/tag540.xml"/><Relationship Id="rId26" Type="http://schemas.openxmlformats.org/officeDocument/2006/relationships/tags" Target="../tags/tag548.xml"/><Relationship Id="rId3" Type="http://schemas.openxmlformats.org/officeDocument/2006/relationships/tags" Target="../tags/tag525.xml"/><Relationship Id="rId21" Type="http://schemas.openxmlformats.org/officeDocument/2006/relationships/tags" Target="../tags/tag543.xml"/><Relationship Id="rId7" Type="http://schemas.openxmlformats.org/officeDocument/2006/relationships/tags" Target="../tags/tag529.xml"/><Relationship Id="rId12" Type="http://schemas.openxmlformats.org/officeDocument/2006/relationships/tags" Target="../tags/tag534.xml"/><Relationship Id="rId17" Type="http://schemas.openxmlformats.org/officeDocument/2006/relationships/tags" Target="../tags/tag539.xml"/><Relationship Id="rId25" Type="http://schemas.openxmlformats.org/officeDocument/2006/relationships/tags" Target="../tags/tag547.xml"/><Relationship Id="rId33" Type="http://schemas.openxmlformats.org/officeDocument/2006/relationships/notesSlide" Target="../notesSlides/notesSlide22.xml"/><Relationship Id="rId2" Type="http://schemas.openxmlformats.org/officeDocument/2006/relationships/tags" Target="../tags/tag524.xml"/><Relationship Id="rId16" Type="http://schemas.openxmlformats.org/officeDocument/2006/relationships/tags" Target="../tags/tag538.xml"/><Relationship Id="rId20" Type="http://schemas.openxmlformats.org/officeDocument/2006/relationships/tags" Target="../tags/tag542.xml"/><Relationship Id="rId29" Type="http://schemas.openxmlformats.org/officeDocument/2006/relationships/tags" Target="../tags/tag551.xml"/><Relationship Id="rId1" Type="http://schemas.openxmlformats.org/officeDocument/2006/relationships/tags" Target="../tags/tag523.xml"/><Relationship Id="rId6" Type="http://schemas.openxmlformats.org/officeDocument/2006/relationships/tags" Target="../tags/tag528.xml"/><Relationship Id="rId11" Type="http://schemas.openxmlformats.org/officeDocument/2006/relationships/tags" Target="../tags/tag533.xml"/><Relationship Id="rId24" Type="http://schemas.openxmlformats.org/officeDocument/2006/relationships/tags" Target="../tags/tag546.xml"/><Relationship Id="rId32" Type="http://schemas.openxmlformats.org/officeDocument/2006/relationships/slideLayout" Target="../slideLayouts/slideLayout12.xml"/><Relationship Id="rId5" Type="http://schemas.openxmlformats.org/officeDocument/2006/relationships/tags" Target="../tags/tag527.xml"/><Relationship Id="rId15" Type="http://schemas.openxmlformats.org/officeDocument/2006/relationships/tags" Target="../tags/tag537.xml"/><Relationship Id="rId23" Type="http://schemas.openxmlformats.org/officeDocument/2006/relationships/tags" Target="../tags/tag545.xml"/><Relationship Id="rId28" Type="http://schemas.openxmlformats.org/officeDocument/2006/relationships/tags" Target="../tags/tag550.xml"/><Relationship Id="rId10" Type="http://schemas.openxmlformats.org/officeDocument/2006/relationships/tags" Target="../tags/tag532.xml"/><Relationship Id="rId19" Type="http://schemas.openxmlformats.org/officeDocument/2006/relationships/tags" Target="../tags/tag541.xml"/><Relationship Id="rId31" Type="http://schemas.openxmlformats.org/officeDocument/2006/relationships/tags" Target="../tags/tag553.xml"/><Relationship Id="rId4" Type="http://schemas.openxmlformats.org/officeDocument/2006/relationships/tags" Target="../tags/tag526.xml"/><Relationship Id="rId9" Type="http://schemas.openxmlformats.org/officeDocument/2006/relationships/tags" Target="../tags/tag531.xml"/><Relationship Id="rId14" Type="http://schemas.openxmlformats.org/officeDocument/2006/relationships/tags" Target="../tags/tag536.xml"/><Relationship Id="rId22" Type="http://schemas.openxmlformats.org/officeDocument/2006/relationships/tags" Target="../tags/tag544.xml"/><Relationship Id="rId27" Type="http://schemas.openxmlformats.org/officeDocument/2006/relationships/tags" Target="../tags/tag549.xml"/><Relationship Id="rId30" Type="http://schemas.openxmlformats.org/officeDocument/2006/relationships/tags" Target="../tags/tag552.xml"/><Relationship Id="rId8" Type="http://schemas.openxmlformats.org/officeDocument/2006/relationships/tags" Target="../tags/tag530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566.xml"/><Relationship Id="rId18" Type="http://schemas.openxmlformats.org/officeDocument/2006/relationships/tags" Target="../tags/tag571.xml"/><Relationship Id="rId26" Type="http://schemas.openxmlformats.org/officeDocument/2006/relationships/tags" Target="../tags/tag579.xml"/><Relationship Id="rId39" Type="http://schemas.openxmlformats.org/officeDocument/2006/relationships/tags" Target="../tags/tag592.xml"/><Relationship Id="rId21" Type="http://schemas.openxmlformats.org/officeDocument/2006/relationships/tags" Target="../tags/tag574.xml"/><Relationship Id="rId34" Type="http://schemas.openxmlformats.org/officeDocument/2006/relationships/tags" Target="../tags/tag587.xml"/><Relationship Id="rId42" Type="http://schemas.openxmlformats.org/officeDocument/2006/relationships/tags" Target="../tags/tag595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560.xml"/><Relationship Id="rId2" Type="http://schemas.openxmlformats.org/officeDocument/2006/relationships/tags" Target="../tags/tag555.xml"/><Relationship Id="rId16" Type="http://schemas.openxmlformats.org/officeDocument/2006/relationships/tags" Target="../tags/tag569.xml"/><Relationship Id="rId29" Type="http://schemas.openxmlformats.org/officeDocument/2006/relationships/tags" Target="../tags/tag582.xml"/><Relationship Id="rId1" Type="http://schemas.openxmlformats.org/officeDocument/2006/relationships/tags" Target="../tags/tag554.xml"/><Relationship Id="rId6" Type="http://schemas.openxmlformats.org/officeDocument/2006/relationships/tags" Target="../tags/tag559.xml"/><Relationship Id="rId11" Type="http://schemas.openxmlformats.org/officeDocument/2006/relationships/tags" Target="../tags/tag564.xml"/><Relationship Id="rId24" Type="http://schemas.openxmlformats.org/officeDocument/2006/relationships/tags" Target="../tags/tag577.xml"/><Relationship Id="rId32" Type="http://schemas.openxmlformats.org/officeDocument/2006/relationships/tags" Target="../tags/tag585.xml"/><Relationship Id="rId37" Type="http://schemas.openxmlformats.org/officeDocument/2006/relationships/tags" Target="../tags/tag590.xml"/><Relationship Id="rId40" Type="http://schemas.openxmlformats.org/officeDocument/2006/relationships/tags" Target="../tags/tag593.xml"/><Relationship Id="rId45" Type="http://schemas.openxmlformats.org/officeDocument/2006/relationships/tags" Target="../tags/tag598.xml"/><Relationship Id="rId5" Type="http://schemas.openxmlformats.org/officeDocument/2006/relationships/tags" Target="../tags/tag558.xml"/><Relationship Id="rId15" Type="http://schemas.openxmlformats.org/officeDocument/2006/relationships/tags" Target="../tags/tag568.xml"/><Relationship Id="rId23" Type="http://schemas.openxmlformats.org/officeDocument/2006/relationships/tags" Target="../tags/tag576.xml"/><Relationship Id="rId28" Type="http://schemas.openxmlformats.org/officeDocument/2006/relationships/tags" Target="../tags/tag581.xml"/><Relationship Id="rId36" Type="http://schemas.openxmlformats.org/officeDocument/2006/relationships/tags" Target="../tags/tag589.xml"/><Relationship Id="rId10" Type="http://schemas.openxmlformats.org/officeDocument/2006/relationships/tags" Target="../tags/tag563.xml"/><Relationship Id="rId19" Type="http://schemas.openxmlformats.org/officeDocument/2006/relationships/tags" Target="../tags/tag572.xml"/><Relationship Id="rId31" Type="http://schemas.openxmlformats.org/officeDocument/2006/relationships/tags" Target="../tags/tag584.xml"/><Relationship Id="rId44" Type="http://schemas.openxmlformats.org/officeDocument/2006/relationships/tags" Target="../tags/tag597.xml"/><Relationship Id="rId4" Type="http://schemas.openxmlformats.org/officeDocument/2006/relationships/tags" Target="../tags/tag557.xml"/><Relationship Id="rId9" Type="http://schemas.openxmlformats.org/officeDocument/2006/relationships/tags" Target="../tags/tag562.xml"/><Relationship Id="rId14" Type="http://schemas.openxmlformats.org/officeDocument/2006/relationships/tags" Target="../tags/tag567.xml"/><Relationship Id="rId22" Type="http://schemas.openxmlformats.org/officeDocument/2006/relationships/tags" Target="../tags/tag575.xml"/><Relationship Id="rId27" Type="http://schemas.openxmlformats.org/officeDocument/2006/relationships/tags" Target="../tags/tag580.xml"/><Relationship Id="rId30" Type="http://schemas.openxmlformats.org/officeDocument/2006/relationships/tags" Target="../tags/tag583.xml"/><Relationship Id="rId35" Type="http://schemas.openxmlformats.org/officeDocument/2006/relationships/tags" Target="../tags/tag588.xml"/><Relationship Id="rId43" Type="http://schemas.openxmlformats.org/officeDocument/2006/relationships/tags" Target="../tags/tag596.xml"/><Relationship Id="rId48" Type="http://schemas.openxmlformats.org/officeDocument/2006/relationships/notesSlide" Target="../notesSlides/notesSlide23.xml"/><Relationship Id="rId8" Type="http://schemas.openxmlformats.org/officeDocument/2006/relationships/tags" Target="../tags/tag561.xml"/><Relationship Id="rId3" Type="http://schemas.openxmlformats.org/officeDocument/2006/relationships/tags" Target="../tags/tag556.xml"/><Relationship Id="rId12" Type="http://schemas.openxmlformats.org/officeDocument/2006/relationships/tags" Target="../tags/tag565.xml"/><Relationship Id="rId17" Type="http://schemas.openxmlformats.org/officeDocument/2006/relationships/tags" Target="../tags/tag570.xml"/><Relationship Id="rId25" Type="http://schemas.openxmlformats.org/officeDocument/2006/relationships/tags" Target="../tags/tag578.xml"/><Relationship Id="rId33" Type="http://schemas.openxmlformats.org/officeDocument/2006/relationships/tags" Target="../tags/tag586.xml"/><Relationship Id="rId38" Type="http://schemas.openxmlformats.org/officeDocument/2006/relationships/tags" Target="../tags/tag591.xml"/><Relationship Id="rId46" Type="http://schemas.openxmlformats.org/officeDocument/2006/relationships/tags" Target="../tags/tag599.xml"/><Relationship Id="rId20" Type="http://schemas.openxmlformats.org/officeDocument/2006/relationships/tags" Target="../tags/tag573.xml"/><Relationship Id="rId41" Type="http://schemas.openxmlformats.org/officeDocument/2006/relationships/tags" Target="../tags/tag59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01.xml"/><Relationship Id="rId7" Type="http://schemas.openxmlformats.org/officeDocument/2006/relationships/oleObject" Target="../embeddings/oleObject1.bin"/><Relationship Id="rId2" Type="http://schemas.openxmlformats.org/officeDocument/2006/relationships/tags" Target="../tags/tag600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0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04.xml"/><Relationship Id="rId7" Type="http://schemas.openxmlformats.org/officeDocument/2006/relationships/oleObject" Target="../embeddings/oleObject2.bin"/><Relationship Id="rId2" Type="http://schemas.openxmlformats.org/officeDocument/2006/relationships/tags" Target="../tags/tag603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0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7.xml"/><Relationship Id="rId1" Type="http://schemas.openxmlformats.org/officeDocument/2006/relationships/tags" Target="../tags/tag606.xml"/><Relationship Id="rId4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9.xml"/><Relationship Id="rId1" Type="http://schemas.openxmlformats.org/officeDocument/2006/relationships/tags" Target="../tags/tag608.xml"/><Relationship Id="rId4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3" Type="http://schemas.openxmlformats.org/officeDocument/2006/relationships/tags" Target="../tags/tag622.xml"/><Relationship Id="rId18" Type="http://schemas.openxmlformats.org/officeDocument/2006/relationships/tags" Target="../tags/tag627.xml"/><Relationship Id="rId26" Type="http://schemas.openxmlformats.org/officeDocument/2006/relationships/tags" Target="../tags/tag635.xml"/><Relationship Id="rId3" Type="http://schemas.openxmlformats.org/officeDocument/2006/relationships/tags" Target="../tags/tag612.xml"/><Relationship Id="rId21" Type="http://schemas.openxmlformats.org/officeDocument/2006/relationships/tags" Target="../tags/tag630.xml"/><Relationship Id="rId34" Type="http://schemas.openxmlformats.org/officeDocument/2006/relationships/slideLayout" Target="../slideLayouts/slideLayout12.xml"/><Relationship Id="rId7" Type="http://schemas.openxmlformats.org/officeDocument/2006/relationships/tags" Target="../tags/tag616.xml"/><Relationship Id="rId12" Type="http://schemas.openxmlformats.org/officeDocument/2006/relationships/tags" Target="../tags/tag621.xml"/><Relationship Id="rId17" Type="http://schemas.openxmlformats.org/officeDocument/2006/relationships/tags" Target="../tags/tag626.xml"/><Relationship Id="rId25" Type="http://schemas.openxmlformats.org/officeDocument/2006/relationships/tags" Target="../tags/tag634.xml"/><Relationship Id="rId33" Type="http://schemas.openxmlformats.org/officeDocument/2006/relationships/tags" Target="../tags/tag642.xml"/><Relationship Id="rId2" Type="http://schemas.openxmlformats.org/officeDocument/2006/relationships/tags" Target="../tags/tag611.xml"/><Relationship Id="rId16" Type="http://schemas.openxmlformats.org/officeDocument/2006/relationships/tags" Target="../tags/tag625.xml"/><Relationship Id="rId20" Type="http://schemas.openxmlformats.org/officeDocument/2006/relationships/tags" Target="../tags/tag629.xml"/><Relationship Id="rId29" Type="http://schemas.openxmlformats.org/officeDocument/2006/relationships/tags" Target="../tags/tag638.xml"/><Relationship Id="rId1" Type="http://schemas.openxmlformats.org/officeDocument/2006/relationships/tags" Target="../tags/tag610.xml"/><Relationship Id="rId6" Type="http://schemas.openxmlformats.org/officeDocument/2006/relationships/tags" Target="../tags/tag615.xml"/><Relationship Id="rId11" Type="http://schemas.openxmlformats.org/officeDocument/2006/relationships/tags" Target="../tags/tag620.xml"/><Relationship Id="rId24" Type="http://schemas.openxmlformats.org/officeDocument/2006/relationships/tags" Target="../tags/tag633.xml"/><Relationship Id="rId32" Type="http://schemas.openxmlformats.org/officeDocument/2006/relationships/tags" Target="../tags/tag641.xml"/><Relationship Id="rId5" Type="http://schemas.openxmlformats.org/officeDocument/2006/relationships/tags" Target="../tags/tag614.xml"/><Relationship Id="rId15" Type="http://schemas.openxmlformats.org/officeDocument/2006/relationships/tags" Target="../tags/tag624.xml"/><Relationship Id="rId23" Type="http://schemas.openxmlformats.org/officeDocument/2006/relationships/tags" Target="../tags/tag632.xml"/><Relationship Id="rId28" Type="http://schemas.openxmlformats.org/officeDocument/2006/relationships/tags" Target="../tags/tag637.xml"/><Relationship Id="rId10" Type="http://schemas.openxmlformats.org/officeDocument/2006/relationships/tags" Target="../tags/tag619.xml"/><Relationship Id="rId19" Type="http://schemas.openxmlformats.org/officeDocument/2006/relationships/tags" Target="../tags/tag628.xml"/><Relationship Id="rId31" Type="http://schemas.openxmlformats.org/officeDocument/2006/relationships/tags" Target="../tags/tag640.xml"/><Relationship Id="rId4" Type="http://schemas.openxmlformats.org/officeDocument/2006/relationships/tags" Target="../tags/tag613.xml"/><Relationship Id="rId9" Type="http://schemas.openxmlformats.org/officeDocument/2006/relationships/tags" Target="../tags/tag618.xml"/><Relationship Id="rId14" Type="http://schemas.openxmlformats.org/officeDocument/2006/relationships/tags" Target="../tags/tag623.xml"/><Relationship Id="rId22" Type="http://schemas.openxmlformats.org/officeDocument/2006/relationships/tags" Target="../tags/tag631.xml"/><Relationship Id="rId27" Type="http://schemas.openxmlformats.org/officeDocument/2006/relationships/tags" Target="../tags/tag636.xml"/><Relationship Id="rId30" Type="http://schemas.openxmlformats.org/officeDocument/2006/relationships/tags" Target="../tags/tag639.xml"/><Relationship Id="rId35" Type="http://schemas.openxmlformats.org/officeDocument/2006/relationships/notesSlide" Target="../notesSlides/notesSlide28.xml"/><Relationship Id="rId8" Type="http://schemas.openxmlformats.org/officeDocument/2006/relationships/tags" Target="../tags/tag6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645.xml"/><Relationship Id="rId2" Type="http://schemas.openxmlformats.org/officeDocument/2006/relationships/tags" Target="../tags/tag644.xml"/><Relationship Id="rId1" Type="http://schemas.openxmlformats.org/officeDocument/2006/relationships/tags" Target="../tags/tag643.xml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7.xml"/><Relationship Id="rId1" Type="http://schemas.openxmlformats.org/officeDocument/2006/relationships/tags" Target="../tags/tag646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" Type="http://schemas.openxmlformats.org/officeDocument/2006/relationships/tags" Target="../tags/tag13.xml"/><Relationship Id="rId21" Type="http://schemas.openxmlformats.org/officeDocument/2006/relationships/tags" Target="../tags/tag31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29" Type="http://schemas.openxmlformats.org/officeDocument/2006/relationships/tags" Target="../tags/tag39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tags" Target="../tags/tag68.xml"/><Relationship Id="rId39" Type="http://schemas.openxmlformats.org/officeDocument/2006/relationships/tags" Target="../tags/tag81.xml"/><Relationship Id="rId21" Type="http://schemas.openxmlformats.org/officeDocument/2006/relationships/tags" Target="../tags/tag63.xml"/><Relationship Id="rId34" Type="http://schemas.openxmlformats.org/officeDocument/2006/relationships/tags" Target="../tags/tag76.xml"/><Relationship Id="rId42" Type="http://schemas.openxmlformats.org/officeDocument/2006/relationships/tags" Target="../tags/tag84.xml"/><Relationship Id="rId47" Type="http://schemas.openxmlformats.org/officeDocument/2006/relationships/tags" Target="../tags/tag89.xml"/><Relationship Id="rId50" Type="http://schemas.openxmlformats.org/officeDocument/2006/relationships/tags" Target="../tags/tag92.xml"/><Relationship Id="rId55" Type="http://schemas.openxmlformats.org/officeDocument/2006/relationships/notesSlide" Target="../notesSlides/notesSlide4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9" Type="http://schemas.openxmlformats.org/officeDocument/2006/relationships/tags" Target="../tags/tag71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32" Type="http://schemas.openxmlformats.org/officeDocument/2006/relationships/tags" Target="../tags/tag74.xml"/><Relationship Id="rId37" Type="http://schemas.openxmlformats.org/officeDocument/2006/relationships/tags" Target="../tags/tag79.xml"/><Relationship Id="rId40" Type="http://schemas.openxmlformats.org/officeDocument/2006/relationships/tags" Target="../tags/tag82.xml"/><Relationship Id="rId45" Type="http://schemas.openxmlformats.org/officeDocument/2006/relationships/tags" Target="../tags/tag87.xml"/><Relationship Id="rId53" Type="http://schemas.openxmlformats.org/officeDocument/2006/relationships/tags" Target="../tags/tag95.xml"/><Relationship Id="rId5" Type="http://schemas.openxmlformats.org/officeDocument/2006/relationships/tags" Target="../tags/tag47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31" Type="http://schemas.openxmlformats.org/officeDocument/2006/relationships/tags" Target="../tags/tag73.xml"/><Relationship Id="rId44" Type="http://schemas.openxmlformats.org/officeDocument/2006/relationships/tags" Target="../tags/tag86.xml"/><Relationship Id="rId52" Type="http://schemas.openxmlformats.org/officeDocument/2006/relationships/tags" Target="../tags/tag94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Relationship Id="rId30" Type="http://schemas.openxmlformats.org/officeDocument/2006/relationships/tags" Target="../tags/tag72.xml"/><Relationship Id="rId35" Type="http://schemas.openxmlformats.org/officeDocument/2006/relationships/tags" Target="../tags/tag77.xml"/><Relationship Id="rId43" Type="http://schemas.openxmlformats.org/officeDocument/2006/relationships/tags" Target="../tags/tag85.xml"/><Relationship Id="rId48" Type="http://schemas.openxmlformats.org/officeDocument/2006/relationships/tags" Target="../tags/tag90.xml"/><Relationship Id="rId8" Type="http://schemas.openxmlformats.org/officeDocument/2006/relationships/tags" Target="../tags/tag50.xml"/><Relationship Id="rId51" Type="http://schemas.openxmlformats.org/officeDocument/2006/relationships/tags" Target="../tags/tag93.xml"/><Relationship Id="rId3" Type="http://schemas.openxmlformats.org/officeDocument/2006/relationships/tags" Target="../tags/tag45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33" Type="http://schemas.openxmlformats.org/officeDocument/2006/relationships/tags" Target="../tags/tag75.xml"/><Relationship Id="rId38" Type="http://schemas.openxmlformats.org/officeDocument/2006/relationships/tags" Target="../tags/tag80.xml"/><Relationship Id="rId46" Type="http://schemas.openxmlformats.org/officeDocument/2006/relationships/tags" Target="../tags/tag88.xml"/><Relationship Id="rId20" Type="http://schemas.openxmlformats.org/officeDocument/2006/relationships/tags" Target="../tags/tag62.xml"/><Relationship Id="rId41" Type="http://schemas.openxmlformats.org/officeDocument/2006/relationships/tags" Target="../tags/tag83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36" Type="http://schemas.openxmlformats.org/officeDocument/2006/relationships/tags" Target="../tags/tag78.xml"/><Relationship Id="rId49" Type="http://schemas.openxmlformats.org/officeDocument/2006/relationships/tags" Target="../tags/tag91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26" Type="http://schemas.openxmlformats.org/officeDocument/2006/relationships/tags" Target="../tags/tag121.xml"/><Relationship Id="rId39" Type="http://schemas.openxmlformats.org/officeDocument/2006/relationships/tags" Target="../tags/tag134.xml"/><Relationship Id="rId21" Type="http://schemas.openxmlformats.org/officeDocument/2006/relationships/tags" Target="../tags/tag116.xml"/><Relationship Id="rId34" Type="http://schemas.openxmlformats.org/officeDocument/2006/relationships/tags" Target="../tags/tag129.xml"/><Relationship Id="rId42" Type="http://schemas.openxmlformats.org/officeDocument/2006/relationships/notesSlide" Target="../notesSlides/notesSlide5.xml"/><Relationship Id="rId7" Type="http://schemas.openxmlformats.org/officeDocument/2006/relationships/tags" Target="../tags/tag10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tags" Target="../tags/tag115.xml"/><Relationship Id="rId29" Type="http://schemas.openxmlformats.org/officeDocument/2006/relationships/tags" Target="../tags/tag12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24" Type="http://schemas.openxmlformats.org/officeDocument/2006/relationships/tags" Target="../tags/tag119.xml"/><Relationship Id="rId32" Type="http://schemas.openxmlformats.org/officeDocument/2006/relationships/tags" Target="../tags/tag127.xml"/><Relationship Id="rId37" Type="http://schemas.openxmlformats.org/officeDocument/2006/relationships/tags" Target="../tags/tag132.xml"/><Relationship Id="rId40" Type="http://schemas.openxmlformats.org/officeDocument/2006/relationships/tags" Target="../tags/tag135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23" Type="http://schemas.openxmlformats.org/officeDocument/2006/relationships/tags" Target="../tags/tag118.xml"/><Relationship Id="rId28" Type="http://schemas.openxmlformats.org/officeDocument/2006/relationships/tags" Target="../tags/tag123.xml"/><Relationship Id="rId36" Type="http://schemas.openxmlformats.org/officeDocument/2006/relationships/tags" Target="../tags/tag131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31" Type="http://schemas.openxmlformats.org/officeDocument/2006/relationships/tags" Target="../tags/tag126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tags" Target="../tags/tag117.xml"/><Relationship Id="rId27" Type="http://schemas.openxmlformats.org/officeDocument/2006/relationships/tags" Target="../tags/tag122.xml"/><Relationship Id="rId30" Type="http://schemas.openxmlformats.org/officeDocument/2006/relationships/tags" Target="../tags/tag125.xml"/><Relationship Id="rId35" Type="http://schemas.openxmlformats.org/officeDocument/2006/relationships/tags" Target="../tags/tag130.xml"/><Relationship Id="rId8" Type="http://schemas.openxmlformats.org/officeDocument/2006/relationships/tags" Target="../tags/tag103.xml"/><Relationship Id="rId3" Type="http://schemas.openxmlformats.org/officeDocument/2006/relationships/tags" Target="../tags/tag98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tags" Target="../tags/tag120.xml"/><Relationship Id="rId33" Type="http://schemas.openxmlformats.org/officeDocument/2006/relationships/tags" Target="../tags/tag128.xml"/><Relationship Id="rId38" Type="http://schemas.openxmlformats.org/officeDocument/2006/relationships/tags" Target="../tags/tag1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Fall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25: Graph Traversal and Shortest Paths and Other Algorithms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Key </a:t>
            </a:r>
            <a:r>
              <a:rPr lang="en-US" altLang="en-US" dirty="0" smtClean="0"/>
              <a:t>observation:  BFS Levels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dirty="0"/>
              <a:t>All edges go between vertices on the same </a:t>
            </a:r>
            <a:r>
              <a:rPr lang="en-US" altLang="en-US" dirty="0" smtClean="0"/>
              <a:t>level </a:t>
            </a:r>
            <a:r>
              <a:rPr lang="en-US" altLang="en-US" dirty="0"/>
              <a:t>or adjacent </a:t>
            </a:r>
            <a:r>
              <a:rPr lang="en-US" altLang="en-US" dirty="0" smtClean="0"/>
              <a:t>levels</a:t>
            </a:r>
            <a:endParaRPr lang="en-US" altLang="en-US" dirty="0"/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8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graph V is bipartite if V can be partitioned into V</a:t>
            </a:r>
            <a:r>
              <a:rPr lang="en-US" altLang="en-US" baseline="-25000"/>
              <a:t>1</a:t>
            </a:r>
            <a:r>
              <a:rPr lang="en-US" altLang="en-US"/>
              <a:t>, V</a:t>
            </a:r>
            <a:r>
              <a:rPr lang="en-US" altLang="en-US" baseline="-25000"/>
              <a:t>2</a:t>
            </a:r>
            <a:r>
              <a:rPr lang="en-US" altLang="en-US"/>
              <a:t> such that all edges go between V</a:t>
            </a:r>
            <a:r>
              <a:rPr lang="en-US" altLang="en-US" baseline="-25000"/>
              <a:t>1</a:t>
            </a:r>
            <a:r>
              <a:rPr lang="en-US" altLang="en-US"/>
              <a:t> and V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59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Run BFS</a:t>
            </a:r>
          </a:p>
          <a:p>
            <a:r>
              <a:rPr lang="en-US" altLang="en-US"/>
              <a:t>Color odd layers red, even layers blue</a:t>
            </a:r>
          </a:p>
          <a:p>
            <a:r>
              <a:rPr lang="en-US" altLang="en-US"/>
              <a:t>If no edges between the same layer, the graph is bipartite</a:t>
            </a:r>
          </a:p>
          <a:p>
            <a:r>
              <a:rPr lang="en-US" altLang="en-US"/>
              <a:t>If edge between two vertices of the same layer, then there is an odd cycle, and the graph is not bipartite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38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 graph is bipartite if and only if it has no odd cycles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72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47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</a:t>
            </a:r>
            <a:r>
              <a:rPr lang="en-US" altLang="en-US" dirty="0" err="1"/>
              <a:t>Dequeue</a:t>
            </a:r>
            <a:r>
              <a:rPr lang="en-US" altLang="en-US" dirty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</a:t>
            </a:r>
            <a:r>
              <a:rPr lang="en-US" altLang="en-US" dirty="0" err="1"/>
              <a:t>Enqueue</a:t>
            </a:r>
            <a:r>
              <a:rPr lang="en-US" altLang="en-US" dirty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	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 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4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/>
              <a:t>Each edge goes between vertices on the same branch</a:t>
            </a:r>
          </a:p>
          <a:p>
            <a:r>
              <a:rPr lang="en-US" altLang="en-US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54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7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  <a:p>
            <a:pPr lvl="1"/>
            <a:r>
              <a:rPr lang="en-US" strike="sngStrike" dirty="0"/>
              <a:t>Intro to graphs</a:t>
            </a:r>
          </a:p>
          <a:p>
            <a:pPr lvl="1"/>
            <a:r>
              <a:rPr lang="en-US" strike="sngStrike" dirty="0"/>
              <a:t>Topological Sort</a:t>
            </a:r>
          </a:p>
          <a:p>
            <a:pPr lvl="1"/>
            <a:r>
              <a:rPr lang="en-US" strike="sngStrike" dirty="0"/>
              <a:t>Parallelism and Concurrency (6 lectures)</a:t>
            </a:r>
          </a:p>
          <a:p>
            <a:pPr lvl="1"/>
            <a:r>
              <a:rPr lang="en-US" dirty="0"/>
              <a:t>Graph Algorithms </a:t>
            </a:r>
          </a:p>
          <a:p>
            <a:pPr lvl="2"/>
            <a:r>
              <a:rPr lang="en-US" dirty="0"/>
              <a:t>Graph Traversal</a:t>
            </a:r>
          </a:p>
          <a:p>
            <a:pPr lvl="2"/>
            <a:r>
              <a:rPr lang="en-US" dirty="0"/>
              <a:t>Shortest Paths</a:t>
            </a:r>
          </a:p>
          <a:p>
            <a:pPr lvl="2"/>
            <a:r>
              <a:rPr lang="en-US" dirty="0"/>
              <a:t>Minimum Spanning Tree</a:t>
            </a:r>
          </a:p>
          <a:p>
            <a:pPr lvl="1"/>
            <a:r>
              <a:rPr lang="en-US" dirty="0"/>
              <a:t>Theory of NP-Completeness (2 lectures)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5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/>
              <a:t>A search algorithm from a vertex v can find all vertices in v’s component</a:t>
            </a:r>
          </a:p>
          <a:p>
            <a:r>
              <a:rPr lang="en-US" altLang="en-US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24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57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 the 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09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/>
              <a:t>But it’s tricky!</a:t>
            </a:r>
          </a:p>
          <a:p>
            <a:r>
              <a:rPr lang="en-US" altLang="en-US" sz="2800"/>
              <a:t>Simpler problem: given a vertex v, compute the vertices in v’s scc in O(n+m) 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40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Paths and connectivity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632750"/>
            <a:ext cx="3962400" cy="472322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72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Shortest Path Problem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219200"/>
            <a:ext cx="85344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/>
              <a:t>	Given a graph </a:t>
            </a:r>
            <a:r>
              <a:rPr lang="en-US" altLang="en-US" sz="2800" i="1" dirty="0"/>
              <a:t>G, </a:t>
            </a:r>
            <a:r>
              <a:rPr lang="en-US" altLang="en-US" sz="2800" dirty="0"/>
              <a:t>and vertices </a:t>
            </a:r>
            <a:r>
              <a:rPr lang="en-US" altLang="en-US" sz="2800" i="1" dirty="0"/>
              <a:t>s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t</a:t>
            </a:r>
            <a:r>
              <a:rPr lang="en-US" altLang="en-US" sz="2800" dirty="0"/>
              <a:t> in </a:t>
            </a:r>
            <a:r>
              <a:rPr lang="en-US" altLang="en-US" sz="2800" i="1" dirty="0"/>
              <a:t>G</a:t>
            </a:r>
            <a:r>
              <a:rPr lang="en-US" altLang="en-US" sz="2800" dirty="0"/>
              <a:t>,</a:t>
            </a:r>
            <a:r>
              <a:rPr lang="en-US" altLang="en-US" sz="2800" dirty="0">
                <a:solidFill>
                  <a:srgbClr val="FF0000"/>
                </a:solidFill>
              </a:rPr>
              <a:t> find the shortest path from </a:t>
            </a:r>
            <a:r>
              <a:rPr lang="en-US" altLang="en-US" sz="2800" i="1" dirty="0">
                <a:solidFill>
                  <a:srgbClr val="FF0000"/>
                </a:solidFill>
              </a:rPr>
              <a:t>s</a:t>
            </a:r>
            <a:r>
              <a:rPr lang="en-US" altLang="en-US" sz="2800" dirty="0">
                <a:solidFill>
                  <a:srgbClr val="FF0000"/>
                </a:solidFill>
              </a:rPr>
              <a:t> to </a:t>
            </a:r>
            <a:r>
              <a:rPr lang="en-US" altLang="en-US" sz="2800" i="1" dirty="0">
                <a:solidFill>
                  <a:srgbClr val="FF0000"/>
                </a:solidFill>
              </a:rPr>
              <a:t>t</a:t>
            </a:r>
            <a:r>
              <a:rPr lang="en-US" altLang="en-US" sz="2800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Two cases: weighted and unweighted.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For a path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… 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k</a:t>
            </a:r>
            <a:endParaRPr lang="en-US" altLang="en-US" sz="2400" i="1" baseline="-25000" dirty="0"/>
          </a:p>
          <a:p>
            <a:pPr lvl="1" eaLnBrk="1" hangingPunct="1"/>
            <a:r>
              <a:rPr lang="en-US" altLang="en-US" sz="2400" i="1" dirty="0">
                <a:solidFill>
                  <a:schemeClr val="accent2"/>
                </a:solidFill>
              </a:rPr>
              <a:t>unweighted length </a:t>
            </a:r>
            <a:r>
              <a:rPr lang="en-US" altLang="en-US" sz="2400" dirty="0"/>
              <a:t>of path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i="1" dirty="0"/>
              <a:t>k</a:t>
            </a:r>
            <a:r>
              <a:rPr lang="en-US" altLang="en-US" sz="2400" dirty="0"/>
              <a:t>            (</a:t>
            </a:r>
            <a:r>
              <a:rPr lang="en-US" altLang="en-US" sz="2400" i="1" dirty="0">
                <a:solidFill>
                  <a:schemeClr val="accent2"/>
                </a:solidFill>
              </a:rPr>
              <a:t>length</a:t>
            </a:r>
            <a:r>
              <a:rPr lang="en-US" altLang="en-US" sz="2400" dirty="0"/>
              <a:t>)</a:t>
            </a:r>
            <a:br>
              <a:rPr lang="en-US" altLang="en-US" sz="2400" dirty="0"/>
            </a:br>
            <a:endParaRPr lang="en-US" altLang="en-US" sz="2400" i="1" dirty="0"/>
          </a:p>
          <a:p>
            <a:pPr lvl="1" eaLnBrk="1" hangingPunct="1"/>
            <a:r>
              <a:rPr lang="en-US" altLang="en-US" sz="2400" i="1" dirty="0">
                <a:solidFill>
                  <a:schemeClr val="accent2"/>
                </a:solidFill>
              </a:rPr>
              <a:t>weighted length</a:t>
            </a:r>
            <a:r>
              <a:rPr lang="en-US" altLang="en-US" sz="2400" dirty="0"/>
              <a:t> of path </a:t>
            </a:r>
            <a:r>
              <a:rPr lang="en-US" altLang="en-US" sz="2400" i="1" dirty="0"/>
              <a:t>p</a:t>
            </a:r>
            <a:r>
              <a:rPr lang="en-US" altLang="en-US" sz="2400" dirty="0"/>
              <a:t> = </a:t>
            </a:r>
            <a:r>
              <a:rPr lang="en-US" altLang="en-US" sz="2400" dirty="0">
                <a:sym typeface="Symbol" pitchFamily="18" charset="2"/>
              </a:rPr>
              <a:t></a:t>
            </a:r>
            <a:r>
              <a:rPr lang="en-US" altLang="en-US" sz="2400" i="1" baseline="-25000" dirty="0">
                <a:sym typeface="Symbol" pitchFamily="18" charset="2"/>
              </a:rPr>
              <a:t>i</a:t>
            </a:r>
            <a:r>
              <a:rPr lang="en-US" altLang="en-US" sz="2400" baseline="-25000" dirty="0">
                <a:sym typeface="Symbol" pitchFamily="18" charset="2"/>
              </a:rPr>
              <a:t>=0..</a:t>
            </a:r>
            <a:r>
              <a:rPr lang="en-US" altLang="en-US" sz="2400" i="1" baseline="-25000" dirty="0">
                <a:sym typeface="Symbol" pitchFamily="18" charset="2"/>
              </a:rPr>
              <a:t>k</a:t>
            </a:r>
            <a:r>
              <a:rPr lang="en-US" altLang="en-US" sz="2400" baseline="-25000" dirty="0">
                <a:sym typeface="Symbol" pitchFamily="18" charset="2"/>
              </a:rPr>
              <a:t>-1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i="1" baseline="-25000" dirty="0">
                <a:sym typeface="Symbol" pitchFamily="18" charset="2"/>
              </a:rPr>
              <a:t>i,i</a:t>
            </a:r>
            <a:r>
              <a:rPr lang="en-US" altLang="en-US" sz="2400" baseline="-25000" dirty="0">
                <a:sym typeface="Symbol" pitchFamily="18" charset="2"/>
              </a:rPr>
              <a:t>+1    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i="1" dirty="0">
                <a:solidFill>
                  <a:schemeClr val="accent2"/>
                </a:solidFill>
                <a:sym typeface="Symbol" pitchFamily="18" charset="2"/>
              </a:rPr>
              <a:t>cost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lvl="1" eaLnBrk="1" hangingPunct="1"/>
            <a:endParaRPr lang="en-US" altLang="en-US" sz="2400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5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839200" cy="838200"/>
          </a:xfrm>
          <a:noFill/>
        </p:spPr>
        <p:txBody>
          <a:bodyPr/>
          <a:lstStyle/>
          <a:p>
            <a:pPr eaLnBrk="1" hangingPunct="1"/>
            <a:r>
              <a:rPr lang="en-US" altLang="en-US" sz="4000" u="sng" dirty="0"/>
              <a:t>Single Source</a:t>
            </a:r>
            <a:r>
              <a:rPr lang="en-US" altLang="en-US" sz="4000" dirty="0"/>
              <a:t> Shortest Paths (SSSP)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219200"/>
            <a:ext cx="8610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	</a:t>
            </a:r>
            <a:r>
              <a:rPr lang="en-US" altLang="en-US"/>
              <a:t>Given a graph </a:t>
            </a:r>
            <a:r>
              <a:rPr lang="en-US" altLang="en-US" i="1"/>
              <a:t>G </a:t>
            </a:r>
            <a:r>
              <a:rPr lang="en-US" altLang="en-US"/>
              <a:t>and vertex </a:t>
            </a:r>
            <a:r>
              <a:rPr lang="en-US" altLang="en-US" i="1"/>
              <a:t>s</a:t>
            </a:r>
            <a:r>
              <a:rPr lang="en-US" altLang="en-US"/>
              <a:t>,</a:t>
            </a:r>
            <a:r>
              <a:rPr lang="en-US" altLang="en-US">
                <a:solidFill>
                  <a:srgbClr val="FF0000"/>
                </a:solidFill>
              </a:rPr>
              <a:t> find the shortest paths from </a:t>
            </a:r>
            <a:r>
              <a:rPr lang="en-US" altLang="en-US" i="1">
                <a:solidFill>
                  <a:srgbClr val="FF0000"/>
                </a:solidFill>
              </a:rPr>
              <a:t>s</a:t>
            </a:r>
            <a:r>
              <a:rPr lang="en-US" altLang="en-US">
                <a:solidFill>
                  <a:srgbClr val="FF0000"/>
                </a:solidFill>
              </a:rPr>
              <a:t> to </a:t>
            </a:r>
            <a:r>
              <a:rPr lang="en-US" altLang="en-US" u="sng">
                <a:solidFill>
                  <a:srgbClr val="FF0000"/>
                </a:solidFill>
              </a:rPr>
              <a:t>all</a:t>
            </a:r>
            <a:r>
              <a:rPr lang="en-US" altLang="en-US">
                <a:solidFill>
                  <a:srgbClr val="FF0000"/>
                </a:solidFill>
              </a:rPr>
              <a:t> vertices in G.</a:t>
            </a:r>
          </a:p>
          <a:p>
            <a:pPr eaLnBrk="1" hangingPunct="1"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/>
              <a:t>How much harder is this than finding single shortest path from s to t?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44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Variations of SSSP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Weighted </a:t>
            </a:r>
            <a:r>
              <a:rPr lang="en-US" altLang="en-US" dirty="0" smtClean="0"/>
              <a:t>vs </a:t>
            </a:r>
            <a:r>
              <a:rPr lang="en-US" altLang="en-US" dirty="0"/>
              <a:t>unweighted</a:t>
            </a:r>
          </a:p>
          <a:p>
            <a:pPr lvl="1" eaLnBrk="1" hangingPunct="1"/>
            <a:r>
              <a:rPr lang="en-US" altLang="en-US" dirty="0"/>
              <a:t>Directed vs undirected</a:t>
            </a:r>
          </a:p>
          <a:p>
            <a:pPr lvl="1" eaLnBrk="1" hangingPunct="1"/>
            <a:r>
              <a:rPr lang="en-US" altLang="en-US" dirty="0"/>
              <a:t>Cyclic </a:t>
            </a:r>
            <a:r>
              <a:rPr lang="en-US" altLang="en-US" dirty="0" smtClean="0"/>
              <a:t>vs </a:t>
            </a:r>
            <a:r>
              <a:rPr lang="en-US" altLang="en-US" dirty="0"/>
              <a:t>acyclic</a:t>
            </a:r>
          </a:p>
          <a:p>
            <a:pPr lvl="1" eaLnBrk="1" hangingPunct="1"/>
            <a:r>
              <a:rPr lang="en-US" altLang="en-US" dirty="0"/>
              <a:t>Positive weights only </a:t>
            </a:r>
            <a:r>
              <a:rPr lang="en-US" altLang="en-US" dirty="0" smtClean="0"/>
              <a:t>vs </a:t>
            </a:r>
            <a:r>
              <a:rPr lang="en-US" altLang="en-US" dirty="0"/>
              <a:t>negative weights allowed</a:t>
            </a:r>
          </a:p>
          <a:p>
            <a:pPr lvl="1" eaLnBrk="1" hangingPunct="1"/>
            <a:r>
              <a:rPr lang="en-US" altLang="en-US" dirty="0"/>
              <a:t>Shortest path </a:t>
            </a:r>
            <a:r>
              <a:rPr lang="en-US" altLang="en-US" dirty="0" smtClean="0"/>
              <a:t>vs </a:t>
            </a:r>
            <a:r>
              <a:rPr lang="en-US" altLang="en-US" dirty="0"/>
              <a:t>longest path</a:t>
            </a:r>
          </a:p>
          <a:p>
            <a:pPr lvl="1" eaLnBrk="1" hangingPunct="1"/>
            <a:r>
              <a:rPr lang="en-US" altLang="en-US" dirty="0"/>
              <a:t>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14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Applications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Network routing</a:t>
            </a:r>
          </a:p>
          <a:p>
            <a:pPr lvl="1" eaLnBrk="1" hangingPunct="1"/>
            <a:r>
              <a:rPr lang="en-US" altLang="en-US"/>
              <a:t>Driving directions</a:t>
            </a:r>
          </a:p>
          <a:p>
            <a:pPr lvl="1" eaLnBrk="1" hangingPunct="1"/>
            <a:r>
              <a:rPr lang="en-US" altLang="en-US"/>
              <a:t>Cheap flight tickets</a:t>
            </a:r>
          </a:p>
          <a:p>
            <a:pPr lvl="1" eaLnBrk="1" hangingPunct="1"/>
            <a:r>
              <a:rPr lang="en-US" altLang="en-US"/>
              <a:t>Critical paths in project management</a:t>
            </a:r>
            <a:br>
              <a:rPr lang="en-US" altLang="en-US"/>
            </a:br>
            <a:r>
              <a:rPr lang="en-US" altLang="en-US"/>
              <a:t>(see textbook)</a:t>
            </a:r>
          </a:p>
          <a:p>
            <a:pPr lvl="1" eaLnBrk="1" hangingPunct="1"/>
            <a:r>
              <a:rPr lang="en-US" altLang="en-US"/>
              <a:t>…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46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SSSP: Unweighted Version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1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G = (V, E)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V:  vertices,  |V|= 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E:  edges,  |E| = m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Undirected graphs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Edges sets of two vertices </a:t>
            </a:r>
            <a:r>
              <a:rPr lang="en-US" altLang="en-US" sz="2600" dirty="0" smtClean="0"/>
              <a:t>   {</a:t>
            </a:r>
            <a:r>
              <a:rPr lang="en-US" altLang="en-US" sz="2600" dirty="0"/>
              <a:t>u, v}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Directed graphs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Edges ordered pairs (u, v)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Many other flavors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Edge / vertices weights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Parallel edges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/>
              <a:t>Self loops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</a:t>
            </a:r>
            <a:r>
              <a:rPr lang="en-US" altLang="en-US" sz="2600" dirty="0" smtClean="0">
                <a:solidFill>
                  <a:prstClr val="black"/>
                </a:solidFill>
              </a:rPr>
              <a:t>(</a:t>
            </a:r>
            <a:r>
              <a:rPr lang="en-US" altLang="en-US" sz="2600" dirty="0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 smtClean="0">
                <a:solidFill>
                  <a:prstClr val="black"/>
                </a:solidFill>
              </a:rPr>
              <a:t>)</a:t>
            </a:r>
            <a:r>
              <a:rPr lang="en-US" altLang="en-US" sz="2600" dirty="0" smtClean="0">
                <a:solidFill>
                  <a:prstClr val="black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600" dirty="0" smtClean="0">
                <a:solidFill>
                  <a:prstClr val="black"/>
                </a:solidFill>
              </a:rPr>
              <a:t>E</a:t>
            </a:r>
            <a:endParaRPr lang="en-US" altLang="en-US" sz="26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8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11200" y="342900"/>
            <a:ext cx="7772400" cy="5886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void </a:t>
            </a:r>
            <a:r>
              <a:rPr lang="en-US" altLang="en-US" sz="2000" b="1" dirty="0" err="1" smtClean="0">
                <a:latin typeface="Courier New" pitchFamily="49" charset="0"/>
              </a:rPr>
              <a:t>UnweightedGraphSearch</a:t>
            </a:r>
            <a:r>
              <a:rPr lang="en-US" altLang="en-US" sz="2000" b="1" dirty="0" smtClean="0">
                <a:latin typeface="Courier New" pitchFamily="49" charset="0"/>
              </a:rPr>
              <a:t>(Vertex </a:t>
            </a:r>
            <a:r>
              <a:rPr lang="en-US" altLang="en-US" sz="2000" b="1" dirty="0">
                <a:latin typeface="Courier New" pitchFamily="49" charset="0"/>
              </a:rPr>
              <a:t>s){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Queue q(NUM_VERTICES);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Vertex v, w;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</a:t>
            </a:r>
            <a:r>
              <a:rPr lang="en-US" altLang="en-US" sz="2000" b="1" dirty="0" err="1">
                <a:latin typeface="Courier New" pitchFamily="49" charset="0"/>
              </a:rPr>
              <a:t>q.enqueue</a:t>
            </a:r>
            <a:r>
              <a:rPr lang="en-US" altLang="en-US" sz="2000" b="1" dirty="0">
                <a:latin typeface="Courier New" pitchFamily="49" charset="0"/>
              </a:rPr>
              <a:t>(s);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</a:t>
            </a:r>
            <a:r>
              <a:rPr lang="en-US" altLang="en-US" sz="2000" b="1" dirty="0" err="1">
                <a:latin typeface="Courier New" pitchFamily="49" charset="0"/>
              </a:rPr>
              <a:t>s.dist</a:t>
            </a:r>
            <a:r>
              <a:rPr lang="en-US" altLang="en-US" sz="2000" b="1" dirty="0">
                <a:latin typeface="Courier New" pitchFamily="49" charset="0"/>
              </a:rPr>
              <a:t> = 0;</a:t>
            </a:r>
          </a:p>
          <a:p>
            <a:pPr eaLnBrk="1" hangingPunct="1">
              <a:buFontTx/>
              <a:buNone/>
            </a:pPr>
            <a:endParaRPr lang="en-US" altLang="en-US" sz="2000" b="1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while (!</a:t>
            </a:r>
            <a:r>
              <a:rPr lang="en-US" altLang="en-US" sz="2000" b="1" dirty="0" err="1">
                <a:latin typeface="Courier New" pitchFamily="49" charset="0"/>
              </a:rPr>
              <a:t>q.isEmpty</a:t>
            </a:r>
            <a:r>
              <a:rPr lang="en-US" altLang="en-US" sz="2000" b="1" dirty="0">
                <a:latin typeface="Courier New" pitchFamily="49" charset="0"/>
              </a:rPr>
              <a:t>()){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v = </a:t>
            </a:r>
            <a:r>
              <a:rPr lang="en-US" altLang="en-US" sz="2000" b="1" dirty="0" err="1">
                <a:latin typeface="Courier New" pitchFamily="49" charset="0"/>
              </a:rPr>
              <a:t>q.dequeue</a:t>
            </a:r>
            <a:r>
              <a:rPr lang="en-US" altLang="en-US" sz="2000" b="1" dirty="0">
                <a:latin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for each w adjacent to v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if (</a:t>
            </a:r>
            <a:r>
              <a:rPr lang="en-US" altLang="en-US" sz="2000" b="1" dirty="0" err="1">
                <a:latin typeface="Courier New" pitchFamily="49" charset="0"/>
              </a:rPr>
              <a:t>w.dist</a:t>
            </a:r>
            <a:r>
              <a:rPr lang="en-US" altLang="en-US" sz="2000" b="1" dirty="0">
                <a:latin typeface="Courier New" pitchFamily="49" charset="0"/>
              </a:rPr>
              <a:t> == INFINITY){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</a:t>
            </a:r>
            <a:r>
              <a:rPr lang="en-US" altLang="en-US" sz="2000" b="1" dirty="0" err="1">
                <a:latin typeface="Courier New" pitchFamily="49" charset="0"/>
              </a:rPr>
              <a:t>w.dist</a:t>
            </a:r>
            <a:r>
              <a:rPr lang="en-US" altLang="en-US" sz="2000" b="1" dirty="0">
                <a:latin typeface="Courier New" pitchFamily="49" charset="0"/>
              </a:rPr>
              <a:t> = </a:t>
            </a:r>
            <a:r>
              <a:rPr lang="en-US" altLang="en-US" sz="2000" b="1" dirty="0" err="1">
                <a:latin typeface="Courier New" pitchFamily="49" charset="0"/>
              </a:rPr>
              <a:t>v.dist</a:t>
            </a:r>
            <a:r>
              <a:rPr lang="en-US" altLang="en-US" sz="2000" b="1" dirty="0">
                <a:latin typeface="Courier New" pitchFamily="49" charset="0"/>
              </a:rPr>
              <a:t> + 1;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</a:t>
            </a:r>
            <a:r>
              <a:rPr lang="en-US" altLang="en-US" sz="2000" b="1" dirty="0" err="1">
                <a:latin typeface="Courier New" pitchFamily="49" charset="0"/>
              </a:rPr>
              <a:t>w.prev</a:t>
            </a:r>
            <a:r>
              <a:rPr lang="en-US" altLang="en-US" sz="2000" b="1" dirty="0">
                <a:latin typeface="Courier New" pitchFamily="49" charset="0"/>
              </a:rPr>
              <a:t> = v;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</a:rPr>
              <a:t>        </a:t>
            </a:r>
            <a:r>
              <a:rPr lang="en-US" altLang="en-US" sz="2000" b="1" dirty="0" err="1">
                <a:solidFill>
                  <a:srgbClr val="339933"/>
                </a:solidFill>
                <a:latin typeface="Courier New" pitchFamily="49" charset="0"/>
              </a:rPr>
              <a:t>q.enqueue</a:t>
            </a:r>
            <a:r>
              <a:rPr lang="en-US" altLang="en-US" sz="2000" b="1" dirty="0">
                <a:solidFill>
                  <a:srgbClr val="339933"/>
                </a:solidFill>
                <a:latin typeface="Courier New" pitchFamily="49" charset="0"/>
              </a:rPr>
              <a:t>(w);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}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}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}</a:t>
            </a:r>
          </a:p>
        </p:txBody>
      </p:sp>
      <p:sp>
        <p:nvSpPr>
          <p:cNvPr id="1843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2895600"/>
            <a:ext cx="3352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Times New Roman" pitchFamily="18" charset="0"/>
              </a:rPr>
              <a:t>each edge examined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Times New Roman" pitchFamily="18" charset="0"/>
              </a:rPr>
              <a:t>at most once – if adjacency lists are used</a:t>
            </a:r>
          </a:p>
        </p:txBody>
      </p:sp>
      <p:sp>
        <p:nvSpPr>
          <p:cNvPr id="1843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495800"/>
            <a:ext cx="2535238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339933"/>
                </a:solidFill>
                <a:latin typeface="Times New Roman" pitchFamily="18" charset="0"/>
              </a:rPr>
              <a:t>each vertex enqueued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339933"/>
                </a:solidFill>
                <a:latin typeface="Times New Roman" pitchFamily="18" charset="0"/>
              </a:rPr>
              <a:t>at most once</a:t>
            </a:r>
          </a:p>
        </p:txBody>
      </p:sp>
      <p:sp>
        <p:nvSpPr>
          <p:cNvPr id="1843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35200" y="5867400"/>
            <a:ext cx="43291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total running time</a:t>
            </a:r>
            <a:r>
              <a:rPr lang="en-US" altLang="en-US" sz="2400">
                <a:latin typeface="Times New Roman" pitchFamily="18" charset="0"/>
              </a:rPr>
              <a:t>: O(                  )</a:t>
            </a:r>
          </a:p>
        </p:txBody>
      </p:sp>
      <p:sp>
        <p:nvSpPr>
          <p:cNvPr id="18439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5181600" y="3276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038600" y="4857750"/>
            <a:ext cx="12700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55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588000" y="1573213"/>
            <a:ext cx="609600" cy="431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460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924800" y="3241675"/>
            <a:ext cx="609600" cy="43973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19461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12000" y="387350"/>
            <a:ext cx="609600" cy="47466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9462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946400" y="1573213"/>
            <a:ext cx="609600" cy="508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463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823200" y="1573213"/>
            <a:ext cx="609600" cy="5080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</a:p>
        </p:txBody>
      </p:sp>
      <p:cxnSp>
        <p:nvCxnSpPr>
          <p:cNvPr id="19464" name="AutoShape 9"/>
          <p:cNvCxnSpPr>
            <a:cxnSpLocks noChangeShapeType="1"/>
            <a:stCxn id="19475" idx="5"/>
            <a:endCxn id="19459" idx="1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4290218" y="250032"/>
            <a:ext cx="766763" cy="20066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5" name="AutoShape 10"/>
          <p:cNvCxnSpPr>
            <a:cxnSpLocks noChangeShapeType="1"/>
            <a:stCxn id="19459" idx="5"/>
            <a:endCxn id="19460" idx="2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6257131" y="1793082"/>
            <a:ext cx="1519237" cy="1816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6" name="AutoShape 11"/>
          <p:cNvCxnSpPr>
            <a:cxnSpLocks noChangeShapeType="1"/>
            <a:stCxn id="19459" idx="6"/>
            <a:endCxn id="19463" idx="2"/>
          </p:cNvCxnSpPr>
          <p:nvPr>
            <p:custDataLst>
              <p:tags r:id="rId8"/>
            </p:custDataLst>
          </p:nvPr>
        </p:nvCxnSpPr>
        <p:spPr bwMode="auto">
          <a:xfrm>
            <a:off x="6197600" y="1789113"/>
            <a:ext cx="1625600" cy="38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7" name="AutoShape 12"/>
          <p:cNvCxnSpPr>
            <a:cxnSpLocks noChangeShapeType="1"/>
            <a:stCxn id="19470" idx="6"/>
            <a:endCxn id="19460" idx="2"/>
          </p:cNvCxnSpPr>
          <p:nvPr>
            <p:custDataLst>
              <p:tags r:id="rId9"/>
            </p:custDataLst>
          </p:nvPr>
        </p:nvCxnSpPr>
        <p:spPr bwMode="auto">
          <a:xfrm>
            <a:off x="5080000" y="3438525"/>
            <a:ext cx="2844800" cy="222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3"/>
          <p:cNvCxnSpPr>
            <a:cxnSpLocks noChangeShapeType="1"/>
            <a:stCxn id="19475" idx="4"/>
            <a:endCxn id="19462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3036888" y="1154113"/>
            <a:ext cx="635000" cy="203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14"/>
          <p:cNvCxnSpPr>
            <a:cxnSpLocks noChangeShapeType="1"/>
            <a:stCxn id="19462" idx="5"/>
            <a:endCxn id="19470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3382168" y="2091532"/>
            <a:ext cx="1262063" cy="1092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Oval 1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470400" y="3197225"/>
            <a:ext cx="609600" cy="4841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19471" name="AutoShape 16"/>
          <p:cNvCxnSpPr>
            <a:cxnSpLocks noChangeShapeType="1"/>
            <a:stCxn id="19459" idx="3"/>
            <a:endCxn id="19470" idx="0"/>
          </p:cNvCxnSpPr>
          <p:nvPr>
            <p:custDataLst>
              <p:tags r:id="rId13"/>
            </p:custDataLst>
          </p:nvPr>
        </p:nvCxnSpPr>
        <p:spPr bwMode="auto">
          <a:xfrm rot="5400000">
            <a:off x="4598194" y="2118519"/>
            <a:ext cx="1255712" cy="9017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17"/>
          <p:cNvCxnSpPr>
            <a:cxnSpLocks noChangeShapeType="1"/>
            <a:stCxn id="19463" idx="0"/>
            <a:endCxn id="19461" idx="5"/>
          </p:cNvCxnSpPr>
          <p:nvPr>
            <p:custDataLst>
              <p:tags r:id="rId14"/>
            </p:custDataLst>
          </p:nvPr>
        </p:nvCxnSpPr>
        <p:spPr bwMode="auto">
          <a:xfrm rot="16200000" flipV="1">
            <a:off x="7489825" y="935038"/>
            <a:ext cx="781050" cy="4953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AutoShape 18"/>
          <p:cNvCxnSpPr>
            <a:cxnSpLocks noChangeShapeType="1"/>
            <a:stCxn id="19462" idx="6"/>
            <a:endCxn id="19459" idx="2"/>
          </p:cNvCxnSpPr>
          <p:nvPr>
            <p:custDataLst>
              <p:tags r:id="rId15"/>
            </p:custDataLst>
          </p:nvPr>
        </p:nvCxnSpPr>
        <p:spPr bwMode="auto">
          <a:xfrm flipV="1">
            <a:off x="3556000" y="1789113"/>
            <a:ext cx="2032000" cy="38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AutoShape 19"/>
          <p:cNvCxnSpPr>
            <a:cxnSpLocks noChangeShapeType="1"/>
            <a:stCxn id="19461" idx="2"/>
            <a:endCxn id="19475" idx="6"/>
          </p:cNvCxnSpPr>
          <p:nvPr>
            <p:custDataLst>
              <p:tags r:id="rId16"/>
            </p:custDataLst>
          </p:nvPr>
        </p:nvCxnSpPr>
        <p:spPr bwMode="auto">
          <a:xfrm rot="10800000" flipV="1">
            <a:off x="3759200" y="623888"/>
            <a:ext cx="3352800" cy="825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5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149600" y="476250"/>
            <a:ext cx="609600" cy="46196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</a:p>
        </p:txBody>
      </p:sp>
      <p:cxnSp>
        <p:nvCxnSpPr>
          <p:cNvPr id="19476" name="AutoShape 21"/>
          <p:cNvCxnSpPr>
            <a:cxnSpLocks noChangeShapeType="1"/>
            <a:stCxn id="19459" idx="7"/>
            <a:endCxn id="19461" idx="3"/>
          </p:cNvCxnSpPr>
          <p:nvPr>
            <p:custDataLst>
              <p:tags r:id="rId18"/>
            </p:custDataLst>
          </p:nvPr>
        </p:nvCxnSpPr>
        <p:spPr bwMode="auto">
          <a:xfrm rot="5400000" flipH="1" flipV="1">
            <a:off x="6232525" y="668338"/>
            <a:ext cx="844550" cy="1092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AutoShape 22"/>
          <p:cNvCxnSpPr>
            <a:cxnSpLocks noChangeShapeType="1"/>
            <a:stCxn id="19460" idx="0"/>
            <a:endCxn id="19463" idx="4"/>
          </p:cNvCxnSpPr>
          <p:nvPr>
            <p:custDataLst>
              <p:tags r:id="rId19"/>
            </p:custDataLst>
          </p:nvPr>
        </p:nvCxnSpPr>
        <p:spPr bwMode="auto">
          <a:xfrm rot="16200000" flipV="1">
            <a:off x="7598568" y="2609057"/>
            <a:ext cx="1160463" cy="1016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8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743200" y="304800"/>
            <a:ext cx="322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656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0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384800" y="3063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1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54400" y="2238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2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46400" y="1008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3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924800" y="965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4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2413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5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229600" y="2413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6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97600" y="920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7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75200" y="2193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9488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994400" y="3071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FD676-BCC4-4D21-B8CD-D34DBA212313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graphicFrame>
        <p:nvGraphicFramePr>
          <p:cNvPr id="12363" name="Group 75"/>
          <p:cNvGraphicFramePr>
            <a:graphicFrameLocks noGrp="1"/>
          </p:cNvGraphicFramePr>
          <p:nvPr>
            <p:ph idx="1"/>
            <p:custDataLst>
              <p:tags r:id="rId31"/>
            </p:custDataLst>
            <p:extLst>
              <p:ext uri="{D42A27DB-BD31-4B8C-83A1-F6EECF244321}">
                <p14:modId xmlns:p14="http://schemas.microsoft.com/office/powerpoint/2010/main" val="1542238439"/>
              </p:ext>
            </p:extLst>
          </p:nvPr>
        </p:nvGraphicFramePr>
        <p:xfrm>
          <a:off x="235830" y="2567554"/>
          <a:ext cx="2628900" cy="414512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045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839200" cy="9144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Weighted SSSP: </a:t>
            </a:r>
            <a:br>
              <a:rPr lang="en-US" altLang="en-US" sz="4000" dirty="0"/>
            </a:br>
            <a:r>
              <a:rPr lang="en-US" altLang="en-US" sz="3600" dirty="0"/>
              <a:t>All edges are not created equal</a:t>
            </a:r>
          </a:p>
        </p:txBody>
      </p:sp>
      <p:sp>
        <p:nvSpPr>
          <p:cNvPr id="20484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1990725" y="3194050"/>
            <a:ext cx="306228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85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5053013" y="2297113"/>
            <a:ext cx="2220912" cy="134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86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7273925" y="1784350"/>
            <a:ext cx="230188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87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273925" y="2297113"/>
            <a:ext cx="690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8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053013" y="3641725"/>
            <a:ext cx="1379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89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4800600" y="3641725"/>
            <a:ext cx="252413" cy="70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90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534988" y="1527175"/>
            <a:ext cx="1455737" cy="166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91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990725" y="2039938"/>
            <a:ext cx="534988" cy="1154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92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1606550" y="1976438"/>
            <a:ext cx="384175" cy="1217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93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990725" y="3194050"/>
            <a:ext cx="382588" cy="768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9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836738" y="3194050"/>
            <a:ext cx="153987" cy="224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9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917575" y="3194050"/>
            <a:ext cx="1073150" cy="96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496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95800" y="4327525"/>
            <a:ext cx="26854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Vending Machine in EE1</a:t>
            </a:r>
          </a:p>
        </p:txBody>
      </p:sp>
      <p:sp>
        <p:nvSpPr>
          <p:cNvPr id="20497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33800" y="3579813"/>
            <a:ext cx="14478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+mn-lt"/>
              </a:rPr>
              <a:t>ALLEN</a:t>
            </a:r>
          </a:p>
        </p:txBody>
      </p:sp>
      <p:sp>
        <p:nvSpPr>
          <p:cNvPr id="20498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08750" y="3449638"/>
            <a:ext cx="723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HUB</a:t>
            </a:r>
          </a:p>
        </p:txBody>
      </p:sp>
      <p:sp>
        <p:nvSpPr>
          <p:cNvPr id="20499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70825" y="2171700"/>
            <a:ext cx="1085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Delfino’s</a:t>
            </a:r>
          </a:p>
        </p:txBody>
      </p:sp>
      <p:sp>
        <p:nvSpPr>
          <p:cNvPr id="20500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43738" y="1460500"/>
            <a:ext cx="15406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Ben &amp; Jerry’s</a:t>
            </a:r>
          </a:p>
        </p:txBody>
      </p:sp>
      <p:sp>
        <p:nvSpPr>
          <p:cNvPr id="20501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05088" y="1784350"/>
            <a:ext cx="11436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Neelam’s</a:t>
            </a:r>
          </a:p>
        </p:txBody>
      </p:sp>
      <p:sp>
        <p:nvSpPr>
          <p:cNvPr id="20502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379538" y="1657350"/>
            <a:ext cx="8936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Cedars</a:t>
            </a:r>
          </a:p>
        </p:txBody>
      </p:sp>
      <p:sp>
        <p:nvSpPr>
          <p:cNvPr id="20503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33850" y="2681288"/>
            <a:ext cx="13949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Coke Closet</a:t>
            </a:r>
          </a:p>
        </p:txBody>
      </p:sp>
      <p:sp>
        <p:nvSpPr>
          <p:cNvPr id="2050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4976813" y="3065463"/>
            <a:ext cx="762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505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28600" y="1143000"/>
            <a:ext cx="813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Home</a:t>
            </a:r>
          </a:p>
        </p:txBody>
      </p:sp>
      <p:sp>
        <p:nvSpPr>
          <p:cNvPr id="2050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9413" y="4281488"/>
            <a:ext cx="11988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Schultzy’s</a:t>
            </a:r>
          </a:p>
        </p:txBody>
      </p:sp>
      <p:sp>
        <p:nvSpPr>
          <p:cNvPr id="20507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90725" y="5114925"/>
            <a:ext cx="17135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Parent’s Home</a:t>
            </a:r>
          </a:p>
        </p:txBody>
      </p:sp>
      <p:sp>
        <p:nvSpPr>
          <p:cNvPr id="2050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66925" y="3960813"/>
            <a:ext cx="1608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Café Allegro</a:t>
            </a:r>
          </a:p>
        </p:txBody>
      </p:sp>
      <p:sp>
        <p:nvSpPr>
          <p:cNvPr id="20509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70425" y="3128963"/>
            <a:ext cx="414338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10</a:t>
            </a:r>
          </a:p>
        </p:txBody>
      </p:sp>
      <p:sp>
        <p:nvSpPr>
          <p:cNvPr id="20510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1188" y="3001963"/>
            <a:ext cx="1149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The Ave</a:t>
            </a:r>
          </a:p>
        </p:txBody>
      </p:sp>
      <p:sp>
        <p:nvSpPr>
          <p:cNvPr id="20511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895975" y="2039938"/>
            <a:ext cx="1377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+mn-lt"/>
              </a:rPr>
              <a:t>U Village</a:t>
            </a:r>
          </a:p>
        </p:txBody>
      </p:sp>
      <p:sp>
        <p:nvSpPr>
          <p:cNvPr id="20512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90888" y="3128963"/>
            <a:ext cx="69056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350</a:t>
            </a:r>
          </a:p>
        </p:txBody>
      </p:sp>
      <p:sp>
        <p:nvSpPr>
          <p:cNvPr id="20513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95975" y="2616200"/>
            <a:ext cx="6889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375</a:t>
            </a:r>
          </a:p>
        </p:txBody>
      </p:sp>
      <p:sp>
        <p:nvSpPr>
          <p:cNvPr id="20514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427913" y="1847850"/>
            <a:ext cx="6889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40</a:t>
            </a:r>
          </a:p>
        </p:txBody>
      </p:sp>
      <p:sp>
        <p:nvSpPr>
          <p:cNvPr id="20515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427913" y="2360613"/>
            <a:ext cx="6889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25</a:t>
            </a:r>
          </a:p>
        </p:txBody>
      </p:sp>
      <p:sp>
        <p:nvSpPr>
          <p:cNvPr id="20516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37188" y="3705225"/>
            <a:ext cx="69215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35</a:t>
            </a:r>
          </a:p>
        </p:txBody>
      </p:sp>
      <p:sp>
        <p:nvSpPr>
          <p:cNvPr id="20517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795838" y="3962400"/>
            <a:ext cx="69056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15</a:t>
            </a:r>
          </a:p>
        </p:txBody>
      </p:sp>
      <p:sp>
        <p:nvSpPr>
          <p:cNvPr id="20518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143125" y="3386138"/>
            <a:ext cx="6889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25</a:t>
            </a:r>
          </a:p>
        </p:txBody>
      </p:sp>
      <p:sp>
        <p:nvSpPr>
          <p:cNvPr id="20519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36738" y="4603750"/>
            <a:ext cx="91916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15,356</a:t>
            </a:r>
          </a:p>
        </p:txBody>
      </p:sp>
      <p:sp>
        <p:nvSpPr>
          <p:cNvPr id="20520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65175" y="3705225"/>
            <a:ext cx="6889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35</a:t>
            </a:r>
          </a:p>
        </p:txBody>
      </p:sp>
      <p:sp>
        <p:nvSpPr>
          <p:cNvPr id="20521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34988" y="2105025"/>
            <a:ext cx="69056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285</a:t>
            </a:r>
          </a:p>
        </p:txBody>
      </p:sp>
      <p:sp>
        <p:nvSpPr>
          <p:cNvPr id="20522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760538" y="2360613"/>
            <a:ext cx="6889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75</a:t>
            </a:r>
          </a:p>
        </p:txBody>
      </p:sp>
      <p:sp>
        <p:nvSpPr>
          <p:cNvPr id="20523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449513" y="2232025"/>
            <a:ext cx="690562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70</a:t>
            </a:r>
          </a:p>
        </p:txBody>
      </p:sp>
      <p:sp>
        <p:nvSpPr>
          <p:cNvPr id="20524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525713" y="2039938"/>
            <a:ext cx="2527300" cy="1601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525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444875" y="2360613"/>
            <a:ext cx="688975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365</a:t>
            </a:r>
          </a:p>
        </p:txBody>
      </p:sp>
      <p:sp>
        <p:nvSpPr>
          <p:cNvPr id="20526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6432550" y="2297113"/>
            <a:ext cx="841375" cy="134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0527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13550" y="2936875"/>
            <a:ext cx="69056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+mn-lt"/>
              </a:rPr>
              <a:t>350</a:t>
            </a:r>
          </a:p>
        </p:txBody>
      </p:sp>
      <p:sp>
        <p:nvSpPr>
          <p:cNvPr id="20528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57200" y="5791200"/>
            <a:ext cx="8584338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latin typeface="+mn-lt"/>
              </a:rPr>
              <a:t>Can we calculate shortest distance to all vertices from Allen Center?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66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Dijkstra’s Algorithm: Idea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0" y="1806575"/>
            <a:ext cx="4572000" cy="41814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Adapt BFS to handle weighted graphs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Two kinds of vertices: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009900"/>
                </a:solidFill>
              </a:rPr>
              <a:t>Known</a:t>
            </a:r>
            <a:endParaRPr lang="en-US" altLang="en-US" sz="2400"/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en-US"/>
              <a:t>shortest distance </a:t>
            </a:r>
            <a:br>
              <a:rPr lang="en-US" altLang="en-US"/>
            </a:br>
            <a:r>
              <a:rPr lang="en-US" altLang="en-US"/>
              <a:t>is already known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Unknown</a:t>
            </a:r>
            <a:endParaRPr lang="en-US" altLang="en-US" sz="2400"/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en-US"/>
              <a:t>Have tentative distance</a:t>
            </a:r>
          </a:p>
        </p:txBody>
      </p:sp>
      <p:graphicFrame>
        <p:nvGraphicFramePr>
          <p:cNvPr id="21509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81000" y="1371600"/>
          <a:ext cx="3633788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7" imgW="3847619" imgH="5649114" progId="Paint.Picture">
                  <p:embed/>
                </p:oleObj>
              </mc:Choice>
              <mc:Fallback>
                <p:oleObj name="Bitmap Image" r:id="rId7" imgW="3847619" imgH="5649114" progId="Paint.Picture">
                  <p:embed/>
                  <p:pic>
                    <p:nvPicPr>
                      <p:cNvPr id="2150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3633788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66C82-2A31-4E59-B6B8-CA05B1BC8737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327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Dijkstra’s Algorithm: Idea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416425" y="2354263"/>
            <a:ext cx="4270375" cy="3633787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z="2800"/>
              <a:t>At each step: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altLang="en-US" sz="2400"/>
              <a:t>Pick closest </a:t>
            </a:r>
            <a:r>
              <a:rPr lang="en-US" altLang="en-US" sz="2400">
                <a:solidFill>
                  <a:srgbClr val="FF0000"/>
                </a:solidFill>
              </a:rPr>
              <a:t>unknown</a:t>
            </a:r>
            <a:r>
              <a:rPr lang="en-US" altLang="en-US" sz="2400"/>
              <a:t> vertex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altLang="en-US" sz="2400"/>
              <a:t>Add it to </a:t>
            </a:r>
            <a:r>
              <a:rPr lang="en-US" altLang="en-US" sz="2400">
                <a:solidFill>
                  <a:srgbClr val="009900"/>
                </a:solidFill>
              </a:rPr>
              <a:t>known</a:t>
            </a:r>
            <a:r>
              <a:rPr lang="en-US" altLang="en-US" sz="2400"/>
              <a:t> vertices</a:t>
            </a:r>
          </a:p>
          <a:p>
            <a:pPr marL="914400" lvl="1" indent="-457200" eaLnBrk="1" hangingPunct="1">
              <a:buFontTx/>
              <a:buAutoNum type="arabicParenR"/>
            </a:pPr>
            <a:r>
              <a:rPr lang="en-US" altLang="en-US" sz="2400"/>
              <a:t>Update distances</a:t>
            </a:r>
          </a:p>
        </p:txBody>
      </p:sp>
      <p:graphicFrame>
        <p:nvGraphicFramePr>
          <p:cNvPr id="22533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630238" y="1371600"/>
          <a:ext cx="3633787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Bitmap Image" r:id="rId7" imgW="3847619" imgH="5649114" progId="Paint.Picture">
                  <p:embed/>
                </p:oleObj>
              </mc:Choice>
              <mc:Fallback>
                <p:oleObj name="Bitmap Image" r:id="rId7" imgW="3847619" imgH="5649114" progId="Paint.Picture">
                  <p:embed/>
                  <p:pic>
                    <p:nvPicPr>
                      <p:cNvPr id="2253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371600"/>
                        <a:ext cx="3633787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66C82-2A31-4E59-B6B8-CA05B1BC8737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343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381000"/>
            <a:ext cx="8763000" cy="838200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Dijkstra’s Algorithm: Pseudocode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371600"/>
            <a:ext cx="82296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800" dirty="0"/>
              <a:t>Initialize the cost of each node to </a:t>
            </a:r>
            <a:r>
              <a:rPr lang="en-US" altLang="en-US" sz="2800" dirty="0">
                <a:sym typeface="Symbol" pitchFamily="18" charset="2"/>
              </a:rPr>
              <a:t>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Initialize the cost of the source to 0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altLang="en-US" sz="28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While there are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800" dirty="0">
                <a:sym typeface="Symbol" pitchFamily="18" charset="2"/>
              </a:rPr>
              <a:t> vertices left in the graph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dirty="0">
                <a:sym typeface="Symbol" pitchFamily="18" charset="2"/>
              </a:rPr>
              <a:t>Select an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dirty="0">
                <a:sym typeface="Symbol" pitchFamily="18" charset="2"/>
              </a:rPr>
              <a:t> vertex </a:t>
            </a:r>
            <a:r>
              <a:rPr lang="en-US" altLang="en-US" b="1" i="1" dirty="0">
                <a:sym typeface="Symbol" pitchFamily="18" charset="2"/>
              </a:rPr>
              <a:t>a</a:t>
            </a:r>
            <a:r>
              <a:rPr lang="en-US" altLang="en-US" dirty="0">
                <a:sym typeface="Symbol" pitchFamily="18" charset="2"/>
              </a:rPr>
              <a:t> with the lowest cost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dirty="0">
                <a:sym typeface="Symbol" pitchFamily="18" charset="2"/>
              </a:rPr>
              <a:t>Mark </a:t>
            </a:r>
            <a:r>
              <a:rPr lang="en-US" altLang="en-US" b="1" i="1" dirty="0">
                <a:sym typeface="Symbol" pitchFamily="18" charset="2"/>
              </a:rPr>
              <a:t>a</a:t>
            </a:r>
            <a:r>
              <a:rPr lang="en-US" altLang="en-US" dirty="0">
                <a:sym typeface="Symbol" pitchFamily="18" charset="2"/>
              </a:rPr>
              <a:t> as </a:t>
            </a:r>
            <a:r>
              <a:rPr lang="en-US" altLang="en-US" dirty="0">
                <a:solidFill>
                  <a:srgbClr val="009900"/>
                </a:solidFill>
                <a:sym typeface="Symbol" pitchFamily="18" charset="2"/>
              </a:rPr>
              <a:t>known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dirty="0">
                <a:sym typeface="Symbol" pitchFamily="18" charset="2"/>
              </a:rPr>
              <a:t>For each vertex </a:t>
            </a:r>
            <a:r>
              <a:rPr lang="en-US" altLang="en-US" b="1" i="1" dirty="0">
                <a:sym typeface="Symbol" pitchFamily="18" charset="2"/>
              </a:rPr>
              <a:t>b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adjacent to </a:t>
            </a:r>
            <a:r>
              <a:rPr lang="en-US" altLang="en-US" b="1" i="1" dirty="0">
                <a:sym typeface="Symbol" pitchFamily="18" charset="2"/>
              </a:rPr>
              <a:t>a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b="1" i="1" dirty="0">
                <a:sym typeface="Symbol" pitchFamily="18" charset="2"/>
              </a:rPr>
              <a:t>		</a:t>
            </a:r>
            <a:r>
              <a:rPr lang="en-US" altLang="en-US" dirty="0" err="1">
                <a:sym typeface="Symbol" pitchFamily="18" charset="2"/>
              </a:rPr>
              <a:t>newcost</a:t>
            </a:r>
            <a:r>
              <a:rPr lang="en-US" altLang="en-US" dirty="0">
                <a:sym typeface="Symbol" pitchFamily="18" charset="2"/>
              </a:rPr>
              <a:t> = cost(</a:t>
            </a:r>
            <a:r>
              <a:rPr lang="en-US" altLang="en-US" b="1" dirty="0">
                <a:sym typeface="Symbol" pitchFamily="18" charset="2"/>
              </a:rPr>
              <a:t>a</a:t>
            </a:r>
            <a:r>
              <a:rPr lang="en-US" altLang="en-US" dirty="0">
                <a:sym typeface="Symbol" pitchFamily="18" charset="2"/>
              </a:rPr>
              <a:t>) + cost(</a:t>
            </a:r>
            <a:r>
              <a:rPr lang="en-US" altLang="en-US" b="1" dirty="0" err="1">
                <a:sym typeface="Symbol" pitchFamily="18" charset="2"/>
              </a:rPr>
              <a:t>a</a:t>
            </a:r>
            <a:r>
              <a:rPr lang="en-US" altLang="en-US" dirty="0" err="1">
                <a:sym typeface="Symbol" pitchFamily="18" charset="2"/>
              </a:rPr>
              <a:t>,</a:t>
            </a:r>
            <a:r>
              <a:rPr lang="en-US" altLang="en-US" b="1" dirty="0" err="1">
                <a:sym typeface="Symbol" pitchFamily="18" charset="2"/>
              </a:rPr>
              <a:t>b</a:t>
            </a:r>
            <a:r>
              <a:rPr lang="en-US" altLang="en-US" dirty="0">
                <a:sym typeface="Symbol" pitchFamily="18" charset="2"/>
              </a:rPr>
              <a:t>) </a:t>
            </a:r>
            <a:endParaRPr lang="en-US" altLang="en-US" b="1" i="1" dirty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i="1" dirty="0">
                <a:sym typeface="Symbol" pitchFamily="18" charset="2"/>
              </a:rPr>
              <a:t>	</a:t>
            </a:r>
            <a:r>
              <a:rPr lang="en-US" altLang="en-US" dirty="0">
                <a:sym typeface="Symbol" pitchFamily="18" charset="2"/>
              </a:rPr>
              <a:t>	if (</a:t>
            </a:r>
            <a:r>
              <a:rPr lang="en-US" altLang="en-US" dirty="0" err="1">
                <a:sym typeface="Symbol" pitchFamily="18" charset="2"/>
              </a:rPr>
              <a:t>newcost</a:t>
            </a:r>
            <a:r>
              <a:rPr lang="en-US" altLang="en-US" dirty="0">
                <a:sym typeface="Symbol" pitchFamily="18" charset="2"/>
              </a:rPr>
              <a:t> &lt; cost(</a:t>
            </a:r>
            <a:r>
              <a:rPr lang="en-US" altLang="en-US" b="1" dirty="0">
                <a:sym typeface="Symbol" pitchFamily="18" charset="2"/>
              </a:rPr>
              <a:t>b</a:t>
            </a:r>
            <a:r>
              <a:rPr lang="en-US" altLang="en-US" dirty="0">
                <a:sym typeface="Symbol" pitchFamily="18" charset="2"/>
              </a:rPr>
              <a:t>))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i="1" dirty="0">
                <a:sym typeface="Symbol" pitchFamily="18" charset="2"/>
              </a:rPr>
              <a:t> 			</a:t>
            </a:r>
            <a:r>
              <a:rPr lang="en-US" altLang="en-US" dirty="0">
                <a:sym typeface="Symbol" pitchFamily="18" charset="2"/>
              </a:rPr>
              <a:t>cost(</a:t>
            </a:r>
            <a:r>
              <a:rPr lang="en-US" altLang="en-US" b="1" dirty="0">
                <a:sym typeface="Symbol" pitchFamily="18" charset="2"/>
              </a:rPr>
              <a:t>b</a:t>
            </a:r>
            <a:r>
              <a:rPr lang="en-US" altLang="en-US" dirty="0">
                <a:sym typeface="Symbol" pitchFamily="18" charset="2"/>
              </a:rPr>
              <a:t>) = </a:t>
            </a:r>
            <a:r>
              <a:rPr lang="en-US" altLang="en-US" dirty="0" err="1">
                <a:sym typeface="Symbol" pitchFamily="18" charset="2"/>
              </a:rPr>
              <a:t>newcost</a:t>
            </a:r>
            <a:r>
              <a:rPr lang="en-US" altLang="en-US" dirty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dirty="0">
                <a:sym typeface="Symbol" pitchFamily="18" charset="2"/>
              </a:rPr>
              <a:t>			previous(</a:t>
            </a:r>
            <a:r>
              <a:rPr lang="en-US" altLang="en-US" b="1" dirty="0">
                <a:sym typeface="Symbol" pitchFamily="18" charset="2"/>
              </a:rPr>
              <a:t>b</a:t>
            </a:r>
            <a:r>
              <a:rPr lang="en-US" altLang="en-US" dirty="0">
                <a:sym typeface="Symbol" pitchFamily="18" charset="2"/>
              </a:rPr>
              <a:t>) = </a:t>
            </a:r>
            <a:r>
              <a:rPr lang="en-US" altLang="en-US" b="1" dirty="0">
                <a:sym typeface="Symbol" pitchFamily="18" charset="2"/>
              </a:rPr>
              <a:t>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88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Important Features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Once a vertex is </a:t>
            </a:r>
            <a:r>
              <a:rPr lang="en-US" altLang="en-US" sz="2800">
                <a:solidFill>
                  <a:srgbClr val="009900"/>
                </a:solidFill>
                <a:sym typeface="Symbol" pitchFamily="18" charset="2"/>
              </a:rPr>
              <a:t>known</a:t>
            </a:r>
            <a:r>
              <a:rPr lang="en-US" altLang="en-US" sz="2800"/>
              <a:t>, the cost of the shortest path to that vertex is known</a:t>
            </a:r>
            <a:br>
              <a:rPr lang="en-US" altLang="en-US" sz="2800"/>
            </a:br>
            <a:endParaRPr lang="en-US" altLang="en-US" sz="2800"/>
          </a:p>
          <a:p>
            <a:pPr eaLnBrk="1" hangingPunct="1"/>
            <a:r>
              <a:rPr lang="en-US" altLang="en-US" sz="2800"/>
              <a:t>While a vertex is still </a:t>
            </a:r>
            <a:r>
              <a:rPr lang="en-US" altLang="en-US" sz="280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800"/>
              <a:t>, another shorter path to it might still be found</a:t>
            </a:r>
            <a:br>
              <a:rPr lang="en-US" altLang="en-US" sz="2800"/>
            </a:br>
            <a:endParaRPr lang="en-US" altLang="en-US" sz="2800"/>
          </a:p>
          <a:p>
            <a:pPr eaLnBrk="1" hangingPunct="1"/>
            <a:r>
              <a:rPr lang="en-US" altLang="en-US" sz="2800"/>
              <a:t>The shortest path can found by following the previous pointers stored at each vertex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11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165850" y="1344613"/>
            <a:ext cx="609600" cy="4841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5604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8382000" y="3124200"/>
            <a:ext cx="609600" cy="41592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25605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689850" y="158750"/>
            <a:ext cx="609600" cy="527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5606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524250" y="1344613"/>
            <a:ext cx="666750" cy="5603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5607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01050" y="1344613"/>
            <a:ext cx="609600" cy="4841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</a:p>
        </p:txBody>
      </p:sp>
      <p:cxnSp>
        <p:nvCxnSpPr>
          <p:cNvPr id="25608" name="AutoShape 9"/>
          <p:cNvCxnSpPr>
            <a:cxnSpLocks noChangeShapeType="1"/>
            <a:stCxn id="25619" idx="5"/>
            <a:endCxn id="25603" idx="1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4825207" y="-15081"/>
            <a:ext cx="795337" cy="20669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AutoShape 10"/>
          <p:cNvCxnSpPr>
            <a:cxnSpLocks noChangeShapeType="1"/>
            <a:stCxn id="25603" idx="5"/>
            <a:endCxn id="25604" idx="2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6747668" y="1697832"/>
            <a:ext cx="1573213" cy="16954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11"/>
          <p:cNvCxnSpPr>
            <a:cxnSpLocks noChangeShapeType="1"/>
            <a:stCxn id="25603" idx="6"/>
            <a:endCxn id="25607" idx="2"/>
          </p:cNvCxnSpPr>
          <p:nvPr>
            <p:custDataLst>
              <p:tags r:id="rId8"/>
            </p:custDataLst>
          </p:nvPr>
        </p:nvCxnSpPr>
        <p:spPr bwMode="auto">
          <a:xfrm>
            <a:off x="6775450" y="1587500"/>
            <a:ext cx="1625600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12"/>
          <p:cNvCxnSpPr>
            <a:cxnSpLocks noChangeShapeType="1"/>
            <a:stCxn id="25614" idx="6"/>
            <a:endCxn id="25604" idx="2"/>
          </p:cNvCxnSpPr>
          <p:nvPr>
            <p:custDataLst>
              <p:tags r:id="rId9"/>
            </p:custDataLst>
          </p:nvPr>
        </p:nvCxnSpPr>
        <p:spPr bwMode="auto">
          <a:xfrm>
            <a:off x="5657850" y="3200400"/>
            <a:ext cx="2724150" cy="131763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AutoShape 13"/>
          <p:cNvCxnSpPr>
            <a:cxnSpLocks noChangeShapeType="1"/>
            <a:stCxn id="25619" idx="4"/>
            <a:endCxn id="2560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3598068" y="945357"/>
            <a:ext cx="658813" cy="1397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14"/>
          <p:cNvCxnSpPr>
            <a:cxnSpLocks noChangeShapeType="1"/>
            <a:stCxn id="25606" idx="5"/>
            <a:endCxn id="25614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4009232" y="1907381"/>
            <a:ext cx="1214438" cy="104457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Oval 1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48250" y="2968625"/>
            <a:ext cx="609600" cy="4603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25615" name="AutoShape 16"/>
          <p:cNvCxnSpPr>
            <a:cxnSpLocks noChangeShapeType="1"/>
            <a:stCxn id="25603" idx="3"/>
            <a:endCxn id="25614" idx="0"/>
          </p:cNvCxnSpPr>
          <p:nvPr>
            <p:custDataLst>
              <p:tags r:id="rId13"/>
            </p:custDataLst>
          </p:nvPr>
        </p:nvCxnSpPr>
        <p:spPr bwMode="auto">
          <a:xfrm rot="5400000">
            <a:off x="5199857" y="1912144"/>
            <a:ext cx="1211262" cy="9017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17"/>
          <p:cNvCxnSpPr>
            <a:cxnSpLocks noChangeShapeType="1"/>
            <a:stCxn id="25607" idx="0"/>
            <a:endCxn id="25605" idx="5"/>
          </p:cNvCxnSpPr>
          <p:nvPr>
            <p:custDataLst>
              <p:tags r:id="rId14"/>
            </p:custDataLst>
          </p:nvPr>
        </p:nvCxnSpPr>
        <p:spPr bwMode="auto">
          <a:xfrm rot="16200000" flipV="1">
            <a:off x="8090694" y="727869"/>
            <a:ext cx="735012" cy="4953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AutoShape 18"/>
          <p:cNvCxnSpPr>
            <a:cxnSpLocks noChangeShapeType="1"/>
            <a:stCxn id="25606" idx="6"/>
            <a:endCxn id="25603" idx="2"/>
          </p:cNvCxnSpPr>
          <p:nvPr>
            <p:custDataLst>
              <p:tags r:id="rId15"/>
            </p:custDataLst>
          </p:nvPr>
        </p:nvCxnSpPr>
        <p:spPr bwMode="auto">
          <a:xfrm flipV="1">
            <a:off x="4191000" y="1587500"/>
            <a:ext cx="1974850" cy="381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AutoShape 19"/>
          <p:cNvCxnSpPr>
            <a:cxnSpLocks noChangeShapeType="1"/>
            <a:stCxn id="25605" idx="2"/>
            <a:endCxn id="25619" idx="6"/>
          </p:cNvCxnSpPr>
          <p:nvPr>
            <p:custDataLst>
              <p:tags r:id="rId16"/>
            </p:custDataLst>
          </p:nvPr>
        </p:nvCxnSpPr>
        <p:spPr bwMode="auto">
          <a:xfrm rot="10800000" flipV="1">
            <a:off x="4267200" y="422275"/>
            <a:ext cx="3422650" cy="444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727450" y="247650"/>
            <a:ext cx="539750" cy="4381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v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</a:p>
        </p:txBody>
      </p:sp>
      <p:cxnSp>
        <p:nvCxnSpPr>
          <p:cNvPr id="25620" name="AutoShape 21"/>
          <p:cNvCxnSpPr>
            <a:cxnSpLocks noChangeShapeType="1"/>
            <a:stCxn id="25603" idx="7"/>
            <a:endCxn id="25605" idx="3"/>
          </p:cNvCxnSpPr>
          <p:nvPr>
            <p:custDataLst>
              <p:tags r:id="rId18"/>
            </p:custDataLst>
          </p:nvPr>
        </p:nvCxnSpPr>
        <p:spPr bwMode="auto">
          <a:xfrm rot="5400000" flipH="1" flipV="1">
            <a:off x="6828631" y="465932"/>
            <a:ext cx="808037" cy="1092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AutoShape 22"/>
          <p:cNvCxnSpPr>
            <a:cxnSpLocks noChangeShapeType="1"/>
            <a:stCxn id="25604" idx="0"/>
            <a:endCxn id="25607" idx="4"/>
          </p:cNvCxnSpPr>
          <p:nvPr>
            <p:custDataLst>
              <p:tags r:id="rId19"/>
            </p:custDataLst>
          </p:nvPr>
        </p:nvCxnSpPr>
        <p:spPr bwMode="auto">
          <a:xfrm rot="5400000" flipH="1" flipV="1">
            <a:off x="8048625" y="2466975"/>
            <a:ext cx="1295400" cy="190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21050" y="76200"/>
            <a:ext cx="322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5623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724400" y="1219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24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43600" y="-76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56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32250" y="20113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5626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524250" y="779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5627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43800" y="1143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28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86400" y="685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29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502650" y="736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5630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543800" y="22113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25631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686800" y="2133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25632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775450" y="692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25633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53050" y="1965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6</a:t>
            </a:r>
          </a:p>
        </p:txBody>
      </p:sp>
      <p:sp>
        <p:nvSpPr>
          <p:cNvPr id="25634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53200" y="28209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5687" name="Group 87"/>
          <p:cNvGraphicFramePr>
            <a:graphicFrameLocks noGrp="1"/>
          </p:cNvGraphicFramePr>
          <p:nvPr>
            <p:ph idx="1"/>
            <p:custDataLst>
              <p:tags r:id="rId33"/>
            </p:custDataLst>
          </p:nvPr>
        </p:nvGraphicFramePr>
        <p:xfrm>
          <a:off x="152400" y="3505200"/>
          <a:ext cx="5715000" cy="3173412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Previous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v0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v1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v4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v5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v6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FD676-BCC4-4D21-B8CD-D34DBA212313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379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8305800" cy="838200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Dijkstra’s </a:t>
            </a:r>
            <a:r>
              <a:rPr lang="en-US" altLang="en-US" dirty="0" err="1"/>
              <a:t>Alg</a:t>
            </a:r>
            <a:r>
              <a:rPr lang="en-US" altLang="en-US" dirty="0"/>
              <a:t>: Implementation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38195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/>
              <a:t>Initialize the cost of each vertex to </a:t>
            </a:r>
            <a:r>
              <a:rPr lang="en-US" altLang="en-US" sz="2400" dirty="0">
                <a:sym typeface="Symbol" pitchFamily="18" charset="2"/>
              </a:rPr>
              <a:t>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Initialize the cost of the source to 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While there are </a:t>
            </a:r>
            <a:r>
              <a:rPr lang="en-US" altLang="en-US" sz="2400" dirty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400" dirty="0">
                <a:sym typeface="Symbol" pitchFamily="18" charset="2"/>
              </a:rPr>
              <a:t> vertices left in the graph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Select the </a:t>
            </a:r>
            <a:r>
              <a:rPr lang="en-US" altLang="en-US" sz="2400" dirty="0">
                <a:solidFill>
                  <a:srgbClr val="FF0000"/>
                </a:solidFill>
                <a:sym typeface="Symbol" pitchFamily="18" charset="2"/>
              </a:rPr>
              <a:t>unknown</a:t>
            </a:r>
            <a:r>
              <a:rPr lang="en-US" altLang="en-US" sz="2400" dirty="0">
                <a:sym typeface="Symbol" pitchFamily="18" charset="2"/>
              </a:rPr>
              <a:t> vertex </a:t>
            </a:r>
            <a:r>
              <a:rPr lang="en-US" altLang="en-US" sz="2400" b="1" i="1" dirty="0"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with the lowest cost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Mark </a:t>
            </a:r>
            <a:r>
              <a:rPr lang="en-US" altLang="en-US" sz="2400" b="1" i="1" dirty="0"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as </a:t>
            </a:r>
            <a:r>
              <a:rPr lang="en-US" altLang="en-US" sz="2400" dirty="0">
                <a:solidFill>
                  <a:srgbClr val="009900"/>
                </a:solidFill>
                <a:sym typeface="Symbol" pitchFamily="18" charset="2"/>
              </a:rPr>
              <a:t>known</a:t>
            </a:r>
            <a:endParaRPr lang="en-US" altLang="en-US" sz="24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For each vertex </a:t>
            </a:r>
            <a:r>
              <a:rPr lang="en-US" altLang="en-US" sz="2400" b="1" i="1" dirty="0">
                <a:sym typeface="Symbol" pitchFamily="18" charset="2"/>
              </a:rPr>
              <a:t>b</a:t>
            </a:r>
            <a:r>
              <a:rPr lang="en-US" altLang="en-US" sz="2400" dirty="0">
                <a:sym typeface="Symbol" pitchFamily="18" charset="2"/>
              </a:rPr>
              <a:t> adjacent to </a:t>
            </a:r>
            <a:r>
              <a:rPr lang="en-US" altLang="en-US" sz="2400" b="1" i="1" dirty="0">
                <a:sym typeface="Symbol" pitchFamily="18" charset="2"/>
              </a:rPr>
              <a:t>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b="1" i="1" dirty="0">
                <a:sym typeface="Symbol" pitchFamily="18" charset="2"/>
              </a:rPr>
              <a:t>		</a:t>
            </a:r>
            <a:r>
              <a:rPr lang="en-US" altLang="en-US" sz="2400" dirty="0" err="1">
                <a:sym typeface="Symbol" pitchFamily="18" charset="2"/>
              </a:rPr>
              <a:t>newcost</a:t>
            </a:r>
            <a:r>
              <a:rPr lang="en-US" altLang="en-US" sz="2400" dirty="0">
                <a:sym typeface="Symbol" pitchFamily="18" charset="2"/>
              </a:rPr>
              <a:t> = min(cost(</a:t>
            </a:r>
            <a:r>
              <a:rPr lang="en-US" altLang="en-US" sz="2400" b="1" i="1" dirty="0">
                <a:sym typeface="Symbol" pitchFamily="18" charset="2"/>
              </a:rPr>
              <a:t>b</a:t>
            </a:r>
            <a:r>
              <a:rPr lang="en-US" altLang="en-US" sz="2400" i="1" dirty="0">
                <a:sym typeface="Symbol" pitchFamily="18" charset="2"/>
              </a:rPr>
              <a:t>),</a:t>
            </a:r>
            <a:r>
              <a:rPr lang="en-US" altLang="en-US" sz="2400" dirty="0">
                <a:sym typeface="Symbol" pitchFamily="18" charset="2"/>
              </a:rPr>
              <a:t> cost(</a:t>
            </a:r>
            <a:r>
              <a:rPr lang="en-US" altLang="en-US" sz="2400" b="1" i="1" dirty="0"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) + cost(</a:t>
            </a:r>
            <a:r>
              <a:rPr lang="en-US" altLang="en-US" sz="2400" b="1" i="1" dirty="0"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b="1" i="1" dirty="0">
                <a:sym typeface="Symbol" pitchFamily="18" charset="2"/>
              </a:rPr>
              <a:t>b</a:t>
            </a:r>
            <a:r>
              <a:rPr lang="en-US" altLang="en-US" sz="2400" dirty="0">
                <a:sym typeface="Symbol" pitchFamily="18" charset="2"/>
              </a:rPr>
              <a:t>))</a:t>
            </a:r>
            <a:r>
              <a:rPr lang="en-US" altLang="en-US" sz="2400" b="1" i="1" dirty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		if </a:t>
            </a:r>
            <a:r>
              <a:rPr lang="en-US" altLang="en-US" sz="2400" dirty="0" err="1">
                <a:sym typeface="Symbol" pitchFamily="18" charset="2"/>
              </a:rPr>
              <a:t>newcost</a:t>
            </a:r>
            <a:r>
              <a:rPr lang="en-US" altLang="en-US" sz="2400" dirty="0">
                <a:sym typeface="Symbol" pitchFamily="18" charset="2"/>
              </a:rPr>
              <a:t> &lt; cost(</a:t>
            </a:r>
            <a:r>
              <a:rPr lang="en-US" altLang="en-US" sz="2400" b="1" dirty="0">
                <a:sym typeface="Symbol" pitchFamily="18" charset="2"/>
              </a:rPr>
              <a:t>b</a:t>
            </a:r>
            <a:r>
              <a:rPr lang="en-US" altLang="en-US" sz="2400" dirty="0">
                <a:sym typeface="Symbol" pitchFamily="18" charset="2"/>
              </a:rPr>
              <a:t>)</a:t>
            </a:r>
            <a:endParaRPr lang="en-US" altLang="en-US" sz="2400" b="1" dirty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>
                <a:sym typeface="Symbol" pitchFamily="18" charset="2"/>
              </a:rPr>
              <a:t>	cost(</a:t>
            </a:r>
            <a:r>
              <a:rPr lang="en-US" altLang="en-US" b="1" i="1" dirty="0">
                <a:sym typeface="Symbol" pitchFamily="18" charset="2"/>
              </a:rPr>
              <a:t>b</a:t>
            </a:r>
            <a:r>
              <a:rPr lang="en-US" altLang="en-US" dirty="0">
                <a:sym typeface="Symbol" pitchFamily="18" charset="2"/>
              </a:rPr>
              <a:t>) </a:t>
            </a:r>
            <a:r>
              <a:rPr lang="en-US" altLang="en-US" i="1" dirty="0">
                <a:sym typeface="Symbol" pitchFamily="18" charset="2"/>
              </a:rPr>
              <a:t>= </a:t>
            </a:r>
            <a:r>
              <a:rPr lang="en-US" altLang="en-US" dirty="0" err="1">
                <a:sym typeface="Symbol" pitchFamily="18" charset="2"/>
              </a:rPr>
              <a:t>newcost</a:t>
            </a:r>
            <a:endParaRPr lang="en-US" altLang="en-US" dirty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>
                <a:sym typeface="Symbol" pitchFamily="18" charset="2"/>
              </a:rPr>
              <a:t>	previous(</a:t>
            </a:r>
            <a:r>
              <a:rPr lang="en-US" altLang="en-US" b="1" i="1" dirty="0">
                <a:sym typeface="Symbol" pitchFamily="18" charset="2"/>
              </a:rPr>
              <a:t>b</a:t>
            </a:r>
            <a:r>
              <a:rPr lang="en-US" altLang="en-US" dirty="0">
                <a:sym typeface="Symbol" pitchFamily="18" charset="2"/>
              </a:rPr>
              <a:t>) </a:t>
            </a:r>
            <a:r>
              <a:rPr lang="en-US" altLang="en-US" i="1" dirty="0">
                <a:sym typeface="Symbol" pitchFamily="18" charset="2"/>
              </a:rPr>
              <a:t>=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i="1" dirty="0">
                <a:sym typeface="Symbol" pitchFamily="18" charset="2"/>
              </a:rPr>
              <a:t>a</a:t>
            </a:r>
            <a:endParaRPr lang="en-US" altLang="en-US" dirty="0">
              <a:sym typeface="Symbol" pitchFamily="18" charset="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533" y="5631946"/>
            <a:ext cx="4813625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What data structures should we use?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Running time?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9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055687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Dijkstra’s Algorithm: Summary</a:t>
            </a:r>
            <a:endParaRPr lang="en-US" altLang="en-US" sz="3600" dirty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68463"/>
            <a:ext cx="8229600" cy="4457700"/>
          </a:xfrm>
        </p:spPr>
        <p:txBody>
          <a:bodyPr/>
          <a:lstStyle/>
          <a:p>
            <a:pPr eaLnBrk="1" hangingPunct="1"/>
            <a:r>
              <a:rPr lang="en-US" altLang="en-US" sz="2800"/>
              <a:t>Classic algorithm for solving SSSP in weighted graphs </a:t>
            </a:r>
            <a:r>
              <a:rPr lang="en-US" altLang="en-US" sz="2800" i="1"/>
              <a:t>without negative weights</a:t>
            </a:r>
            <a:r>
              <a:rPr lang="en-US" altLang="en-US" sz="2800"/>
              <a:t/>
            </a:r>
            <a:br>
              <a:rPr lang="en-US" altLang="en-US" sz="2800"/>
            </a:br>
            <a:endParaRPr lang="en-US" altLang="en-US" sz="2800"/>
          </a:p>
          <a:p>
            <a:pPr eaLnBrk="1" hangingPunct="1"/>
            <a:r>
              <a:rPr lang="en-US" altLang="en-US" sz="2800"/>
              <a:t>A </a:t>
            </a:r>
            <a:r>
              <a:rPr lang="en-US" altLang="en-US" sz="2800" i="1"/>
              <a:t>greedy</a:t>
            </a:r>
            <a:r>
              <a:rPr lang="en-US" altLang="en-US" sz="2800"/>
              <a:t> algorithm (irrevocably makes decisions without considering future consequences)</a:t>
            </a:r>
            <a:br>
              <a:rPr lang="en-US" altLang="en-US" sz="2800"/>
            </a:br>
            <a:endParaRPr lang="en-US" altLang="en-US" sz="2800"/>
          </a:p>
          <a:p>
            <a:pPr eaLnBrk="1" hangingPunct="1"/>
            <a:r>
              <a:rPr lang="en-US" altLang="en-US" sz="2800"/>
              <a:t>Why does it work?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6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36447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 = { a, b, c, d}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270939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E = { {a, b}, {a, c}, {a, d}, {b, d}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Adjacency Matrix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Adjacency 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5DD7A-02D3-4EBC-9125-431417125957}"/>
              </a:ext>
            </a:extLst>
          </p:cNvPr>
          <p:cNvSpPr txBox="1"/>
          <p:nvPr/>
        </p:nvSpPr>
        <p:spPr>
          <a:xfrm>
            <a:off x="801472" y="5936101"/>
            <a:ext cx="221498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O(n + m) space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AE1597-99E2-48B3-9FB1-6D82187572A3}"/>
              </a:ext>
            </a:extLst>
          </p:cNvPr>
          <p:cNvSpPr txBox="1"/>
          <p:nvPr/>
        </p:nvSpPr>
        <p:spPr>
          <a:xfrm>
            <a:off x="5517968" y="5947512"/>
            <a:ext cx="221498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O(n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) space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81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don’t expect to get close to this on Wednesday</a:t>
            </a:r>
          </a:p>
          <a:p>
            <a:pPr lvl="1"/>
            <a:r>
              <a:rPr lang="en-US" dirty="0"/>
              <a:t>I do not plan on giving the correctness proof – you will need to wait for 421.  I might wave my hands a bit on the general ideas for the proof</a:t>
            </a:r>
          </a:p>
          <a:p>
            <a:pPr lvl="1"/>
            <a:r>
              <a:rPr lang="en-US" dirty="0"/>
              <a:t>Assuming I have time </a:t>
            </a:r>
            <a:r>
              <a:rPr lang="en-US"/>
              <a:t>on Friday</a:t>
            </a:r>
            <a:r>
              <a:rPr lang="en-US" dirty="0"/>
              <a:t>,  I am going to talk more about the use of heaps in Dijkstra’s algorithm,  as this is a data structures course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6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78594" y="1584356"/>
            <a:ext cx="6169937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there is a vertex v with in-degree 0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output v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remove v from G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367889" y="3514963"/>
            <a:ext cx="3576873" cy="2258840"/>
            <a:chOff x="1981200" y="2362200"/>
            <a:chExt cx="5715000" cy="3581400"/>
          </a:xfrm>
        </p:grpSpPr>
        <p:sp>
          <p:nvSpPr>
            <p:cNvPr id="9" name="Oval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E</a:t>
              </a:r>
            </a:p>
          </p:txBody>
        </p:sp>
        <p:sp>
          <p:nvSpPr>
            <p:cNvPr id="10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F</a:t>
              </a:r>
            </a:p>
          </p:txBody>
        </p:sp>
        <p:sp>
          <p:nvSpPr>
            <p:cNvPr id="11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D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81200" y="28194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A</a:t>
              </a:r>
            </a:p>
          </p:txBody>
        </p:sp>
        <p:sp>
          <p:nvSpPr>
            <p:cNvPr id="13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33600" y="3886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C</a:t>
              </a:r>
            </a:p>
          </p:txBody>
        </p:sp>
        <p:sp>
          <p:nvSpPr>
            <p:cNvPr id="14" name="Oval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67000" y="49530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B</a:t>
              </a:r>
            </a:p>
          </p:txBody>
        </p:sp>
        <p:sp>
          <p:nvSpPr>
            <p:cNvPr id="15" name="Oval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4648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K</a:t>
              </a:r>
            </a:p>
          </p:txBody>
        </p:sp>
        <p:sp>
          <p:nvSpPr>
            <p:cNvPr id="16" name="Oval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315200" y="3657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J</a:t>
              </a:r>
            </a:p>
          </p:txBody>
        </p:sp>
        <p:sp>
          <p:nvSpPr>
            <p:cNvPr id="17" name="Oval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578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G</a:t>
              </a:r>
            </a:p>
          </p:txBody>
        </p:sp>
        <p:sp>
          <p:nvSpPr>
            <p:cNvPr id="18" name="Oval 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29200" y="2362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H</a:t>
              </a:r>
            </a:p>
          </p:txBody>
        </p:sp>
        <p:sp>
          <p:nvSpPr>
            <p:cNvPr id="19" name="Oval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05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I</a:t>
              </a:r>
            </a:p>
          </p:txBody>
        </p:sp>
        <p:sp>
          <p:nvSpPr>
            <p:cNvPr id="20" name="Oval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53000" y="5562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L</a:t>
              </a:r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362200" y="2743200"/>
              <a:ext cx="838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362200" y="3124200"/>
              <a:ext cx="1143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209800" y="3200400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724400" y="4648200"/>
              <a:ext cx="1371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6629400" y="4038600"/>
              <a:ext cx="762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H="1" flipV="1">
              <a:off x="4038600" y="3657600"/>
              <a:ext cx="10668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 flipV="1">
              <a:off x="5638800" y="3733800"/>
              <a:ext cx="1676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257800" y="2819400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362200" y="4267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514600" y="4114800"/>
              <a:ext cx="160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648200" y="48768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>
              <a:off x="5181600" y="3962400"/>
              <a:ext cx="3048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H="1">
              <a:off x="5410200" y="5029200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5715000" y="2895600"/>
              <a:ext cx="990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6934200" y="29718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487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07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(v == t) then path found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4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791200" y="2521742"/>
            <a:ext cx="0" cy="6024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Graph Search 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343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362200" y="42672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6764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600200" y="4114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05000" y="3505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81200" y="4114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34290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895600" y="3581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4343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4572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362200" y="45720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146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657600" y="4648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733800" y="53340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334000" y="4648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886200" y="4572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810000" y="3810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581400" y="35052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581400" y="3124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0292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8674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943600" y="3048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705600" y="3124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4478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86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743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657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715000" y="3048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55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752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066800" y="5029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43" name="Line 3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9906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Oval 3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743200" y="1681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Line 40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18288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1905000" y="1834234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2667000" y="1910434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382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1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676400" y="18342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3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146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Line 2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91200" y="187483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553200" y="1798638"/>
            <a:ext cx="304800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Oval 1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400800" y="17224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4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638800" y="23320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ext Box 4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086600" y="2833687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7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Explore vertices in layers</a:t>
            </a:r>
          </a:p>
          <a:p>
            <a:pPr lvl="1"/>
            <a:r>
              <a:rPr lang="en-US" altLang="en-US"/>
              <a:t>s in layer 1</a:t>
            </a:r>
          </a:p>
          <a:p>
            <a:pPr lvl="1"/>
            <a:r>
              <a:rPr lang="en-US" altLang="en-US"/>
              <a:t>Neighbors of s in layer 2</a:t>
            </a:r>
          </a:p>
          <a:p>
            <a:pPr lvl="1"/>
            <a:r>
              <a:rPr lang="en-US" altLang="en-US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5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dirty="0"/>
              <a:t>Build a BFS tree from s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209800"/>
            <a:ext cx="6553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Q = {s}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Level[s] =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Q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</a:t>
            </a:r>
            <a:r>
              <a:rPr lang="en-US" altLang="en-US" dirty="0" err="1"/>
              <a:t>Q.Dequeue</a:t>
            </a:r>
            <a:r>
              <a:rPr lang="en-US" altLang="en-US" dirty="0"/>
              <a:t>()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Q.Enqueue</a:t>
            </a:r>
            <a:r>
              <a:rPr lang="en-US" altLang="en-US" dirty="0"/>
              <a:t>(v)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Level[v] = Level[u] + 1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5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3067</TotalTime>
  <Words>1952</Words>
  <Application>Microsoft Office PowerPoint</Application>
  <PresentationFormat>On-screen Show (4:3)</PresentationFormat>
  <Paragraphs>552</Paragraphs>
  <Slides>40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Courier New</vt:lpstr>
      <vt:lpstr>Symbol</vt:lpstr>
      <vt:lpstr>Times New Roman</vt:lpstr>
      <vt:lpstr>Office Theme</vt:lpstr>
      <vt:lpstr>Bitmap Image</vt:lpstr>
      <vt:lpstr>CSE 332: Data Structures and Parallelism</vt:lpstr>
      <vt:lpstr>Announcements</vt:lpstr>
      <vt:lpstr>Graph Theory</vt:lpstr>
      <vt:lpstr>Graph Representation</vt:lpstr>
      <vt:lpstr>Topological Sort</vt:lpstr>
      <vt:lpstr>Graph search</vt:lpstr>
      <vt:lpstr>Graph Search </vt:lpstr>
      <vt:lpstr>Breadth first search</vt:lpstr>
      <vt:lpstr>Breadth First Search</vt:lpstr>
      <vt:lpstr>Key observation:  BFS Levels</vt:lpstr>
      <vt:lpstr>Bipartite Graphs</vt:lpstr>
      <vt:lpstr>Can this graph be two colored?</vt:lpstr>
      <vt:lpstr>Algorithm</vt:lpstr>
      <vt:lpstr>A graph is bipartite if and only if it has no odd cycles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Paths and connectivity</vt:lpstr>
      <vt:lpstr>The Shortest Path Problem</vt:lpstr>
      <vt:lpstr>Single Source Shortest Paths (SSSP)</vt:lpstr>
      <vt:lpstr>Variations of SSSP</vt:lpstr>
      <vt:lpstr>Applications</vt:lpstr>
      <vt:lpstr>SSSP: Unweighted Version</vt:lpstr>
      <vt:lpstr>PowerPoint Presentation</vt:lpstr>
      <vt:lpstr>PowerPoint Presentation</vt:lpstr>
      <vt:lpstr>Weighted SSSP:  All edges are not created equal</vt:lpstr>
      <vt:lpstr>Dijkstra’s Algorithm: Idea</vt:lpstr>
      <vt:lpstr>Dijkstra’s Algorithm: Idea</vt:lpstr>
      <vt:lpstr>Dijkstra’s Algorithm: Pseudocode</vt:lpstr>
      <vt:lpstr>Important Features</vt:lpstr>
      <vt:lpstr>PowerPoint Presentation</vt:lpstr>
      <vt:lpstr>Dijkstra’s Alg: Implementation</vt:lpstr>
      <vt:lpstr>Dijkstra’s Algorithm: Summary</vt:lpstr>
      <vt:lpstr>Continuation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52</cp:revision>
  <cp:lastPrinted>2014-01-05T21:20:15Z</cp:lastPrinted>
  <dcterms:created xsi:type="dcterms:W3CDTF">2002-03-26T00:11:56Z</dcterms:created>
  <dcterms:modified xsi:type="dcterms:W3CDTF">2022-11-30T18:58:17Z</dcterms:modified>
</cp:coreProperties>
</file>