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9" r:id="rId3"/>
    <p:sldId id="696" r:id="rId4"/>
    <p:sldId id="621" r:id="rId5"/>
    <p:sldId id="694" r:id="rId6"/>
    <p:sldId id="695" r:id="rId7"/>
    <p:sldId id="627" r:id="rId8"/>
    <p:sldId id="698" r:id="rId9"/>
    <p:sldId id="699" r:id="rId10"/>
    <p:sldId id="700" r:id="rId11"/>
    <p:sldId id="670" r:id="rId12"/>
    <p:sldId id="685" r:id="rId13"/>
    <p:sldId id="671" r:id="rId14"/>
    <p:sldId id="673" r:id="rId15"/>
    <p:sldId id="674" r:id="rId16"/>
    <p:sldId id="675" r:id="rId17"/>
    <p:sldId id="686" r:id="rId18"/>
    <p:sldId id="676" r:id="rId19"/>
    <p:sldId id="687" r:id="rId20"/>
    <p:sldId id="677" r:id="rId21"/>
    <p:sldId id="688" r:id="rId22"/>
    <p:sldId id="689" r:id="rId23"/>
    <p:sldId id="690" r:id="rId24"/>
    <p:sldId id="691" r:id="rId25"/>
  </p:sldIdLst>
  <p:sldSz cx="9144000" cy="6858000" type="screen4x3"/>
  <p:notesSz cx="6985000" cy="9283700"/>
  <p:custDataLst>
    <p:tags r:id="rId28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036B77-E5BF-4694-9593-E20FFCF38951}" v="287" dt="2022-11-21T01:23:25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51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B6730CF-64EF-4704-8983-8D0495A288AB}"/>
    <pc:docChg chg="custSel addSld delSld modSld">
      <pc:chgData name="Richard Anderson" userId="4654cc452026b74c" providerId="LiveId" clId="{4B6730CF-64EF-4704-8983-8D0495A288AB}" dt="2022-04-27T02:28:13.990" v="134" actId="2696"/>
      <pc:docMkLst>
        <pc:docMk/>
      </pc:docMkLst>
      <pc:sldChg chg="modSp mod">
        <pc:chgData name="Richard Anderson" userId="4654cc452026b74c" providerId="LiveId" clId="{4B6730CF-64EF-4704-8983-8D0495A288AB}" dt="2022-04-26T21:32:48.796" v="1" actId="20577"/>
        <pc:sldMkLst>
          <pc:docMk/>
          <pc:sldMk cId="0" sldId="256"/>
        </pc:sldMkLst>
        <pc:spChg chg="mod">
          <ac:chgData name="Richard Anderson" userId="4654cc452026b74c" providerId="LiveId" clId="{4B6730CF-64EF-4704-8983-8D0495A288AB}" dt="2022-04-26T21:32:48.796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09"/>
        </pc:sldMkLst>
      </pc:sldChg>
      <pc:sldChg chg="modSp mod">
        <pc:chgData name="Richard Anderson" userId="4654cc452026b74c" providerId="LiveId" clId="{4B6730CF-64EF-4704-8983-8D0495A288AB}" dt="2022-04-26T23:55:21.396" v="10" actId="20577"/>
        <pc:sldMkLst>
          <pc:docMk/>
          <pc:sldMk cId="0" sldId="448"/>
        </pc:sldMkLst>
        <pc:spChg chg="mod">
          <ac:chgData name="Richard Anderson" userId="4654cc452026b74c" providerId="LiveId" clId="{4B6730CF-64EF-4704-8983-8D0495A288AB}" dt="2022-04-26T23:55:21.396" v="10" actId="20577"/>
          <ac:spMkLst>
            <pc:docMk/>
            <pc:sldMk cId="0" sldId="448"/>
            <ac:spMk id="4100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09:49.611" v="30" actId="20577"/>
        <pc:sldMkLst>
          <pc:docMk/>
          <pc:sldMk cId="0" sldId="454"/>
        </pc:sldMkLst>
        <pc:spChg chg="mod">
          <ac:chgData name="Richard Anderson" userId="4654cc452026b74c" providerId="LiveId" clId="{4B6730CF-64EF-4704-8983-8D0495A288AB}" dt="2022-04-27T01:09:49.611" v="30" actId="20577"/>
          <ac:spMkLst>
            <pc:docMk/>
            <pc:sldMk cId="0" sldId="454"/>
            <ac:spMk id="11268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7T02:28:13.990" v="134" actId="2696"/>
        <pc:sldMkLst>
          <pc:docMk/>
          <pc:sldMk cId="0" sldId="456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467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79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2"/>
        </pc:sldMkLst>
      </pc:sldChg>
      <pc:sldChg chg="del">
        <pc:chgData name="Richard Anderson" userId="4654cc452026b74c" providerId="LiveId" clId="{4B6730CF-64EF-4704-8983-8D0495A288AB}" dt="2022-04-26T23:54:08.664" v="2" actId="2696"/>
        <pc:sldMkLst>
          <pc:docMk/>
          <pc:sldMk cId="0" sldId="48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7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49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02"/>
        </pc:sldMkLst>
      </pc:sldChg>
      <pc:sldChg chg="del">
        <pc:chgData name="Richard Anderson" userId="4654cc452026b74c" providerId="LiveId" clId="{4B6730CF-64EF-4704-8983-8D0495A288AB}" dt="2022-04-27T01:13:22.455" v="100" actId="2696"/>
        <pc:sldMkLst>
          <pc:docMk/>
          <pc:sldMk cId="0" sldId="50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5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17"/>
        </pc:sldMkLst>
      </pc:sldChg>
      <pc:sldChg chg="del">
        <pc:chgData name="Richard Anderson" userId="4654cc452026b74c" providerId="LiveId" clId="{4B6730CF-64EF-4704-8983-8D0495A288AB}" dt="2022-04-26T23:54:51.134" v="4" actId="2696"/>
        <pc:sldMkLst>
          <pc:docMk/>
          <pc:sldMk cId="0" sldId="523"/>
        </pc:sldMkLst>
      </pc:sldChg>
      <pc:sldChg chg="modSp mod">
        <pc:chgData name="Richard Anderson" userId="4654cc452026b74c" providerId="LiveId" clId="{4B6730CF-64EF-4704-8983-8D0495A288AB}" dt="2022-04-27T01:13:17.570" v="99" actId="20577"/>
        <pc:sldMkLst>
          <pc:docMk/>
          <pc:sldMk cId="684156061" sldId="524"/>
        </pc:sldMkLst>
        <pc:spChg chg="mod">
          <ac:chgData name="Richard Anderson" userId="4654cc452026b74c" providerId="LiveId" clId="{4B6730CF-64EF-4704-8983-8D0495A288AB}" dt="2022-04-27T01:13:17.570" v="99" actId="20577"/>
          <ac:spMkLst>
            <pc:docMk/>
            <pc:sldMk cId="684156061" sldId="524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4B6730CF-64EF-4704-8983-8D0495A288AB}" dt="2022-04-27T01:12:20.802" v="90" actId="20577"/>
        <pc:sldMkLst>
          <pc:docMk/>
          <pc:sldMk cId="143567446" sldId="536"/>
        </pc:sldMkLst>
        <pc:spChg chg="mod">
          <ac:chgData name="Richard Anderson" userId="4654cc452026b74c" providerId="LiveId" clId="{4B6730CF-64EF-4704-8983-8D0495A288AB}" dt="2022-04-27T01:12:20.802" v="90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2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3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8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49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0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1"/>
        </pc:sldMkLst>
      </pc:sldChg>
      <pc:sldChg chg="del">
        <pc:chgData name="Richard Anderson" userId="4654cc452026b74c" providerId="LiveId" clId="{4B6730CF-64EF-4704-8983-8D0495A288AB}" dt="2022-04-26T23:54:29.839" v="3" actId="2696"/>
        <pc:sldMkLst>
          <pc:docMk/>
          <pc:sldMk cId="0" sldId="553"/>
        </pc:sldMkLst>
      </pc:sldChg>
      <pc:sldChg chg="del">
        <pc:chgData name="Richard Anderson" userId="4654cc452026b74c" providerId="LiveId" clId="{4B6730CF-64EF-4704-8983-8D0495A288AB}" dt="2022-04-27T01:06:07.941" v="11" actId="2696"/>
        <pc:sldMkLst>
          <pc:docMk/>
          <pc:sldMk cId="0" sldId="567"/>
        </pc:sldMkLst>
      </pc:sldChg>
      <pc:sldChg chg="addSp delSp modSp new mod modClrScheme chgLayout">
        <pc:chgData name="Richard Anderson" userId="4654cc452026b74c" providerId="LiveId" clId="{4B6730CF-64EF-4704-8983-8D0495A288AB}" dt="2022-04-27T02:28:06.283" v="133" actId="14100"/>
        <pc:sldMkLst>
          <pc:docMk/>
          <pc:sldMk cId="3614539289" sldId="569"/>
        </pc:sldMkLst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2" creationId="{01AAB5A0-3C75-43FC-81A5-655D50F739B4}"/>
          </ac:spMkLst>
        </pc:spChg>
        <pc:spChg chg="del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3" creationId="{6357F2A5-360E-4397-B220-1153924AB898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4" creationId="{49DA45A0-B9E9-4734-9145-9C82C04C3EC0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5" creationId="{1D805172-EC68-4FB9-B674-895F82EF4BBD}"/>
          </ac:spMkLst>
        </pc:spChg>
        <pc:spChg chg="mod ord">
          <ac:chgData name="Richard Anderson" userId="4654cc452026b74c" providerId="LiveId" clId="{4B6730CF-64EF-4704-8983-8D0495A288AB}" dt="2022-04-27T02:24:44.734" v="126" actId="700"/>
          <ac:spMkLst>
            <pc:docMk/>
            <pc:sldMk cId="3614539289" sldId="569"/>
            <ac:spMk id="6" creationId="{205D5957-0E22-40F6-AE56-28131E3DB096}"/>
          </ac:spMkLst>
        </pc:spChg>
        <pc:picChg chg="add mod">
          <ac:chgData name="Richard Anderson" userId="4654cc452026b74c" providerId="LiveId" clId="{4B6730CF-64EF-4704-8983-8D0495A288AB}" dt="2022-04-27T02:27:51.344" v="131" actId="1076"/>
          <ac:picMkLst>
            <pc:docMk/>
            <pc:sldMk cId="3614539289" sldId="569"/>
            <ac:picMk id="8" creationId="{78AB2D6C-E5AA-473D-A635-ED04F3691705}"/>
          </ac:picMkLst>
        </pc:picChg>
        <pc:picChg chg="add mod">
          <ac:chgData name="Richard Anderson" userId="4654cc452026b74c" providerId="LiveId" clId="{4B6730CF-64EF-4704-8983-8D0495A288AB}" dt="2022-04-27T02:28:06.283" v="133" actId="14100"/>
          <ac:picMkLst>
            <pc:docMk/>
            <pc:sldMk cId="3614539289" sldId="569"/>
            <ac:picMk id="10" creationId="{F3BE8412-D487-4AF3-B961-4F6F36359396}"/>
          </ac:picMkLst>
        </pc:picChg>
      </pc:sldChg>
    </pc:docChg>
  </pc:docChgLst>
  <pc:docChgLst>
    <pc:chgData name="Richard Anderson" userId="4654cc452026b74c" providerId="LiveId" clId="{A8304A66-4685-4E5C-BE9A-BB94914BA70D}"/>
    <pc:docChg chg="custSel modSld">
      <pc:chgData name="Richard Anderson" userId="4654cc452026b74c" providerId="LiveId" clId="{A8304A66-4685-4E5C-BE9A-BB94914BA70D}" dt="2022-05-04T05:55:40.495" v="140" actId="20577"/>
      <pc:docMkLst>
        <pc:docMk/>
      </pc:docMkLst>
      <pc:sldChg chg="modSp mod">
        <pc:chgData name="Richard Anderson" userId="4654cc452026b74c" providerId="LiveId" clId="{A8304A66-4685-4E5C-BE9A-BB94914BA70D}" dt="2022-05-04T05:55:40.495" v="140" actId="20577"/>
        <pc:sldMkLst>
          <pc:docMk/>
          <pc:sldMk cId="0" sldId="269"/>
        </pc:sldMkLst>
        <pc:spChg chg="mod">
          <ac:chgData name="Richard Anderson" userId="4654cc452026b74c" providerId="LiveId" clId="{A8304A66-4685-4E5C-BE9A-BB94914BA70D}" dt="2022-05-04T05:55:40.495" v="140" actId="20577"/>
          <ac:spMkLst>
            <pc:docMk/>
            <pc:sldMk cId="0" sldId="269"/>
            <ac:spMk id="3076" creationId="{00000000-0000-0000-0000-000000000000}"/>
          </ac:spMkLst>
        </pc:spChg>
      </pc:sldChg>
    </pc:docChg>
  </pc:docChgLst>
  <pc:docChgLst>
    <pc:chgData name="Richard Anderson" userId="4654cc452026b74c" providerId="LiveId" clId="{7340AC6B-96F3-4AC9-8785-979827C0250D}"/>
    <pc:docChg chg="undo custSel delSld modSld">
      <pc:chgData name="Richard Anderson" userId="4654cc452026b74c" providerId="LiveId" clId="{7340AC6B-96F3-4AC9-8785-979827C0250D}" dt="2022-04-17T23:33:25.475" v="60" actId="1076"/>
      <pc:docMkLst>
        <pc:docMk/>
      </pc:docMkLst>
      <pc:sldChg chg="delSp modSp mod">
        <pc:chgData name="Richard Anderson" userId="4654cc452026b74c" providerId="LiveId" clId="{7340AC6B-96F3-4AC9-8785-979827C0250D}" dt="2022-04-17T19:34:28.503" v="11" actId="20577"/>
        <pc:sldMkLst>
          <pc:docMk/>
          <pc:sldMk cId="0" sldId="256"/>
        </pc:sldMkLst>
        <pc:spChg chg="del mod">
          <ac:chgData name="Richard Anderson" userId="4654cc452026b74c" providerId="LiveId" clId="{7340AC6B-96F3-4AC9-8785-979827C0250D}" dt="2022-04-17T19:34:14.391" v="1" actId="21"/>
          <ac:spMkLst>
            <pc:docMk/>
            <pc:sldMk cId="0" sldId="256"/>
            <ac:spMk id="5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19:34:28.503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3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64"/>
        </pc:sldMkLst>
      </pc:sldChg>
      <pc:sldChg chg="delSp modSp del mod">
        <pc:chgData name="Richard Anderson" userId="4654cc452026b74c" providerId="LiveId" clId="{7340AC6B-96F3-4AC9-8785-979827C0250D}" dt="2022-04-17T23:33:25.475" v="60" actId="1076"/>
        <pc:sldMkLst>
          <pc:docMk/>
          <pc:sldMk cId="0" sldId="265"/>
        </pc:sldMkLst>
        <pc:spChg chg="del">
          <ac:chgData name="Richard Anderson" userId="4654cc452026b74c" providerId="LiveId" clId="{7340AC6B-96F3-4AC9-8785-979827C0250D}" dt="2022-04-17T23:13:40.816" v="19" actId="2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47.343" v="57" actId="948"/>
          <ac:spMkLst>
            <pc:docMk/>
            <pc:sldMk cId="0" sldId="265"/>
            <ac:spMk id="11316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2:59.796" v="58" actId="948"/>
          <ac:spMkLst>
            <pc:docMk/>
            <pc:sldMk cId="0" sldId="265"/>
            <ac:spMk id="11318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33:25.475" v="60" actId="1076"/>
          <ac:spMkLst>
            <pc:docMk/>
            <pc:sldMk cId="0" sldId="265"/>
            <ac:spMk id="1134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3:48.426" v="20" actId="21"/>
        <pc:sldMkLst>
          <pc:docMk/>
          <pc:sldMk cId="0" sldId="266"/>
        </pc:sldMkLst>
        <pc:spChg chg="del">
          <ac:chgData name="Richard Anderson" userId="4654cc452026b74c" providerId="LiveId" clId="{7340AC6B-96F3-4AC9-8785-979827C0250D}" dt="2022-04-17T23:13:48.426" v="20" actId="21"/>
          <ac:spMkLst>
            <pc:docMk/>
            <pc:sldMk cId="0" sldId="266"/>
            <ac:spMk id="1229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09.690" v="22" actId="21"/>
        <pc:sldMkLst>
          <pc:docMk/>
          <pc:sldMk cId="0" sldId="267"/>
        </pc:sldMkLst>
        <pc:spChg chg="del">
          <ac:chgData name="Richard Anderson" userId="4654cc452026b74c" providerId="LiveId" clId="{7340AC6B-96F3-4AC9-8785-979827C0250D}" dt="2022-04-17T23:14:09.690" v="22" actId="21"/>
          <ac:spMkLst>
            <pc:docMk/>
            <pc:sldMk cId="0" sldId="267"/>
            <ac:spMk id="13314" creationId="{00000000-0000-0000-0000-000000000000}"/>
          </ac:spMkLst>
        </pc:spChg>
        <pc:spChg chg="del">
          <ac:chgData name="Richard Anderson" userId="4654cc452026b74c" providerId="LiveId" clId="{7340AC6B-96F3-4AC9-8785-979827C0250D}" dt="2022-04-17T23:14:03.621" v="21" actId="21"/>
          <ac:spMkLst>
            <pc:docMk/>
            <pc:sldMk cId="0" sldId="267"/>
            <ac:spMk id="13315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30.694" v="23" actId="21"/>
        <pc:sldMkLst>
          <pc:docMk/>
          <pc:sldMk cId="0" sldId="268"/>
        </pc:sldMkLst>
        <pc:spChg chg="del">
          <ac:chgData name="Richard Anderson" userId="4654cc452026b74c" providerId="LiveId" clId="{7340AC6B-96F3-4AC9-8785-979827C0250D}" dt="2022-04-17T23:14:30.694" v="23" actId="21"/>
          <ac:spMkLst>
            <pc:docMk/>
            <pc:sldMk cId="0" sldId="268"/>
            <ac:spMk id="1433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4:46.310" v="24" actId="21"/>
        <pc:sldMkLst>
          <pc:docMk/>
          <pc:sldMk cId="0" sldId="269"/>
        </pc:sldMkLst>
        <pc:spChg chg="del">
          <ac:chgData name="Richard Anderson" userId="4654cc452026b74c" providerId="LiveId" clId="{7340AC6B-96F3-4AC9-8785-979827C0250D}" dt="2022-04-17T23:14:46.310" v="24" actId="21"/>
          <ac:spMkLst>
            <pc:docMk/>
            <pc:sldMk cId="0" sldId="269"/>
            <ac:spMk id="1536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01.617" v="25" actId="21"/>
        <pc:sldMkLst>
          <pc:docMk/>
          <pc:sldMk cId="0" sldId="270"/>
        </pc:sldMkLst>
        <pc:spChg chg="del">
          <ac:chgData name="Richard Anderson" userId="4654cc452026b74c" providerId="LiveId" clId="{7340AC6B-96F3-4AC9-8785-979827C0250D}" dt="2022-04-17T23:15:01.617" v="25" actId="21"/>
          <ac:spMkLst>
            <pc:docMk/>
            <pc:sldMk cId="0" sldId="270"/>
            <ac:spMk id="1638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27.201" v="26" actId="21"/>
        <pc:sldMkLst>
          <pc:docMk/>
          <pc:sldMk cId="0" sldId="271"/>
        </pc:sldMkLst>
        <pc:spChg chg="del">
          <ac:chgData name="Richard Anderson" userId="4654cc452026b74c" providerId="LiveId" clId="{7340AC6B-96F3-4AC9-8785-979827C0250D}" dt="2022-04-17T23:15:27.201" v="26" actId="21"/>
          <ac:spMkLst>
            <pc:docMk/>
            <pc:sldMk cId="0" sldId="271"/>
            <ac:spMk id="1741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5:37.905" v="27" actId="21"/>
        <pc:sldMkLst>
          <pc:docMk/>
          <pc:sldMk cId="0" sldId="272"/>
        </pc:sldMkLst>
        <pc:spChg chg="del">
          <ac:chgData name="Richard Anderson" userId="4654cc452026b74c" providerId="LiveId" clId="{7340AC6B-96F3-4AC9-8785-979827C0250D}" dt="2022-04-17T23:15:37.905" v="27" actId="21"/>
          <ac:spMkLst>
            <pc:docMk/>
            <pc:sldMk cId="0" sldId="272"/>
            <ac:spMk id="1843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06.361" v="28" actId="21"/>
        <pc:sldMkLst>
          <pc:docMk/>
          <pc:sldMk cId="0" sldId="273"/>
        </pc:sldMkLst>
        <pc:spChg chg="del">
          <ac:chgData name="Richard Anderson" userId="4654cc452026b74c" providerId="LiveId" clId="{7340AC6B-96F3-4AC9-8785-979827C0250D}" dt="2022-04-17T23:16:06.361" v="28" actId="21"/>
          <ac:spMkLst>
            <pc:docMk/>
            <pc:sldMk cId="0" sldId="273"/>
            <ac:spMk id="1945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6:45.598" v="29" actId="21"/>
        <pc:sldMkLst>
          <pc:docMk/>
          <pc:sldMk cId="0" sldId="274"/>
        </pc:sldMkLst>
        <pc:spChg chg="del">
          <ac:chgData name="Richard Anderson" userId="4654cc452026b74c" providerId="LiveId" clId="{7340AC6B-96F3-4AC9-8785-979827C0250D}" dt="2022-04-17T23:16:45.598" v="29" actId="21"/>
          <ac:spMkLst>
            <pc:docMk/>
            <pc:sldMk cId="0" sldId="274"/>
            <ac:spMk id="2048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26.768" v="30" actId="21"/>
        <pc:sldMkLst>
          <pc:docMk/>
          <pc:sldMk cId="0" sldId="275"/>
        </pc:sldMkLst>
        <pc:spChg chg="del">
          <ac:chgData name="Richard Anderson" userId="4654cc452026b74c" providerId="LiveId" clId="{7340AC6B-96F3-4AC9-8785-979827C0250D}" dt="2022-04-17T23:17:26.768" v="30" actId="21"/>
          <ac:spMkLst>
            <pc:docMk/>
            <pc:sldMk cId="0" sldId="275"/>
            <ac:spMk id="21506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35.784" v="31" actId="21"/>
        <pc:sldMkLst>
          <pc:docMk/>
          <pc:sldMk cId="0" sldId="276"/>
        </pc:sldMkLst>
        <pc:spChg chg="del">
          <ac:chgData name="Richard Anderson" userId="4654cc452026b74c" providerId="LiveId" clId="{7340AC6B-96F3-4AC9-8785-979827C0250D}" dt="2022-04-17T23:17:35.784" v="31" actId="21"/>
          <ac:spMkLst>
            <pc:docMk/>
            <pc:sldMk cId="0" sldId="276"/>
            <ac:spMk id="22530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1.486" v="32" actId="21"/>
        <pc:sldMkLst>
          <pc:docMk/>
          <pc:sldMk cId="0" sldId="277"/>
        </pc:sldMkLst>
        <pc:spChg chg="del">
          <ac:chgData name="Richard Anderson" userId="4654cc452026b74c" providerId="LiveId" clId="{7340AC6B-96F3-4AC9-8785-979827C0250D}" dt="2022-04-17T23:17:41.486" v="32" actId="21"/>
          <ac:spMkLst>
            <pc:docMk/>
            <pc:sldMk cId="0" sldId="277"/>
            <ac:spMk id="2355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47.066" v="33" actId="21"/>
        <pc:sldMkLst>
          <pc:docMk/>
          <pc:sldMk cId="0" sldId="278"/>
        </pc:sldMkLst>
        <pc:spChg chg="del">
          <ac:chgData name="Richard Anderson" userId="4654cc452026b74c" providerId="LiveId" clId="{7340AC6B-96F3-4AC9-8785-979827C0250D}" dt="2022-04-17T23:17:47.066" v="33" actId="21"/>
          <ac:spMkLst>
            <pc:docMk/>
            <pc:sldMk cId="0" sldId="278"/>
            <ac:spMk id="24578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7:56.308" v="34" actId="21"/>
        <pc:sldMkLst>
          <pc:docMk/>
          <pc:sldMk cId="0" sldId="279"/>
        </pc:sldMkLst>
        <pc:spChg chg="del">
          <ac:chgData name="Richard Anderson" userId="4654cc452026b74c" providerId="LiveId" clId="{7340AC6B-96F3-4AC9-8785-979827C0250D}" dt="2022-04-17T23:17:56.308" v="34" actId="21"/>
          <ac:spMkLst>
            <pc:docMk/>
            <pc:sldMk cId="0" sldId="279"/>
            <ac:spMk id="2560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18:05.562" v="35" actId="21"/>
        <pc:sldMkLst>
          <pc:docMk/>
          <pc:sldMk cId="0" sldId="280"/>
        </pc:sldMkLst>
        <pc:spChg chg="del">
          <ac:chgData name="Richard Anderson" userId="4654cc452026b74c" providerId="LiveId" clId="{7340AC6B-96F3-4AC9-8785-979827C0250D}" dt="2022-04-17T23:18:05.562" v="35" actId="21"/>
          <ac:spMkLst>
            <pc:docMk/>
            <pc:sldMk cId="0" sldId="280"/>
            <ac:spMk id="26626" creationId="{00000000-0000-0000-0000-000000000000}"/>
          </ac:spMkLst>
        </pc:spChg>
      </pc:sldChg>
      <pc:sldChg chg="delSp modSp del mod">
        <pc:chgData name="Richard Anderson" userId="4654cc452026b74c" providerId="LiveId" clId="{7340AC6B-96F3-4AC9-8785-979827C0250D}" dt="2022-04-17T23:18:26.815" v="36" actId="21"/>
        <pc:sldMkLst>
          <pc:docMk/>
          <pc:sldMk cId="0" sldId="281"/>
        </pc:sldMkLst>
        <pc:spChg chg="del">
          <ac:chgData name="Richard Anderson" userId="4654cc452026b74c" providerId="LiveId" clId="{7340AC6B-96F3-4AC9-8785-979827C0250D}" dt="2022-04-17T23:18:26.815" v="36" actId="21"/>
          <ac:spMkLst>
            <pc:docMk/>
            <pc:sldMk cId="0" sldId="281"/>
            <ac:spMk id="27650" creationId="{00000000-0000-0000-0000-000000000000}"/>
          </ac:spMkLst>
        </pc:spChg>
        <pc:spChg chg="mod">
          <ac:chgData name="Richard Anderson" userId="4654cc452026b74c" providerId="LiveId" clId="{7340AC6B-96F3-4AC9-8785-979827C0250D}" dt="2022-04-17T23:12:59.334" v="18" actId="27636"/>
          <ac:spMkLst>
            <pc:docMk/>
            <pc:sldMk cId="0" sldId="281"/>
            <ac:spMk id="27652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2:52.256" v="37" actId="21"/>
        <pc:sldMkLst>
          <pc:docMk/>
          <pc:sldMk cId="0" sldId="282"/>
        </pc:sldMkLst>
        <pc:spChg chg="del">
          <ac:chgData name="Richard Anderson" userId="4654cc452026b74c" providerId="LiveId" clId="{7340AC6B-96F3-4AC9-8785-979827C0250D}" dt="2022-04-17T23:22:52.256" v="37" actId="21"/>
          <ac:spMkLst>
            <pc:docMk/>
            <pc:sldMk cId="0" sldId="282"/>
            <ac:spMk id="28674" creationId="{00000000-0000-0000-0000-000000000000}"/>
          </ac:spMkLst>
        </pc:spChg>
      </pc:sldChg>
      <pc:sldChg chg="delSp del">
        <pc:chgData name="Richard Anderson" userId="4654cc452026b74c" providerId="LiveId" clId="{7340AC6B-96F3-4AC9-8785-979827C0250D}" dt="2022-04-17T23:23:03.383" v="38" actId="21"/>
        <pc:sldMkLst>
          <pc:docMk/>
          <pc:sldMk cId="0" sldId="283"/>
        </pc:sldMkLst>
        <pc:spChg chg="del">
          <ac:chgData name="Richard Anderson" userId="4654cc452026b74c" providerId="LiveId" clId="{7340AC6B-96F3-4AC9-8785-979827C0250D}" dt="2022-04-17T23:23:03.383" v="38" actId="21"/>
          <ac:spMkLst>
            <pc:docMk/>
            <pc:sldMk cId="0" sldId="283"/>
            <ac:spMk id="29698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4"/>
        </pc:sldMkLst>
      </pc:sldChg>
      <pc:sldChg chg="del">
        <pc:chgData name="Richard Anderson" userId="4654cc452026b74c" providerId="LiveId" clId="{7340AC6B-96F3-4AC9-8785-979827C0250D}" dt="2022-04-17T23:10:30.480" v="17"/>
        <pc:sldMkLst>
          <pc:docMk/>
          <pc:sldMk cId="0" sldId="285"/>
        </pc:sldMkLst>
      </pc:sldChg>
      <pc:sldChg chg="modSp mod">
        <pc:chgData name="Richard Anderson" userId="4654cc452026b74c" providerId="LiveId" clId="{7340AC6B-96F3-4AC9-8785-979827C0250D}" dt="2022-04-17T19:34:52.624" v="12" actId="20577"/>
        <pc:sldMkLst>
          <pc:docMk/>
          <pc:sldMk cId="143567446" sldId="536"/>
        </pc:sldMkLst>
        <pc:spChg chg="mod">
          <ac:chgData name="Richard Anderson" userId="4654cc452026b74c" providerId="LiveId" clId="{7340AC6B-96F3-4AC9-8785-979827C0250D}" dt="2022-04-17T19:34:52.624" v="12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36569748" sldId="54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555451982" sldId="54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59519747" sldId="54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395568881" sldId="55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54174793" sldId="55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388267" sldId="55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115247546" sldId="55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491541333" sldId="55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481977582" sldId="55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808124841" sldId="56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841978865" sldId="56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094447785" sldId="564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695807783" sldId="56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197373858" sldId="566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28599249" sldId="567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378163177" sldId="568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744985981" sldId="569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3153101235" sldId="570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4206645733" sldId="571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2632027680" sldId="573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302568794" sldId="575"/>
        </pc:sldMkLst>
      </pc:sldChg>
      <pc:sldChg chg="del">
        <pc:chgData name="Richard Anderson" userId="4654cc452026b74c" providerId="LiveId" clId="{7340AC6B-96F3-4AC9-8785-979827C0250D}" dt="2022-04-17T19:36:53.316" v="13" actId="2696"/>
        <pc:sldMkLst>
          <pc:docMk/>
          <pc:sldMk cId="1292652632" sldId="576"/>
        </pc:sldMkLst>
      </pc:sldChg>
      <pc:sldChg chg="del">
        <pc:chgData name="Richard Anderson" userId="4654cc452026b74c" providerId="LiveId" clId="{7340AC6B-96F3-4AC9-8785-979827C0250D}" dt="2022-04-17T23:06:21.161" v="14" actId="2696"/>
        <pc:sldMkLst>
          <pc:docMk/>
          <pc:sldMk cId="4016883734" sldId="583"/>
        </pc:sldMkLst>
      </pc:sldChg>
      <pc:sldChg chg="delSp">
        <pc:chgData name="Richard Anderson" userId="4654cc452026b74c" providerId="LiveId" clId="{7340AC6B-96F3-4AC9-8785-979827C0250D}" dt="2022-04-17T23:24:13.044" v="39" actId="21"/>
        <pc:sldMkLst>
          <pc:docMk/>
          <pc:sldMk cId="3995642741" sldId="585"/>
        </pc:sldMkLst>
        <pc:spChg chg="del">
          <ac:chgData name="Richard Anderson" userId="4654cc452026b74c" providerId="LiveId" clId="{7340AC6B-96F3-4AC9-8785-979827C0250D}" dt="2022-04-17T23:24:13.044" v="39" actId="21"/>
          <ac:spMkLst>
            <pc:docMk/>
            <pc:sldMk cId="3995642741" sldId="585"/>
            <ac:spMk id="8194" creationId="{00000000-0000-0000-0000-000000000000}"/>
          </ac:spMkLst>
        </pc:spChg>
      </pc:sldChg>
    </pc:docChg>
  </pc:docChgLst>
  <pc:docChgLst>
    <pc:chgData name="Richard Anderson" userId="4654cc452026b74c" providerId="LiveId" clId="{F26B4A35-06B8-468D-B811-9FA617CFC325}"/>
    <pc:docChg chg="delSld modSld">
      <pc:chgData name="Richard Anderson" userId="4654cc452026b74c" providerId="LiveId" clId="{F26B4A35-06B8-468D-B811-9FA617CFC325}" dt="2022-05-09T05:30:09.854" v="1" actId="2696"/>
      <pc:docMkLst>
        <pc:docMk/>
      </pc:docMkLst>
      <pc:sldChg chg="modSp mod">
        <pc:chgData name="Richard Anderson" userId="4654cc452026b74c" providerId="LiveId" clId="{F26B4A35-06B8-468D-B811-9FA617CFC325}" dt="2022-05-09T05:29:44.827" v="0" actId="20577"/>
        <pc:sldMkLst>
          <pc:docMk/>
          <pc:sldMk cId="0" sldId="256"/>
        </pc:sldMkLst>
        <pc:spChg chg="mod">
          <ac:chgData name="Richard Anderson" userId="4654cc452026b74c" providerId="LiveId" clId="{F26B4A35-06B8-468D-B811-9FA617CFC325}" dt="2022-05-09T05:29:44.827" v="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846144761" sldId="598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211751166" sldId="599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272705032" sldId="600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926654779" sldId="601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27399450" sldId="602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3176231285" sldId="603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056824556" sldId="604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309907404" sldId="606"/>
        </pc:sldMkLst>
      </pc:sldChg>
      <pc:sldChg chg="del">
        <pc:chgData name="Richard Anderson" userId="4654cc452026b74c" providerId="LiveId" clId="{F26B4A35-06B8-468D-B811-9FA617CFC325}" dt="2022-05-09T05:30:09.854" v="1" actId="2696"/>
        <pc:sldMkLst>
          <pc:docMk/>
          <pc:sldMk cId="1742651660" sldId="634"/>
        </pc:sldMkLst>
      </pc:sldChg>
    </pc:docChg>
  </pc:docChgLst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  <pc:docChgLst>
    <pc:chgData name="Richard Anderson" userId="4654cc452026b74c" providerId="LiveId" clId="{2F036B77-E5BF-4694-9593-E20FFCF38951}"/>
    <pc:docChg chg="custSel addSld delSld modSld">
      <pc:chgData name="Richard Anderson" userId="4654cc452026b74c" providerId="LiveId" clId="{2F036B77-E5BF-4694-9593-E20FFCF38951}" dt="2022-11-21T01:46:15.622" v="1727" actId="20577"/>
      <pc:docMkLst>
        <pc:docMk/>
      </pc:docMkLst>
      <pc:sldChg chg="modSp mod">
        <pc:chgData name="Richard Anderson" userId="4654cc452026b74c" providerId="LiveId" clId="{2F036B77-E5BF-4694-9593-E20FFCF38951}" dt="2022-11-20T22:35:24.884" v="1" actId="20577"/>
        <pc:sldMkLst>
          <pc:docMk/>
          <pc:sldMk cId="0" sldId="256"/>
        </pc:sldMkLst>
        <pc:spChg chg="mod">
          <ac:chgData name="Richard Anderson" userId="4654cc452026b74c" providerId="LiveId" clId="{2F036B77-E5BF-4694-9593-E20FFCF38951}" dt="2022-11-20T22:35:24.884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F036B77-E5BF-4694-9593-E20FFCF38951}" dt="2022-11-20T22:36:47.561" v="101" actId="20577"/>
        <pc:sldMkLst>
          <pc:docMk/>
          <pc:sldMk cId="0" sldId="269"/>
        </pc:sldMkLst>
        <pc:spChg chg="mod">
          <ac:chgData name="Richard Anderson" userId="4654cc452026b74c" providerId="LiveId" clId="{2F036B77-E5BF-4694-9593-E20FFCF38951}" dt="2022-11-20T22:36:47.561" v="101" actId="20577"/>
          <ac:spMkLst>
            <pc:docMk/>
            <pc:sldMk cId="0" sldId="269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2F036B77-E5BF-4694-9593-E20FFCF38951}" dt="2022-11-20T22:46:42.570" v="552" actId="255"/>
        <pc:sldMkLst>
          <pc:docMk/>
          <pc:sldMk cId="2664624579" sldId="621"/>
        </pc:sldMkLst>
        <pc:spChg chg="add mod">
          <ac:chgData name="Richard Anderson" userId="4654cc452026b74c" providerId="LiveId" clId="{2F036B77-E5BF-4694-9593-E20FFCF38951}" dt="2022-11-20T22:45:26.088" v="497" actId="20577"/>
          <ac:spMkLst>
            <pc:docMk/>
            <pc:sldMk cId="2664624579" sldId="621"/>
            <ac:spMk id="5" creationId="{3247280E-3B56-726C-F4F4-B3DBF5F8E157}"/>
          </ac:spMkLst>
        </pc:spChg>
        <pc:spChg chg="mod">
          <ac:chgData name="Richard Anderson" userId="4654cc452026b74c" providerId="LiveId" clId="{2F036B77-E5BF-4694-9593-E20FFCF38951}" dt="2022-11-20T22:41:14.545" v="474" actId="20577"/>
          <ac:spMkLst>
            <pc:docMk/>
            <pc:sldMk cId="2664624579" sldId="621"/>
            <ac:spMk id="8194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6:42.570" v="552" actId="255"/>
          <ac:spMkLst>
            <pc:docMk/>
            <pc:sldMk cId="2664624579" sldId="621"/>
            <ac:spMk id="8195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0T22:44:22.584" v="483" actId="20577"/>
          <ac:spMkLst>
            <pc:docMk/>
            <pc:sldMk cId="2664624579" sldId="621"/>
            <ac:spMk id="8199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0T22:44:33.805" v="484" actId="20577"/>
          <ac:spMkLst>
            <pc:docMk/>
            <pc:sldMk cId="2664624579" sldId="621"/>
            <ac:spMk id="8200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0T22:44:39.947" v="485" actId="20577"/>
          <ac:spMkLst>
            <pc:docMk/>
            <pc:sldMk cId="2664624579" sldId="621"/>
            <ac:spMk id="8201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0T22:44:48.210" v="487" actId="20577"/>
          <ac:spMkLst>
            <pc:docMk/>
            <pc:sldMk cId="2664624579" sldId="621"/>
            <ac:spMk id="8202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0T22:44:57.035" v="489" actId="20577"/>
          <ac:spMkLst>
            <pc:docMk/>
            <pc:sldMk cId="2664624579" sldId="621"/>
            <ac:spMk id="8203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0T22:45:03.589" v="491" actId="20577"/>
          <ac:spMkLst>
            <pc:docMk/>
            <pc:sldMk cId="2664624579" sldId="621"/>
            <ac:spMk id="8204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0T22:45:09.630" v="493" actId="20577"/>
          <ac:spMkLst>
            <pc:docMk/>
            <pc:sldMk cId="2664624579" sldId="621"/>
            <ac:spMk id="8205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0T22:45:17.915" v="495" actId="20577"/>
          <ac:spMkLst>
            <pc:docMk/>
            <pc:sldMk cId="2664624579" sldId="621"/>
            <ac:spMk id="8206" creationId="{00000000-0000-0000-0000-000000000000}"/>
          </ac:spMkLst>
        </pc:spChg>
        <pc:grpChg chg="del">
          <ac:chgData name="Richard Anderson" userId="4654cc452026b74c" providerId="LiveId" clId="{2F036B77-E5BF-4694-9593-E20FFCF38951}" dt="2022-11-20T22:42:14.202" v="477" actId="165"/>
          <ac:grpSpMkLst>
            <pc:docMk/>
            <pc:sldMk cId="2664624579" sldId="621"/>
            <ac:grpSpMk id="8198" creationId="{00000000-0000-0000-0000-000000000000}"/>
          </ac:grpSpMkLst>
        </pc:grpChg>
      </pc:sldChg>
      <pc:sldChg chg="addSp delSp modSp mod">
        <pc:chgData name="Richard Anderson" userId="4654cc452026b74c" providerId="LiveId" clId="{2F036B77-E5BF-4694-9593-E20FFCF38951}" dt="2022-11-21T00:22:22.611" v="1099" actId="1076"/>
        <pc:sldMkLst>
          <pc:docMk/>
          <pc:sldMk cId="1840471958" sldId="627"/>
        </pc:sldMkLst>
        <pc:spChg chg="add del mod">
          <ac:chgData name="Richard Anderson" userId="4654cc452026b74c" providerId="LiveId" clId="{2F036B77-E5BF-4694-9593-E20FFCF38951}" dt="2022-11-21T00:09:44.543" v="938" actId="21"/>
          <ac:spMkLst>
            <pc:docMk/>
            <pc:sldMk cId="1840471958" sldId="627"/>
            <ac:spMk id="5" creationId="{2F1C2D49-7E49-4F4C-F358-DBB6E4004774}"/>
          </ac:spMkLst>
        </pc:spChg>
        <pc:spChg chg="add del mod">
          <ac:chgData name="Richard Anderson" userId="4654cc452026b74c" providerId="LiveId" clId="{2F036B77-E5BF-4694-9593-E20FFCF38951}" dt="2022-11-21T00:09:47.633" v="939" actId="21"/>
          <ac:spMkLst>
            <pc:docMk/>
            <pc:sldMk cId="1840471958" sldId="627"/>
            <ac:spMk id="6" creationId="{8C8589DD-858F-0DB0-71D5-81C132BEC3AA}"/>
          </ac:spMkLst>
        </pc:spChg>
        <pc:spChg chg="mod topLvl">
          <ac:chgData name="Richard Anderson" userId="4654cc452026b74c" providerId="LiveId" clId="{2F036B77-E5BF-4694-9593-E20FFCF38951}" dt="2022-11-21T00:12:53.019" v="1038" actId="20577"/>
          <ac:spMkLst>
            <pc:docMk/>
            <pc:sldMk cId="1840471958" sldId="627"/>
            <ac:spMk id="8" creationId="{307D5B6E-96D3-0D9D-3228-B8040254F614}"/>
          </ac:spMkLst>
        </pc:spChg>
        <pc:spChg chg="mod topLvl">
          <ac:chgData name="Richard Anderson" userId="4654cc452026b74c" providerId="LiveId" clId="{2F036B77-E5BF-4694-9593-E20FFCF38951}" dt="2022-11-21T00:12:56.135" v="1039" actId="20577"/>
          <ac:spMkLst>
            <pc:docMk/>
            <pc:sldMk cId="1840471958" sldId="627"/>
            <ac:spMk id="9" creationId="{62BC6023-1DED-BBFC-B4DA-8D60F651FCF5}"/>
          </ac:spMkLst>
        </pc:spChg>
        <pc:spChg chg="mod topLvl">
          <ac:chgData name="Richard Anderson" userId="4654cc452026b74c" providerId="LiveId" clId="{2F036B77-E5BF-4694-9593-E20FFCF38951}" dt="2022-11-21T00:12:58.805" v="1040" actId="20577"/>
          <ac:spMkLst>
            <pc:docMk/>
            <pc:sldMk cId="1840471958" sldId="627"/>
            <ac:spMk id="10" creationId="{579728A3-92A1-AE16-CF9F-05DFF6F4B2F4}"/>
          </ac:spMkLst>
        </pc:spChg>
        <pc:spChg chg="mod topLvl">
          <ac:chgData name="Richard Anderson" userId="4654cc452026b74c" providerId="LiveId" clId="{2F036B77-E5BF-4694-9593-E20FFCF38951}" dt="2022-11-21T00:13:01.888" v="1042" actId="20577"/>
          <ac:spMkLst>
            <pc:docMk/>
            <pc:sldMk cId="1840471958" sldId="627"/>
            <ac:spMk id="11" creationId="{E74D2682-E9F2-60BD-178F-C74D3A12609C}"/>
          </ac:spMkLst>
        </pc:spChg>
        <pc:spChg chg="mod topLvl">
          <ac:chgData name="Richard Anderson" userId="4654cc452026b74c" providerId="LiveId" clId="{2F036B77-E5BF-4694-9593-E20FFCF38951}" dt="2022-11-21T00:13:06.205" v="1044" actId="20577"/>
          <ac:spMkLst>
            <pc:docMk/>
            <pc:sldMk cId="1840471958" sldId="627"/>
            <ac:spMk id="12" creationId="{E9F050D2-1B68-5058-CD6F-68116309016B}"/>
          </ac:spMkLst>
        </pc:spChg>
        <pc:spChg chg="mod topLvl">
          <ac:chgData name="Richard Anderson" userId="4654cc452026b74c" providerId="LiveId" clId="{2F036B77-E5BF-4694-9593-E20FFCF38951}" dt="2022-11-21T00:13:09.128" v="1046" actId="20577"/>
          <ac:spMkLst>
            <pc:docMk/>
            <pc:sldMk cId="1840471958" sldId="627"/>
            <ac:spMk id="13" creationId="{B46CBCB2-93A2-66EC-2D73-A7F7097DF182}"/>
          </ac:spMkLst>
        </pc:spChg>
        <pc:spChg chg="mod topLvl">
          <ac:chgData name="Richard Anderson" userId="4654cc452026b74c" providerId="LiveId" clId="{2F036B77-E5BF-4694-9593-E20FFCF38951}" dt="2022-11-21T00:13:12.140" v="1047" actId="20577"/>
          <ac:spMkLst>
            <pc:docMk/>
            <pc:sldMk cId="1840471958" sldId="627"/>
            <ac:spMk id="14" creationId="{50F956EF-EFC6-E9F6-7B52-F3D46987ADE1}"/>
          </ac:spMkLst>
        </pc:spChg>
        <pc:spChg chg="mod topLvl">
          <ac:chgData name="Richard Anderson" userId="4654cc452026b74c" providerId="LiveId" clId="{2F036B77-E5BF-4694-9593-E20FFCF38951}" dt="2022-11-21T00:13:15.073" v="1048" actId="20577"/>
          <ac:spMkLst>
            <pc:docMk/>
            <pc:sldMk cId="1840471958" sldId="627"/>
            <ac:spMk id="15" creationId="{A16B0041-C0A5-31BD-A569-A8750BA2C5AB}"/>
          </ac:spMkLst>
        </pc:spChg>
        <pc:spChg chg="add del mod">
          <ac:chgData name="Richard Anderson" userId="4654cc452026b74c" providerId="LiveId" clId="{2F036B77-E5BF-4694-9593-E20FFCF38951}" dt="2022-11-21T00:09:38.851" v="937" actId="21"/>
          <ac:spMkLst>
            <pc:docMk/>
            <pc:sldMk cId="1840471958" sldId="627"/>
            <ac:spMk id="16" creationId="{4E2BF739-ABB7-7618-DD10-9831457D9911}"/>
          </ac:spMkLst>
        </pc:spChg>
        <pc:spChg chg="add del mod">
          <ac:chgData name="Richard Anderson" userId="4654cc452026b74c" providerId="LiveId" clId="{2F036B77-E5BF-4694-9593-E20FFCF38951}" dt="2022-11-21T00:09:38.851" v="937" actId="21"/>
          <ac:spMkLst>
            <pc:docMk/>
            <pc:sldMk cId="1840471958" sldId="627"/>
            <ac:spMk id="17" creationId="{9AE91657-44F4-268C-6CB7-4CEBA144B375}"/>
          </ac:spMkLst>
        </pc:spChg>
        <pc:spChg chg="add del mod">
          <ac:chgData name="Richard Anderson" userId="4654cc452026b74c" providerId="LiveId" clId="{2F036B77-E5BF-4694-9593-E20FFCF38951}" dt="2022-11-21T00:12:20.055" v="1033" actId="20577"/>
          <ac:spMkLst>
            <pc:docMk/>
            <pc:sldMk cId="1840471958" sldId="627"/>
            <ac:spMk id="18" creationId="{57092ED0-4417-ABAC-3FFC-C0344B44C1F2}"/>
          </ac:spMkLst>
        </pc:spChg>
        <pc:spChg chg="add del mod">
          <ac:chgData name="Richard Anderson" userId="4654cc452026b74c" providerId="LiveId" clId="{2F036B77-E5BF-4694-9593-E20FFCF38951}" dt="2022-11-21T00:09:38.851" v="937" actId="21"/>
          <ac:spMkLst>
            <pc:docMk/>
            <pc:sldMk cId="1840471958" sldId="627"/>
            <ac:spMk id="19" creationId="{E979F1DA-F557-C392-CB1B-2131FC6AAEDF}"/>
          </ac:spMkLst>
        </pc:spChg>
        <pc:spChg chg="add del mod">
          <ac:chgData name="Richard Anderson" userId="4654cc452026b74c" providerId="LiveId" clId="{2F036B77-E5BF-4694-9593-E20FFCF38951}" dt="2022-11-21T00:09:38.851" v="937" actId="21"/>
          <ac:spMkLst>
            <pc:docMk/>
            <pc:sldMk cId="1840471958" sldId="627"/>
            <ac:spMk id="20" creationId="{70F6C976-E438-E98A-D5E0-5AB965E9FF43}"/>
          </ac:spMkLst>
        </pc:spChg>
        <pc:spChg chg="add del mod">
          <ac:chgData name="Richard Anderson" userId="4654cc452026b74c" providerId="LiveId" clId="{2F036B77-E5BF-4694-9593-E20FFCF38951}" dt="2022-11-21T00:09:38.851" v="937" actId="21"/>
          <ac:spMkLst>
            <pc:docMk/>
            <pc:sldMk cId="1840471958" sldId="627"/>
            <ac:spMk id="21" creationId="{12FCAE0E-0972-8164-6CDD-A26EF25E777C}"/>
          </ac:spMkLst>
        </pc:spChg>
        <pc:spChg chg="add del mod">
          <ac:chgData name="Richard Anderson" userId="4654cc452026b74c" providerId="LiveId" clId="{2F036B77-E5BF-4694-9593-E20FFCF38951}" dt="2022-11-21T00:12:24.202" v="1034" actId="20577"/>
          <ac:spMkLst>
            <pc:docMk/>
            <pc:sldMk cId="1840471958" sldId="627"/>
            <ac:spMk id="22" creationId="{FF750F3C-6E0A-34DC-98BE-81194B151487}"/>
          </ac:spMkLst>
        </pc:spChg>
        <pc:spChg chg="add del mod">
          <ac:chgData name="Richard Anderson" userId="4654cc452026b74c" providerId="LiveId" clId="{2F036B77-E5BF-4694-9593-E20FFCF38951}" dt="2022-11-21T00:09:38.851" v="937" actId="21"/>
          <ac:spMkLst>
            <pc:docMk/>
            <pc:sldMk cId="1840471958" sldId="627"/>
            <ac:spMk id="23" creationId="{F3A8DB2A-7298-C9BC-DBB2-3FF38E5047F1}"/>
          </ac:spMkLst>
        </pc:spChg>
        <pc:spChg chg="add del mod">
          <ac:chgData name="Richard Anderson" userId="4654cc452026b74c" providerId="LiveId" clId="{2F036B77-E5BF-4694-9593-E20FFCF38951}" dt="2022-11-21T00:09:52.059" v="940" actId="21"/>
          <ac:spMkLst>
            <pc:docMk/>
            <pc:sldMk cId="1840471958" sldId="627"/>
            <ac:spMk id="24" creationId="{9D844A76-CD8E-1F30-04FA-C1C62046CC00}"/>
          </ac:spMkLst>
        </pc:spChg>
        <pc:spChg chg="mod topLvl">
          <ac:chgData name="Richard Anderson" userId="4654cc452026b74c" providerId="LiveId" clId="{2F036B77-E5BF-4694-9593-E20FFCF38951}" dt="2022-11-21T00:13:16.902" v="1050" actId="20577"/>
          <ac:spMkLst>
            <pc:docMk/>
            <pc:sldMk cId="1840471958" sldId="627"/>
            <ac:spMk id="26" creationId="{40E8A346-3265-0AD0-926F-7CD42B54EE0D}"/>
          </ac:spMkLst>
        </pc:spChg>
        <pc:spChg chg="mod topLvl">
          <ac:chgData name="Richard Anderson" userId="4654cc452026b74c" providerId="LiveId" clId="{2F036B77-E5BF-4694-9593-E20FFCF38951}" dt="2022-11-21T00:13:19.491" v="1052" actId="20577"/>
          <ac:spMkLst>
            <pc:docMk/>
            <pc:sldMk cId="1840471958" sldId="627"/>
            <ac:spMk id="27" creationId="{32A026A5-3E7D-6203-B22C-BF7AE21F1FEA}"/>
          </ac:spMkLst>
        </pc:spChg>
        <pc:spChg chg="mod topLvl">
          <ac:chgData name="Richard Anderson" userId="4654cc452026b74c" providerId="LiveId" clId="{2F036B77-E5BF-4694-9593-E20FFCF38951}" dt="2022-11-21T00:13:21.705" v="1053" actId="20577"/>
          <ac:spMkLst>
            <pc:docMk/>
            <pc:sldMk cId="1840471958" sldId="627"/>
            <ac:spMk id="28" creationId="{FFA012FE-F4A5-C0EE-AABC-5BB70D61233B}"/>
          </ac:spMkLst>
        </pc:spChg>
        <pc:spChg chg="mod topLvl">
          <ac:chgData name="Richard Anderson" userId="4654cc452026b74c" providerId="LiveId" clId="{2F036B77-E5BF-4694-9593-E20FFCF38951}" dt="2022-11-21T00:13:24.494" v="1054" actId="20577"/>
          <ac:spMkLst>
            <pc:docMk/>
            <pc:sldMk cId="1840471958" sldId="627"/>
            <ac:spMk id="29" creationId="{7E161D25-FAC8-4914-8604-683170A10845}"/>
          </ac:spMkLst>
        </pc:spChg>
        <pc:spChg chg="mod topLvl">
          <ac:chgData name="Richard Anderson" userId="4654cc452026b74c" providerId="LiveId" clId="{2F036B77-E5BF-4694-9593-E20FFCF38951}" dt="2022-11-21T00:13:27.564" v="1055" actId="20577"/>
          <ac:spMkLst>
            <pc:docMk/>
            <pc:sldMk cId="1840471958" sldId="627"/>
            <ac:spMk id="30" creationId="{F46EC502-6B1B-12E6-791D-3A4A11B8D509}"/>
          </ac:spMkLst>
        </pc:spChg>
        <pc:spChg chg="mod topLvl">
          <ac:chgData name="Richard Anderson" userId="4654cc452026b74c" providerId="LiveId" clId="{2F036B77-E5BF-4694-9593-E20FFCF38951}" dt="2022-11-21T00:13:31.247" v="1057" actId="20577"/>
          <ac:spMkLst>
            <pc:docMk/>
            <pc:sldMk cId="1840471958" sldId="627"/>
            <ac:spMk id="31" creationId="{220CEA40-AEAB-8EB8-54F9-F91CE9083E15}"/>
          </ac:spMkLst>
        </pc:spChg>
        <pc:spChg chg="mod topLvl">
          <ac:chgData name="Richard Anderson" userId="4654cc452026b74c" providerId="LiveId" clId="{2F036B77-E5BF-4694-9593-E20FFCF38951}" dt="2022-11-21T00:13:35.802" v="1058" actId="20577"/>
          <ac:spMkLst>
            <pc:docMk/>
            <pc:sldMk cId="1840471958" sldId="627"/>
            <ac:spMk id="32" creationId="{3622C4BD-C12C-E612-1C8F-0A343611349A}"/>
          </ac:spMkLst>
        </pc:spChg>
        <pc:spChg chg="mod topLvl">
          <ac:chgData name="Richard Anderson" userId="4654cc452026b74c" providerId="LiveId" clId="{2F036B77-E5BF-4694-9593-E20FFCF38951}" dt="2022-11-21T00:13:39.155" v="1059" actId="20577"/>
          <ac:spMkLst>
            <pc:docMk/>
            <pc:sldMk cId="1840471958" sldId="627"/>
            <ac:spMk id="33" creationId="{7E1D14FE-BE74-0EB5-E749-B4B8616B5144}"/>
          </ac:spMkLst>
        </pc:spChg>
        <pc:spChg chg="add mod">
          <ac:chgData name="Richard Anderson" userId="4654cc452026b74c" providerId="LiveId" clId="{2F036B77-E5BF-4694-9593-E20FFCF38951}" dt="2022-11-21T00:12:09.258" v="1032" actId="1035"/>
          <ac:spMkLst>
            <pc:docMk/>
            <pc:sldMk cId="1840471958" sldId="627"/>
            <ac:spMk id="34" creationId="{FED0C3C1-6972-2CD8-D303-C8BCE50C86E0}"/>
          </ac:spMkLst>
        </pc:spChg>
        <pc:spChg chg="add mod">
          <ac:chgData name="Richard Anderson" userId="4654cc452026b74c" providerId="LiveId" clId="{2F036B77-E5BF-4694-9593-E20FFCF38951}" dt="2022-11-21T00:12:09.258" v="1032" actId="1035"/>
          <ac:spMkLst>
            <pc:docMk/>
            <pc:sldMk cId="1840471958" sldId="627"/>
            <ac:spMk id="35" creationId="{DAC54CD1-5177-B2B1-AFC7-0DACA646EEFF}"/>
          </ac:spMkLst>
        </pc:spChg>
        <pc:spChg chg="add mod">
          <ac:chgData name="Richard Anderson" userId="4654cc452026b74c" providerId="LiveId" clId="{2F036B77-E5BF-4694-9593-E20FFCF38951}" dt="2022-11-21T00:12:29.843" v="1035" actId="20577"/>
          <ac:spMkLst>
            <pc:docMk/>
            <pc:sldMk cId="1840471958" sldId="627"/>
            <ac:spMk id="36" creationId="{2C20D03A-034C-ED60-1548-91D01C4AE1A3}"/>
          </ac:spMkLst>
        </pc:spChg>
        <pc:spChg chg="add mod">
          <ac:chgData name="Richard Anderson" userId="4654cc452026b74c" providerId="LiveId" clId="{2F036B77-E5BF-4694-9593-E20FFCF38951}" dt="2022-11-21T00:12:36.755" v="1036" actId="20577"/>
          <ac:spMkLst>
            <pc:docMk/>
            <pc:sldMk cId="1840471958" sldId="627"/>
            <ac:spMk id="37" creationId="{2825B4E2-55BE-404F-A1BB-250CF330C71A}"/>
          </ac:spMkLst>
        </pc:spChg>
        <pc:spChg chg="add mod">
          <ac:chgData name="Richard Anderson" userId="4654cc452026b74c" providerId="LiveId" clId="{2F036B77-E5BF-4694-9593-E20FFCF38951}" dt="2022-11-21T00:12:09.258" v="1032" actId="1035"/>
          <ac:spMkLst>
            <pc:docMk/>
            <pc:sldMk cId="1840471958" sldId="627"/>
            <ac:spMk id="38" creationId="{D253A7B4-0CCA-49B5-62CE-C15B71C29232}"/>
          </ac:spMkLst>
        </pc:spChg>
        <pc:spChg chg="add mod">
          <ac:chgData name="Richard Anderson" userId="4654cc452026b74c" providerId="LiveId" clId="{2F036B77-E5BF-4694-9593-E20FFCF38951}" dt="2022-11-21T00:12:09.258" v="1032" actId="1035"/>
          <ac:spMkLst>
            <pc:docMk/>
            <pc:sldMk cId="1840471958" sldId="627"/>
            <ac:spMk id="39" creationId="{7206D4AC-79E8-F69A-AA40-60CAD383EF46}"/>
          </ac:spMkLst>
        </pc:spChg>
        <pc:spChg chg="add mod">
          <ac:chgData name="Richard Anderson" userId="4654cc452026b74c" providerId="LiveId" clId="{2F036B77-E5BF-4694-9593-E20FFCF38951}" dt="2022-11-21T00:12:47.827" v="1037" actId="20577"/>
          <ac:spMkLst>
            <pc:docMk/>
            <pc:sldMk cId="1840471958" sldId="627"/>
            <ac:spMk id="40" creationId="{AB3A8EEC-BB3B-A2C6-2CC6-054FD6412583}"/>
          </ac:spMkLst>
        </pc:spChg>
        <pc:spChg chg="add mod">
          <ac:chgData name="Richard Anderson" userId="4654cc452026b74c" providerId="LiveId" clId="{2F036B77-E5BF-4694-9593-E20FFCF38951}" dt="2022-11-21T00:12:09.258" v="1032" actId="1035"/>
          <ac:spMkLst>
            <pc:docMk/>
            <pc:sldMk cId="1840471958" sldId="627"/>
            <ac:spMk id="41" creationId="{6C302036-DCFB-3419-0CEA-DADA3264E1B0}"/>
          </ac:spMkLst>
        </pc:spChg>
        <pc:spChg chg="add del mod">
          <ac:chgData name="Richard Anderson" userId="4654cc452026b74c" providerId="LiveId" clId="{2F036B77-E5BF-4694-9593-E20FFCF38951}" dt="2022-11-21T00:14:21.373" v="1062"/>
          <ac:spMkLst>
            <pc:docMk/>
            <pc:sldMk cId="1840471958" sldId="627"/>
            <ac:spMk id="42" creationId="{F956EE05-52FC-408E-2660-06831AFDB0C4}"/>
          </ac:spMkLst>
        </pc:spChg>
        <pc:spChg chg="add mod">
          <ac:chgData name="Richard Anderson" userId="4654cc452026b74c" providerId="LiveId" clId="{2F036B77-E5BF-4694-9593-E20FFCF38951}" dt="2022-11-21T00:22:22.611" v="1099" actId="1076"/>
          <ac:spMkLst>
            <pc:docMk/>
            <pc:sldMk cId="1840471958" sldId="627"/>
            <ac:spMk id="43" creationId="{188DBE74-F5AF-D9BA-D750-B826ABFA5FD2}"/>
          </ac:spMkLst>
        </pc:spChg>
        <pc:spChg chg="mod">
          <ac:chgData name="Richard Anderson" userId="4654cc452026b74c" providerId="LiveId" clId="{2F036B77-E5BF-4694-9593-E20FFCF38951}" dt="2022-11-21T00:09:04.325" v="933" actId="20577"/>
          <ac:spMkLst>
            <pc:docMk/>
            <pc:sldMk cId="1840471958" sldId="627"/>
            <ac:spMk id="14339" creationId="{00000000-0000-0000-0000-000000000000}"/>
          </ac:spMkLst>
        </pc:spChg>
        <pc:grpChg chg="add del mod">
          <ac:chgData name="Richard Anderson" userId="4654cc452026b74c" providerId="LiveId" clId="{2F036B77-E5BF-4694-9593-E20FFCF38951}" dt="2022-11-21T00:10:29.948" v="943" actId="165"/>
          <ac:grpSpMkLst>
            <pc:docMk/>
            <pc:sldMk cId="1840471958" sldId="627"/>
            <ac:grpSpMk id="7" creationId="{533EF410-92ED-1099-B0DC-E63AB13D8651}"/>
          </ac:grpSpMkLst>
        </pc:grpChg>
        <pc:grpChg chg="add del mod">
          <ac:chgData name="Richard Anderson" userId="4654cc452026b74c" providerId="LiveId" clId="{2F036B77-E5BF-4694-9593-E20FFCF38951}" dt="2022-11-21T00:10:29.948" v="943" actId="165"/>
          <ac:grpSpMkLst>
            <pc:docMk/>
            <pc:sldMk cId="1840471958" sldId="627"/>
            <ac:grpSpMk id="25" creationId="{48DFD403-E154-EE03-5893-99F4E4EEBE76}"/>
          </ac:grpSpMkLst>
        </pc:grpChg>
      </pc:sldChg>
      <pc:sldChg chg="del">
        <pc:chgData name="Richard Anderson" userId="4654cc452026b74c" providerId="LiveId" clId="{2F036B77-E5BF-4694-9593-E20FFCF38951}" dt="2022-11-21T00:32:40.393" v="1197" actId="2696"/>
        <pc:sldMkLst>
          <pc:docMk/>
          <pc:sldMk cId="2846047695" sldId="628"/>
        </pc:sldMkLst>
      </pc:sldChg>
      <pc:sldChg chg="del">
        <pc:chgData name="Richard Anderson" userId="4654cc452026b74c" providerId="LiveId" clId="{2F036B77-E5BF-4694-9593-E20FFCF38951}" dt="2022-11-21T00:32:40.393" v="1197" actId="2696"/>
        <pc:sldMkLst>
          <pc:docMk/>
          <pc:sldMk cId="4247718241" sldId="629"/>
        </pc:sldMkLst>
      </pc:sldChg>
      <pc:sldChg chg="del">
        <pc:chgData name="Richard Anderson" userId="4654cc452026b74c" providerId="LiveId" clId="{2F036B77-E5BF-4694-9593-E20FFCF38951}" dt="2022-11-21T00:32:40.393" v="1197" actId="2696"/>
        <pc:sldMkLst>
          <pc:docMk/>
          <pc:sldMk cId="2746596232" sldId="630"/>
        </pc:sldMkLst>
      </pc:sldChg>
      <pc:sldChg chg="del">
        <pc:chgData name="Richard Anderson" userId="4654cc452026b74c" providerId="LiveId" clId="{2F036B77-E5BF-4694-9593-E20FFCF38951}" dt="2022-11-21T00:32:40.393" v="1197" actId="2696"/>
        <pc:sldMkLst>
          <pc:docMk/>
          <pc:sldMk cId="2446324628" sldId="631"/>
        </pc:sldMkLst>
      </pc:sldChg>
      <pc:sldChg chg="del">
        <pc:chgData name="Richard Anderson" userId="4654cc452026b74c" providerId="LiveId" clId="{2F036B77-E5BF-4694-9593-E20FFCF38951}" dt="2022-11-21T00:32:40.393" v="1197" actId="2696"/>
        <pc:sldMkLst>
          <pc:docMk/>
          <pc:sldMk cId="1237309804" sldId="632"/>
        </pc:sldMkLst>
      </pc:sldChg>
      <pc:sldChg chg="del">
        <pc:chgData name="Richard Anderson" userId="4654cc452026b74c" providerId="LiveId" clId="{2F036B77-E5BF-4694-9593-E20FFCF38951}" dt="2022-11-21T00:32:40.393" v="1197" actId="2696"/>
        <pc:sldMkLst>
          <pc:docMk/>
          <pc:sldMk cId="3840183152" sldId="633"/>
        </pc:sldMkLst>
      </pc:sldChg>
      <pc:sldChg chg="del">
        <pc:chgData name="Richard Anderson" userId="4654cc452026b74c" providerId="LiveId" clId="{2F036B77-E5BF-4694-9593-E20FFCF38951}" dt="2022-11-20T22:46:53.909" v="553" actId="2696"/>
        <pc:sldMkLst>
          <pc:docMk/>
          <pc:sldMk cId="1811762338" sldId="635"/>
        </pc:sldMkLst>
      </pc:sldChg>
      <pc:sldChg chg="modSp mod">
        <pc:chgData name="Richard Anderson" userId="4654cc452026b74c" providerId="LiveId" clId="{2F036B77-E5BF-4694-9593-E20FFCF38951}" dt="2022-11-21T01:26:02.493" v="1716" actId="20577"/>
        <pc:sldMkLst>
          <pc:docMk/>
          <pc:sldMk cId="32228962" sldId="670"/>
        </pc:sldMkLst>
        <pc:spChg chg="mod">
          <ac:chgData name="Richard Anderson" userId="4654cc452026b74c" providerId="LiveId" clId="{2F036B77-E5BF-4694-9593-E20FFCF38951}" dt="2022-11-21T01:26:02.493" v="1716" actId="20577"/>
          <ac:spMkLst>
            <pc:docMk/>
            <pc:sldMk cId="32228962" sldId="670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F036B77-E5BF-4694-9593-E20FFCF38951}" dt="2022-11-21T01:26:40.004" v="1724" actId="20577"/>
        <pc:sldMkLst>
          <pc:docMk/>
          <pc:sldMk cId="726772336" sldId="671"/>
        </pc:sldMkLst>
        <pc:spChg chg="mod">
          <ac:chgData name="Richard Anderson" userId="4654cc452026b74c" providerId="LiveId" clId="{2F036B77-E5BF-4694-9593-E20FFCF38951}" dt="2022-11-21T01:26:40.004" v="1724" actId="20577"/>
          <ac:spMkLst>
            <pc:docMk/>
            <pc:sldMk cId="726772336" sldId="671"/>
            <ac:spMk id="21507" creationId="{00000000-0000-0000-0000-000000000000}"/>
          </ac:spMkLst>
        </pc:spChg>
      </pc:sldChg>
      <pc:sldChg chg="modSp mod">
        <pc:chgData name="Richard Anderson" userId="4654cc452026b74c" providerId="LiveId" clId="{2F036B77-E5BF-4694-9593-E20FFCF38951}" dt="2022-11-21T01:30:30.059" v="1726" actId="1076"/>
        <pc:sldMkLst>
          <pc:docMk/>
          <pc:sldMk cId="2707858086" sldId="687"/>
        </pc:sldMkLst>
        <pc:spChg chg="mod">
          <ac:chgData name="Richard Anderson" userId="4654cc452026b74c" providerId="LiveId" clId="{2F036B77-E5BF-4694-9593-E20FFCF38951}" dt="2022-11-21T01:30:30.059" v="1726" actId="1076"/>
          <ac:spMkLst>
            <pc:docMk/>
            <pc:sldMk cId="2707858086" sldId="687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2F036B77-E5BF-4694-9593-E20FFCF38951}" dt="2022-11-21T01:46:15.622" v="1727" actId="20577"/>
        <pc:sldMkLst>
          <pc:docMk/>
          <pc:sldMk cId="2471258146" sldId="691"/>
        </pc:sldMkLst>
        <pc:spChg chg="mod">
          <ac:chgData name="Richard Anderson" userId="4654cc452026b74c" providerId="LiveId" clId="{2F036B77-E5BF-4694-9593-E20FFCF38951}" dt="2022-11-21T01:46:15.622" v="1727" actId="20577"/>
          <ac:spMkLst>
            <pc:docMk/>
            <pc:sldMk cId="2471258146" sldId="691"/>
            <ac:spMk id="3" creationId="{00000000-0000-0000-0000-000000000000}"/>
          </ac:spMkLst>
        </pc:spChg>
      </pc:sldChg>
      <pc:sldChg chg="del">
        <pc:chgData name="Richard Anderson" userId="4654cc452026b74c" providerId="LiveId" clId="{2F036B77-E5BF-4694-9593-E20FFCF38951}" dt="2022-11-20T22:49:56.922" v="856" actId="2696"/>
        <pc:sldMkLst>
          <pc:docMk/>
          <pc:sldMk cId="1847047470" sldId="692"/>
        </pc:sldMkLst>
      </pc:sldChg>
      <pc:sldChg chg="addSp delSp modSp mod">
        <pc:chgData name="Richard Anderson" userId="4654cc452026b74c" providerId="LiveId" clId="{2F036B77-E5BF-4694-9593-E20FFCF38951}" dt="2022-11-20T22:48:34.091" v="649" actId="21"/>
        <pc:sldMkLst>
          <pc:docMk/>
          <pc:sldMk cId="1906737934" sldId="694"/>
        </pc:sldMkLst>
        <pc:spChg chg="add mod">
          <ac:chgData name="Richard Anderson" userId="4654cc452026b74c" providerId="LiveId" clId="{2F036B77-E5BF-4694-9593-E20FFCF38951}" dt="2022-11-20T22:47:49.357" v="601" actId="164"/>
          <ac:spMkLst>
            <pc:docMk/>
            <pc:sldMk cId="1906737934" sldId="694"/>
            <ac:spMk id="6" creationId="{8F6403EE-4E48-FCB8-FE43-40D5FB34F87D}"/>
          </ac:spMkLst>
        </pc:spChg>
        <pc:spChg chg="add mod">
          <ac:chgData name="Richard Anderson" userId="4654cc452026b74c" providerId="LiveId" clId="{2F036B77-E5BF-4694-9593-E20FFCF38951}" dt="2022-11-20T22:47:49.357" v="601" actId="164"/>
          <ac:spMkLst>
            <pc:docMk/>
            <pc:sldMk cId="1906737934" sldId="694"/>
            <ac:spMk id="7" creationId="{AF4A68A8-6D7B-E835-7369-D1D3688852E2}"/>
          </ac:spMkLst>
        </pc:spChg>
        <pc:spChg chg="add mod">
          <ac:chgData name="Richard Anderson" userId="4654cc452026b74c" providerId="LiveId" clId="{2F036B77-E5BF-4694-9593-E20FFCF38951}" dt="2022-11-20T22:47:49.357" v="601" actId="164"/>
          <ac:spMkLst>
            <pc:docMk/>
            <pc:sldMk cId="1906737934" sldId="694"/>
            <ac:spMk id="8" creationId="{99510AA2-C6CC-B5EF-9807-F445F655ED88}"/>
          </ac:spMkLst>
        </pc:spChg>
        <pc:spChg chg="add mod">
          <ac:chgData name="Richard Anderson" userId="4654cc452026b74c" providerId="LiveId" clId="{2F036B77-E5BF-4694-9593-E20FFCF38951}" dt="2022-11-20T22:47:49.357" v="601" actId="164"/>
          <ac:spMkLst>
            <pc:docMk/>
            <pc:sldMk cId="1906737934" sldId="694"/>
            <ac:spMk id="11" creationId="{14E7CA25-3502-C2E6-8696-575E4401AC1E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26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27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30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31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33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34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36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37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41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42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43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44" creationId="{00000000-0000-0000-0000-000000000000}"/>
          </ac:spMkLst>
        </pc:spChg>
        <pc:spChg chg="del">
          <ac:chgData name="Richard Anderson" userId="4654cc452026b74c" providerId="LiveId" clId="{2F036B77-E5BF-4694-9593-E20FFCF38951}" dt="2022-11-20T22:48:34.091" v="649" actId="21"/>
          <ac:spMkLst>
            <pc:docMk/>
            <pc:sldMk cId="1906737934" sldId="694"/>
            <ac:spMk id="10245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47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48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49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50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51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52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53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57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58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59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60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61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62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63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7:59.334" v="648" actId="1038"/>
          <ac:spMkLst>
            <pc:docMk/>
            <pc:sldMk cId="1906737934" sldId="694"/>
            <ac:spMk id="10264" creationId="{00000000-0000-0000-0000-000000000000}"/>
          </ac:spMkLst>
        </pc:spChg>
        <pc:grpChg chg="mod">
          <ac:chgData name="Richard Anderson" userId="4654cc452026b74c" providerId="LiveId" clId="{2F036B77-E5BF-4694-9593-E20FFCF38951}" dt="2022-11-20T22:47:59.334" v="648" actId="1038"/>
          <ac:grpSpMkLst>
            <pc:docMk/>
            <pc:sldMk cId="1906737934" sldId="694"/>
            <ac:grpSpMk id="2" creationId="{00000000-0000-0000-0000-000000000000}"/>
          </ac:grpSpMkLst>
        </pc:grpChg>
        <pc:grpChg chg="add mod">
          <ac:chgData name="Richard Anderson" userId="4654cc452026b74c" providerId="LiveId" clId="{2F036B77-E5BF-4694-9593-E20FFCF38951}" dt="2022-11-20T22:47:49.357" v="601" actId="164"/>
          <ac:grpSpMkLst>
            <pc:docMk/>
            <pc:sldMk cId="1906737934" sldId="694"/>
            <ac:grpSpMk id="12" creationId="{2A2E45E7-5DEB-E860-3A0D-444D7E1A2F42}"/>
          </ac:grpSpMkLst>
        </pc:grpChg>
        <pc:grpChg chg="mod">
          <ac:chgData name="Richard Anderson" userId="4654cc452026b74c" providerId="LiveId" clId="{2F036B77-E5BF-4694-9593-E20FFCF38951}" dt="2022-11-20T22:47:59.334" v="648" actId="1038"/>
          <ac:grpSpMkLst>
            <pc:docMk/>
            <pc:sldMk cId="1906737934" sldId="694"/>
            <ac:grpSpMk id="29" creationId="{00000000-0000-0000-0000-000000000000}"/>
          </ac:grpSpMkLst>
        </pc:grpChg>
        <pc:grpChg chg="mod">
          <ac:chgData name="Richard Anderson" userId="4654cc452026b74c" providerId="LiveId" clId="{2F036B77-E5BF-4694-9593-E20FFCF38951}" dt="2022-11-20T22:47:59.334" v="648" actId="1038"/>
          <ac:grpSpMkLst>
            <pc:docMk/>
            <pc:sldMk cId="1906737934" sldId="694"/>
            <ac:grpSpMk id="32" creationId="{00000000-0000-0000-0000-000000000000}"/>
          </ac:grpSpMkLst>
        </pc:grpChg>
        <pc:grpChg chg="mod">
          <ac:chgData name="Richard Anderson" userId="4654cc452026b74c" providerId="LiveId" clId="{2F036B77-E5BF-4694-9593-E20FFCF38951}" dt="2022-11-20T22:47:59.334" v="648" actId="1038"/>
          <ac:grpSpMkLst>
            <pc:docMk/>
            <pc:sldMk cId="1906737934" sldId="694"/>
            <ac:grpSpMk id="35" creationId="{00000000-0000-0000-0000-000000000000}"/>
          </ac:grpSpMkLst>
        </pc:grpChg>
        <pc:grpChg chg="mod">
          <ac:chgData name="Richard Anderson" userId="4654cc452026b74c" providerId="LiveId" clId="{2F036B77-E5BF-4694-9593-E20FFCF38951}" dt="2022-11-20T22:47:59.334" v="648" actId="1038"/>
          <ac:grpSpMkLst>
            <pc:docMk/>
            <pc:sldMk cId="1906737934" sldId="694"/>
            <ac:grpSpMk id="10256" creationId="{00000000-0000-0000-0000-000000000000}"/>
          </ac:grpSpMkLst>
        </pc:grpChg>
        <pc:cxnChg chg="add mod">
          <ac:chgData name="Richard Anderson" userId="4654cc452026b74c" providerId="LiveId" clId="{2F036B77-E5BF-4694-9593-E20FFCF38951}" dt="2022-11-20T22:47:49.357" v="601" actId="164"/>
          <ac:cxnSpMkLst>
            <pc:docMk/>
            <pc:sldMk cId="1906737934" sldId="694"/>
            <ac:cxnSpMk id="9" creationId="{BFE30E0D-0BFE-6990-12DC-B4CB2287C26A}"/>
          </ac:cxnSpMkLst>
        </pc:cxnChg>
        <pc:cxnChg chg="add mod">
          <ac:chgData name="Richard Anderson" userId="4654cc452026b74c" providerId="LiveId" clId="{2F036B77-E5BF-4694-9593-E20FFCF38951}" dt="2022-11-20T22:47:49.357" v="601" actId="164"/>
          <ac:cxnSpMkLst>
            <pc:docMk/>
            <pc:sldMk cId="1906737934" sldId="694"/>
            <ac:cxnSpMk id="10" creationId="{D5BF43EB-E5DA-8D1C-7572-777747A4E442}"/>
          </ac:cxnSpMkLst>
        </pc:cxnChg>
        <pc:cxnChg chg="mod">
          <ac:chgData name="Richard Anderson" userId="4654cc452026b74c" providerId="LiveId" clId="{2F036B77-E5BF-4694-9593-E20FFCF38951}" dt="2022-11-20T22:47:59.334" v="648" actId="1038"/>
          <ac:cxnSpMkLst>
            <pc:docMk/>
            <pc:sldMk cId="1906737934" sldId="694"/>
            <ac:cxnSpMk id="10254" creationId="{00000000-0000-0000-0000-000000000000}"/>
          </ac:cxnSpMkLst>
        </pc:cxnChg>
        <pc:cxnChg chg="mod">
          <ac:chgData name="Richard Anderson" userId="4654cc452026b74c" providerId="LiveId" clId="{2F036B77-E5BF-4694-9593-E20FFCF38951}" dt="2022-11-20T22:47:59.334" v="648" actId="1038"/>
          <ac:cxnSpMkLst>
            <pc:docMk/>
            <pc:sldMk cId="1906737934" sldId="694"/>
            <ac:cxnSpMk id="10255" creationId="{00000000-0000-0000-0000-000000000000}"/>
          </ac:cxnSpMkLst>
        </pc:cxnChg>
      </pc:sldChg>
      <pc:sldChg chg="addSp delSp modSp mod">
        <pc:chgData name="Richard Anderson" userId="4654cc452026b74c" providerId="LiveId" clId="{2F036B77-E5BF-4694-9593-E20FFCF38951}" dt="2022-11-20T22:49:44.093" v="855" actId="1038"/>
        <pc:sldMkLst>
          <pc:docMk/>
          <pc:sldMk cId="342741834" sldId="695"/>
        </pc:sldMkLst>
        <pc:spChg chg="add mod">
          <ac:chgData name="Richard Anderson" userId="4654cc452026b74c" providerId="LiveId" clId="{2F036B77-E5BF-4694-9593-E20FFCF38951}" dt="2022-11-20T22:49:44.093" v="855" actId="1038"/>
          <ac:spMkLst>
            <pc:docMk/>
            <pc:sldMk cId="342741834" sldId="695"/>
            <ac:spMk id="6" creationId="{79882188-A96E-C6C3-5168-F0E400901723}"/>
          </ac:spMkLst>
        </pc:spChg>
        <pc:spChg chg="add mod">
          <ac:chgData name="Richard Anderson" userId="4654cc452026b74c" providerId="LiveId" clId="{2F036B77-E5BF-4694-9593-E20FFCF38951}" dt="2022-11-20T22:49:44.093" v="855" actId="1038"/>
          <ac:spMkLst>
            <pc:docMk/>
            <pc:sldMk cId="342741834" sldId="695"/>
            <ac:spMk id="7" creationId="{1E4AEAEF-3E19-C528-720E-BC0AA4569D38}"/>
          </ac:spMkLst>
        </pc:spChg>
        <pc:spChg chg="add mod">
          <ac:chgData name="Richard Anderson" userId="4654cc452026b74c" providerId="LiveId" clId="{2F036B77-E5BF-4694-9593-E20FFCF38951}" dt="2022-11-20T22:49:44.093" v="855" actId="1038"/>
          <ac:spMkLst>
            <pc:docMk/>
            <pc:sldMk cId="342741834" sldId="695"/>
            <ac:spMk id="8" creationId="{20523C60-B844-E201-A6B5-773ECE9F30C5}"/>
          </ac:spMkLst>
        </pc:spChg>
        <pc:spChg chg="add mod">
          <ac:chgData name="Richard Anderson" userId="4654cc452026b74c" providerId="LiveId" clId="{2F036B77-E5BF-4694-9593-E20FFCF38951}" dt="2022-11-20T22:49:44.093" v="855" actId="1038"/>
          <ac:spMkLst>
            <pc:docMk/>
            <pc:sldMk cId="342741834" sldId="695"/>
            <ac:spMk id="11" creationId="{1D26EAAF-5EBE-7102-1CFE-F3055591E216}"/>
          </ac:spMkLst>
        </pc:spChg>
        <pc:spChg chg="add mod">
          <ac:chgData name="Richard Anderson" userId="4654cc452026b74c" providerId="LiveId" clId="{2F036B77-E5BF-4694-9593-E20FFCF38951}" dt="2022-11-20T22:49:44.093" v="855" actId="1038"/>
          <ac:spMkLst>
            <pc:docMk/>
            <pc:sldMk cId="342741834" sldId="695"/>
            <ac:spMk id="12" creationId="{AC89840B-7FDB-5EC3-69F6-A20C56A103FE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65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66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67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68" creationId="{00000000-0000-0000-0000-000000000000}"/>
          </ac:spMkLst>
        </pc:spChg>
        <pc:spChg chg="del">
          <ac:chgData name="Richard Anderson" userId="4654cc452026b74c" providerId="LiveId" clId="{2F036B77-E5BF-4694-9593-E20FFCF38951}" dt="2022-11-20T22:48:46.563" v="650" actId="21"/>
          <ac:spMkLst>
            <pc:docMk/>
            <pc:sldMk cId="342741834" sldId="695"/>
            <ac:spMk id="11269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71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72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73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74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75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76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13.391" v="743" actId="166"/>
          <ac:spMkLst>
            <pc:docMk/>
            <pc:sldMk cId="342741834" sldId="695"/>
            <ac:spMk id="11277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05.107" v="742" actId="1036"/>
          <ac:spMkLst>
            <pc:docMk/>
            <pc:sldMk cId="342741834" sldId="695"/>
            <ac:spMk id="11281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05.107" v="742" actId="1036"/>
          <ac:spMkLst>
            <pc:docMk/>
            <pc:sldMk cId="342741834" sldId="695"/>
            <ac:spMk id="11282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05.107" v="742" actId="1036"/>
          <ac:spMkLst>
            <pc:docMk/>
            <pc:sldMk cId="342741834" sldId="695"/>
            <ac:spMk id="11283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05.107" v="742" actId="1036"/>
          <ac:spMkLst>
            <pc:docMk/>
            <pc:sldMk cId="342741834" sldId="695"/>
            <ac:spMk id="11284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05.107" v="742" actId="1036"/>
          <ac:spMkLst>
            <pc:docMk/>
            <pc:sldMk cId="342741834" sldId="695"/>
            <ac:spMk id="11285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05.107" v="742" actId="1036"/>
          <ac:spMkLst>
            <pc:docMk/>
            <pc:sldMk cId="342741834" sldId="695"/>
            <ac:spMk id="11286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05.107" v="742" actId="1036"/>
          <ac:spMkLst>
            <pc:docMk/>
            <pc:sldMk cId="342741834" sldId="695"/>
            <ac:spMk id="11287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0T22:49:05.107" v="742" actId="1036"/>
          <ac:spMkLst>
            <pc:docMk/>
            <pc:sldMk cId="342741834" sldId="695"/>
            <ac:spMk id="11288" creationId="{00000000-0000-0000-0000-000000000000}"/>
          </ac:spMkLst>
        </pc:spChg>
        <pc:grpChg chg="mod">
          <ac:chgData name="Richard Anderson" userId="4654cc452026b74c" providerId="LiveId" clId="{2F036B77-E5BF-4694-9593-E20FFCF38951}" dt="2022-11-20T22:49:13.391" v="743" actId="166"/>
          <ac:grpSpMkLst>
            <pc:docMk/>
            <pc:sldMk cId="342741834" sldId="695"/>
            <ac:grpSpMk id="2" creationId="{00000000-0000-0000-0000-000000000000}"/>
          </ac:grpSpMkLst>
        </pc:grpChg>
        <pc:grpChg chg="mod">
          <ac:chgData name="Richard Anderson" userId="4654cc452026b74c" providerId="LiveId" clId="{2F036B77-E5BF-4694-9593-E20FFCF38951}" dt="2022-11-20T22:49:13.391" v="743" actId="166"/>
          <ac:grpSpMkLst>
            <pc:docMk/>
            <pc:sldMk cId="342741834" sldId="695"/>
            <ac:grpSpMk id="11280" creationId="{00000000-0000-0000-0000-000000000000}"/>
          </ac:grpSpMkLst>
        </pc:grpChg>
        <pc:cxnChg chg="add mod">
          <ac:chgData name="Richard Anderson" userId="4654cc452026b74c" providerId="LiveId" clId="{2F036B77-E5BF-4694-9593-E20FFCF38951}" dt="2022-11-20T22:49:44.093" v="855" actId="1038"/>
          <ac:cxnSpMkLst>
            <pc:docMk/>
            <pc:sldMk cId="342741834" sldId="695"/>
            <ac:cxnSpMk id="9" creationId="{DF927550-10C9-E8E1-DDD4-A4B41991B03D}"/>
          </ac:cxnSpMkLst>
        </pc:cxnChg>
        <pc:cxnChg chg="add mod">
          <ac:chgData name="Richard Anderson" userId="4654cc452026b74c" providerId="LiveId" clId="{2F036B77-E5BF-4694-9593-E20FFCF38951}" dt="2022-11-20T22:49:44.093" v="855" actId="1038"/>
          <ac:cxnSpMkLst>
            <pc:docMk/>
            <pc:sldMk cId="342741834" sldId="695"/>
            <ac:cxnSpMk id="10" creationId="{A2B3F033-1CD1-71B0-170C-92B53875F252}"/>
          </ac:cxnSpMkLst>
        </pc:cxnChg>
        <pc:cxnChg chg="mod">
          <ac:chgData name="Richard Anderson" userId="4654cc452026b74c" providerId="LiveId" clId="{2F036B77-E5BF-4694-9593-E20FFCF38951}" dt="2022-11-20T22:49:05.107" v="742" actId="1036"/>
          <ac:cxnSpMkLst>
            <pc:docMk/>
            <pc:sldMk cId="342741834" sldId="695"/>
            <ac:cxnSpMk id="11278" creationId="{00000000-0000-0000-0000-000000000000}"/>
          </ac:cxnSpMkLst>
        </pc:cxnChg>
        <pc:cxnChg chg="mod">
          <ac:chgData name="Richard Anderson" userId="4654cc452026b74c" providerId="LiveId" clId="{2F036B77-E5BF-4694-9593-E20FFCF38951}" dt="2022-11-20T22:49:05.107" v="742" actId="1036"/>
          <ac:cxnSpMkLst>
            <pc:docMk/>
            <pc:sldMk cId="342741834" sldId="695"/>
            <ac:cxnSpMk id="11279" creationId="{00000000-0000-0000-0000-000000000000}"/>
          </ac:cxnSpMkLst>
        </pc:cxnChg>
      </pc:sldChg>
      <pc:sldChg chg="modSp new mod">
        <pc:chgData name="Richard Anderson" userId="4654cc452026b74c" providerId="LiveId" clId="{2F036B77-E5BF-4694-9593-E20FFCF38951}" dt="2022-11-20T22:40:36.685" v="467" actId="20577"/>
        <pc:sldMkLst>
          <pc:docMk/>
          <pc:sldMk cId="1056987448" sldId="696"/>
        </pc:sldMkLst>
        <pc:spChg chg="mod">
          <ac:chgData name="Richard Anderson" userId="4654cc452026b74c" providerId="LiveId" clId="{2F036B77-E5BF-4694-9593-E20FFCF38951}" dt="2022-11-20T22:37:52.728" v="131" actId="20577"/>
          <ac:spMkLst>
            <pc:docMk/>
            <pc:sldMk cId="1056987448" sldId="696"/>
            <ac:spMk id="2" creationId="{D56F1801-2E5B-13B9-0E07-ABE876781790}"/>
          </ac:spMkLst>
        </pc:spChg>
        <pc:spChg chg="mod">
          <ac:chgData name="Richard Anderson" userId="4654cc452026b74c" providerId="LiveId" clId="{2F036B77-E5BF-4694-9593-E20FFCF38951}" dt="2022-11-20T22:40:36.685" v="467" actId="20577"/>
          <ac:spMkLst>
            <pc:docMk/>
            <pc:sldMk cId="1056987448" sldId="696"/>
            <ac:spMk id="3" creationId="{2421C2BD-290B-70E8-ED70-0D8618087C74}"/>
          </ac:spMkLst>
        </pc:spChg>
      </pc:sldChg>
      <pc:sldChg chg="addSp delSp modSp new del mod modClrScheme chgLayout">
        <pc:chgData name="Richard Anderson" userId="4654cc452026b74c" providerId="LiveId" clId="{2F036B77-E5BF-4694-9593-E20FFCF38951}" dt="2022-11-21T00:32:40.393" v="1197" actId="2696"/>
        <pc:sldMkLst>
          <pc:docMk/>
          <pc:sldMk cId="3664728652" sldId="697"/>
        </pc:sldMkLst>
        <pc:spChg chg="del">
          <ac:chgData name="Richard Anderson" userId="4654cc452026b74c" providerId="LiveId" clId="{2F036B77-E5BF-4694-9593-E20FFCF38951}" dt="2022-11-21T00:14:30.614" v="1064" actId="700"/>
          <ac:spMkLst>
            <pc:docMk/>
            <pc:sldMk cId="3664728652" sldId="697"/>
            <ac:spMk id="2" creationId="{7FCE777E-1833-A51F-010E-86FBDA8510ED}"/>
          </ac:spMkLst>
        </pc:spChg>
        <pc:spChg chg="del">
          <ac:chgData name="Richard Anderson" userId="4654cc452026b74c" providerId="LiveId" clId="{2F036B77-E5BF-4694-9593-E20FFCF38951}" dt="2022-11-21T00:14:30.614" v="1064" actId="700"/>
          <ac:spMkLst>
            <pc:docMk/>
            <pc:sldMk cId="3664728652" sldId="697"/>
            <ac:spMk id="3" creationId="{CE5DE67B-3A14-69AA-106D-81632F1B46BD}"/>
          </ac:spMkLst>
        </pc:spChg>
        <pc:spChg chg="mod ord">
          <ac:chgData name="Richard Anderson" userId="4654cc452026b74c" providerId="LiveId" clId="{2F036B77-E5BF-4694-9593-E20FFCF38951}" dt="2022-11-21T00:14:30.614" v="1064" actId="700"/>
          <ac:spMkLst>
            <pc:docMk/>
            <pc:sldMk cId="3664728652" sldId="697"/>
            <ac:spMk id="4" creationId="{097591F4-492E-8A13-1BFE-B23143960D54}"/>
          </ac:spMkLst>
        </pc:spChg>
        <pc:spChg chg="mod ord">
          <ac:chgData name="Richard Anderson" userId="4654cc452026b74c" providerId="LiveId" clId="{2F036B77-E5BF-4694-9593-E20FFCF38951}" dt="2022-11-21T00:14:30.614" v="1064" actId="700"/>
          <ac:spMkLst>
            <pc:docMk/>
            <pc:sldMk cId="3664728652" sldId="697"/>
            <ac:spMk id="5" creationId="{B4526FC2-26D7-F35A-5CAD-1024C720F7D1}"/>
          </ac:spMkLst>
        </pc:spChg>
        <pc:spChg chg="mod ord">
          <ac:chgData name="Richard Anderson" userId="4654cc452026b74c" providerId="LiveId" clId="{2F036B77-E5BF-4694-9593-E20FFCF38951}" dt="2022-11-21T00:14:30.614" v="1064" actId="700"/>
          <ac:spMkLst>
            <pc:docMk/>
            <pc:sldMk cId="3664728652" sldId="697"/>
            <ac:spMk id="6" creationId="{EEE308AA-1AE7-9523-71DD-95C5F0F545BD}"/>
          </ac:spMkLst>
        </pc:spChg>
        <pc:spChg chg="add mod">
          <ac:chgData name="Richard Anderson" userId="4654cc452026b74c" providerId="LiveId" clId="{2F036B77-E5BF-4694-9593-E20FFCF38951}" dt="2022-11-21T00:22:02.300" v="1097" actId="207"/>
          <ac:spMkLst>
            <pc:docMk/>
            <pc:sldMk cId="3664728652" sldId="697"/>
            <ac:spMk id="7" creationId="{F9B32C45-E8A8-1689-E877-6186E7A0709F}"/>
          </ac:spMkLst>
        </pc:spChg>
      </pc:sldChg>
      <pc:sldChg chg="addSp delSp modSp mod">
        <pc:chgData name="Richard Anderson" userId="4654cc452026b74c" providerId="LiveId" clId="{2F036B77-E5BF-4694-9593-E20FFCF38951}" dt="2022-11-21T00:31:58.973" v="1196" actId="20577"/>
        <pc:sldMkLst>
          <pc:docMk/>
          <pc:sldMk cId="1597991819" sldId="698"/>
        </pc:sldMkLst>
        <pc:spChg chg="add mod">
          <ac:chgData name="Richard Anderson" userId="4654cc452026b74c" providerId="LiveId" clId="{2F036B77-E5BF-4694-9593-E20FFCF38951}" dt="2022-11-21T00:28:27.374" v="1159" actId="20577"/>
          <ac:spMkLst>
            <pc:docMk/>
            <pc:sldMk cId="1597991819" sldId="698"/>
            <ac:spMk id="5" creationId="{87231A4F-1A0A-78C5-97D5-845EE60B8C9B}"/>
          </ac:spMkLst>
        </pc:spChg>
        <pc:spChg chg="add mod">
          <ac:chgData name="Richard Anderson" userId="4654cc452026b74c" providerId="LiveId" clId="{2F036B77-E5BF-4694-9593-E20FFCF38951}" dt="2022-11-21T00:28:32.064" v="1160" actId="20577"/>
          <ac:spMkLst>
            <pc:docMk/>
            <pc:sldMk cId="1597991819" sldId="698"/>
            <ac:spMk id="6" creationId="{595E9CB5-66B3-B873-71B4-861EDBC1B00F}"/>
          </ac:spMkLst>
        </pc:spChg>
        <pc:spChg chg="add mod">
          <ac:chgData name="Richard Anderson" userId="4654cc452026b74c" providerId="LiveId" clId="{2F036B77-E5BF-4694-9593-E20FFCF38951}" dt="2022-11-21T00:28:37.620" v="1162" actId="20577"/>
          <ac:spMkLst>
            <pc:docMk/>
            <pc:sldMk cId="1597991819" sldId="698"/>
            <ac:spMk id="7" creationId="{4E8CD7EB-F444-6C41-535D-05D3D51CF202}"/>
          </ac:spMkLst>
        </pc:spChg>
        <pc:spChg chg="add mod">
          <ac:chgData name="Richard Anderson" userId="4654cc452026b74c" providerId="LiveId" clId="{2F036B77-E5BF-4694-9593-E20FFCF38951}" dt="2022-11-21T00:28:49.099" v="1163" actId="20577"/>
          <ac:spMkLst>
            <pc:docMk/>
            <pc:sldMk cId="1597991819" sldId="698"/>
            <ac:spMk id="8" creationId="{E9B856F0-3E7B-3686-E3C6-418D18E5501F}"/>
          </ac:spMkLst>
        </pc:spChg>
        <pc:spChg chg="add mod">
          <ac:chgData name="Richard Anderson" userId="4654cc452026b74c" providerId="LiveId" clId="{2F036B77-E5BF-4694-9593-E20FFCF38951}" dt="2022-11-21T00:29:05.403" v="1167" actId="20577"/>
          <ac:spMkLst>
            <pc:docMk/>
            <pc:sldMk cId="1597991819" sldId="698"/>
            <ac:spMk id="9" creationId="{E8A84F8C-C1F8-DBD3-BC8B-19F14B72CC37}"/>
          </ac:spMkLst>
        </pc:spChg>
        <pc:spChg chg="add mod">
          <ac:chgData name="Richard Anderson" userId="4654cc452026b74c" providerId="LiveId" clId="{2F036B77-E5BF-4694-9593-E20FFCF38951}" dt="2022-11-21T00:29:11.848" v="1168" actId="20577"/>
          <ac:spMkLst>
            <pc:docMk/>
            <pc:sldMk cId="1597991819" sldId="698"/>
            <ac:spMk id="10" creationId="{C0FD9772-AA7C-3000-A2AB-55C3BE60A523}"/>
          </ac:spMkLst>
        </pc:spChg>
        <pc:spChg chg="add mod">
          <ac:chgData name="Richard Anderson" userId="4654cc452026b74c" providerId="LiveId" clId="{2F036B77-E5BF-4694-9593-E20FFCF38951}" dt="2022-11-21T00:29:20.930" v="1171" actId="20577"/>
          <ac:spMkLst>
            <pc:docMk/>
            <pc:sldMk cId="1597991819" sldId="698"/>
            <ac:spMk id="11" creationId="{4E56F8FB-25C5-CDDE-476D-D9999B10B9A3}"/>
          </ac:spMkLst>
        </pc:spChg>
        <pc:spChg chg="add mod">
          <ac:chgData name="Richard Anderson" userId="4654cc452026b74c" providerId="LiveId" clId="{2F036B77-E5BF-4694-9593-E20FFCF38951}" dt="2022-11-21T00:29:27.392" v="1172" actId="20577"/>
          <ac:spMkLst>
            <pc:docMk/>
            <pc:sldMk cId="1597991819" sldId="698"/>
            <ac:spMk id="12" creationId="{330597FE-0FF6-1A12-B6CE-AA682CB2F9C7}"/>
          </ac:spMkLst>
        </pc:spChg>
        <pc:spChg chg="add mod">
          <ac:chgData name="Richard Anderson" userId="4654cc452026b74c" providerId="LiveId" clId="{2F036B77-E5BF-4694-9593-E20FFCF38951}" dt="2022-11-21T00:31:06.179" v="1186" actId="207"/>
          <ac:spMkLst>
            <pc:docMk/>
            <pc:sldMk cId="1597991819" sldId="698"/>
            <ac:spMk id="13" creationId="{A5E2C078-1A90-B66C-2581-EACB4025A42E}"/>
          </ac:spMkLst>
        </pc:spChg>
        <pc:spChg chg="add mod">
          <ac:chgData name="Richard Anderson" userId="4654cc452026b74c" providerId="LiveId" clId="{2F036B77-E5BF-4694-9593-E20FFCF38951}" dt="2022-11-21T00:31:06.179" v="1186" actId="207"/>
          <ac:spMkLst>
            <pc:docMk/>
            <pc:sldMk cId="1597991819" sldId="698"/>
            <ac:spMk id="14" creationId="{E0B43153-4F0D-1A02-0153-885BA1C16169}"/>
          </ac:spMkLst>
        </pc:spChg>
        <pc:spChg chg="add mod">
          <ac:chgData name="Richard Anderson" userId="4654cc452026b74c" providerId="LiveId" clId="{2F036B77-E5BF-4694-9593-E20FFCF38951}" dt="2022-11-21T00:31:06.179" v="1186" actId="207"/>
          <ac:spMkLst>
            <pc:docMk/>
            <pc:sldMk cId="1597991819" sldId="698"/>
            <ac:spMk id="15" creationId="{F0BE83E9-4330-EFF0-FE1D-36AA0EA4925E}"/>
          </ac:spMkLst>
        </pc:spChg>
        <pc:spChg chg="add mod">
          <ac:chgData name="Richard Anderson" userId="4654cc452026b74c" providerId="LiveId" clId="{2F036B77-E5BF-4694-9593-E20FFCF38951}" dt="2022-11-21T00:31:06.179" v="1186" actId="207"/>
          <ac:spMkLst>
            <pc:docMk/>
            <pc:sldMk cId="1597991819" sldId="698"/>
            <ac:spMk id="16" creationId="{F2B61EE8-A5B1-5576-C10A-9B680B7C89F1}"/>
          </ac:spMkLst>
        </pc:spChg>
        <pc:spChg chg="add mod">
          <ac:chgData name="Richard Anderson" userId="4654cc452026b74c" providerId="LiveId" clId="{2F036B77-E5BF-4694-9593-E20FFCF38951}" dt="2022-11-21T00:26:38.318" v="1111" actId="1076"/>
          <ac:spMkLst>
            <pc:docMk/>
            <pc:sldMk cId="1597991819" sldId="698"/>
            <ac:spMk id="17" creationId="{402A8224-5219-95E8-889F-CF50E19CFF2E}"/>
          </ac:spMkLst>
        </pc:spChg>
        <pc:spChg chg="add mod">
          <ac:chgData name="Richard Anderson" userId="4654cc452026b74c" providerId="LiveId" clId="{2F036B77-E5BF-4694-9593-E20FFCF38951}" dt="2022-11-21T00:26:50.795" v="1112" actId="1076"/>
          <ac:spMkLst>
            <pc:docMk/>
            <pc:sldMk cId="1597991819" sldId="698"/>
            <ac:spMk id="18" creationId="{CCF783F0-D211-E3BA-D5F3-075DE35ECFD6}"/>
          </ac:spMkLst>
        </pc:spChg>
        <pc:spChg chg="add mod">
          <ac:chgData name="Richard Anderson" userId="4654cc452026b74c" providerId="LiveId" clId="{2F036B77-E5BF-4694-9593-E20FFCF38951}" dt="2022-11-21T00:26:50.795" v="1112" actId="1076"/>
          <ac:spMkLst>
            <pc:docMk/>
            <pc:sldMk cId="1597991819" sldId="698"/>
            <ac:spMk id="19" creationId="{89D0B38E-2645-3817-B971-E53B3A130EB6}"/>
          </ac:spMkLst>
        </pc:spChg>
        <pc:spChg chg="add mod">
          <ac:chgData name="Richard Anderson" userId="4654cc452026b74c" providerId="LiveId" clId="{2F036B77-E5BF-4694-9593-E20FFCF38951}" dt="2022-11-21T00:26:50.795" v="1112" actId="1076"/>
          <ac:spMkLst>
            <pc:docMk/>
            <pc:sldMk cId="1597991819" sldId="698"/>
            <ac:spMk id="20" creationId="{6067E51E-E7E0-4602-E52B-C021DC8EA349}"/>
          </ac:spMkLst>
        </pc:spChg>
        <pc:spChg chg="add del mod">
          <ac:chgData name="Richard Anderson" userId="4654cc452026b74c" providerId="LiveId" clId="{2F036B77-E5BF-4694-9593-E20FFCF38951}" dt="2022-11-21T00:31:42.883" v="1193"/>
          <ac:spMkLst>
            <pc:docMk/>
            <pc:sldMk cId="1597991819" sldId="698"/>
            <ac:spMk id="21" creationId="{96CAA857-6F3E-D71B-8CFE-5934C30EFE4A}"/>
          </ac:spMkLst>
        </pc:spChg>
        <pc:spChg chg="add del mod">
          <ac:chgData name="Richard Anderson" userId="4654cc452026b74c" providerId="LiveId" clId="{2F036B77-E5BF-4694-9593-E20FFCF38951}" dt="2022-11-21T00:31:42.883" v="1193"/>
          <ac:spMkLst>
            <pc:docMk/>
            <pc:sldMk cId="1597991819" sldId="698"/>
            <ac:spMk id="22" creationId="{528465D0-FA6F-A2E5-D4A3-D9EC3FD19490}"/>
          </ac:spMkLst>
        </pc:spChg>
        <pc:spChg chg="add del mod">
          <ac:chgData name="Richard Anderson" userId="4654cc452026b74c" providerId="LiveId" clId="{2F036B77-E5BF-4694-9593-E20FFCF38951}" dt="2022-11-21T00:31:42.883" v="1193"/>
          <ac:spMkLst>
            <pc:docMk/>
            <pc:sldMk cId="1597991819" sldId="698"/>
            <ac:spMk id="23" creationId="{537E752A-C9D7-BF3F-8B97-D68C1B04465B}"/>
          </ac:spMkLst>
        </pc:spChg>
        <pc:spChg chg="add del mod">
          <ac:chgData name="Richard Anderson" userId="4654cc452026b74c" providerId="LiveId" clId="{2F036B77-E5BF-4694-9593-E20FFCF38951}" dt="2022-11-21T00:31:42.883" v="1193"/>
          <ac:spMkLst>
            <pc:docMk/>
            <pc:sldMk cId="1597991819" sldId="698"/>
            <ac:spMk id="24" creationId="{357209BA-F4C9-EB91-ED68-679F6AE39B55}"/>
          </ac:spMkLst>
        </pc:spChg>
        <pc:spChg chg="mod">
          <ac:chgData name="Richard Anderson" userId="4654cc452026b74c" providerId="LiveId" clId="{2F036B77-E5BF-4694-9593-E20FFCF38951}" dt="2022-11-21T00:28:53.274" v="1164" actId="20577"/>
          <ac:spMkLst>
            <pc:docMk/>
            <pc:sldMk cId="1597991819" sldId="698"/>
            <ac:spMk id="18438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9:39.582" v="1174" actId="6549"/>
          <ac:spMkLst>
            <pc:docMk/>
            <pc:sldMk cId="1597991819" sldId="698"/>
            <ac:spMk id="18440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8:12.391" v="1157" actId="207"/>
          <ac:spMkLst>
            <pc:docMk/>
            <pc:sldMk cId="1597991819" sldId="698"/>
            <ac:spMk id="18446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8:12.391" v="1157" actId="207"/>
          <ac:spMkLst>
            <pc:docMk/>
            <pc:sldMk cId="1597991819" sldId="698"/>
            <ac:spMk id="18447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8:12.391" v="1157" actId="207"/>
          <ac:spMkLst>
            <pc:docMk/>
            <pc:sldMk cId="1597991819" sldId="698"/>
            <ac:spMk id="18448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8:12.391" v="1157" actId="207"/>
          <ac:spMkLst>
            <pc:docMk/>
            <pc:sldMk cId="1597991819" sldId="698"/>
            <ac:spMk id="18449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8:12.391" v="1157" actId="207"/>
          <ac:spMkLst>
            <pc:docMk/>
            <pc:sldMk cId="1597991819" sldId="698"/>
            <ac:spMk id="18450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8:12.391" v="1157" actId="207"/>
          <ac:spMkLst>
            <pc:docMk/>
            <pc:sldMk cId="1597991819" sldId="698"/>
            <ac:spMk id="18451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8:12.391" v="1157" actId="207"/>
          <ac:spMkLst>
            <pc:docMk/>
            <pc:sldMk cId="1597991819" sldId="698"/>
            <ac:spMk id="18452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8:12.391" v="1157" actId="207"/>
          <ac:spMkLst>
            <pc:docMk/>
            <pc:sldMk cId="1597991819" sldId="698"/>
            <ac:spMk id="18453" creationId="{00000000-0000-0000-0000-000000000000}"/>
          </ac:spMkLst>
        </pc:spChg>
        <pc:spChg chg="del">
          <ac:chgData name="Richard Anderson" userId="4654cc452026b74c" providerId="LiveId" clId="{2F036B77-E5BF-4694-9593-E20FFCF38951}" dt="2022-11-21T00:25:11.861" v="1100" actId="21"/>
          <ac:spMkLst>
            <pc:docMk/>
            <pc:sldMk cId="1597991819" sldId="698"/>
            <ac:spMk id="18454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7:50.747" v="1156" actId="20577"/>
          <ac:spMkLst>
            <pc:docMk/>
            <pc:sldMk cId="1597991819" sldId="698"/>
            <ac:spMk id="18455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30:00.923" v="1178" actId="1076"/>
          <ac:spMkLst>
            <pc:docMk/>
            <pc:sldMk cId="1597991819" sldId="698"/>
            <ac:spMk id="18458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30:00.923" v="1178" actId="1076"/>
          <ac:spMkLst>
            <pc:docMk/>
            <pc:sldMk cId="1597991819" sldId="698"/>
            <ac:spMk id="18459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30:09.074" v="1179" actId="20577"/>
          <ac:spMkLst>
            <pc:docMk/>
            <pc:sldMk cId="1597991819" sldId="698"/>
            <ac:spMk id="18460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30:00.923" v="1178" actId="1076"/>
          <ac:spMkLst>
            <pc:docMk/>
            <pc:sldMk cId="1597991819" sldId="698"/>
            <ac:spMk id="18461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30:00.923" v="1178" actId="1076"/>
          <ac:spMkLst>
            <pc:docMk/>
            <pc:sldMk cId="1597991819" sldId="698"/>
            <ac:spMk id="18462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30:00.923" v="1178" actId="1076"/>
          <ac:spMkLst>
            <pc:docMk/>
            <pc:sldMk cId="1597991819" sldId="698"/>
            <ac:spMk id="18463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30:00.923" v="1178" actId="1076"/>
          <ac:spMkLst>
            <pc:docMk/>
            <pc:sldMk cId="1597991819" sldId="698"/>
            <ac:spMk id="18464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30:00.923" v="1178" actId="1076"/>
          <ac:spMkLst>
            <pc:docMk/>
            <pc:sldMk cId="1597991819" sldId="698"/>
            <ac:spMk id="18465" creationId="{00000000-0000-0000-0000-000000000000}"/>
          </ac:spMkLst>
        </pc:spChg>
        <pc:spChg chg="mod">
          <ac:chgData name="Richard Anderson" userId="4654cc452026b74c" providerId="LiveId" clId="{2F036B77-E5BF-4694-9593-E20FFCF38951}" dt="2022-11-21T00:25:38.947" v="1102" actId="1076"/>
          <ac:spMkLst>
            <pc:docMk/>
            <pc:sldMk cId="1597991819" sldId="698"/>
            <ac:spMk id="18466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1T00:31:15.835" v="1187" actId="20577"/>
          <ac:spMkLst>
            <pc:docMk/>
            <pc:sldMk cId="1597991819" sldId="698"/>
            <ac:spMk id="18469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1T00:31:17.392" v="1189" actId="20577"/>
          <ac:spMkLst>
            <pc:docMk/>
            <pc:sldMk cId="1597991819" sldId="698"/>
            <ac:spMk id="18470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1T00:25:29.945" v="1101" actId="165"/>
          <ac:spMkLst>
            <pc:docMk/>
            <pc:sldMk cId="1597991819" sldId="698"/>
            <ac:spMk id="18471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1T00:25:29.945" v="1101" actId="165"/>
          <ac:spMkLst>
            <pc:docMk/>
            <pc:sldMk cId="1597991819" sldId="698"/>
            <ac:spMk id="18472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1T00:31:33.285" v="1191" actId="20577"/>
          <ac:spMkLst>
            <pc:docMk/>
            <pc:sldMk cId="1597991819" sldId="698"/>
            <ac:spMk id="18473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1T00:31:51.524" v="1195" actId="20577"/>
          <ac:spMkLst>
            <pc:docMk/>
            <pc:sldMk cId="1597991819" sldId="698"/>
            <ac:spMk id="18474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1T00:31:58.973" v="1196" actId="20577"/>
          <ac:spMkLst>
            <pc:docMk/>
            <pc:sldMk cId="1597991819" sldId="698"/>
            <ac:spMk id="18475" creationId="{00000000-0000-0000-0000-000000000000}"/>
          </ac:spMkLst>
        </pc:spChg>
        <pc:spChg chg="mod topLvl">
          <ac:chgData name="Richard Anderson" userId="4654cc452026b74c" providerId="LiveId" clId="{2F036B77-E5BF-4694-9593-E20FFCF38951}" dt="2022-11-21T00:25:29.945" v="1101" actId="165"/>
          <ac:spMkLst>
            <pc:docMk/>
            <pc:sldMk cId="1597991819" sldId="698"/>
            <ac:spMk id="18476" creationId="{00000000-0000-0000-0000-000000000000}"/>
          </ac:spMkLst>
        </pc:spChg>
        <pc:grpChg chg="mod">
          <ac:chgData name="Richard Anderson" userId="4654cc452026b74c" providerId="LiveId" clId="{2F036B77-E5BF-4694-9593-E20FFCF38951}" dt="2022-11-21T00:31:06.179" v="1186" actId="207"/>
          <ac:grpSpMkLst>
            <pc:docMk/>
            <pc:sldMk cId="1597991819" sldId="698"/>
            <ac:grpSpMk id="18457" creationId="{00000000-0000-0000-0000-000000000000}"/>
          </ac:grpSpMkLst>
        </pc:grpChg>
        <pc:grpChg chg="del">
          <ac:chgData name="Richard Anderson" userId="4654cc452026b74c" providerId="LiveId" clId="{2F036B77-E5BF-4694-9593-E20FFCF38951}" dt="2022-11-21T00:25:29.945" v="1101" actId="165"/>
          <ac:grpSpMkLst>
            <pc:docMk/>
            <pc:sldMk cId="1597991819" sldId="698"/>
            <ac:grpSpMk id="18468" creationId="{00000000-0000-0000-0000-000000000000}"/>
          </ac:grpSpMkLst>
        </pc:grpChg>
      </pc:sldChg>
      <pc:sldChg chg="modSp new mod">
        <pc:chgData name="Richard Anderson" userId="4654cc452026b74c" providerId="LiveId" clId="{2F036B77-E5BF-4694-9593-E20FFCF38951}" dt="2022-11-21T00:48:31.598" v="1299" actId="20577"/>
        <pc:sldMkLst>
          <pc:docMk/>
          <pc:sldMk cId="738834929" sldId="699"/>
        </pc:sldMkLst>
        <pc:spChg chg="mod">
          <ac:chgData name="Richard Anderson" userId="4654cc452026b74c" providerId="LiveId" clId="{2F036B77-E5BF-4694-9593-E20FFCF38951}" dt="2022-11-21T00:42:44.373" v="1226" actId="20577"/>
          <ac:spMkLst>
            <pc:docMk/>
            <pc:sldMk cId="738834929" sldId="699"/>
            <ac:spMk id="2" creationId="{F97223D3-4E08-B924-440F-4462D4D20E13}"/>
          </ac:spMkLst>
        </pc:spChg>
        <pc:spChg chg="mod">
          <ac:chgData name="Richard Anderson" userId="4654cc452026b74c" providerId="LiveId" clId="{2F036B77-E5BF-4694-9593-E20FFCF38951}" dt="2022-11-21T00:48:31.598" v="1299" actId="20577"/>
          <ac:spMkLst>
            <pc:docMk/>
            <pc:sldMk cId="738834929" sldId="699"/>
            <ac:spMk id="3" creationId="{3DC7CA3D-7674-9834-B588-1E07992C2143}"/>
          </ac:spMkLst>
        </pc:spChg>
      </pc:sldChg>
      <pc:sldChg chg="addSp modSp new mod">
        <pc:chgData name="Richard Anderson" userId="4654cc452026b74c" providerId="LiveId" clId="{2F036B77-E5BF-4694-9593-E20FFCF38951}" dt="2022-11-21T01:25:10.490" v="1707" actId="20577"/>
        <pc:sldMkLst>
          <pc:docMk/>
          <pc:sldMk cId="88516405" sldId="700"/>
        </pc:sldMkLst>
        <pc:spChg chg="mod">
          <ac:chgData name="Richard Anderson" userId="4654cc452026b74c" providerId="LiveId" clId="{2F036B77-E5BF-4694-9593-E20FFCF38951}" dt="2022-11-21T00:48:53.536" v="1322" actId="20577"/>
          <ac:spMkLst>
            <pc:docMk/>
            <pc:sldMk cId="88516405" sldId="700"/>
            <ac:spMk id="2" creationId="{AFDB5843-7565-781D-D931-541A295CB07F}"/>
          </ac:spMkLst>
        </pc:spChg>
        <pc:spChg chg="mod">
          <ac:chgData name="Richard Anderson" userId="4654cc452026b74c" providerId="LiveId" clId="{2F036B77-E5BF-4694-9593-E20FFCF38951}" dt="2022-11-21T01:18:07.245" v="1480" actId="14100"/>
          <ac:spMkLst>
            <pc:docMk/>
            <pc:sldMk cId="88516405" sldId="700"/>
            <ac:spMk id="3" creationId="{7B771FC4-682E-261F-DCA3-8D2B523F9EB2}"/>
          </ac:spMkLst>
        </pc:spChg>
        <pc:spChg chg="add mod">
          <ac:chgData name="Richard Anderson" userId="4654cc452026b74c" providerId="LiveId" clId="{2F036B77-E5BF-4694-9593-E20FFCF38951}" dt="2022-11-21T01:23:19.967" v="1648" actId="113"/>
          <ac:spMkLst>
            <pc:docMk/>
            <pc:sldMk cId="88516405" sldId="700"/>
            <ac:spMk id="7" creationId="{EF71986A-3243-EDF6-8996-01DD8981A22A}"/>
          </ac:spMkLst>
        </pc:spChg>
        <pc:spChg chg="add mod">
          <ac:chgData name="Richard Anderson" userId="4654cc452026b74c" providerId="LiveId" clId="{2F036B77-E5BF-4694-9593-E20FFCF38951}" dt="2022-11-21T01:25:10.490" v="1707" actId="20577"/>
          <ac:spMkLst>
            <pc:docMk/>
            <pc:sldMk cId="88516405" sldId="700"/>
            <ac:spMk id="8" creationId="{09CE1601-4219-F2EF-E7D7-DA621EE424BB}"/>
          </ac:spMkLst>
        </pc:spChg>
      </pc:sldChg>
    </pc:docChg>
  </pc:docChgLst>
  <pc:docChgLst>
    <pc:chgData name="Richard Anderson" userId="4654cc452026b74c" providerId="LiveId" clId="{0AB26C16-8160-474C-95D2-575180BAE0C8}"/>
    <pc:docChg chg="custSel addSld delSld modSld">
      <pc:chgData name="Richard Anderson" userId="4654cc452026b74c" providerId="LiveId" clId="{0AB26C16-8160-474C-95D2-575180BAE0C8}" dt="2022-05-01T21:40:36.560" v="1042" actId="948"/>
      <pc:docMkLst>
        <pc:docMk/>
      </pc:docMkLst>
      <pc:sldChg chg="modSp mod">
        <pc:chgData name="Richard Anderson" userId="4654cc452026b74c" providerId="LiveId" clId="{0AB26C16-8160-474C-95D2-575180BAE0C8}" dt="2022-05-01T19:30:09.117" v="12" actId="20577"/>
        <pc:sldMkLst>
          <pc:docMk/>
          <pc:sldMk cId="0" sldId="256"/>
        </pc:sldMkLst>
        <pc:spChg chg="mod">
          <ac:chgData name="Richard Anderson" userId="4654cc452026b74c" providerId="LiveId" clId="{0AB26C16-8160-474C-95D2-575180BAE0C8}" dt="2022-05-01T19:30:09.117" v="1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8:04.492" v="45" actId="20577"/>
        <pc:sldMkLst>
          <pc:docMk/>
          <pc:sldMk cId="0" sldId="269"/>
        </pc:sldMkLst>
        <pc:spChg chg="mod">
          <ac:chgData name="Richard Anderson" userId="4654cc452026b74c" providerId="LiveId" clId="{0AB26C16-8160-474C-95D2-575180BAE0C8}" dt="2022-05-01T20:28:04.492" v="45" actId="20577"/>
          <ac:spMkLst>
            <pc:docMk/>
            <pc:sldMk cId="0" sldId="269"/>
            <ac:spMk id="3076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0:29.789" v="83" actId="20577"/>
        <pc:sldMkLst>
          <pc:docMk/>
          <pc:sldMk cId="0" sldId="350"/>
        </pc:sldMkLst>
        <pc:spChg chg="mod">
          <ac:chgData name="Richard Anderson" userId="4654cc452026b74c" providerId="LiveId" clId="{0AB26C16-8160-474C-95D2-575180BAE0C8}" dt="2022-05-01T20:50:29.789" v="83" actId="20577"/>
          <ac:spMkLst>
            <pc:docMk/>
            <pc:sldMk cId="0" sldId="350"/>
            <ac:spMk id="409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8" actId="27636"/>
        <pc:sldMkLst>
          <pc:docMk/>
          <pc:sldMk cId="0" sldId="354"/>
        </pc:sldMkLst>
        <pc:spChg chg="mod">
          <ac:chgData name="Richard Anderson" userId="4654cc452026b74c" providerId="LiveId" clId="{0AB26C16-8160-474C-95D2-575180BAE0C8}" dt="2022-05-01T20:27:35.207" v="18" actId="27636"/>
          <ac:spMkLst>
            <pc:docMk/>
            <pc:sldMk cId="0" sldId="354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52:40.794" v="270" actId="20577"/>
        <pc:sldMkLst>
          <pc:docMk/>
          <pc:sldMk cId="0" sldId="355"/>
        </pc:sldMkLst>
        <pc:spChg chg="mod">
          <ac:chgData name="Richard Anderson" userId="4654cc452026b74c" providerId="LiveId" clId="{0AB26C16-8160-474C-95D2-575180BAE0C8}" dt="2022-05-01T20:52:40.794" v="270" actId="20577"/>
          <ac:spMkLst>
            <pc:docMk/>
            <pc:sldMk cId="0" sldId="355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51:15.782" v="110" actId="20577"/>
          <ac:spMkLst>
            <pc:docMk/>
            <pc:sldMk cId="0" sldId="355"/>
            <ac:spMk id="8194" creationId="{00000000-0000-0000-0000-000000000000}"/>
          </ac:spMkLst>
        </pc:spChg>
      </pc:sldChg>
      <pc:sldChg chg="modSp del mod">
        <pc:chgData name="Richard Anderson" userId="4654cc452026b74c" providerId="LiveId" clId="{0AB26C16-8160-474C-95D2-575180BAE0C8}" dt="2022-05-01T20:57:11.907" v="775" actId="2696"/>
        <pc:sldMkLst>
          <pc:docMk/>
          <pc:sldMk cId="0" sldId="356"/>
        </pc:sldMkLst>
        <pc:spChg chg="mod">
          <ac:chgData name="Richard Anderson" userId="4654cc452026b74c" providerId="LiveId" clId="{0AB26C16-8160-474C-95D2-575180BAE0C8}" dt="2022-05-01T20:53:01.055" v="290" actId="20577"/>
          <ac:spMkLst>
            <pc:docMk/>
            <pc:sldMk cId="0" sldId="356"/>
            <ac:spMk id="9218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7:35.207" v="19" actId="27636"/>
        <pc:sldMkLst>
          <pc:docMk/>
          <pc:sldMk cId="0" sldId="358"/>
        </pc:sldMkLst>
        <pc:spChg chg="mod">
          <ac:chgData name="Richard Anderson" userId="4654cc452026b74c" providerId="LiveId" clId="{0AB26C16-8160-474C-95D2-575180BAE0C8}" dt="2022-05-01T20:27:35.207" v="19" actId="27636"/>
          <ac:spMkLst>
            <pc:docMk/>
            <pc:sldMk cId="0" sldId="358"/>
            <ac:spMk id="10243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0:57:24.043" v="776" actId="2696"/>
        <pc:sldMkLst>
          <pc:docMk/>
          <pc:sldMk cId="0" sldId="360"/>
        </pc:sldMkLst>
      </pc:sldChg>
      <pc:sldChg chg="modSp mod">
        <pc:chgData name="Richard Anderson" userId="4654cc452026b74c" providerId="LiveId" clId="{0AB26C16-8160-474C-95D2-575180BAE0C8}" dt="2022-05-01T20:26:57.769" v="13" actId="27636"/>
        <pc:sldMkLst>
          <pc:docMk/>
          <pc:sldMk cId="0" sldId="363"/>
        </pc:sldMkLst>
        <pc:spChg chg="mod">
          <ac:chgData name="Richard Anderson" userId="4654cc452026b74c" providerId="LiveId" clId="{0AB26C16-8160-474C-95D2-575180BAE0C8}" dt="2022-05-01T20:26:57.769" v="13" actId="27636"/>
          <ac:spMkLst>
            <pc:docMk/>
            <pc:sldMk cId="0" sldId="363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8:59.330" v="1041" actId="5793"/>
        <pc:sldMkLst>
          <pc:docMk/>
          <pc:sldMk cId="0" sldId="366"/>
        </pc:sldMkLst>
        <pc:spChg chg="mod">
          <ac:chgData name="Richard Anderson" userId="4654cc452026b74c" providerId="LiveId" clId="{0AB26C16-8160-474C-95D2-575180BAE0C8}" dt="2022-05-01T21:38:59.330" v="1041" actId="5793"/>
          <ac:spMkLst>
            <pc:docMk/>
            <pc:sldMk cId="0" sldId="366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2:17.956" v="784" actId="207"/>
        <pc:sldMkLst>
          <pc:docMk/>
          <pc:sldMk cId="0" sldId="370"/>
        </pc:sldMkLst>
        <pc:spChg chg="mod">
          <ac:chgData name="Richard Anderson" userId="4654cc452026b74c" providerId="LiveId" clId="{0AB26C16-8160-474C-95D2-575180BAE0C8}" dt="2022-05-01T21:22:17.956" v="784" actId="207"/>
          <ac:spMkLst>
            <pc:docMk/>
            <pc:sldMk cId="0" sldId="370"/>
            <ac:spMk id="3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1:50.434" v="782" actId="20577"/>
          <ac:spMkLst>
            <pc:docMk/>
            <pc:sldMk cId="0" sldId="370"/>
            <ac:spMk id="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5:16.358" v="787" actId="1076"/>
        <pc:sldMkLst>
          <pc:docMk/>
          <pc:sldMk cId="0" sldId="373"/>
        </pc:sldMkLst>
        <pc:spChg chg="mod">
          <ac:chgData name="Richard Anderson" userId="4654cc452026b74c" providerId="LiveId" clId="{0AB26C16-8160-474C-95D2-575180BAE0C8}" dt="2022-05-01T21:25:16.358" v="787" actId="1076"/>
          <ac:spMkLst>
            <pc:docMk/>
            <pc:sldMk cId="0" sldId="373"/>
            <ac:spMk id="9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40:36.560" v="1042" actId="948"/>
        <pc:sldMkLst>
          <pc:docMk/>
          <pc:sldMk cId="0" sldId="383"/>
        </pc:sldMkLst>
        <pc:spChg chg="mod">
          <ac:chgData name="Richard Anderson" userId="4654cc452026b74c" providerId="LiveId" clId="{0AB26C16-8160-474C-95D2-575180BAE0C8}" dt="2022-05-01T21:40:36.560" v="1042" actId="948"/>
          <ac:spMkLst>
            <pc:docMk/>
            <pc:sldMk cId="0" sldId="383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0:26:57.847" v="16" actId="27636"/>
          <ac:spMkLst>
            <pc:docMk/>
            <pc:sldMk cId="0" sldId="383"/>
            <ac:spMk id="2662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1:30.374" v="837" actId="27636"/>
        <pc:sldMkLst>
          <pc:docMk/>
          <pc:sldMk cId="0" sldId="389"/>
        </pc:sldMkLst>
        <pc:spChg chg="mod">
          <ac:chgData name="Richard Anderson" userId="4654cc452026b74c" providerId="LiveId" clId="{0AB26C16-8160-474C-95D2-575180BAE0C8}" dt="2022-05-01T21:31:30.374" v="837" actId="27636"/>
          <ac:spMkLst>
            <pc:docMk/>
            <pc:sldMk cId="0" sldId="389"/>
            <ac:spMk id="31747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28:51.368" v="791" actId="20577"/>
        <pc:sldMkLst>
          <pc:docMk/>
          <pc:sldMk cId="0" sldId="390"/>
        </pc:sldMkLst>
        <pc:spChg chg="mod">
          <ac:chgData name="Richard Anderson" userId="4654cc452026b74c" providerId="LiveId" clId="{0AB26C16-8160-474C-95D2-575180BAE0C8}" dt="2022-05-01T21:28:51.368" v="791" actId="20577"/>
          <ac:spMkLst>
            <pc:docMk/>
            <pc:sldMk cId="0" sldId="390"/>
            <ac:spMk id="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1:30:19.038" v="833" actId="948"/>
        <pc:sldMkLst>
          <pc:docMk/>
          <pc:sldMk cId="0" sldId="391"/>
        </pc:sldMkLst>
        <pc:spChg chg="mod">
          <ac:chgData name="Richard Anderson" userId="4654cc452026b74c" providerId="LiveId" clId="{0AB26C16-8160-474C-95D2-575180BAE0C8}" dt="2022-05-01T21:30:19.038" v="833" actId="948"/>
          <ac:spMkLst>
            <pc:docMk/>
            <pc:sldMk cId="0" sldId="391"/>
            <ac:spMk id="7" creationId="{00000000-0000-0000-0000-000000000000}"/>
          </ac:spMkLst>
        </pc:spChg>
        <pc:spChg chg="mod">
          <ac:chgData name="Richard Anderson" userId="4654cc452026b74c" providerId="LiveId" clId="{0AB26C16-8160-474C-95D2-575180BAE0C8}" dt="2022-05-01T21:29:53.700" v="832" actId="20577"/>
          <ac:spMkLst>
            <pc:docMk/>
            <pc:sldMk cId="0" sldId="391"/>
            <ac:spMk id="33794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47" v="15" actId="27636"/>
        <pc:sldMkLst>
          <pc:docMk/>
          <pc:sldMk cId="0" sldId="393"/>
        </pc:sldMkLst>
        <pc:spChg chg="mod">
          <ac:chgData name="Richard Anderson" userId="4654cc452026b74c" providerId="LiveId" clId="{0AB26C16-8160-474C-95D2-575180BAE0C8}" dt="2022-05-01T20:26:57.847" v="15" actId="27636"/>
          <ac:spMkLst>
            <pc:docMk/>
            <pc:sldMk cId="0" sldId="393"/>
            <ac:spMk id="25603" creationId="{00000000-0000-0000-0000-000000000000}"/>
          </ac:spMkLst>
        </pc:spChg>
      </pc:sldChg>
      <pc:sldChg chg="modSp mod">
        <pc:chgData name="Richard Anderson" userId="4654cc452026b74c" providerId="LiveId" clId="{0AB26C16-8160-474C-95D2-575180BAE0C8}" dt="2022-05-01T20:26:57.831" v="14" actId="27636"/>
        <pc:sldMkLst>
          <pc:docMk/>
          <pc:sldMk cId="0" sldId="394"/>
        </pc:sldMkLst>
        <pc:spChg chg="mod">
          <ac:chgData name="Richard Anderson" userId="4654cc452026b74c" providerId="LiveId" clId="{0AB26C16-8160-474C-95D2-575180BAE0C8}" dt="2022-05-01T20:26:57.831" v="14" actId="27636"/>
          <ac:spMkLst>
            <pc:docMk/>
            <pc:sldMk cId="0" sldId="394"/>
            <ac:spMk id="3" creationId="{00000000-0000-0000-0000-000000000000}"/>
          </ac:spMkLst>
        </pc:spChg>
      </pc:sldChg>
      <pc:sldChg chg="delSp modSp mod modClrScheme chgLayout">
        <pc:chgData name="Richard Anderson" userId="4654cc452026b74c" providerId="LiveId" clId="{0AB26C16-8160-474C-95D2-575180BAE0C8}" dt="2022-05-01T21:25:58.326" v="789" actId="948"/>
        <pc:sldMkLst>
          <pc:docMk/>
          <pc:sldMk cId="0" sldId="397"/>
        </pc:sldMkLst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" creationId="{00000000-0000-0000-0000-000000000000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3" creationId="{FA7D543C-BB5F-D4BE-CE14-40E2214D574A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4" creationId="{55F6DCC7-F33C-E578-916A-F742C1A499CF}"/>
          </ac:spMkLst>
        </pc:spChg>
        <pc:spChg chg="mod ord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5" creationId="{5930A327-AB0C-55C2-C384-44D62B2FD7B0}"/>
          </ac:spMkLst>
        </pc:spChg>
        <pc:spChg chg="mod">
          <ac:chgData name="Richard Anderson" userId="4654cc452026b74c" providerId="LiveId" clId="{0AB26C16-8160-474C-95D2-575180BAE0C8}" dt="2022-05-01T21:25:58.326" v="789" actId="948"/>
          <ac:spMkLst>
            <pc:docMk/>
            <pc:sldMk cId="0" sldId="397"/>
            <ac:spMk id="7" creationId="{00000000-0000-0000-0000-000000000000}"/>
          </ac:spMkLst>
        </pc:spChg>
        <pc:spChg chg="del">
          <ac:chgData name="Richard Anderson" userId="4654cc452026b74c" providerId="LiveId" clId="{0AB26C16-8160-474C-95D2-575180BAE0C8}" dt="2022-05-01T21:25:28.273" v="788" actId="700"/>
          <ac:spMkLst>
            <pc:docMk/>
            <pc:sldMk cId="0" sldId="397"/>
            <ac:spMk id="24581" creationId="{00000000-0000-0000-0000-000000000000}"/>
          </ac:spMkLst>
        </pc:spChg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0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4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5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48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7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0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1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0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684156061" sldId="52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2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43567446" sldId="53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71431517" sldId="53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3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1699598031" sldId="55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191416610" sldId="559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2789720979" sldId="561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941309977" sldId="562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3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4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5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6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0" sldId="568"/>
        </pc:sldMkLst>
      </pc:sldChg>
      <pc:sldChg chg="del">
        <pc:chgData name="Richard Anderson" userId="4654cc452026b74c" providerId="LiveId" clId="{0AB26C16-8160-474C-95D2-575180BAE0C8}" dt="2022-05-01T21:30:35.606" v="834" actId="2696"/>
        <pc:sldMkLst>
          <pc:docMk/>
          <pc:sldMk cId="3614539289" sldId="569"/>
        </pc:sldMkLst>
      </pc:sldChg>
      <pc:sldChg chg="modSp new mod">
        <pc:chgData name="Richard Anderson" userId="4654cc452026b74c" providerId="LiveId" clId="{0AB26C16-8160-474C-95D2-575180BAE0C8}" dt="2022-05-01T21:36:30.193" v="1036" actId="20577"/>
        <pc:sldMkLst>
          <pc:docMk/>
          <pc:sldMk cId="4166144839" sldId="570"/>
        </pc:sldMkLst>
        <pc:spChg chg="mod">
          <ac:chgData name="Richard Anderson" userId="4654cc452026b74c" providerId="LiveId" clId="{0AB26C16-8160-474C-95D2-575180BAE0C8}" dt="2022-05-01T20:29:06.185" v="73" actId="20577"/>
          <ac:spMkLst>
            <pc:docMk/>
            <pc:sldMk cId="4166144839" sldId="570"/>
            <ac:spMk id="2" creationId="{24540AD6-1CED-5A67-7C6A-E0648F7DD530}"/>
          </ac:spMkLst>
        </pc:spChg>
        <pc:spChg chg="mod">
          <ac:chgData name="Richard Anderson" userId="4654cc452026b74c" providerId="LiveId" clId="{0AB26C16-8160-474C-95D2-575180BAE0C8}" dt="2022-05-01T21:36:30.193" v="1036" actId="20577"/>
          <ac:spMkLst>
            <pc:docMk/>
            <pc:sldMk cId="4166144839" sldId="570"/>
            <ac:spMk id="3" creationId="{2B7B2EEA-C78D-73C6-EF53-EF7A2CBB391A}"/>
          </ac:spMkLst>
        </pc:spChg>
      </pc:sldChg>
      <pc:sldChg chg="modSp new mod">
        <pc:chgData name="Richard Anderson" userId="4654cc452026b74c" providerId="LiveId" clId="{0AB26C16-8160-474C-95D2-575180BAE0C8}" dt="2022-05-01T21:37:19.216" v="1038" actId="20577"/>
        <pc:sldMkLst>
          <pc:docMk/>
          <pc:sldMk cId="3061588515" sldId="571"/>
        </pc:sldMkLst>
        <pc:spChg chg="mod">
          <ac:chgData name="Richard Anderson" userId="4654cc452026b74c" providerId="LiveId" clId="{0AB26C16-8160-474C-95D2-575180BAE0C8}" dt="2022-05-01T20:53:24.697" v="317" actId="20577"/>
          <ac:spMkLst>
            <pc:docMk/>
            <pc:sldMk cId="3061588515" sldId="571"/>
            <ac:spMk id="2" creationId="{6AFA8033-613D-7658-9B6E-DFF3F2C1FA0D}"/>
          </ac:spMkLst>
        </pc:spChg>
        <pc:spChg chg="mod">
          <ac:chgData name="Richard Anderson" userId="4654cc452026b74c" providerId="LiveId" clId="{0AB26C16-8160-474C-95D2-575180BAE0C8}" dt="2022-05-01T21:37:19.216" v="1038" actId="20577"/>
          <ac:spMkLst>
            <pc:docMk/>
            <pc:sldMk cId="3061588515" sldId="571"/>
            <ac:spMk id="3" creationId="{3439ACA7-3904-5FD5-8E60-7F7B241F09A0}"/>
          </ac:spMkLst>
        </pc:spChg>
      </pc:sldChg>
      <pc:sldMasterChg chg="delSldLayout">
        <pc:chgData name="Richard Anderson" userId="4654cc452026b74c" providerId="LiveId" clId="{0AB26C16-8160-474C-95D2-575180BAE0C8}" dt="2022-05-01T21:30:35.606" v="834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0AB26C16-8160-474C-95D2-575180BAE0C8}" dt="2022-05-01T21:30:35.606" v="834" actId="2696"/>
          <pc:sldLayoutMkLst>
            <pc:docMk/>
            <pc:sldMasterMk cId="1822890172" sldId="2147483661"/>
            <pc:sldLayoutMk cId="1935075730" sldId="2147483673"/>
          </pc:sldLayoutMkLst>
        </pc:sldLayoutChg>
      </pc:sldMasterChg>
    </pc:docChg>
  </pc:docChgLst>
  <pc:docChgLst>
    <pc:chgData name="Richard Anderson" userId="4654cc452026b74c" providerId="LiveId" clId="{0876A473-90E0-4E11-9B68-9567F0F82FC6}"/>
    <pc:docChg chg="undo custSel modSld">
      <pc:chgData name="Richard Anderson" userId="4654cc452026b74c" providerId="LiveId" clId="{0876A473-90E0-4E11-9B68-9567F0F82FC6}" dt="2022-04-15T06:11:22.766" v="826" actId="20577"/>
      <pc:docMkLst>
        <pc:docMk/>
      </pc:docMkLst>
      <pc:sldChg chg="modSp mod">
        <pc:chgData name="Richard Anderson" userId="4654cc452026b74c" providerId="LiveId" clId="{0876A473-90E0-4E11-9B68-9567F0F82FC6}" dt="2022-04-15T05:50:25.011" v="196" actId="20577"/>
        <pc:sldMkLst>
          <pc:docMk/>
          <pc:sldMk cId="143567446" sldId="536"/>
        </pc:sldMkLst>
        <pc:spChg chg="mod">
          <ac:chgData name="Richard Anderson" userId="4654cc452026b74c" providerId="LiveId" clId="{0876A473-90E0-4E11-9B68-9567F0F82FC6}" dt="2022-04-15T05:50:25.011" v="196" actId="20577"/>
          <ac:spMkLst>
            <pc:docMk/>
            <pc:sldMk cId="143567446" sldId="536"/>
            <ac:spMk id="3076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10:53.635" v="825" actId="21"/>
        <pc:sldMkLst>
          <pc:docMk/>
          <pc:sldMk cId="320525666" sldId="578"/>
        </pc:sldMkLst>
        <pc:spChg chg="del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2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10:53.635" v="825" actId="21"/>
          <ac:spMkLst>
            <pc:docMk/>
            <pc:sldMk cId="320525666" sldId="578"/>
            <ac:spMk id="5" creationId="{235C69FE-71DE-4876-A0B2-73FE43F4820C}"/>
          </ac:spMkLst>
        </pc:spChg>
      </pc:sldChg>
      <pc:sldChg chg="modSp mod">
        <pc:chgData name="Richard Anderson" userId="4654cc452026b74c" providerId="LiveId" clId="{0876A473-90E0-4E11-9B68-9567F0F82FC6}" dt="2022-04-15T06:11:22.766" v="826" actId="20577"/>
        <pc:sldMkLst>
          <pc:docMk/>
          <pc:sldMk cId="4016883734" sldId="583"/>
        </pc:sldMkLst>
        <pc:spChg chg="mod">
          <ac:chgData name="Richard Anderson" userId="4654cc452026b74c" providerId="LiveId" clId="{0876A473-90E0-4E11-9B68-9567F0F82FC6}" dt="2022-04-15T06:11:22.766" v="826" actId="20577"/>
          <ac:spMkLst>
            <pc:docMk/>
            <pc:sldMk cId="4016883734" sldId="583"/>
            <ac:spMk id="2" creationId="{00000000-0000-0000-0000-000000000000}"/>
          </ac:spMkLst>
        </pc:spChg>
      </pc:sldChg>
      <pc:sldChg chg="addSp delSp modSp mod">
        <pc:chgData name="Richard Anderson" userId="4654cc452026b74c" providerId="LiveId" clId="{0876A473-90E0-4E11-9B68-9567F0F82FC6}" dt="2022-04-15T06:09:30.355" v="824" actId="1582"/>
        <pc:sldMkLst>
          <pc:docMk/>
          <pc:sldMk cId="3491713719" sldId="584"/>
        </pc:sldMkLst>
        <pc:spChg chg="mod">
          <ac:chgData name="Richard Anderson" userId="4654cc452026b74c" providerId="LiveId" clId="{0876A473-90E0-4E11-9B68-9567F0F82FC6}" dt="2022-04-15T06:03:24.740" v="787" actId="1076"/>
          <ac:spMkLst>
            <pc:docMk/>
            <pc:sldMk cId="3491713719" sldId="584"/>
            <ac:spMk id="2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5:56:37.739" v="211" actId="20577"/>
          <ac:spMkLst>
            <pc:docMk/>
            <pc:sldMk cId="3491713719" sldId="584"/>
            <ac:spMk id="3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1:25.314" v="728" actId="1076"/>
          <ac:spMkLst>
            <pc:docMk/>
            <pc:sldMk cId="3491713719" sldId="584"/>
            <ac:spMk id="5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7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" creationId="{00000000-0000-0000-0000-000000000000}"/>
          </ac:spMkLst>
        </pc:spChg>
        <pc:spChg chg="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9" creationId="{00000000-0000-0000-0000-00000000000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0" creationId="{52E22518-6F72-4CE0-B09A-0C1B635B4EF1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1" creationId="{9F586666-F42B-41CA-9666-C659AEA6D82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2" creationId="{4AF76EE8-283C-40B7-9851-12EBBC6D19F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3" creationId="{922ABCEC-E7CD-49E5-9FE5-2E02DF1B0AE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4" creationId="{79DB2A1D-1F60-4933-8544-BD24F942ED94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5" creationId="{3ED0B97C-2033-4B5B-AC6B-C84BF70914D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6" creationId="{F4965471-6EDB-447B-A934-1A10CFF80F10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7" creationId="{618047FC-8CB2-4F9B-BC11-C39305628758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8" creationId="{EB7471B2-F6A0-414E-BAE0-A4669A3E7A5D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19" creationId="{01DE9B29-ABFD-438A-A242-85E6AA31412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0" creationId="{3AA6AAD6-69AE-45B5-958D-94FDFEC01E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1" creationId="{D01A6CFE-E7C5-4601-98EF-21E34BC7648B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2" creationId="{DB02FA65-52B7-4F78-8C3F-29C33953307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3" creationId="{542561B8-7AF5-4E1F-8DE6-0F454030BC5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4" creationId="{BA946478-F840-4144-9A53-38ACB72A333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5" creationId="{87B722E5-78C6-4A47-9E3F-27B7418A960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6" creationId="{05BFA69E-EB59-41B4-987A-D967D91C2F42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7" creationId="{F1AA3BBD-1BB0-41D6-8421-DE55BB4B933C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8" creationId="{72BBBFE2-426D-46DA-8261-677A0C7C2169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29" creationId="{EB6959BD-8877-4013-B7DA-228652E82CA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0" creationId="{5369EA41-FC36-431E-946A-FB74A4387545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1" creationId="{60B4428F-52F2-4393-81FB-83DD1E3A9157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32" creationId="{32CCB6BC-94E7-4BAD-984A-6F12591F4706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5" creationId="{4A3CD09A-3AA9-4FB0-93A3-04752F2F7233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6" creationId="{FB17C66C-4372-4D54-9D89-D9B7D25A209F}"/>
          </ac:spMkLst>
        </pc:spChg>
        <pc:spChg chg="add mod">
          <ac:chgData name="Richard Anderson" userId="4654cc452026b74c" providerId="LiveId" clId="{0876A473-90E0-4E11-9B68-9567F0F82FC6}" dt="2022-04-15T06:09:30.355" v="824" actId="1582"/>
          <ac:spMkLst>
            <pc:docMk/>
            <pc:sldMk cId="3491713719" sldId="584"/>
            <ac:spMk id="87" creationId="{BDC36D72-C966-467D-AE26-FEA7AC28990C}"/>
          </ac:spMkLst>
        </pc:sp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4" creationId="{C6C94D29-ABC2-4CDA-A628-43AD836F53B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6" creationId="{5FDDDE79-AE36-4639-BEBF-20F9DB2A2EF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38" creationId="{2CE59D43-4638-4744-A5F0-5CAA29F142E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0" creationId="{858E21BA-12BE-4126-9498-7E64FDA5B21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2" creationId="{D0DE2DBB-DEF9-41D5-814A-40155CBBDEE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4" creationId="{330AEA09-07C3-4A47-8FD1-AECAE5631997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6" creationId="{715C3FB3-C245-4991-BAFF-24A67FDC272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48" creationId="{8884E009-3693-44EF-90FC-51564FB94BAC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0" creationId="{C99FBA3C-9302-4409-8B1F-E72E53F2BB46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2" creationId="{24E43D81-6427-4228-A92B-607FF069505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4" creationId="{60D86316-0DF4-41BF-A3B9-1D5E9DADB9C5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6" creationId="{F4746398-7C81-4CC7-B2CA-8D056723C8B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58" creationId="{989FD670-62A0-443F-A9C5-0337A9D96EF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0" creationId="{25B8B8C1-8CB7-4E0F-90BB-F3EC8D20ADEF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2" creationId="{A6F960C9-8D42-40C6-9E00-15E4F200BA73}"/>
          </ac:cxnSpMkLst>
        </pc:cxnChg>
        <pc:cxnChg chg="add del mod">
          <ac:chgData name="Richard Anderson" userId="4654cc452026b74c" providerId="LiveId" clId="{0876A473-90E0-4E11-9B68-9567F0F82FC6}" dt="2022-04-15T06:05:31.155" v="800" actId="21"/>
          <ac:cxnSpMkLst>
            <pc:docMk/>
            <pc:sldMk cId="3491713719" sldId="584"/>
            <ac:cxnSpMk id="64" creationId="{D87A9E64-6686-4C59-B8A5-BC92508BBA0E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6" creationId="{331CDAD9-18C0-4774-84E3-0F2D77953FBB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68" creationId="{C49C1861-E9B2-49F2-B509-499D7D27A3F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0" creationId="{21033755-5F98-4EEB-8DAA-99AB8257131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2" creationId="{26DA0CAA-C7C4-4F92-92C9-159C3BA4AEA2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4" creationId="{9085BF4A-3820-4DBF-8D25-7E0840FDC6B3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6" creationId="{0C6F6269-448F-4115-8258-01EDC59465B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78" creationId="{5DD8C694-53F3-416B-BB9D-9C103BFD938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0" creationId="{6539E3E9-9517-4647-A209-A91A0490F081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2" creationId="{F1F95CC0-B88E-4C32-951F-AA87B0C9834A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4" creationId="{E39582A6-842F-405A-98D4-ABEDE4866429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8" creationId="{89CF80AD-D5C4-4C98-8EFA-C39FD33EF570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89" creationId="{BD97574C-4FCC-482C-94E0-C016226ACAC4}"/>
          </ac:cxnSpMkLst>
        </pc:cxnChg>
        <pc:cxnChg chg="add mod">
          <ac:chgData name="Richard Anderson" userId="4654cc452026b74c" providerId="LiveId" clId="{0876A473-90E0-4E11-9B68-9567F0F82FC6}" dt="2022-04-15T06:09:30.355" v="824" actId="1582"/>
          <ac:cxnSpMkLst>
            <pc:docMk/>
            <pc:sldMk cId="3491713719" sldId="584"/>
            <ac:cxnSpMk id="91" creationId="{1C1A3E4A-47F6-4ED4-AB10-85183F120DEF}"/>
          </ac:cxnSpMkLst>
        </pc:cxnChg>
      </pc:sldChg>
    </pc:docChg>
  </pc:docChgLst>
  <pc:docChgLst>
    <pc:chgData name="Richard Anderson" userId="4654cc452026b74c" providerId="LiveId" clId="{9E78461B-FBD5-4A19-86A8-F42720235FC7}"/>
    <pc:docChg chg="undo custSel addSld delSld modSld">
      <pc:chgData name="Richard Anderson" userId="4654cc452026b74c" providerId="LiveId" clId="{9E78461B-FBD5-4A19-86A8-F42720235FC7}" dt="2022-04-24T20:45:06.943" v="1034" actId="2696"/>
      <pc:docMkLst>
        <pc:docMk/>
      </pc:docMkLst>
      <pc:sldChg chg="modSp mod">
        <pc:chgData name="Richard Anderson" userId="4654cc452026b74c" providerId="LiveId" clId="{9E78461B-FBD5-4A19-86A8-F42720235FC7}" dt="2022-04-24T01:34:08.401" v="30" actId="20577"/>
        <pc:sldMkLst>
          <pc:docMk/>
          <pc:sldMk cId="0" sldId="256"/>
        </pc:sldMkLst>
        <pc:spChg chg="mod">
          <ac:chgData name="Richard Anderson" userId="4654cc452026b74c" providerId="LiveId" clId="{9E78461B-FBD5-4A19-86A8-F42720235FC7}" dt="2022-04-24T01:34:08.401" v="3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6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5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6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3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0" sldId="285"/>
        </pc:sldMkLst>
      </pc:sldChg>
      <pc:sldChg chg="modSp mod">
        <pc:chgData name="Richard Anderson" userId="4654cc452026b74c" providerId="LiveId" clId="{9E78461B-FBD5-4A19-86A8-F42720235FC7}" dt="2022-04-24T01:57:18.656" v="38" actId="207"/>
        <pc:sldMkLst>
          <pc:docMk/>
          <pc:sldMk cId="0" sldId="401"/>
        </pc:sldMkLst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4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6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2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8.656" v="38" actId="207"/>
          <ac:spMkLst>
            <pc:docMk/>
            <pc:sldMk cId="0" sldId="401"/>
            <ac:spMk id="54272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0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1:57:10.740" v="37" actId="207"/>
          <ac:spMkLst>
            <pc:docMk/>
            <pc:sldMk cId="0" sldId="401"/>
            <ac:spMk id="542732" creationId="{00000000-0000-0000-0000-000000000000}"/>
          </ac:spMkLst>
        </pc:spChg>
        <pc:cxnChg chg="mod">
          <ac:chgData name="Richard Anderson" userId="4654cc452026b74c" providerId="LiveId" clId="{9E78461B-FBD5-4A19-86A8-F42720235FC7}" dt="2022-04-24T01:57:18.656" v="38" actId="207"/>
          <ac:cxnSpMkLst>
            <pc:docMk/>
            <pc:sldMk cId="0" sldId="401"/>
            <ac:cxnSpMk id="14349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0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1" creationId="{00000000-0000-0000-0000-000000000000}"/>
          </ac:cxnSpMkLst>
        </pc:cxnChg>
        <pc:cxnChg chg="mod">
          <ac:chgData name="Richard Anderson" userId="4654cc452026b74c" providerId="LiveId" clId="{9E78461B-FBD5-4A19-86A8-F42720235FC7}" dt="2022-04-24T01:57:10.740" v="37" actId="207"/>
          <ac:cxnSpMkLst>
            <pc:docMk/>
            <pc:sldMk cId="0" sldId="401"/>
            <ac:cxnSpMk id="14352" creationId="{00000000-0000-0000-0000-000000000000}"/>
          </ac:cxnSpMkLst>
        </pc:cxn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6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7"/>
        </pc:sldMkLst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408"/>
        </pc:sldMkLst>
      </pc:sldChg>
      <pc:sldChg chg="modSp del mod">
        <pc:chgData name="Richard Anderson" userId="4654cc452026b74c" providerId="LiveId" clId="{9E78461B-FBD5-4A19-86A8-F42720235FC7}" dt="2022-04-24T01:34:51.515" v="31" actId="2696"/>
        <pc:sldMkLst>
          <pc:docMk/>
          <pc:sldMk cId="0" sldId="467"/>
        </pc:sldMkLst>
        <pc:spChg chg="mod">
          <ac:chgData name="Richard Anderson" userId="4654cc452026b74c" providerId="LiveId" clId="{9E78461B-FBD5-4A19-86A8-F42720235FC7}" dt="2022-04-24T01:32:05.241" v="0" actId="27636"/>
          <ac:spMkLst>
            <pc:docMk/>
            <pc:sldMk cId="0" sldId="467"/>
            <ac:spMk id="2050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34:52.776" v="32" actId="2696"/>
        <pc:sldMkLst>
          <pc:docMk/>
          <pc:sldMk cId="0" sldId="468"/>
        </pc:sldMkLst>
      </pc:sldChg>
      <pc:sldChg chg="del">
        <pc:chgData name="Richard Anderson" userId="4654cc452026b74c" providerId="LiveId" clId="{9E78461B-FBD5-4A19-86A8-F42720235FC7}" dt="2022-04-24T01:53:19.066" v="34" actId="2696"/>
        <pc:sldMkLst>
          <pc:docMk/>
          <pc:sldMk cId="0" sldId="480"/>
        </pc:sldMkLst>
      </pc:sldChg>
      <pc:sldChg chg="del">
        <pc:chgData name="Richard Anderson" userId="4654cc452026b74c" providerId="LiveId" clId="{9E78461B-FBD5-4A19-86A8-F42720235FC7}" dt="2022-04-24T01:53:30.408" v="35" actId="2696"/>
        <pc:sldMkLst>
          <pc:docMk/>
          <pc:sldMk cId="0" sldId="481"/>
        </pc:sldMkLst>
      </pc:sldChg>
      <pc:sldChg chg="modSp mod">
        <pc:chgData name="Richard Anderson" userId="4654cc452026b74c" providerId="LiveId" clId="{9E78461B-FBD5-4A19-86A8-F42720235FC7}" dt="2022-04-24T01:32:05.273" v="1" actId="27636"/>
        <pc:sldMkLst>
          <pc:docMk/>
          <pc:sldMk cId="0" sldId="497"/>
        </pc:sldMkLst>
        <pc:spChg chg="mod">
          <ac:chgData name="Richard Anderson" userId="4654cc452026b74c" providerId="LiveId" clId="{9E78461B-FBD5-4A19-86A8-F42720235FC7}" dt="2022-04-24T01:32:05.273" v="1" actId="27636"/>
          <ac:spMkLst>
            <pc:docMk/>
            <pc:sldMk cId="0" sldId="497"/>
            <ac:spMk id="20484" creationId="{00000000-0000-0000-0000-000000000000}"/>
          </ac:spMkLst>
        </pc:spChg>
      </pc:sldChg>
      <pc:sldChg chg="delSp">
        <pc:chgData name="Richard Anderson" userId="4654cc452026b74c" providerId="LiveId" clId="{9E78461B-FBD5-4A19-86A8-F42720235FC7}" dt="2022-04-24T01:59:44.760" v="41" actId="21"/>
        <pc:sldMkLst>
          <pc:docMk/>
          <pc:sldMk cId="0" sldId="501"/>
        </pc:sldMkLst>
        <pc:spChg chg="del">
          <ac:chgData name="Richard Anderson" userId="4654cc452026b74c" providerId="LiveId" clId="{9E78461B-FBD5-4A19-86A8-F42720235FC7}" dt="2022-04-24T01:59:44.760" v="41" actId="21"/>
          <ac:spMkLst>
            <pc:docMk/>
            <pc:sldMk cId="0" sldId="501"/>
            <ac:spMk id="23557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1:59:40.299" v="40" actId="21"/>
          <ac:spMkLst>
            <pc:docMk/>
            <pc:sldMk cId="0" sldId="501"/>
            <ac:spMk id="2356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58:12.233" v="39" actId="2696"/>
        <pc:sldMkLst>
          <pc:docMk/>
          <pc:sldMk cId="0" sldId="504"/>
        </pc:sldMkLst>
      </pc:sldChg>
      <pc:sldChg chg="del">
        <pc:chgData name="Richard Anderson" userId="4654cc452026b74c" providerId="LiveId" clId="{9E78461B-FBD5-4A19-86A8-F42720235FC7}" dt="2022-04-24T02:03:28.930" v="340" actId="2696"/>
        <pc:sldMkLst>
          <pc:docMk/>
          <pc:sldMk cId="0" sldId="507"/>
        </pc:sldMkLst>
      </pc:sldChg>
      <pc:sldChg chg="del">
        <pc:chgData name="Richard Anderson" userId="4654cc452026b74c" providerId="LiveId" clId="{9E78461B-FBD5-4A19-86A8-F42720235FC7}" dt="2022-04-24T01:56:13.657" v="36" actId="2696"/>
        <pc:sldMkLst>
          <pc:docMk/>
          <pc:sldMk cId="0" sldId="514"/>
        </pc:sldMkLst>
      </pc:sldChg>
      <pc:sldChg chg="modSp mod">
        <pc:chgData name="Richard Anderson" userId="4654cc452026b74c" providerId="LiveId" clId="{9E78461B-FBD5-4A19-86A8-F42720235FC7}" dt="2022-04-24T20:39:54.564" v="1033" actId="20577"/>
        <pc:sldMkLst>
          <pc:docMk/>
          <pc:sldMk cId="0" sldId="515"/>
        </pc:sldMkLst>
        <pc:spChg chg="mod">
          <ac:chgData name="Richard Anderson" userId="4654cc452026b74c" providerId="LiveId" clId="{9E78461B-FBD5-4A19-86A8-F42720235FC7}" dt="2022-04-24T02:00:06.242" v="42" actId="20577"/>
          <ac:spMkLst>
            <pc:docMk/>
            <pc:sldMk cId="0" sldId="515"/>
            <ac:spMk id="2457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20:39:54.564" v="1033" actId="20577"/>
          <ac:spMkLst>
            <pc:docMk/>
            <pc:sldMk cId="0" sldId="515"/>
            <ac:spMk id="24579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3:10.731" v="339" actId="2696"/>
        <pc:sldMkLst>
          <pc:docMk/>
          <pc:sldMk cId="0" sldId="516"/>
        </pc:sldMkLst>
      </pc:sldChg>
      <pc:sldChg chg="modSp mod">
        <pc:chgData name="Richard Anderson" userId="4654cc452026b74c" providerId="LiveId" clId="{9E78461B-FBD5-4A19-86A8-F42720235FC7}" dt="2022-04-24T01:32:05.286" v="2" actId="27636"/>
        <pc:sldMkLst>
          <pc:docMk/>
          <pc:sldMk cId="0" sldId="517"/>
        </pc:sldMkLst>
        <pc:spChg chg="mod">
          <ac:chgData name="Richard Anderson" userId="4654cc452026b74c" providerId="LiveId" clId="{9E78461B-FBD5-4A19-86A8-F42720235FC7}" dt="2022-04-24T01:32:05.286" v="2" actId="27636"/>
          <ac:spMkLst>
            <pc:docMk/>
            <pc:sldMk cId="0" sldId="517"/>
            <ac:spMk id="27651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1:47:38.746" v="33" actId="2696"/>
        <pc:sldMkLst>
          <pc:docMk/>
          <pc:sldMk cId="0" sldId="518"/>
        </pc:sldMkLst>
      </pc:sldChg>
      <pc:sldChg chg="modSp mod">
        <pc:chgData name="Richard Anderson" userId="4654cc452026b74c" providerId="LiveId" clId="{9E78461B-FBD5-4A19-86A8-F42720235FC7}" dt="2022-04-24T02:08:18.264" v="349" actId="20577"/>
        <pc:sldMkLst>
          <pc:docMk/>
          <pc:sldMk cId="0" sldId="519"/>
        </pc:sldMkLst>
        <pc:spChg chg="mod">
          <ac:chgData name="Richard Anderson" userId="4654cc452026b74c" providerId="LiveId" clId="{9E78461B-FBD5-4A19-86A8-F42720235FC7}" dt="2022-04-24T02:08:18.264" v="349" actId="20577"/>
          <ac:spMkLst>
            <pc:docMk/>
            <pc:sldMk cId="0" sldId="519"/>
            <ac:spMk id="22532" creationId="{00000000-0000-0000-0000-000000000000}"/>
          </ac:spMkLst>
        </pc:spChg>
      </pc:sldChg>
      <pc:sldChg chg="delSp modSp mod">
        <pc:chgData name="Richard Anderson" userId="4654cc452026b74c" providerId="LiveId" clId="{9E78461B-FBD5-4A19-86A8-F42720235FC7}" dt="2022-04-24T02:08:59.578" v="353" actId="2711"/>
        <pc:sldMkLst>
          <pc:docMk/>
          <pc:sldMk cId="0" sldId="520"/>
        </pc:sldMkLst>
        <pc:spChg chg="mod">
          <ac:chgData name="Richard Anderson" userId="4654cc452026b74c" providerId="LiveId" clId="{9E78461B-FBD5-4A19-86A8-F42720235FC7}" dt="2022-04-24T02:08:45.931" v="352" actId="1076"/>
          <ac:spMkLst>
            <pc:docMk/>
            <pc:sldMk cId="0" sldId="520"/>
            <ac:spMk id="2355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69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58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01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4" creationId="{00000000-0000-0000-0000-000000000000}"/>
          </ac:spMkLst>
        </pc:spChg>
        <pc:spChg chg="del">
          <ac:chgData name="Richard Anderson" userId="4654cc452026b74c" providerId="LiveId" clId="{9E78461B-FBD5-4A19-86A8-F42720235FC7}" dt="2022-04-24T02:08:37.536" v="350" actId="21"/>
          <ac:spMkLst>
            <pc:docMk/>
            <pc:sldMk cId="0" sldId="520"/>
            <ac:spMk id="23615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7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8" creationId="{00000000-0000-0000-0000-000000000000}"/>
          </ac:spMkLst>
        </pc:spChg>
        <pc:spChg chg="mod">
          <ac:chgData name="Richard Anderson" userId="4654cc452026b74c" providerId="LiveId" clId="{9E78461B-FBD5-4A19-86A8-F42720235FC7}" dt="2022-04-24T02:08:59.578" v="353" actId="2711"/>
          <ac:spMkLst>
            <pc:docMk/>
            <pc:sldMk cId="0" sldId="520"/>
            <ac:spMk id="23619" creationId="{00000000-0000-0000-0000-000000000000}"/>
          </ac:spMkLst>
        </pc:spChg>
      </pc:sldChg>
      <pc:sldChg chg="modSp del mod chgLayout">
        <pc:chgData name="Richard Anderson" userId="4654cc452026b74c" providerId="LiveId" clId="{9E78461B-FBD5-4A19-86A8-F42720235FC7}" dt="2022-04-24T02:13:32.354" v="516" actId="2696"/>
        <pc:sldMkLst>
          <pc:docMk/>
          <pc:sldMk cId="0" sldId="523"/>
        </pc:sldMkLst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" creationId="{2E4041F1-0A6D-40A9-B6B2-4980B1361C9A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3" creationId="{C4505EB4-F228-4F8C-8FEB-EC66AB21E4E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4" creationId="{EBCF2242-6F25-49A5-A0BB-7723BD24B938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7" creationId="{00000000-0000-0000-0000-000000000000}"/>
          </ac:spMkLst>
        </pc:spChg>
        <pc:spChg chg="mod ord">
          <ac:chgData name="Richard Anderson" userId="4654cc452026b74c" providerId="LiveId" clId="{9E78461B-FBD5-4A19-86A8-F42720235FC7}" dt="2022-04-24T02:10:31.007" v="356" actId="700"/>
          <ac:spMkLst>
            <pc:docMk/>
            <pc:sldMk cId="0" sldId="523"/>
            <ac:spMk id="26628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3:52.241" v="517" actId="2696"/>
        <pc:sldMkLst>
          <pc:docMk/>
          <pc:sldMk cId="684156061" sldId="524"/>
        </pc:sldMkLst>
      </pc:sldChg>
      <pc:sldChg chg="modSp mod">
        <pc:chgData name="Richard Anderson" userId="4654cc452026b74c" providerId="LiveId" clId="{9E78461B-FBD5-4A19-86A8-F42720235FC7}" dt="2022-04-24T02:16:06.625" v="624" actId="20577"/>
        <pc:sldMkLst>
          <pc:docMk/>
          <pc:sldMk cId="0" sldId="525"/>
        </pc:sldMkLst>
        <pc:spChg chg="mod">
          <ac:chgData name="Richard Anderson" userId="4654cc452026b74c" providerId="LiveId" clId="{9E78461B-FBD5-4A19-86A8-F42720235FC7}" dt="2022-04-24T02:16:06.625" v="624" actId="20577"/>
          <ac:spMkLst>
            <pc:docMk/>
            <pc:sldMk cId="0" sldId="525"/>
            <ac:spMk id="28676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6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7"/>
        </pc:sldMkLst>
      </pc:sldChg>
      <pc:sldChg chg="del">
        <pc:chgData name="Richard Anderson" userId="4654cc452026b74c" providerId="LiveId" clId="{9E78461B-FBD5-4A19-86A8-F42720235FC7}" dt="2022-04-24T02:17:12.959" v="625" actId="2696"/>
        <pc:sldMkLst>
          <pc:docMk/>
          <pc:sldMk cId="0" sldId="528"/>
        </pc:sldMkLst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0"/>
        </pc:sldMkLst>
        <pc:spChg chg="mod">
          <ac:chgData name="Richard Anderson" userId="4654cc452026b74c" providerId="LiveId" clId="{9E78461B-FBD5-4A19-86A8-F42720235FC7}" dt="2022-04-24T01:33:23.674" v="5" actId="27636"/>
          <ac:spMkLst>
            <pc:docMk/>
            <pc:sldMk cId="0" sldId="530"/>
            <ac:spMk id="33795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1"/>
        </pc:sldMkLst>
        <pc:spChg chg="mod">
          <ac:chgData name="Richard Anderson" userId="4654cc452026b74c" providerId="LiveId" clId="{9E78461B-FBD5-4A19-86A8-F42720235FC7}" dt="2022-04-24T01:33:23.677" v="6" actId="27636"/>
          <ac:spMkLst>
            <pc:docMk/>
            <pc:sldMk cId="0" sldId="531"/>
            <ac:spMk id="34820" creationId="{00000000-0000-0000-0000-000000000000}"/>
          </ac:spMkLst>
        </pc:spChg>
      </pc:sldChg>
      <pc:sldChg chg="modSp del mod">
        <pc:chgData name="Richard Anderson" userId="4654cc452026b74c" providerId="LiveId" clId="{9E78461B-FBD5-4A19-86A8-F42720235FC7}" dt="2022-04-24T02:23:30.804" v="1027" actId="2696"/>
        <pc:sldMkLst>
          <pc:docMk/>
          <pc:sldMk cId="0" sldId="532"/>
        </pc:sldMkLst>
        <pc:spChg chg="mod">
          <ac:chgData name="Richard Anderson" userId="4654cc452026b74c" providerId="LiveId" clId="{9E78461B-FBD5-4A19-86A8-F42720235FC7}" dt="2022-04-24T01:33:23.679" v="7" actId="27636"/>
          <ac:spMkLst>
            <pc:docMk/>
            <pc:sldMk cId="0" sldId="532"/>
            <ac:spMk id="35843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3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4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5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37"/>
        </pc:sldMkLst>
      </pc:sldChg>
      <pc:sldChg chg="del">
        <pc:chgData name="Richard Anderson" userId="4654cc452026b74c" providerId="LiveId" clId="{9E78461B-FBD5-4A19-86A8-F42720235FC7}" dt="2022-04-24T02:23:37.172" v="1028" actId="2696"/>
        <pc:sldMkLst>
          <pc:docMk/>
          <pc:sldMk cId="3971431517" sldId="538"/>
        </pc:sldMkLst>
      </pc:sldChg>
      <pc:sldChg chg="modSp mod">
        <pc:chgData name="Richard Anderson" userId="4654cc452026b74c" providerId="LiveId" clId="{9E78461B-FBD5-4A19-86A8-F42720235FC7}" dt="2022-04-24T02:24:29.034" v="1029" actId="20577"/>
        <pc:sldMkLst>
          <pc:docMk/>
          <pc:sldMk cId="0" sldId="539"/>
        </pc:sldMkLst>
        <pc:spChg chg="mod">
          <ac:chgData name="Richard Anderson" userId="4654cc452026b74c" providerId="LiveId" clId="{9E78461B-FBD5-4A19-86A8-F42720235FC7}" dt="2022-04-24T02:24:29.034" v="1029" actId="20577"/>
          <ac:spMkLst>
            <pc:docMk/>
            <pc:sldMk cId="0" sldId="539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4"/>
        </pc:sldMkLst>
      </pc:sldChg>
      <pc:sldChg chg="del">
        <pc:chgData name="Richard Anderson" userId="4654cc452026b74c" providerId="LiveId" clId="{9E78461B-FBD5-4A19-86A8-F42720235FC7}" dt="2022-04-24T02:04:19.222" v="341" actId="2696"/>
        <pc:sldMkLst>
          <pc:docMk/>
          <pc:sldMk cId="0" sldId="545"/>
        </pc:sldMkLst>
      </pc:sldChg>
      <pc:sldChg chg="del">
        <pc:chgData name="Richard Anderson" userId="4654cc452026b74c" providerId="LiveId" clId="{9E78461B-FBD5-4A19-86A8-F42720235FC7}" dt="2022-04-24T02:06:19.741" v="342" actId="2696"/>
        <pc:sldMkLst>
          <pc:docMk/>
          <pc:sldMk cId="0" sldId="546"/>
        </pc:sldMkLst>
      </pc:sldChg>
      <pc:sldChg chg="del">
        <pc:chgData name="Richard Anderson" userId="4654cc452026b74c" providerId="LiveId" clId="{9E78461B-FBD5-4A19-86A8-F42720235FC7}" dt="2022-04-24T02:06:21.483" v="343" actId="2696"/>
        <pc:sldMkLst>
          <pc:docMk/>
          <pc:sldMk cId="0" sldId="547"/>
        </pc:sldMkLst>
      </pc:sldChg>
      <pc:sldChg chg="del">
        <pc:chgData name="Richard Anderson" userId="4654cc452026b74c" providerId="LiveId" clId="{9E78461B-FBD5-4A19-86A8-F42720235FC7}" dt="2022-04-24T20:45:06.943" v="1034" actId="2696"/>
        <pc:sldMkLst>
          <pc:docMk/>
          <pc:sldMk cId="0" sldId="552"/>
        </pc:sldMkLst>
      </pc:sldChg>
      <pc:sldChg chg="modSp mod">
        <pc:chgData name="Richard Anderson" userId="4654cc452026b74c" providerId="LiveId" clId="{9E78461B-FBD5-4A19-86A8-F42720235FC7}" dt="2022-04-24T02:06:59.688" v="344" actId="20577"/>
        <pc:sldMkLst>
          <pc:docMk/>
          <pc:sldMk cId="0" sldId="553"/>
        </pc:sldMkLst>
        <pc:spChg chg="mod">
          <ac:chgData name="Richard Anderson" userId="4654cc452026b74c" providerId="LiveId" clId="{9E78461B-FBD5-4A19-86A8-F42720235FC7}" dt="2022-04-24T02:06:59.688" v="344" actId="20577"/>
          <ac:spMkLst>
            <pc:docMk/>
            <pc:sldMk cId="0" sldId="553"/>
            <ac:spMk id="43012" creationId="{00000000-0000-0000-0000-000000000000}"/>
          </ac:spMkLst>
        </pc:spChg>
      </pc:sldChg>
      <pc:sldChg chg="del">
        <pc:chgData name="Richard Anderson" userId="4654cc452026b74c" providerId="LiveId" clId="{9E78461B-FBD5-4A19-86A8-F42720235FC7}" dt="2022-04-24T02:07:13.267" v="345" actId="2696"/>
        <pc:sldMkLst>
          <pc:docMk/>
          <pc:sldMk cId="0" sldId="554"/>
        </pc:sldMkLst>
      </pc:sldChg>
      <pc:sldChg chg="del">
        <pc:chgData name="Richard Anderson" userId="4654cc452026b74c" providerId="LiveId" clId="{9E78461B-FBD5-4A19-86A8-F42720235FC7}" dt="2022-04-24T02:07:14.606" v="346" actId="2696"/>
        <pc:sldMkLst>
          <pc:docMk/>
          <pc:sldMk cId="0" sldId="555"/>
        </pc:sldMkLst>
      </pc:sldChg>
      <pc:sldChg chg="del">
        <pc:chgData name="Richard Anderson" userId="4654cc452026b74c" providerId="LiveId" clId="{9E78461B-FBD5-4A19-86A8-F42720235FC7}" dt="2022-04-24T02:07:16.340" v="347" actId="2696"/>
        <pc:sldMkLst>
          <pc:docMk/>
          <pc:sldMk cId="0" sldId="556"/>
        </pc:sldMkLst>
      </pc:sldChg>
      <pc:sldChg chg="del">
        <pc:chgData name="Richard Anderson" userId="4654cc452026b74c" providerId="LiveId" clId="{9E78461B-FBD5-4A19-86A8-F42720235FC7}" dt="2022-04-24T02:23:30.804" v="1027" actId="2696"/>
        <pc:sldMkLst>
          <pc:docMk/>
          <pc:sldMk cId="0" sldId="557"/>
        </pc:sldMkLst>
      </pc:sldChg>
      <pc:sldChg chg="modSp new mod">
        <pc:chgData name="Richard Anderson" userId="4654cc452026b74c" providerId="LiveId" clId="{9E78461B-FBD5-4A19-86A8-F42720235FC7}" dt="2022-04-24T02:13:04.920" v="515" actId="20577"/>
        <pc:sldMkLst>
          <pc:docMk/>
          <pc:sldMk cId="1699598031" sldId="558"/>
        </pc:sldMkLst>
        <pc:spChg chg="mod">
          <ac:chgData name="Richard Anderson" userId="4654cc452026b74c" providerId="LiveId" clId="{9E78461B-FBD5-4A19-86A8-F42720235FC7}" dt="2022-04-24T02:11:09.758" v="374" actId="20577"/>
          <ac:spMkLst>
            <pc:docMk/>
            <pc:sldMk cId="1699598031" sldId="558"/>
            <ac:spMk id="2" creationId="{AB2CB289-9DF8-49B5-9280-E75268AE7F31}"/>
          </ac:spMkLst>
        </pc:spChg>
        <pc:spChg chg="mod">
          <ac:chgData name="Richard Anderson" userId="4654cc452026b74c" providerId="LiveId" clId="{9E78461B-FBD5-4A19-86A8-F42720235FC7}" dt="2022-04-24T02:13:04.920" v="515" actId="20577"/>
          <ac:spMkLst>
            <pc:docMk/>
            <pc:sldMk cId="1699598031" sldId="558"/>
            <ac:spMk id="3" creationId="{B36A4F83-392A-43E7-A5A4-4D0B0CA0A06C}"/>
          </ac:spMkLst>
        </pc:spChg>
      </pc:sldChg>
      <pc:sldChg chg="addSp delSp modSp new mod modClrScheme chgLayout">
        <pc:chgData name="Richard Anderson" userId="4654cc452026b74c" providerId="LiveId" clId="{9E78461B-FBD5-4A19-86A8-F42720235FC7}" dt="2022-04-24T02:19:27.629" v="692" actId="20577"/>
        <pc:sldMkLst>
          <pc:docMk/>
          <pc:sldMk cId="3191416610" sldId="559"/>
        </pc:sldMkLst>
        <pc:spChg chg="del 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2" creationId="{9E9056AA-DB6C-49C3-9C35-69B1C111531A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3" creationId="{0D4451FE-D378-4009-AC6F-2C841DBA9008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4" creationId="{4D1392B8-CAC2-4300-83B3-3E0A84CC3B29}"/>
          </ac:spMkLst>
        </pc:spChg>
        <pc:spChg chg="mod ord">
          <ac:chgData name="Richard Anderson" userId="4654cc452026b74c" providerId="LiveId" clId="{9E78461B-FBD5-4A19-86A8-F42720235FC7}" dt="2022-04-24T02:18:07.891" v="627" actId="700"/>
          <ac:spMkLst>
            <pc:docMk/>
            <pc:sldMk cId="3191416610" sldId="559"/>
            <ac:spMk id="5" creationId="{D7EAB621-CA0F-4D42-8DDA-A6DE0ABD80E1}"/>
          </ac:spMkLst>
        </pc:spChg>
        <pc:spChg chg="add mod ord">
          <ac:chgData name="Richard Anderson" userId="4654cc452026b74c" providerId="LiveId" clId="{9E78461B-FBD5-4A19-86A8-F42720235FC7}" dt="2022-04-24T02:18:34.429" v="651" actId="20577"/>
          <ac:spMkLst>
            <pc:docMk/>
            <pc:sldMk cId="3191416610" sldId="559"/>
            <ac:spMk id="6" creationId="{558C72CB-0FA4-4F66-8ED0-5A0D028EAA4E}"/>
          </ac:spMkLst>
        </pc:spChg>
        <pc:spChg chg="add mod ord">
          <ac:chgData name="Richard Anderson" userId="4654cc452026b74c" providerId="LiveId" clId="{9E78461B-FBD5-4A19-86A8-F42720235FC7}" dt="2022-04-24T02:19:27.629" v="692" actId="20577"/>
          <ac:spMkLst>
            <pc:docMk/>
            <pc:sldMk cId="3191416610" sldId="559"/>
            <ac:spMk id="7" creationId="{EC201831-D17C-48E5-802A-E13B31AA8918}"/>
          </ac:spMkLst>
        </pc:spChg>
      </pc:sldChg>
      <pc:sldChg chg="new del">
        <pc:chgData name="Richard Anderson" userId="4654cc452026b74c" providerId="LiveId" clId="{9E78461B-FBD5-4A19-86A8-F42720235FC7}" dt="2022-04-24T02:23:30.804" v="1027" actId="2696"/>
        <pc:sldMkLst>
          <pc:docMk/>
          <pc:sldMk cId="1074326919" sldId="560"/>
        </pc:sldMkLst>
      </pc:sldChg>
      <pc:sldChg chg="modSp new mod">
        <pc:chgData name="Richard Anderson" userId="4654cc452026b74c" providerId="LiveId" clId="{9E78461B-FBD5-4A19-86A8-F42720235FC7}" dt="2022-04-24T02:21:33.668" v="864" actId="20577"/>
        <pc:sldMkLst>
          <pc:docMk/>
          <pc:sldMk cId="2789720979" sldId="561"/>
        </pc:sldMkLst>
        <pc:spChg chg="mod">
          <ac:chgData name="Richard Anderson" userId="4654cc452026b74c" providerId="LiveId" clId="{9E78461B-FBD5-4A19-86A8-F42720235FC7}" dt="2022-04-24T02:20:17.589" v="734" actId="20577"/>
          <ac:spMkLst>
            <pc:docMk/>
            <pc:sldMk cId="2789720979" sldId="561"/>
            <ac:spMk id="2" creationId="{F58DC6B1-6286-4FFF-B1D0-89F32506B037}"/>
          </ac:spMkLst>
        </pc:spChg>
        <pc:spChg chg="mod">
          <ac:chgData name="Richard Anderson" userId="4654cc452026b74c" providerId="LiveId" clId="{9E78461B-FBD5-4A19-86A8-F42720235FC7}" dt="2022-04-24T02:21:33.668" v="864" actId="20577"/>
          <ac:spMkLst>
            <pc:docMk/>
            <pc:sldMk cId="2789720979" sldId="561"/>
            <ac:spMk id="3" creationId="{AA2299C3-4802-4FAD-B97D-DAAB01D627FE}"/>
          </ac:spMkLst>
        </pc:spChg>
      </pc:sldChg>
      <pc:sldChg chg="modSp new mod">
        <pc:chgData name="Richard Anderson" userId="4654cc452026b74c" providerId="LiveId" clId="{9E78461B-FBD5-4A19-86A8-F42720235FC7}" dt="2022-04-24T02:23:02.064" v="1026" actId="20577"/>
        <pc:sldMkLst>
          <pc:docMk/>
          <pc:sldMk cId="3941309977" sldId="562"/>
        </pc:sldMkLst>
        <pc:spChg chg="mod">
          <ac:chgData name="Richard Anderson" userId="4654cc452026b74c" providerId="LiveId" clId="{9E78461B-FBD5-4A19-86A8-F42720235FC7}" dt="2022-04-24T02:21:52.491" v="889" actId="20577"/>
          <ac:spMkLst>
            <pc:docMk/>
            <pc:sldMk cId="3941309977" sldId="562"/>
            <ac:spMk id="2" creationId="{6B6AC7F3-52DB-4514-8CA5-674BA6E7D8CF}"/>
          </ac:spMkLst>
        </pc:spChg>
        <pc:spChg chg="mod">
          <ac:chgData name="Richard Anderson" userId="4654cc452026b74c" providerId="LiveId" clId="{9E78461B-FBD5-4A19-86A8-F42720235FC7}" dt="2022-04-24T02:23:02.064" v="1026" actId="20577"/>
          <ac:spMkLst>
            <pc:docMk/>
            <pc:sldMk cId="3941309977" sldId="562"/>
            <ac:spMk id="3" creationId="{E2A1A395-5499-48FC-95C4-DF59DFE8624B}"/>
          </ac:spMkLst>
        </pc:spChg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960635679" sldId="577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20525666" sldId="578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2561805233" sldId="579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1286804556" sldId="580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4151914186" sldId="581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689306671" sldId="582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491713719" sldId="584"/>
        </pc:sldMkLst>
      </pc:sldChg>
      <pc:sldChg chg="del">
        <pc:chgData name="Richard Anderson" userId="4654cc452026b74c" providerId="LiveId" clId="{9E78461B-FBD5-4A19-86A8-F42720235FC7}" dt="2022-04-24T01:32:28.950" v="3" actId="2696"/>
        <pc:sldMkLst>
          <pc:docMk/>
          <pc:sldMk cId="3995642741" sldId="5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EC3FB3A-D02E-4ECF-89AA-0AEAF9D14D47}" type="datetime1">
              <a:rPr lang="en-US" altLang="en-US" sz="1300" smtClean="0"/>
              <a:t>11/21/2022</a:t>
            </a:fld>
            <a:endParaRPr lang="en-US" altLang="en-US" sz="1300"/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CF8E33-F996-41BA-99AB-4F9C0F2214A8}" type="slidenum">
              <a:rPr lang="en-US" altLang="en-US" sz="1300" smtClean="0"/>
              <a:pPr/>
              <a:t>2</a:t>
            </a:fld>
            <a:endParaRPr lang="en-US" altLang="en-US" sz="13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Fill in Sum&lt;0s first.</a:t>
            </a:r>
            <a:r>
              <a:rPr lang="en-US" baseline="0" dirty="0"/>
              <a:t>  Then Sum&lt;2 node.  Then the general case:  Sum&lt;6 = Sum&lt;4 + Sum[4 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23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Span:</a:t>
            </a:r>
            <a:r>
              <a:rPr lang="en-US" baseline="0" dirty="0"/>
              <a:t>  O(n), parallelism O(log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18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pack</a:t>
            </a:r>
          </a:p>
        </p:txBody>
      </p:sp>
    </p:spTree>
    <p:extLst>
      <p:ext uri="{BB962C8B-B14F-4D97-AF65-F5344CB8AC3E}">
        <p14:creationId xmlns:p14="http://schemas.microsoft.com/office/powerpoint/2010/main" val="3272937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partition:</a:t>
            </a:r>
            <a:r>
              <a:rPr lang="en-US" baseline="0" dirty="0"/>
              <a:t>  O(log n);   T(n) = O(log n) + T(n/2).  Span = O(log^2 n).  Parallelism = O(n/log n)  much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3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5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Spring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22: Parallel Algorithms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B5843-7565-781D-D931-541A295CB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71FC4-682E-261F-DCA3-8D2B523F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32891"/>
          </a:xfrm>
        </p:spPr>
        <p:txBody>
          <a:bodyPr/>
          <a:lstStyle/>
          <a:p>
            <a:r>
              <a:rPr lang="en-US" dirty="0"/>
              <a:t>Goal: O(n log n) work,  O(log n) span</a:t>
            </a:r>
          </a:p>
          <a:p>
            <a:pPr lvl="1"/>
            <a:r>
              <a:rPr lang="en-US" dirty="0"/>
              <a:t>We will achieve O(n log n) work, O (log</a:t>
            </a:r>
            <a:r>
              <a:rPr lang="en-US" baseline="30000" dirty="0"/>
              <a:t>2</a:t>
            </a:r>
            <a:r>
              <a:rPr lang="en-US" dirty="0"/>
              <a:t> n) span</a:t>
            </a:r>
          </a:p>
          <a:p>
            <a:r>
              <a:rPr lang="en-US" dirty="0"/>
              <a:t>Look at parallel versions of Quicksort and </a:t>
            </a:r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B0655-17BD-A8C6-8AED-F75175F0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A7471-5A5B-E3DA-3D31-01EA9C22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ADA4C-921D-D6D3-4248-04E868DC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71986A-3243-EDF6-8996-01DD8981A22A}"/>
              </a:ext>
            </a:extLst>
          </p:cNvPr>
          <p:cNvSpPr txBox="1"/>
          <p:nvPr/>
        </p:nvSpPr>
        <p:spPr>
          <a:xfrm>
            <a:off x="457200" y="3909739"/>
            <a:ext cx="4114800" cy="2387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QS(S)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|S|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SeqCutoff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Sort(S)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x = Pivot(S)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S1, S2 = Partition(S, 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 QS(S1), QS(S2)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CE1601-4219-F2EF-E7D7-DA621EE424BB}"/>
              </a:ext>
            </a:extLst>
          </p:cNvPr>
          <p:cNvSpPr txBox="1"/>
          <p:nvPr/>
        </p:nvSpPr>
        <p:spPr>
          <a:xfrm>
            <a:off x="4572000" y="3833091"/>
            <a:ext cx="4114800" cy="2387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 |S|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SeqCutoff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Sort(S)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S1, S2 = Split(S)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S1 = MS(S1);  S2 = MS(S2)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 Merge(S1, S2)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6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Sequential Quicksort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Quicksort (review):</a:t>
            </a:r>
          </a:p>
          <a:p>
            <a:pPr marL="815975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Pick a pivot                                         O(1)</a:t>
            </a:r>
          </a:p>
          <a:p>
            <a:pPr marL="815975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Partition into two sub-arrays              O(n)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values less than pivot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values greater than pivot</a:t>
            </a:r>
          </a:p>
          <a:p>
            <a:pPr marL="815975" lvl="1" indent="-325438" defTabSz="914400">
              <a:spcBef>
                <a:spcPts val="600"/>
              </a:spcBef>
              <a:buFontTx/>
              <a:buAutoNum type="arabicPeriod" startAt="3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Recursively sort A and B                    2T(n/2) Sort of</a:t>
            </a:r>
          </a:p>
          <a:p>
            <a:pPr marL="815975" lvl="1" indent="-325438" defTabSz="914400">
              <a:spcBef>
                <a:spcPts val="600"/>
              </a:spcBef>
              <a:buFontTx/>
              <a:buAutoNum type="arabicPeriod" startAt="3"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Complexity </a:t>
            </a:r>
          </a:p>
          <a:p>
            <a:pPr lvl="1">
              <a:spcBef>
                <a:spcPts val="600"/>
              </a:spcBef>
            </a:pPr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T(n) = n + 2T(n/2)            T(0) = T(1) = 1</a:t>
            </a:r>
          </a:p>
          <a:p>
            <a:pPr marL="815975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O(n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  <a:sym typeface="Arial" pitchFamily="34" charset="0"/>
              </a:rPr>
              <a:t>logn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</a:p>
          <a:p>
            <a:pPr defTabSz="914400"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How to parallelize?</a:t>
            </a:r>
          </a:p>
          <a:p>
            <a:pPr defTabSz="914400"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6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bad cases for quicksort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Quicksort can be </a:t>
            </a:r>
            <a:r>
              <a:rPr lang="en-US" dirty="0">
                <a:sym typeface="Symbol" panose="05050102010706020507" pitchFamily="18" charset="2"/>
              </a:rPr>
              <a:t>(n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with bad pivot choices</a:t>
            </a:r>
          </a:p>
          <a:p>
            <a:r>
              <a:rPr lang="en-US" dirty="0">
                <a:sym typeface="Symbol" panose="05050102010706020507" pitchFamily="18" charset="2"/>
              </a:rPr>
              <a:t>If input is random then Quicksort is O(n log n) with high probability</a:t>
            </a:r>
          </a:p>
          <a:p>
            <a:r>
              <a:rPr lang="en-US" dirty="0">
                <a:sym typeface="Symbol" panose="05050102010706020507" pitchFamily="18" charset="2"/>
              </a:rPr>
              <a:t>If pivots are random then Quicksort is O(n log n) with high probability</a:t>
            </a:r>
          </a:p>
          <a:p>
            <a:r>
              <a:rPr lang="en-US" dirty="0">
                <a:sym typeface="Symbol" panose="05050102010706020507" pitchFamily="18" charset="2"/>
              </a:rPr>
              <a:t>Pick 5 elements at random,  choose the middle as a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1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Quicksort</a:t>
            </a:r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Quicksort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Pick a pivot                                                   O(1)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Partition into two sub-arrays                         O(n)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values less than pivot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values greater than pivot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Recursively sort A and B </a:t>
            </a:r>
            <a:r>
              <a:rPr lang="en-US" altLang="en-US" sz="24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 parallel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          </a:t>
            </a:r>
            <a:r>
              <a:rPr lang="en-US" altLang="en-US" sz="24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T(n/2)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, sort of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Complexity (</a:t>
            </a:r>
            <a:r>
              <a:rPr lang="en-US" altLang="en-US" sz="2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avg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case)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T(n) = n + </a:t>
            </a: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T(n/2)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           T(0) = T(1) = 1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Span: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O(        )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Parallelism (work/span) = O(             )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 dirty="0">
              <a:solidFill>
                <a:srgbClr val="0433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7233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Partition</a:t>
            </a:r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Partition into sub-arrays</a:t>
            </a:r>
          </a:p>
          <a:p>
            <a:pPr marL="968375" lvl="1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less than pivot</a:t>
            </a:r>
          </a:p>
          <a:p>
            <a:pPr marL="968375" lvl="1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greater than pivot</a:t>
            </a: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What parallel operation can we use for this?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3567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Partition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631" y="1363632"/>
            <a:ext cx="8229600" cy="4525963"/>
          </a:xfrm>
        </p:spPr>
        <p:txBody>
          <a:bodyPr/>
          <a:lstStyle/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Pick pivot</a:t>
            </a: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Pack (test: </a:t>
            </a:r>
            <a:r>
              <a:rPr lang="en-US" altLang="en-US" sz="2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&lt;6</a:t>
            </a: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) </a:t>
            </a: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Right pack (test: </a:t>
            </a:r>
            <a:r>
              <a:rPr lang="en-US" altLang="en-US" sz="2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&gt;=6</a:t>
            </a: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endParaRPr lang="en-US" altLang="en-US"/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2819400" y="2267911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Times New Roman Bold" charset="0"/>
              <a:sym typeface="Times New Roman Bold" charset="0"/>
            </a:endParaRPr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>
            <a:off x="2881313" y="2266323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8</a:t>
            </a:r>
            <a:endParaRPr lang="en-US" altLang="en-US"/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3200400" y="2266323"/>
            <a:ext cx="381000" cy="384175"/>
            <a:chOff x="0" y="0"/>
            <a:chExt cx="381000" cy="383541"/>
          </a:xfrm>
        </p:grpSpPr>
        <p:sp>
          <p:nvSpPr>
            <p:cNvPr id="24583" name="AutoShape 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84" name="AutoShape 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3581400" y="2266323"/>
            <a:ext cx="381000" cy="384175"/>
            <a:chOff x="0" y="0"/>
            <a:chExt cx="381000" cy="383541"/>
          </a:xfrm>
        </p:grpSpPr>
        <p:sp>
          <p:nvSpPr>
            <p:cNvPr id="24586" name="AutoShape 10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87" name="AutoShape 11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24588" name="Group 12"/>
          <p:cNvGrpSpPr>
            <a:grpSpLocks/>
          </p:cNvGrpSpPr>
          <p:nvPr/>
        </p:nvGrpSpPr>
        <p:grpSpPr bwMode="auto">
          <a:xfrm>
            <a:off x="3962400" y="2266323"/>
            <a:ext cx="381000" cy="384175"/>
            <a:chOff x="0" y="0"/>
            <a:chExt cx="381000" cy="383541"/>
          </a:xfrm>
        </p:grpSpPr>
        <p:sp>
          <p:nvSpPr>
            <p:cNvPr id="24589" name="AutoShape 13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90" name="AutoShape 14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9</a:t>
              </a:r>
              <a:endParaRPr lang="en-US" altLang="en-US"/>
            </a:p>
          </p:txBody>
        </p:sp>
      </p:grpSp>
      <p:sp>
        <p:nvSpPr>
          <p:cNvPr id="24591" name="AutoShape 15"/>
          <p:cNvSpPr>
            <a:spLocks/>
          </p:cNvSpPr>
          <p:nvPr/>
        </p:nvSpPr>
        <p:spPr bwMode="auto">
          <a:xfrm>
            <a:off x="4343400" y="2267911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Times New Roman Bold" charset="0"/>
              <a:sym typeface="Times New Roman Bold" charset="0"/>
            </a:endParaRPr>
          </a:p>
        </p:txBody>
      </p:sp>
      <p:sp>
        <p:nvSpPr>
          <p:cNvPr id="24592" name="AutoShape 16"/>
          <p:cNvSpPr>
            <a:spLocks/>
          </p:cNvSpPr>
          <p:nvPr/>
        </p:nvSpPr>
        <p:spPr bwMode="auto">
          <a:xfrm>
            <a:off x="4405313" y="2266323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0</a:t>
            </a:r>
            <a:endParaRPr lang="en-US" altLang="en-US"/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4724400" y="2266323"/>
            <a:ext cx="381000" cy="384175"/>
            <a:chOff x="0" y="0"/>
            <a:chExt cx="381000" cy="383541"/>
          </a:xfrm>
        </p:grpSpPr>
        <p:sp>
          <p:nvSpPr>
            <p:cNvPr id="24594" name="AutoShape 18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95" name="AutoShape 19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5105400" y="2266323"/>
            <a:ext cx="381000" cy="384175"/>
            <a:chOff x="0" y="0"/>
            <a:chExt cx="381000" cy="383541"/>
          </a:xfrm>
        </p:grpSpPr>
        <p:sp>
          <p:nvSpPr>
            <p:cNvPr id="24597" name="AutoShape 21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98" name="AutoShape 22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5486400" y="2266323"/>
            <a:ext cx="381000" cy="384175"/>
            <a:chOff x="0" y="0"/>
            <a:chExt cx="381000" cy="383541"/>
          </a:xfrm>
        </p:grpSpPr>
        <p:sp>
          <p:nvSpPr>
            <p:cNvPr id="24600" name="AutoShape 24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01" name="AutoShape 25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24602" name="Group 26"/>
          <p:cNvGrpSpPr>
            <a:grpSpLocks/>
          </p:cNvGrpSpPr>
          <p:nvPr/>
        </p:nvGrpSpPr>
        <p:grpSpPr bwMode="auto">
          <a:xfrm>
            <a:off x="5867400" y="2266323"/>
            <a:ext cx="381000" cy="384175"/>
            <a:chOff x="0" y="0"/>
            <a:chExt cx="381000" cy="383541"/>
          </a:xfrm>
        </p:grpSpPr>
        <p:sp>
          <p:nvSpPr>
            <p:cNvPr id="24603" name="AutoShape 2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04" name="AutoShape 2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7</a:t>
              </a:r>
              <a:endParaRPr lang="en-US" altLang="en-US"/>
            </a:p>
          </p:txBody>
        </p:sp>
      </p:grpSp>
      <p:sp>
        <p:nvSpPr>
          <p:cNvPr id="24605" name="AutoShape 29"/>
          <p:cNvSpPr>
            <a:spLocks/>
          </p:cNvSpPr>
          <p:nvPr/>
        </p:nvSpPr>
        <p:spPr bwMode="auto">
          <a:xfrm>
            <a:off x="6248400" y="2267911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>
              <a:latin typeface="Times New Roman Bold" charset="0"/>
              <a:sym typeface="Times New Roman Bold" charset="0"/>
            </a:endParaRPr>
          </a:p>
        </p:txBody>
      </p:sp>
      <p:sp>
        <p:nvSpPr>
          <p:cNvPr id="24606" name="AutoShape 30"/>
          <p:cNvSpPr>
            <a:spLocks/>
          </p:cNvSpPr>
          <p:nvPr/>
        </p:nvSpPr>
        <p:spPr bwMode="auto">
          <a:xfrm>
            <a:off x="6310313" y="2266323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6</a:t>
            </a:r>
            <a:endParaRPr lang="en-US" altLang="en-US"/>
          </a:p>
        </p:txBody>
      </p:sp>
      <p:grpSp>
        <p:nvGrpSpPr>
          <p:cNvPr id="24607" name="Group 31"/>
          <p:cNvGrpSpPr>
            <a:grpSpLocks/>
          </p:cNvGrpSpPr>
          <p:nvPr/>
        </p:nvGrpSpPr>
        <p:grpSpPr bwMode="auto">
          <a:xfrm>
            <a:off x="2809875" y="3749680"/>
            <a:ext cx="3810000" cy="384175"/>
            <a:chOff x="0" y="-1"/>
            <a:chExt cx="3810000" cy="383542"/>
          </a:xfrm>
        </p:grpSpPr>
        <p:grpSp>
          <p:nvGrpSpPr>
            <p:cNvPr id="24608" name="Group 32"/>
            <p:cNvGrpSpPr>
              <a:grpSpLocks/>
            </p:cNvGrpSpPr>
            <p:nvPr/>
          </p:nvGrpSpPr>
          <p:grpSpPr bwMode="auto">
            <a:xfrm>
              <a:off x="0" y="-1"/>
              <a:ext cx="381000" cy="383542"/>
              <a:chOff x="0" y="0"/>
              <a:chExt cx="381000" cy="383541"/>
            </a:xfrm>
          </p:grpSpPr>
          <p:sp>
            <p:nvSpPr>
              <p:cNvPr id="24609" name="AutoShape 33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0" name="AutoShape 34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24611" name="Group 35"/>
            <p:cNvGrpSpPr>
              <a:grpSpLocks/>
            </p:cNvGrpSpPr>
            <p:nvPr/>
          </p:nvGrpSpPr>
          <p:grpSpPr bwMode="auto">
            <a:xfrm>
              <a:off x="381000" y="-1"/>
              <a:ext cx="381000" cy="383542"/>
              <a:chOff x="0" y="0"/>
              <a:chExt cx="381000" cy="383541"/>
            </a:xfrm>
          </p:grpSpPr>
          <p:sp>
            <p:nvSpPr>
              <p:cNvPr id="24612" name="AutoShape 36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3" name="AutoShape 37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24614" name="Group 38"/>
            <p:cNvGrpSpPr>
              <a:grpSpLocks/>
            </p:cNvGrpSpPr>
            <p:nvPr/>
          </p:nvGrpSpPr>
          <p:grpSpPr bwMode="auto">
            <a:xfrm>
              <a:off x="762000" y="-1"/>
              <a:ext cx="381001" cy="383542"/>
              <a:chOff x="0" y="0"/>
              <a:chExt cx="381000" cy="383541"/>
            </a:xfrm>
          </p:grpSpPr>
          <p:sp>
            <p:nvSpPr>
              <p:cNvPr id="24615" name="AutoShape 39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6" name="AutoShape 40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4617" name="Group 41"/>
            <p:cNvGrpSpPr>
              <a:grpSpLocks/>
            </p:cNvGrpSpPr>
            <p:nvPr/>
          </p:nvGrpSpPr>
          <p:grpSpPr bwMode="auto">
            <a:xfrm>
              <a:off x="1143000" y="-1"/>
              <a:ext cx="381001" cy="383542"/>
              <a:chOff x="0" y="0"/>
              <a:chExt cx="381000" cy="383541"/>
            </a:xfrm>
          </p:grpSpPr>
          <p:sp>
            <p:nvSpPr>
              <p:cNvPr id="24618" name="AutoShape 42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9" name="AutoShape 43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4620" name="Group 44"/>
            <p:cNvGrpSpPr>
              <a:grpSpLocks/>
            </p:cNvGrpSpPr>
            <p:nvPr/>
          </p:nvGrpSpPr>
          <p:grpSpPr bwMode="auto">
            <a:xfrm>
              <a:off x="1524000" y="-1"/>
              <a:ext cx="381001" cy="383542"/>
              <a:chOff x="0" y="0"/>
              <a:chExt cx="381000" cy="383541"/>
            </a:xfrm>
          </p:grpSpPr>
          <p:sp>
            <p:nvSpPr>
              <p:cNvPr id="24621" name="AutoShape 45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22" name="AutoShape 46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24623" name="Group 47"/>
            <p:cNvGrpSpPr>
              <a:grpSpLocks/>
            </p:cNvGrpSpPr>
            <p:nvPr/>
          </p:nvGrpSpPr>
          <p:grpSpPr bwMode="auto">
            <a:xfrm>
              <a:off x="1905000" y="-1"/>
              <a:ext cx="381001" cy="383542"/>
              <a:chOff x="0" y="0"/>
              <a:chExt cx="381000" cy="383541"/>
            </a:xfrm>
          </p:grpSpPr>
          <p:sp>
            <p:nvSpPr>
              <p:cNvPr id="24624" name="AutoShape 48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25" name="AutoShape 49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24626" name="Group 50"/>
            <p:cNvGrpSpPr>
              <a:grpSpLocks/>
            </p:cNvGrpSpPr>
            <p:nvPr/>
          </p:nvGrpSpPr>
          <p:grpSpPr bwMode="auto">
            <a:xfrm>
              <a:off x="1967229" y="1270"/>
              <a:ext cx="1018541" cy="381001"/>
              <a:chOff x="0" y="0"/>
              <a:chExt cx="1018540" cy="381000"/>
            </a:xfrm>
          </p:grpSpPr>
          <p:sp>
            <p:nvSpPr>
              <p:cNvPr id="24627" name="AutoShape 51"/>
              <p:cNvSpPr>
                <a:spLocks/>
              </p:cNvSpPr>
              <p:nvPr/>
            </p:nvSpPr>
            <p:spPr bwMode="auto">
              <a:xfrm>
                <a:off x="318770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28" name="AutoShape 52"/>
              <p:cNvSpPr>
                <a:spLocks/>
              </p:cNvSpPr>
              <p:nvPr/>
            </p:nvSpPr>
            <p:spPr bwMode="auto">
              <a:xfrm>
                <a:off x="0" y="4125"/>
                <a:ext cx="1018541" cy="3727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Times New Roman Bold" charset="0"/>
                    <a:sym typeface="Times New Roman Bold" charset="0"/>
                  </a:rPr>
                  <a:t>	</a:t>
                </a:r>
                <a:endParaRPr lang="en-US" altLang="en-US"/>
              </a:p>
            </p:txBody>
          </p:sp>
        </p:grpSp>
        <p:sp>
          <p:nvSpPr>
            <p:cNvPr id="24629" name="AutoShape 53"/>
            <p:cNvSpPr>
              <a:spLocks/>
            </p:cNvSpPr>
            <p:nvPr/>
          </p:nvSpPr>
          <p:spPr bwMode="auto">
            <a:xfrm>
              <a:off x="2667000" y="127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0" name="AutoShape 54"/>
            <p:cNvSpPr>
              <a:spLocks/>
            </p:cNvSpPr>
            <p:nvPr/>
          </p:nvSpPr>
          <p:spPr bwMode="auto">
            <a:xfrm>
              <a:off x="3048000" y="1270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1" name="AutoShape 55"/>
            <p:cNvSpPr>
              <a:spLocks/>
            </p:cNvSpPr>
            <p:nvPr/>
          </p:nvSpPr>
          <p:spPr bwMode="auto">
            <a:xfrm>
              <a:off x="3429000" y="1270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grpSp>
        <p:nvGrpSpPr>
          <p:cNvPr id="24632" name="Group 56"/>
          <p:cNvGrpSpPr>
            <a:grpSpLocks/>
          </p:cNvGrpSpPr>
          <p:nvPr/>
        </p:nvGrpSpPr>
        <p:grpSpPr bwMode="auto">
          <a:xfrm>
            <a:off x="2743200" y="5067300"/>
            <a:ext cx="381000" cy="384175"/>
            <a:chOff x="0" y="0"/>
            <a:chExt cx="381000" cy="383541"/>
          </a:xfrm>
        </p:grpSpPr>
        <p:sp>
          <p:nvSpPr>
            <p:cNvPr id="24633" name="AutoShape 5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4" name="AutoShape 5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24635" name="Group 59"/>
          <p:cNvGrpSpPr>
            <a:grpSpLocks/>
          </p:cNvGrpSpPr>
          <p:nvPr/>
        </p:nvGrpSpPr>
        <p:grpSpPr bwMode="auto">
          <a:xfrm>
            <a:off x="3124200" y="5067300"/>
            <a:ext cx="381000" cy="384175"/>
            <a:chOff x="0" y="0"/>
            <a:chExt cx="381000" cy="383541"/>
          </a:xfrm>
        </p:grpSpPr>
        <p:sp>
          <p:nvSpPr>
            <p:cNvPr id="24636" name="AutoShape 60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7" name="AutoShape 61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24638" name="Group 62"/>
          <p:cNvGrpSpPr>
            <a:grpSpLocks/>
          </p:cNvGrpSpPr>
          <p:nvPr/>
        </p:nvGrpSpPr>
        <p:grpSpPr bwMode="auto">
          <a:xfrm>
            <a:off x="3505200" y="5067300"/>
            <a:ext cx="381000" cy="384175"/>
            <a:chOff x="0" y="0"/>
            <a:chExt cx="381000" cy="383541"/>
          </a:xfrm>
        </p:grpSpPr>
        <p:sp>
          <p:nvSpPr>
            <p:cNvPr id="24639" name="AutoShape 63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0" name="AutoShape 64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24641" name="Group 65"/>
          <p:cNvGrpSpPr>
            <a:grpSpLocks/>
          </p:cNvGrpSpPr>
          <p:nvPr/>
        </p:nvGrpSpPr>
        <p:grpSpPr bwMode="auto">
          <a:xfrm>
            <a:off x="3886200" y="5067300"/>
            <a:ext cx="381000" cy="384175"/>
            <a:chOff x="0" y="0"/>
            <a:chExt cx="381000" cy="383541"/>
          </a:xfrm>
        </p:grpSpPr>
        <p:sp>
          <p:nvSpPr>
            <p:cNvPr id="24642" name="AutoShape 66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3" name="AutoShape 67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24644" name="Group 68"/>
          <p:cNvGrpSpPr>
            <a:grpSpLocks/>
          </p:cNvGrpSpPr>
          <p:nvPr/>
        </p:nvGrpSpPr>
        <p:grpSpPr bwMode="auto">
          <a:xfrm>
            <a:off x="4267200" y="5067300"/>
            <a:ext cx="381000" cy="384175"/>
            <a:chOff x="0" y="0"/>
            <a:chExt cx="381000" cy="383541"/>
          </a:xfrm>
        </p:grpSpPr>
        <p:sp>
          <p:nvSpPr>
            <p:cNvPr id="24645" name="AutoShape 69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6" name="AutoShape 70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24647" name="Group 71"/>
          <p:cNvGrpSpPr>
            <a:grpSpLocks/>
          </p:cNvGrpSpPr>
          <p:nvPr/>
        </p:nvGrpSpPr>
        <p:grpSpPr bwMode="auto">
          <a:xfrm>
            <a:off x="4648200" y="5067300"/>
            <a:ext cx="381000" cy="384175"/>
            <a:chOff x="0" y="0"/>
            <a:chExt cx="381000" cy="383541"/>
          </a:xfrm>
        </p:grpSpPr>
        <p:sp>
          <p:nvSpPr>
            <p:cNvPr id="24648" name="AutoShape 72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9" name="AutoShape 73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2</a:t>
              </a:r>
              <a:endParaRPr lang="en-US" altLang="en-US"/>
            </a:p>
          </p:txBody>
        </p:sp>
      </p:grpSp>
      <p:sp>
        <p:nvSpPr>
          <p:cNvPr id="24650" name="AutoShape 74"/>
          <p:cNvSpPr>
            <a:spLocks/>
          </p:cNvSpPr>
          <p:nvPr/>
        </p:nvSpPr>
        <p:spPr bwMode="auto">
          <a:xfrm>
            <a:off x="5029200" y="506888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 b="1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</p:txBody>
      </p:sp>
      <p:sp>
        <p:nvSpPr>
          <p:cNvPr id="24651" name="AutoShape 75"/>
          <p:cNvSpPr>
            <a:spLocks/>
          </p:cNvSpPr>
          <p:nvPr/>
        </p:nvSpPr>
        <p:spPr bwMode="auto">
          <a:xfrm>
            <a:off x="5091113" y="5067300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6</a:t>
            </a:r>
            <a:endParaRPr lang="en-US" altLang="en-US"/>
          </a:p>
        </p:txBody>
      </p:sp>
      <p:grpSp>
        <p:nvGrpSpPr>
          <p:cNvPr id="24652" name="Group 76"/>
          <p:cNvGrpSpPr>
            <a:grpSpLocks/>
          </p:cNvGrpSpPr>
          <p:nvPr/>
        </p:nvGrpSpPr>
        <p:grpSpPr bwMode="auto">
          <a:xfrm>
            <a:off x="5410200" y="5067300"/>
            <a:ext cx="381000" cy="384175"/>
            <a:chOff x="0" y="0"/>
            <a:chExt cx="381000" cy="383541"/>
          </a:xfrm>
        </p:grpSpPr>
        <p:sp>
          <p:nvSpPr>
            <p:cNvPr id="24653" name="AutoShape 7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24654" name="AutoShape 7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8</a:t>
              </a:r>
              <a:endParaRPr lang="en-US" altLang="en-US"/>
            </a:p>
          </p:txBody>
        </p:sp>
      </p:grpSp>
      <p:grpSp>
        <p:nvGrpSpPr>
          <p:cNvPr id="24655" name="Group 79"/>
          <p:cNvGrpSpPr>
            <a:grpSpLocks/>
          </p:cNvGrpSpPr>
          <p:nvPr/>
        </p:nvGrpSpPr>
        <p:grpSpPr bwMode="auto">
          <a:xfrm>
            <a:off x="5791200" y="5067300"/>
            <a:ext cx="381000" cy="384175"/>
            <a:chOff x="0" y="0"/>
            <a:chExt cx="381000" cy="383541"/>
          </a:xfrm>
        </p:grpSpPr>
        <p:sp>
          <p:nvSpPr>
            <p:cNvPr id="24656" name="AutoShape 80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24657" name="AutoShape 81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9</a:t>
              </a:r>
              <a:endParaRPr lang="en-US" altLang="en-US"/>
            </a:p>
          </p:txBody>
        </p:sp>
      </p:grpSp>
      <p:grpSp>
        <p:nvGrpSpPr>
          <p:cNvPr id="24658" name="Group 82"/>
          <p:cNvGrpSpPr>
            <a:grpSpLocks/>
          </p:cNvGrpSpPr>
          <p:nvPr/>
        </p:nvGrpSpPr>
        <p:grpSpPr bwMode="auto">
          <a:xfrm>
            <a:off x="6172200" y="5067300"/>
            <a:ext cx="381000" cy="384175"/>
            <a:chOff x="0" y="0"/>
            <a:chExt cx="381000" cy="383541"/>
          </a:xfrm>
        </p:grpSpPr>
        <p:sp>
          <p:nvSpPr>
            <p:cNvPr id="24659" name="AutoShape 83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24660" name="AutoShape 84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7</a:t>
              </a:r>
              <a:endParaRPr lang="en-US" altLang="en-US"/>
            </a:p>
          </p:txBody>
        </p:sp>
      </p:grpSp>
      <p:sp>
        <p:nvSpPr>
          <p:cNvPr id="24661" name="AutoShape 85"/>
          <p:cNvSpPr>
            <a:spLocks/>
          </p:cNvSpPr>
          <p:nvPr/>
        </p:nvSpPr>
        <p:spPr bwMode="auto">
          <a:xfrm rot="16200000">
            <a:off x="5829300" y="5106988"/>
            <a:ext cx="304800" cy="1143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385"/>
                  <a:pt x="10800" y="21120"/>
                </a:cubicBezTo>
                <a:lnTo>
                  <a:pt x="10800" y="11279"/>
                </a:lnTo>
                <a:cubicBezTo>
                  <a:pt x="10800" y="11014"/>
                  <a:pt x="5964" y="10800"/>
                  <a:pt x="0" y="10800"/>
                </a:cubicBezTo>
                <a:cubicBezTo>
                  <a:pt x="5964" y="10800"/>
                  <a:pt x="10800" y="10585"/>
                  <a:pt x="10800" y="10320"/>
                </a:cubicBezTo>
                <a:lnTo>
                  <a:pt x="10800" y="479"/>
                </a:lnTo>
                <a:cubicBezTo>
                  <a:pt x="10800" y="214"/>
                  <a:pt x="15635" y="0"/>
                  <a:pt x="21600" y="0"/>
                </a:cubicBezTo>
              </a:path>
            </a:pathLst>
          </a:custGeom>
          <a:noFill/>
          <a:ln w="476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 altLang="en-US">
              <a:latin typeface="Times New Roman Bold" charset="0"/>
              <a:sym typeface="Times New Roman Bol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616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1D0B5EC-3CB7-4BD3-9AC2-8DAC8DCD0CF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16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Quicksort</a:t>
            </a: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Quicksort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Pick a pivot                                                   O(1)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Partition into two sub-arrays                     </a:t>
            </a:r>
            <a:r>
              <a:rPr lang="en-US" altLang="en-US" sz="24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O(      ) span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less than pivot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values greater than pivot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Recursively sort A and B in parallel           T(n/2), avg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endParaRPr lang="en-US" altLang="en-US" sz="24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Complexity (avg case)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T(n) = </a:t>
            </a: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O(       )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+ T(n/2)            T(0) = T(1) = 1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Span: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O(        )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Parallelism (work/span) = O(             )</a:t>
            </a: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>
              <a:solidFill>
                <a:srgbClr val="0433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56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 random selection of pivot</a:t>
            </a:r>
          </a:p>
          <a:p>
            <a:r>
              <a:rPr lang="en-US" dirty="0"/>
              <a:t>Choose sequential cutoff</a:t>
            </a:r>
          </a:p>
          <a:p>
            <a:pPr lvl="1"/>
            <a:r>
              <a:rPr lang="en-US" dirty="0"/>
              <a:t>Change over to sequential quick sort</a:t>
            </a:r>
          </a:p>
          <a:p>
            <a:r>
              <a:rPr lang="en-US" dirty="0"/>
              <a:t>Constant factors in partitioning are higher for the parallel version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68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Sequential Mergesort</a:t>
            </a: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>
            <a:normAutofit lnSpcReduction="10000"/>
          </a:bodyPr>
          <a:lstStyle/>
          <a:p>
            <a:pPr defTabSz="914400">
              <a:spcBef>
                <a:spcPts val="600"/>
              </a:spcBef>
            </a:pPr>
            <a:r>
              <a:rPr lang="en-US" altLang="en-US" sz="2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Mergesort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(review):</a:t>
            </a:r>
          </a:p>
          <a:p>
            <a:pPr marL="803275" lvl="1" indent="-330200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Sort left and right halves                               2T(n/2)</a:t>
            </a:r>
          </a:p>
          <a:p>
            <a:pPr marL="803275" lvl="1" indent="-330200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Merge results                                                  O(n)</a:t>
            </a:r>
          </a:p>
          <a:p>
            <a:pPr defTabSz="914400">
              <a:spcBef>
                <a:spcPts val="600"/>
              </a:spcBef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Complexity (worst case)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T(n) = n + 2T(n/2)            T(0) = T(1) = 1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O(n </a:t>
            </a:r>
            <a:r>
              <a:rPr lang="en-US" altLang="en-US" sz="2000" dirty="0" err="1">
                <a:latin typeface="Arial" pitchFamily="34" charset="0"/>
                <a:cs typeface="Arial" pitchFamily="34" charset="0"/>
                <a:sym typeface="Arial" pitchFamily="34" charset="0"/>
              </a:rPr>
              <a:t>logn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</a:p>
          <a:p>
            <a:pPr defTabSz="914400"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How to parallelize?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Do left + right in parallel, improves to O(n)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do better, we need to…</a:t>
            </a:r>
          </a:p>
          <a:p>
            <a:pPr defTabSz="914400"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en-US" sz="28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  <a:p>
            <a:pPr defTabSz="914400"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32554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24012"/>
            <a:ext cx="8686800" cy="4525963"/>
          </a:xfrm>
        </p:spPr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 lo, hi)</a:t>
            </a:r>
          </a:p>
          <a:p>
            <a:pPr lvl="1"/>
            <a:r>
              <a:rPr lang="en-US" dirty="0"/>
              <a:t>Threads to compute MS(</a:t>
            </a:r>
            <a:r>
              <a:rPr lang="en-US" dirty="0" err="1"/>
              <a:t>Arr</a:t>
            </a:r>
            <a:r>
              <a:rPr lang="en-US" dirty="0"/>
              <a:t>, lo, mid), MS(</a:t>
            </a:r>
            <a:r>
              <a:rPr lang="en-US" dirty="0" err="1"/>
              <a:t>Arr</a:t>
            </a:r>
            <a:r>
              <a:rPr lang="en-US" dirty="0"/>
              <a:t>, mid, hi)</a:t>
            </a:r>
          </a:p>
          <a:p>
            <a:pPr lvl="1"/>
            <a:r>
              <a:rPr lang="en-US" dirty="0"/>
              <a:t>Merge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lo,mid</a:t>
            </a:r>
            <a:r>
              <a:rPr lang="en-US" dirty="0"/>
              <a:t>] and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mid,hi</a:t>
            </a:r>
            <a:r>
              <a:rPr lang="en-US" dirty="0"/>
              <a:t>] into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lo,hi</a:t>
            </a:r>
            <a:r>
              <a:rPr lang="en-US" dirty="0"/>
              <a:t>]</a:t>
            </a:r>
          </a:p>
          <a:p>
            <a:pPr lvl="1"/>
            <a:endParaRPr lang="en-US" dirty="0"/>
          </a:p>
          <a:p>
            <a:r>
              <a:rPr lang="en-US" dirty="0"/>
              <a:t>Can stop at a sequential cut off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Announcements 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This week: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Monday:  Parallel Sorting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Wednesday: Concurrency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Friday:  Holiday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Monday:  Concurrency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F493B-9C12-8D86-05B2-24CA072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E23AA-0055-3A01-D70C-D7D8F61ED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1FA0B-C85B-1AA2-8A94-0E5E3972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Merge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57175" indent="-257175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7175" indent="-257175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7175" indent="-257175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7175" indent="-257175"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How to merge two sorted lists in parallel?</a:t>
            </a:r>
            <a:endParaRPr lang="en-US" altLang="en-US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474913" y="1752600"/>
            <a:ext cx="4192587" cy="381000"/>
            <a:chOff x="-1" y="0"/>
            <a:chExt cx="4191001" cy="381000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27654" name="AutoShape 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55" name="AutoShape 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7656" name="Group 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27657" name="AutoShape 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58" name="AutoShape 1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27659" name="Group 11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27660" name="AutoShape 1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61" name="AutoShape 1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27662" name="Group 14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27663" name="AutoShape 1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64" name="AutoShape 1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27665" name="Group 17"/>
            <p:cNvGrpSpPr>
              <a:grpSpLocks/>
            </p:cNvGrpSpPr>
            <p:nvPr/>
          </p:nvGrpSpPr>
          <p:grpSpPr bwMode="auto">
            <a:xfrm>
              <a:off x="1524000" y="0"/>
              <a:ext cx="381000" cy="381000"/>
              <a:chOff x="0" y="0"/>
              <a:chExt cx="381000" cy="381000"/>
            </a:xfrm>
          </p:grpSpPr>
          <p:sp>
            <p:nvSpPr>
              <p:cNvPr id="27666" name="AutoShape 1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67" name="AutoShape 1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7668" name="Group 20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27669" name="AutoShape 2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0" name="AutoShape 2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27671" name="Group 23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27672" name="AutoShape 2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3" name="AutoShape 2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27674" name="Group 26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27675" name="AutoShape 2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6" name="AutoShape 2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7677" name="Group 29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27678" name="AutoShape 30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9" name="AutoShape 31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27680" name="Group 32"/>
            <p:cNvGrpSpPr>
              <a:grpSpLocks/>
            </p:cNvGrpSpPr>
            <p:nvPr/>
          </p:nvGrpSpPr>
          <p:grpSpPr bwMode="auto">
            <a:xfrm>
              <a:off x="3810000" y="0"/>
              <a:ext cx="381000" cy="381000"/>
              <a:chOff x="0" y="0"/>
              <a:chExt cx="381000" cy="381000"/>
            </a:xfrm>
          </p:grpSpPr>
          <p:sp>
            <p:nvSpPr>
              <p:cNvPr id="27681" name="AutoShape 33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82" name="AutoShape 34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7</a:t>
                </a:r>
                <a:endParaRPr lang="en-US" altLang="en-US"/>
              </a:p>
            </p:txBody>
          </p: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9885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Merge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479" y="1720159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7798" y="1718658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5615" y="1718658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01934" y="1717157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11251" y="1718658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17570" y="1717157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25387" y="1717157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31706" y="1715656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42524" y="1718658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48843" y="1717157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56660" y="1717157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62979" y="1715656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72296" y="1717157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078615" y="1715656"/>
            <a:ext cx="307818" cy="307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86432" y="1715656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92751" y="1723208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96001" y="1718648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02320" y="1717147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610137" y="1717147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916456" y="1715646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225773" y="1717147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532092" y="1715646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839909" y="1715646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155281" y="1723198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457046" y="1717147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763365" y="1715646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071182" y="1715646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386554" y="1723198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5251" y="5149914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31570" y="5148413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39387" y="5148413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045706" y="5146912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55023" y="5148413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661342" y="5146912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969159" y="5146912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84531" y="5154464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586296" y="5148413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892615" y="5146912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200432" y="5146912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506751" y="5145411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16068" y="5137859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122387" y="5145411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430204" y="5145411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736523" y="5152963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039773" y="5148403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346092" y="5146902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653909" y="5146902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960228" y="5145401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260492" y="5137849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575864" y="5145401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883681" y="5145401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199053" y="5152953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500818" y="5146902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807137" y="5145401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114954" y="5145401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421273" y="5143900"/>
            <a:ext cx="307818" cy="307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stCxn id="39" idx="0"/>
            <a:endCxn id="7" idx="2"/>
          </p:cNvCxnSpPr>
          <p:nvPr/>
        </p:nvCxnSpPr>
        <p:spPr>
          <a:xfrm flipH="1" flipV="1">
            <a:off x="235388" y="2027977"/>
            <a:ext cx="43772" cy="3121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9" idx="0"/>
            <a:endCxn id="21" idx="2"/>
          </p:cNvCxnSpPr>
          <p:nvPr/>
        </p:nvCxnSpPr>
        <p:spPr>
          <a:xfrm flipV="1">
            <a:off x="279160" y="2023474"/>
            <a:ext cx="4261181" cy="3126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6" idx="0"/>
            <a:endCxn id="10" idx="2"/>
          </p:cNvCxnSpPr>
          <p:nvPr/>
        </p:nvCxnSpPr>
        <p:spPr>
          <a:xfrm flipH="1" flipV="1">
            <a:off x="1155843" y="2024975"/>
            <a:ext cx="1282597" cy="3129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6" idx="0"/>
            <a:endCxn id="25" idx="2"/>
          </p:cNvCxnSpPr>
          <p:nvPr/>
        </p:nvCxnSpPr>
        <p:spPr>
          <a:xfrm flipV="1">
            <a:off x="2438440" y="2024965"/>
            <a:ext cx="3325606" cy="3129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3" idx="0"/>
            <a:endCxn id="12" idx="2"/>
          </p:cNvCxnSpPr>
          <p:nvPr/>
        </p:nvCxnSpPr>
        <p:spPr>
          <a:xfrm flipH="1" flipV="1">
            <a:off x="1771479" y="2024975"/>
            <a:ext cx="2812634" cy="3120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3" idx="0"/>
          </p:cNvCxnSpPr>
          <p:nvPr/>
        </p:nvCxnSpPr>
        <p:spPr>
          <a:xfrm flipV="1">
            <a:off x="4584113" y="2031016"/>
            <a:ext cx="2758247" cy="3114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60" idx="0"/>
            <a:endCxn id="33" idx="2"/>
          </p:cNvCxnSpPr>
          <p:nvPr/>
        </p:nvCxnSpPr>
        <p:spPr>
          <a:xfrm flipV="1">
            <a:off x="6729773" y="2023464"/>
            <a:ext cx="1495318" cy="3121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60" idx="0"/>
            <a:endCxn id="16" idx="2"/>
          </p:cNvCxnSpPr>
          <p:nvPr/>
        </p:nvCxnSpPr>
        <p:spPr>
          <a:xfrm flipH="1" flipV="1">
            <a:off x="3002752" y="2024975"/>
            <a:ext cx="3727021" cy="31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1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Parallel Merge:</a:t>
            </a:r>
            <a:br>
              <a:rPr lang="en-US" dirty="0"/>
            </a:br>
            <a:r>
              <a:rPr lang="en-US" dirty="0"/>
              <a:t>n items with p threads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thread needs to know where to start in the two arrays being merged</a:t>
            </a:r>
          </a:p>
          <a:p>
            <a:r>
              <a:rPr lang="en-US" dirty="0"/>
              <a:t>If starting points are given, select the next n/p items </a:t>
            </a:r>
          </a:p>
          <a:p>
            <a:endParaRPr lang="en-US" dirty="0"/>
          </a:p>
          <a:p>
            <a:r>
              <a:rPr lang="en-US" dirty="0"/>
              <a:t>Finding the starting points can be done in O(log n) time using a modified binary search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76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starting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two sorted arrays A, B, find the item of rank k in the combined arrays</a:t>
            </a:r>
          </a:p>
          <a:p>
            <a:r>
              <a:rPr lang="en-US" dirty="0"/>
              <a:t>Compare A[k/2] and B[k/2]</a:t>
            </a:r>
          </a:p>
          <a:p>
            <a:pPr lvl="1"/>
            <a:r>
              <a:rPr lang="en-US" dirty="0"/>
              <a:t>If A[k/2] &lt; B[k/2] discard first k/2 items of A,  otherwise discard first k/2 items of B</a:t>
            </a:r>
          </a:p>
          <a:p>
            <a:r>
              <a:rPr lang="en-US" dirty="0"/>
              <a:t>Look for item of rank k/2 in remaining items</a:t>
            </a:r>
          </a:p>
          <a:p>
            <a:r>
              <a:rPr lang="en-US" dirty="0"/>
              <a:t>Logarithmic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10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Quicksort and </a:t>
            </a:r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Both algorithms can be implemented as efficient parallel algorithms</a:t>
            </a:r>
          </a:p>
          <a:p>
            <a:r>
              <a:rPr lang="en-US" dirty="0"/>
              <a:t>With p processors,  a speedup of p is achievable provided p &lt;&lt; n</a:t>
            </a:r>
          </a:p>
          <a:p>
            <a:r>
              <a:rPr lang="en-US" dirty="0"/>
              <a:t>Speedup comes from:</a:t>
            </a:r>
          </a:p>
          <a:p>
            <a:pPr lvl="1"/>
            <a:r>
              <a:rPr lang="en-US" dirty="0"/>
              <a:t>Doing much of the work on sorting items below the sequential cutoff</a:t>
            </a:r>
          </a:p>
          <a:p>
            <a:pPr lvl="1"/>
            <a:r>
              <a:rPr lang="en-US" dirty="0"/>
              <a:t>Taking advantage of parallelism in the combine steps to avoid a </a:t>
            </a:r>
            <a:r>
              <a:rPr lang="en-US"/>
              <a:t>sequential bottleneck,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5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F1801-2E5B-13B9-0E07-ABE87678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Parallel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1C2BD-290B-70E8-ED70-0D8618087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 primitives for operating on Arrays</a:t>
            </a:r>
          </a:p>
          <a:p>
            <a:pPr lvl="1"/>
            <a:r>
              <a:rPr lang="en-US" dirty="0"/>
              <a:t>Reduce:  Combine array elements with an operator,  e.g., +.</a:t>
            </a:r>
          </a:p>
          <a:p>
            <a:pPr lvl="1"/>
            <a:r>
              <a:rPr lang="en-US" dirty="0"/>
              <a:t>Map:  Apply an operation to every element, e.g., multiply by two</a:t>
            </a:r>
          </a:p>
          <a:p>
            <a:pPr lvl="1"/>
            <a:r>
              <a:rPr lang="en-US" dirty="0"/>
              <a:t>Prefix sum:  Compute all partial sums</a:t>
            </a:r>
          </a:p>
          <a:p>
            <a:pPr lvl="1"/>
            <a:r>
              <a:rPr lang="en-US" dirty="0"/>
              <a:t>Pack:  Shift all values satisfying a predicate to start of the array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B7CD7-57A3-8334-9DC2-A4A1F6A6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6B1CE-256B-5921-98A3-4E42B4E7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A5DC9-E13C-4BC2-52F3-CD451ED6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8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Parallel Prefix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 lIns="0" tIns="0" rIns="0" bIns="0">
                <a:normAutofit lnSpcReduction="10000"/>
              </a:bodyPr>
              <a:lstStyle/>
              <a:p>
                <a:pPr defTabSz="914400">
                  <a:spcBef>
                    <a:spcPts val="600"/>
                  </a:spcBef>
                </a:pPr>
                <a:r>
                  <a:rPr lang="en-US" altLang="en-US" dirty="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Prefix-sum:</a:t>
                </a: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400" i="0" dirty="0" smtClean="0">
                        <a:latin typeface="Cambria Math" panose="02040503050406030204" pitchFamily="18" charset="0"/>
                        <a:cs typeface="Arial" pitchFamily="34" charset="0"/>
                        <a:sym typeface="Arial" pitchFamily="34" charset="0"/>
                      </a:rPr>
                      <m:t>output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  <a:cs typeface="Arial" pitchFamily="34" charset="0"/>
                        <a:sym typeface="Arial" pitchFamily="34" charset="0"/>
                      </a:rPr>
                      <m:t>[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cs typeface="Arial" pitchFamily="34" charset="0"/>
                        <a:sym typeface="Arial" pitchFamily="34" charset="0"/>
                      </a:rPr>
                      <m:t>𝑗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cs typeface="Arial" pitchFamily="34" charset="0"/>
                        <a:sym typeface="Arial" pitchFamily="34" charset="0"/>
                      </a:rPr>
                      <m:t>+1]</m:t>
                    </m:r>
                  </m:oMath>
                </a14:m>
                <a:r>
                  <a:rPr lang="en-US" altLang="en-US" sz="2400" dirty="0">
                    <a:cs typeface="Courier New" panose="02070309020205020404" pitchFamily="49" charset="0"/>
                    <a:sym typeface="Arial" pitchFamily="34" charset="0"/>
                  </a:rPr>
                  <a:t> </a:t>
                </a:r>
                <a:r>
                  <a:rPr lang="en-US" altLang="en-US" sz="2400" dirty="0">
                    <a:cs typeface="Arial" pitchFamily="34" charset="0"/>
                    <a:sym typeface="Arial" pitchFamily="34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</m:ctrlPr>
                      </m:naryPr>
                      <m:sub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=0</m:t>
                        </m:r>
                      </m:sub>
                      <m:sup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𝑗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altLang="en-US" sz="2400" b="0" i="0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input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[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𝑖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cs typeface="Arial" pitchFamily="34" charset="0"/>
                            <a:sym typeface="Arial" pitchFamily="34" charset="0"/>
                          </a:rPr>
                          <m:t>]</m:t>
                        </m:r>
                      </m:e>
                    </m:nary>
                  </m:oMath>
                </a14:m>
                <a:endParaRPr lang="en-US" altLang="en-US" dirty="0"/>
              </a:p>
              <a:p>
                <a:pPr defTabSz="914400">
                  <a:spcBef>
                    <a:spcPts val="600"/>
                  </a:spcBef>
                </a:pPr>
                <a:endParaRPr lang="en-US" altLang="en-US" dirty="0"/>
              </a:p>
              <a:p>
                <a:pPr defTabSz="914400">
                  <a:spcBef>
                    <a:spcPts val="600"/>
                  </a:spcBef>
                </a:pPr>
                <a:r>
                  <a:rPr lang="en-US" altLang="en-US" dirty="0"/>
                  <a:t>Fork Join Implementation</a:t>
                </a:r>
              </a:p>
              <a:p>
                <a:pPr defTabSz="914400">
                  <a:spcBef>
                    <a:spcPts val="600"/>
                  </a:spcBef>
                </a:pPr>
                <a:r>
                  <a:rPr lang="en-US" altLang="en-US" dirty="0"/>
                  <a:t>O(n) work,  O(log n) span</a:t>
                </a:r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2815" t="-3908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AutoShape 4"/>
          <p:cNvSpPr>
            <a:spLocks/>
          </p:cNvSpPr>
          <p:nvPr/>
        </p:nvSpPr>
        <p:spPr bwMode="auto">
          <a:xfrm>
            <a:off x="723900" y="2586038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>
            <a:off x="627063" y="3214688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sp>
        <p:nvSpPr>
          <p:cNvPr id="8199" name="AutoShape 7"/>
          <p:cNvSpPr>
            <a:spLocks/>
          </p:cNvSpPr>
          <p:nvPr/>
        </p:nvSpPr>
        <p:spPr bwMode="auto">
          <a:xfrm>
            <a:off x="1822450" y="3155950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0</a:t>
            </a:r>
          </a:p>
        </p:txBody>
      </p:sp>
      <p:sp>
        <p:nvSpPr>
          <p:cNvPr id="8200" name="AutoShape 8"/>
          <p:cNvSpPr>
            <a:spLocks/>
          </p:cNvSpPr>
          <p:nvPr/>
        </p:nvSpPr>
        <p:spPr bwMode="auto">
          <a:xfrm>
            <a:off x="2313691" y="3156619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</a:p>
        </p:txBody>
      </p:sp>
      <p:sp>
        <p:nvSpPr>
          <p:cNvPr id="8201" name="AutoShape 9"/>
          <p:cNvSpPr>
            <a:spLocks/>
          </p:cNvSpPr>
          <p:nvPr/>
        </p:nvSpPr>
        <p:spPr bwMode="auto">
          <a:xfrm>
            <a:off x="2816370" y="3155950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9</a:t>
            </a:r>
          </a:p>
        </p:txBody>
      </p:sp>
      <p:sp>
        <p:nvSpPr>
          <p:cNvPr id="8202" name="AutoShape 10"/>
          <p:cNvSpPr>
            <a:spLocks/>
          </p:cNvSpPr>
          <p:nvPr/>
        </p:nvSpPr>
        <p:spPr bwMode="auto">
          <a:xfrm>
            <a:off x="3307612" y="3156619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20</a:t>
            </a:r>
          </a:p>
        </p:txBody>
      </p:sp>
      <p:sp>
        <p:nvSpPr>
          <p:cNvPr id="8203" name="AutoShape 11"/>
          <p:cNvSpPr>
            <a:spLocks/>
          </p:cNvSpPr>
          <p:nvPr/>
        </p:nvSpPr>
        <p:spPr bwMode="auto">
          <a:xfrm>
            <a:off x="3810290" y="3155950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30</a:t>
            </a:r>
          </a:p>
        </p:txBody>
      </p:sp>
      <p:sp>
        <p:nvSpPr>
          <p:cNvPr id="8204" name="AutoShape 12"/>
          <p:cNvSpPr>
            <a:spLocks/>
          </p:cNvSpPr>
          <p:nvPr/>
        </p:nvSpPr>
        <p:spPr bwMode="auto">
          <a:xfrm>
            <a:off x="4301532" y="3156619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38</a:t>
            </a:r>
          </a:p>
        </p:txBody>
      </p:sp>
      <p:sp>
        <p:nvSpPr>
          <p:cNvPr id="8205" name="AutoShape 13"/>
          <p:cNvSpPr>
            <a:spLocks/>
          </p:cNvSpPr>
          <p:nvPr/>
        </p:nvSpPr>
        <p:spPr bwMode="auto">
          <a:xfrm>
            <a:off x="4804210" y="3155950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40</a:t>
            </a:r>
          </a:p>
        </p:txBody>
      </p:sp>
      <p:sp>
        <p:nvSpPr>
          <p:cNvPr id="8206" name="AutoShape 14"/>
          <p:cNvSpPr>
            <a:spLocks/>
          </p:cNvSpPr>
          <p:nvPr/>
        </p:nvSpPr>
        <p:spPr bwMode="auto">
          <a:xfrm>
            <a:off x="5295452" y="3155950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47</a:t>
            </a:r>
          </a:p>
        </p:txBody>
      </p:sp>
      <p:sp>
        <p:nvSpPr>
          <p:cNvPr id="8207" name="AutoShape 15"/>
          <p:cNvSpPr>
            <a:spLocks/>
          </p:cNvSpPr>
          <p:nvPr/>
        </p:nvSpPr>
        <p:spPr bwMode="auto">
          <a:xfrm>
            <a:off x="1822450" y="25352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8208" name="AutoShape 16"/>
          <p:cNvSpPr>
            <a:spLocks/>
          </p:cNvSpPr>
          <p:nvPr/>
        </p:nvSpPr>
        <p:spPr bwMode="auto">
          <a:xfrm>
            <a:off x="2312988" y="2535238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8209" name="AutoShape 17"/>
          <p:cNvSpPr>
            <a:spLocks/>
          </p:cNvSpPr>
          <p:nvPr/>
        </p:nvSpPr>
        <p:spPr bwMode="auto">
          <a:xfrm>
            <a:off x="2816225" y="25352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8210" name="AutoShape 18"/>
          <p:cNvSpPr>
            <a:spLocks/>
          </p:cNvSpPr>
          <p:nvPr/>
        </p:nvSpPr>
        <p:spPr bwMode="auto">
          <a:xfrm>
            <a:off x="3306763" y="2535238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8211" name="AutoShape 19"/>
          <p:cNvSpPr>
            <a:spLocks/>
          </p:cNvSpPr>
          <p:nvPr/>
        </p:nvSpPr>
        <p:spPr bwMode="auto">
          <a:xfrm>
            <a:off x="3810000" y="25352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8212" name="AutoShape 20"/>
          <p:cNvSpPr>
            <a:spLocks/>
          </p:cNvSpPr>
          <p:nvPr/>
        </p:nvSpPr>
        <p:spPr bwMode="auto">
          <a:xfrm>
            <a:off x="4300538" y="2535238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8213" name="AutoShape 21"/>
          <p:cNvSpPr>
            <a:spLocks/>
          </p:cNvSpPr>
          <p:nvPr/>
        </p:nvSpPr>
        <p:spPr bwMode="auto">
          <a:xfrm>
            <a:off x="4803775" y="25352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8214" name="AutoShape 22"/>
          <p:cNvSpPr>
            <a:spLocks/>
          </p:cNvSpPr>
          <p:nvPr/>
        </p:nvSpPr>
        <p:spPr bwMode="auto">
          <a:xfrm>
            <a:off x="5294313" y="2535238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AutoShape 14">
            <a:extLst>
              <a:ext uri="{FF2B5EF4-FFF2-40B4-BE49-F238E27FC236}">
                <a16:creationId xmlns:a16="http://schemas.microsoft.com/office/drawing/2014/main" id="{3247280E-3B56-726C-F4F4-B3DBF5F8E157}"/>
              </a:ext>
            </a:extLst>
          </p:cNvPr>
          <p:cNvSpPr>
            <a:spLocks/>
          </p:cNvSpPr>
          <p:nvPr/>
        </p:nvSpPr>
        <p:spPr bwMode="auto">
          <a:xfrm>
            <a:off x="5797296" y="3154680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55</a:t>
            </a:r>
          </a:p>
        </p:txBody>
      </p:sp>
    </p:spTree>
    <p:extLst>
      <p:ext uri="{BB962C8B-B14F-4D97-AF65-F5344CB8AC3E}">
        <p14:creationId xmlns:p14="http://schemas.microsoft.com/office/powerpoint/2010/main" val="266462457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7832723" y="4098057"/>
            <a:ext cx="678585" cy="1009650"/>
            <a:chOff x="1981200" y="3562350"/>
            <a:chExt cx="678585" cy="1009650"/>
          </a:xfrm>
        </p:grpSpPr>
        <p:sp>
          <p:nvSpPr>
            <p:cNvPr id="36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308723" y="4098057"/>
            <a:ext cx="678585" cy="1009650"/>
            <a:chOff x="1981200" y="3562350"/>
            <a:chExt cx="678585" cy="1009650"/>
          </a:xfrm>
        </p:grpSpPr>
        <p:sp>
          <p:nvSpPr>
            <p:cNvPr id="33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4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53708" y="4098057"/>
            <a:ext cx="678585" cy="1009650"/>
            <a:chOff x="1981200" y="3562350"/>
            <a:chExt cx="678585" cy="1009650"/>
          </a:xfrm>
        </p:grpSpPr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1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329708" y="4098057"/>
            <a:ext cx="678585" cy="1009650"/>
            <a:chOff x="1981200" y="3562350"/>
            <a:chExt cx="678585" cy="1009650"/>
          </a:xfrm>
        </p:grpSpPr>
        <p:sp>
          <p:nvSpPr>
            <p:cNvPr id="26" name="Line 3"/>
            <p:cNvSpPr>
              <a:spLocks noChangeShapeType="1"/>
            </p:cNvSpPr>
            <p:nvPr/>
          </p:nvSpPr>
          <p:spPr bwMode="auto">
            <a:xfrm>
              <a:off x="2417330" y="3562350"/>
              <a:ext cx="242455" cy="100965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27" name="Line 4"/>
            <p:cNvSpPr>
              <a:spLocks noChangeShapeType="1"/>
            </p:cNvSpPr>
            <p:nvPr/>
          </p:nvSpPr>
          <p:spPr bwMode="auto">
            <a:xfrm flipH="1">
              <a:off x="1981200" y="3567113"/>
              <a:ext cx="187614" cy="1000124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</p:grpSp>
      <p:cxnSp>
        <p:nvCxnSpPr>
          <p:cNvPr id="10254" name="AutoShape 14"/>
          <p:cNvCxnSpPr>
            <a:cxnSpLocks noChangeShapeType="1"/>
            <a:stCxn id="10247" idx="0"/>
            <a:endCxn id="10248" idx="0"/>
          </p:cNvCxnSpPr>
          <p:nvPr/>
        </p:nvCxnSpPr>
        <p:spPr bwMode="auto">
          <a:xfrm flipH="1">
            <a:off x="4394921" y="2258145"/>
            <a:ext cx="1485900" cy="11239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55" name="AutoShape 15"/>
          <p:cNvCxnSpPr>
            <a:cxnSpLocks noChangeShapeType="1"/>
            <a:stCxn id="10247" idx="0"/>
            <a:endCxn id="10249" idx="0"/>
          </p:cNvCxnSpPr>
          <p:nvPr/>
        </p:nvCxnSpPr>
        <p:spPr bwMode="auto">
          <a:xfrm>
            <a:off x="5880821" y="2258145"/>
            <a:ext cx="1498600" cy="11239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" name="Line 1"/>
          <p:cNvSpPr>
            <a:spLocks noChangeShapeType="1"/>
          </p:cNvSpPr>
          <p:nvPr/>
        </p:nvSpPr>
        <p:spPr bwMode="auto">
          <a:xfrm>
            <a:off x="7544521" y="3005857"/>
            <a:ext cx="296862" cy="10890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7139708" y="3026495"/>
            <a:ext cx="207963" cy="1065212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460008" y="3029670"/>
            <a:ext cx="266700" cy="106045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4026621" y="3021732"/>
            <a:ext cx="206375" cy="10636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First Pass:  Sum</a:t>
            </a:r>
            <a:endParaRPr lang="en-US" altLang="en-US"/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>
            <a:off x="5215658" y="1893020"/>
            <a:ext cx="1331913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[0,7]:</a:t>
            </a: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>
            <a:off x="3729758" y="3016970"/>
            <a:ext cx="1330325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[0,3]:</a:t>
            </a:r>
          </a:p>
        </p:txBody>
      </p:sp>
      <p:sp>
        <p:nvSpPr>
          <p:cNvPr id="10249" name="AutoShape 9"/>
          <p:cNvSpPr>
            <a:spLocks/>
          </p:cNvSpPr>
          <p:nvPr/>
        </p:nvSpPr>
        <p:spPr bwMode="auto">
          <a:xfrm>
            <a:off x="6712671" y="3016970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[4,7]:</a:t>
            </a:r>
          </a:p>
        </p:txBody>
      </p:sp>
      <p:sp>
        <p:nvSpPr>
          <p:cNvPr id="10250" name="AutoShape 10"/>
          <p:cNvSpPr>
            <a:spLocks/>
          </p:cNvSpPr>
          <p:nvPr/>
        </p:nvSpPr>
        <p:spPr bwMode="auto">
          <a:xfrm>
            <a:off x="2988396" y="4102820"/>
            <a:ext cx="1331912" cy="7318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[0,1]:</a:t>
            </a:r>
          </a:p>
        </p:txBody>
      </p:sp>
      <p:sp>
        <p:nvSpPr>
          <p:cNvPr id="10251" name="AutoShape 11"/>
          <p:cNvSpPr>
            <a:spLocks/>
          </p:cNvSpPr>
          <p:nvPr/>
        </p:nvSpPr>
        <p:spPr bwMode="auto">
          <a:xfrm>
            <a:off x="4480646" y="4093295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[2,3]:</a:t>
            </a:r>
          </a:p>
        </p:txBody>
      </p:sp>
      <p:sp>
        <p:nvSpPr>
          <p:cNvPr id="10252" name="AutoShape 12"/>
          <p:cNvSpPr>
            <a:spLocks/>
          </p:cNvSpPr>
          <p:nvPr/>
        </p:nvSpPr>
        <p:spPr bwMode="auto">
          <a:xfrm>
            <a:off x="6015758" y="4098057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[4,5]:</a:t>
            </a:r>
          </a:p>
        </p:txBody>
      </p:sp>
      <p:sp>
        <p:nvSpPr>
          <p:cNvPr id="10253" name="AutoShape 13"/>
          <p:cNvSpPr>
            <a:spLocks/>
          </p:cNvSpPr>
          <p:nvPr/>
        </p:nvSpPr>
        <p:spPr bwMode="auto">
          <a:xfrm>
            <a:off x="7508008" y="4098057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>
                <a:latin typeface="Arial" pitchFamily="34" charset="0"/>
                <a:cs typeface="Arial" pitchFamily="34" charset="0"/>
                <a:sym typeface="Arial" pitchFamily="34" charset="0"/>
              </a:rPr>
              <a:t>Sum [5,7]:</a:t>
            </a:r>
          </a:p>
        </p:txBody>
      </p: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2940771" y="5095007"/>
            <a:ext cx="5997575" cy="755650"/>
            <a:chOff x="-1" y="-1"/>
            <a:chExt cx="5997004" cy="756402"/>
          </a:xfrm>
        </p:grpSpPr>
        <p:sp>
          <p:nvSpPr>
            <p:cNvPr id="10257" name="AutoShape 17"/>
            <p:cNvSpPr>
              <a:spLocks/>
            </p:cNvSpPr>
            <p:nvPr/>
          </p:nvSpPr>
          <p:spPr bwMode="auto">
            <a:xfrm>
              <a:off x="0" y="0"/>
              <a:ext cx="755392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0258" name="AutoShape 18"/>
            <p:cNvSpPr>
              <a:spLocks/>
            </p:cNvSpPr>
            <p:nvPr/>
          </p:nvSpPr>
          <p:spPr bwMode="auto">
            <a:xfrm>
              <a:off x="741404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0259" name="AutoShape 19"/>
            <p:cNvSpPr>
              <a:spLocks/>
            </p:cNvSpPr>
            <p:nvPr/>
          </p:nvSpPr>
          <p:spPr bwMode="auto">
            <a:xfrm>
              <a:off x="1500068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11</a:t>
              </a:r>
              <a:endParaRPr lang="en-US" altLang="en-US"/>
            </a:p>
          </p:txBody>
        </p:sp>
        <p:sp>
          <p:nvSpPr>
            <p:cNvPr id="10260" name="AutoShape 20"/>
            <p:cNvSpPr>
              <a:spLocks/>
            </p:cNvSpPr>
            <p:nvPr/>
          </p:nvSpPr>
          <p:spPr bwMode="auto">
            <a:xfrm>
              <a:off x="2241473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10</a:t>
              </a:r>
              <a:endParaRPr lang="en-US" altLang="en-US"/>
            </a:p>
          </p:txBody>
        </p:sp>
        <p:sp>
          <p:nvSpPr>
            <p:cNvPr id="10261" name="AutoShape 21"/>
            <p:cNvSpPr>
              <a:spLocks/>
            </p:cNvSpPr>
            <p:nvPr/>
          </p:nvSpPr>
          <p:spPr bwMode="auto">
            <a:xfrm>
              <a:off x="3000137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0262" name="AutoShape 22"/>
            <p:cNvSpPr>
              <a:spLocks/>
            </p:cNvSpPr>
            <p:nvPr/>
          </p:nvSpPr>
          <p:spPr bwMode="auto">
            <a:xfrm>
              <a:off x="3741542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0263" name="AutoShape 23"/>
            <p:cNvSpPr>
              <a:spLocks/>
            </p:cNvSpPr>
            <p:nvPr/>
          </p:nvSpPr>
          <p:spPr bwMode="auto">
            <a:xfrm>
              <a:off x="4500206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0264" name="AutoShape 24"/>
            <p:cNvSpPr>
              <a:spLocks/>
            </p:cNvSpPr>
            <p:nvPr/>
          </p:nvSpPr>
          <p:spPr bwMode="auto">
            <a:xfrm>
              <a:off x="5241611" y="1008"/>
              <a:ext cx="755392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A2E45E7-5DEB-E860-3A0D-444D7E1A2F42}"/>
              </a:ext>
            </a:extLst>
          </p:cNvPr>
          <p:cNvGrpSpPr/>
          <p:nvPr/>
        </p:nvGrpSpPr>
        <p:grpSpPr>
          <a:xfrm>
            <a:off x="263243" y="1229443"/>
            <a:ext cx="4232496" cy="2329915"/>
            <a:chOff x="263243" y="1229443"/>
            <a:chExt cx="4232496" cy="232991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F6403EE-4E48-FCB8-FE43-40D5FB34F87D}"/>
                </a:ext>
              </a:extLst>
            </p:cNvPr>
            <p:cNvSpPr/>
            <p:nvPr/>
          </p:nvSpPr>
          <p:spPr>
            <a:xfrm>
              <a:off x="1662004" y="1899399"/>
              <a:ext cx="307818" cy="3349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F4A68A8-6D7B-E835-7369-D1D3688852E2}"/>
                </a:ext>
              </a:extLst>
            </p:cNvPr>
            <p:cNvSpPr/>
            <p:nvPr/>
          </p:nvSpPr>
          <p:spPr>
            <a:xfrm>
              <a:off x="2468517" y="3224379"/>
              <a:ext cx="307818" cy="3349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9510AA2-C6CC-B5EF-9807-F445F655ED88}"/>
                </a:ext>
              </a:extLst>
            </p:cNvPr>
            <p:cNvSpPr/>
            <p:nvPr/>
          </p:nvSpPr>
          <p:spPr>
            <a:xfrm>
              <a:off x="753640" y="3209212"/>
              <a:ext cx="307818" cy="33497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FE30E0D-0BFE-6990-12DC-B4CB2287C26A}"/>
                </a:ext>
              </a:extLst>
            </p:cNvPr>
            <p:cNvCxnSpPr>
              <a:stCxn id="6" idx="3"/>
              <a:endCxn id="8" idx="7"/>
            </p:cNvCxnSpPr>
            <p:nvPr/>
          </p:nvCxnSpPr>
          <p:spPr>
            <a:xfrm flipH="1">
              <a:off x="1016379" y="2185321"/>
              <a:ext cx="690704" cy="1072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5BF43EB-E5DA-8D1C-7572-777747A4E442}"/>
                </a:ext>
              </a:extLst>
            </p:cNvPr>
            <p:cNvCxnSpPr>
              <a:stCxn id="6" idx="5"/>
            </p:cNvCxnSpPr>
            <p:nvPr/>
          </p:nvCxnSpPr>
          <p:spPr>
            <a:xfrm>
              <a:off x="1924743" y="2185321"/>
              <a:ext cx="615448" cy="10238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4E7CA25-3502-C2E6-8696-575E4401AC1E}"/>
                </a:ext>
              </a:extLst>
            </p:cNvPr>
            <p:cNvSpPr txBox="1"/>
            <p:nvPr/>
          </p:nvSpPr>
          <p:spPr>
            <a:xfrm>
              <a:off x="263243" y="1229443"/>
              <a:ext cx="4232496" cy="4247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sum = </a:t>
              </a:r>
              <a:r>
                <a:rPr lang="en-US" sz="2400" dirty="0" err="1">
                  <a:latin typeface="+mn-lt"/>
                </a:rPr>
                <a:t>left.sum</a:t>
              </a:r>
              <a:r>
                <a:rPr lang="en-US" sz="2400" dirty="0">
                  <a:latin typeface="+mn-lt"/>
                </a:rPr>
                <a:t> + </a:t>
              </a:r>
              <a:r>
                <a:rPr lang="en-US" sz="2400" dirty="0" err="1">
                  <a:latin typeface="+mn-lt"/>
                </a:rPr>
                <a:t>right.sum</a:t>
              </a:r>
              <a:endParaRPr lang="en-US" sz="24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67379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2nd Pass:  </a:t>
            </a:r>
            <a:r>
              <a:rPr lang="en-US" altLang="en-US" sz="3200">
                <a:latin typeface="Arial" pitchFamily="34" charset="0"/>
                <a:cs typeface="Arial" pitchFamily="34" charset="0"/>
                <a:sym typeface="Arial" pitchFamily="34" charset="0"/>
              </a:rPr>
              <a:t>Use Sum for Prefix-Sum</a:t>
            </a: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394921" y="3061700"/>
            <a:ext cx="2983706" cy="1123950"/>
            <a:chOff x="3046413" y="1722438"/>
            <a:chExt cx="2983706" cy="1123950"/>
          </a:xfrm>
        </p:grpSpPr>
        <p:cxnSp>
          <p:nvCxnSpPr>
            <p:cNvPr id="11278" name="AutoShape 14"/>
            <p:cNvCxnSpPr>
              <a:cxnSpLocks noChangeShapeType="1"/>
              <a:stCxn id="11271" idx="0"/>
              <a:endCxn id="11272" idx="0"/>
            </p:cNvCxnSpPr>
            <p:nvPr/>
          </p:nvCxnSpPr>
          <p:spPr bwMode="auto">
            <a:xfrm flipH="1">
              <a:off x="3046413" y="1722438"/>
              <a:ext cx="1486694" cy="112395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279" name="AutoShape 15"/>
            <p:cNvCxnSpPr>
              <a:cxnSpLocks noChangeShapeType="1"/>
              <a:stCxn id="11271" idx="0"/>
              <a:endCxn id="11273" idx="0"/>
            </p:cNvCxnSpPr>
            <p:nvPr/>
          </p:nvCxnSpPr>
          <p:spPr bwMode="auto">
            <a:xfrm>
              <a:off x="4533107" y="1722438"/>
              <a:ext cx="1497012" cy="1123950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1265" name="Line 1"/>
          <p:cNvSpPr>
            <a:spLocks noChangeShapeType="1"/>
          </p:cNvSpPr>
          <p:nvPr/>
        </p:nvSpPr>
        <p:spPr bwMode="auto">
          <a:xfrm>
            <a:off x="7544521" y="3809412"/>
            <a:ext cx="296862" cy="10890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 flipH="1">
            <a:off x="7139708" y="3830050"/>
            <a:ext cx="207963" cy="1065212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460008" y="3833225"/>
            <a:ext cx="266700" cy="1060450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4026621" y="3825287"/>
            <a:ext cx="206375" cy="1063625"/>
          </a:xfrm>
          <a:prstGeom prst="line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457200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45720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endParaRPr lang="en-US" altLang="en-US" sz="1200">
              <a:latin typeface="Helvetica" charset="0"/>
              <a:sym typeface="Helvetica" charset="0"/>
            </a:endParaRPr>
          </a:p>
        </p:txBody>
      </p:sp>
      <p:sp>
        <p:nvSpPr>
          <p:cNvPr id="11271" name="AutoShape 7"/>
          <p:cNvSpPr>
            <a:spLocks/>
          </p:cNvSpPr>
          <p:nvPr/>
        </p:nvSpPr>
        <p:spPr bwMode="auto">
          <a:xfrm>
            <a:off x="5215658" y="2696575"/>
            <a:ext cx="1331913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[0,7]: 55</a:t>
            </a: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Sum&lt;0: 0</a:t>
            </a:r>
          </a:p>
        </p:txBody>
      </p:sp>
      <p:sp>
        <p:nvSpPr>
          <p:cNvPr id="11272" name="AutoShape 8"/>
          <p:cNvSpPr>
            <a:spLocks/>
          </p:cNvSpPr>
          <p:nvPr/>
        </p:nvSpPr>
        <p:spPr bwMode="auto">
          <a:xfrm>
            <a:off x="3729758" y="3820525"/>
            <a:ext cx="1330325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[0,3]: 30</a:t>
            </a: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Sum&lt;0: 0</a:t>
            </a:r>
          </a:p>
        </p:txBody>
      </p:sp>
      <p:sp>
        <p:nvSpPr>
          <p:cNvPr id="11273" name="AutoShape 9"/>
          <p:cNvSpPr>
            <a:spLocks/>
          </p:cNvSpPr>
          <p:nvPr/>
        </p:nvSpPr>
        <p:spPr bwMode="auto">
          <a:xfrm>
            <a:off x="6712671" y="3820525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[4,7]: 25</a:t>
            </a: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Sum&lt;4:</a:t>
            </a:r>
          </a:p>
        </p:txBody>
      </p:sp>
      <p:sp>
        <p:nvSpPr>
          <p:cNvPr id="11274" name="AutoShape 10"/>
          <p:cNvSpPr>
            <a:spLocks/>
          </p:cNvSpPr>
          <p:nvPr/>
        </p:nvSpPr>
        <p:spPr bwMode="auto">
          <a:xfrm>
            <a:off x="2988396" y="4906375"/>
            <a:ext cx="1331912" cy="7318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[0,1]: 9</a:t>
            </a: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Sum&lt;0: 0</a:t>
            </a:r>
          </a:p>
        </p:txBody>
      </p:sp>
      <p:sp>
        <p:nvSpPr>
          <p:cNvPr id="11275" name="AutoShape 11"/>
          <p:cNvSpPr>
            <a:spLocks/>
          </p:cNvSpPr>
          <p:nvPr/>
        </p:nvSpPr>
        <p:spPr bwMode="auto">
          <a:xfrm>
            <a:off x="4480646" y="4896850"/>
            <a:ext cx="1331912" cy="730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[2,3]: 21</a:t>
            </a: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Sum&lt;2:</a:t>
            </a:r>
            <a:endParaRPr lang="en-US" altLang="en-US" dirty="0"/>
          </a:p>
        </p:txBody>
      </p:sp>
      <p:sp>
        <p:nvSpPr>
          <p:cNvPr id="11276" name="AutoShape 12"/>
          <p:cNvSpPr>
            <a:spLocks/>
          </p:cNvSpPr>
          <p:nvPr/>
        </p:nvSpPr>
        <p:spPr bwMode="auto">
          <a:xfrm>
            <a:off x="6015758" y="4901612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[4,5]: 10</a:t>
            </a: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Sum&lt;4:</a:t>
            </a:r>
          </a:p>
        </p:txBody>
      </p:sp>
      <p:sp>
        <p:nvSpPr>
          <p:cNvPr id="11277" name="AutoShape 13"/>
          <p:cNvSpPr>
            <a:spLocks/>
          </p:cNvSpPr>
          <p:nvPr/>
        </p:nvSpPr>
        <p:spPr bwMode="auto">
          <a:xfrm>
            <a:off x="7508008" y="4901612"/>
            <a:ext cx="1331913" cy="7318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sz="1600" dirty="0">
                <a:latin typeface="Arial" pitchFamily="34" charset="0"/>
                <a:cs typeface="Arial" pitchFamily="34" charset="0"/>
                <a:sym typeface="Arial" pitchFamily="34" charset="0"/>
              </a:rPr>
              <a:t>Sum [6,7]: 15</a:t>
            </a:r>
          </a:p>
          <a:p>
            <a:r>
              <a:rPr lang="en-US" altLang="en-US" sz="1600" b="1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Sum&lt;6:</a:t>
            </a:r>
          </a:p>
        </p:txBody>
      </p:sp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2940771" y="5898562"/>
            <a:ext cx="5997575" cy="755650"/>
            <a:chOff x="-1" y="-1"/>
            <a:chExt cx="5997004" cy="756402"/>
          </a:xfrm>
        </p:grpSpPr>
        <p:sp>
          <p:nvSpPr>
            <p:cNvPr id="11281" name="AutoShape 17"/>
            <p:cNvSpPr>
              <a:spLocks/>
            </p:cNvSpPr>
            <p:nvPr/>
          </p:nvSpPr>
          <p:spPr bwMode="auto">
            <a:xfrm>
              <a:off x="0" y="0"/>
              <a:ext cx="755392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/>
            </a:p>
          </p:txBody>
        </p:sp>
        <p:sp>
          <p:nvSpPr>
            <p:cNvPr id="11282" name="AutoShape 18"/>
            <p:cNvSpPr>
              <a:spLocks/>
            </p:cNvSpPr>
            <p:nvPr/>
          </p:nvSpPr>
          <p:spPr bwMode="auto">
            <a:xfrm>
              <a:off x="741404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/>
            </a:p>
          </p:txBody>
        </p:sp>
        <p:sp>
          <p:nvSpPr>
            <p:cNvPr id="11283" name="AutoShape 19"/>
            <p:cNvSpPr>
              <a:spLocks/>
            </p:cNvSpPr>
            <p:nvPr/>
          </p:nvSpPr>
          <p:spPr bwMode="auto">
            <a:xfrm>
              <a:off x="1500068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11</a:t>
              </a:r>
              <a:endParaRPr lang="en-US" altLang="en-US"/>
            </a:p>
          </p:txBody>
        </p:sp>
        <p:sp>
          <p:nvSpPr>
            <p:cNvPr id="11284" name="AutoShape 20"/>
            <p:cNvSpPr>
              <a:spLocks/>
            </p:cNvSpPr>
            <p:nvPr/>
          </p:nvSpPr>
          <p:spPr bwMode="auto">
            <a:xfrm>
              <a:off x="2241473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10</a:t>
              </a:r>
              <a:endParaRPr lang="en-US" altLang="en-US"/>
            </a:p>
          </p:txBody>
        </p:sp>
        <p:sp>
          <p:nvSpPr>
            <p:cNvPr id="11285" name="AutoShape 21"/>
            <p:cNvSpPr>
              <a:spLocks/>
            </p:cNvSpPr>
            <p:nvPr/>
          </p:nvSpPr>
          <p:spPr bwMode="auto">
            <a:xfrm>
              <a:off x="3000137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  <p:sp>
          <p:nvSpPr>
            <p:cNvPr id="11286" name="AutoShape 22"/>
            <p:cNvSpPr>
              <a:spLocks/>
            </p:cNvSpPr>
            <p:nvPr/>
          </p:nvSpPr>
          <p:spPr bwMode="auto">
            <a:xfrm>
              <a:off x="3741542" y="1008"/>
              <a:ext cx="755393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/>
            </a:p>
          </p:txBody>
        </p:sp>
        <p:sp>
          <p:nvSpPr>
            <p:cNvPr id="11287" name="AutoShape 23"/>
            <p:cNvSpPr>
              <a:spLocks/>
            </p:cNvSpPr>
            <p:nvPr/>
          </p:nvSpPr>
          <p:spPr bwMode="auto">
            <a:xfrm>
              <a:off x="4500206" y="0"/>
              <a:ext cx="755393" cy="7553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7</a:t>
              </a:r>
              <a:endParaRPr lang="en-US" altLang="en-US"/>
            </a:p>
          </p:txBody>
        </p:sp>
        <p:sp>
          <p:nvSpPr>
            <p:cNvPr id="11288" name="AutoShape 24"/>
            <p:cNvSpPr>
              <a:spLocks/>
            </p:cNvSpPr>
            <p:nvPr/>
          </p:nvSpPr>
          <p:spPr bwMode="auto">
            <a:xfrm>
              <a:off x="5241611" y="1008"/>
              <a:ext cx="755392" cy="75539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D5F0E4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8</a:t>
              </a:r>
              <a:endParaRPr lang="en-US" altLang="en-US"/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79882188-A96E-C6C3-5168-F0E400901723}"/>
              </a:ext>
            </a:extLst>
          </p:cNvPr>
          <p:cNvSpPr/>
          <p:nvPr/>
        </p:nvSpPr>
        <p:spPr>
          <a:xfrm>
            <a:off x="2697253" y="1213856"/>
            <a:ext cx="307818" cy="33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4AEAEF-3E19-C528-720E-BC0AA4569D38}"/>
              </a:ext>
            </a:extLst>
          </p:cNvPr>
          <p:cNvSpPr/>
          <p:nvPr/>
        </p:nvSpPr>
        <p:spPr>
          <a:xfrm>
            <a:off x="3503766" y="2538836"/>
            <a:ext cx="307818" cy="33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523C60-B844-E201-A6B5-773ECE9F30C5}"/>
              </a:ext>
            </a:extLst>
          </p:cNvPr>
          <p:cNvSpPr/>
          <p:nvPr/>
        </p:nvSpPr>
        <p:spPr>
          <a:xfrm>
            <a:off x="1788889" y="2523669"/>
            <a:ext cx="307818" cy="3349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927550-10C9-E8E1-DDD4-A4B41991B03D}"/>
              </a:ext>
            </a:extLst>
          </p:cNvPr>
          <p:cNvCxnSpPr>
            <a:stCxn id="6" idx="3"/>
            <a:endCxn id="8" idx="7"/>
          </p:cNvCxnSpPr>
          <p:nvPr/>
        </p:nvCxnSpPr>
        <p:spPr>
          <a:xfrm flipH="1">
            <a:off x="2051628" y="1499778"/>
            <a:ext cx="690704" cy="1072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2B3F033-1CD1-71B0-170C-92B53875F252}"/>
              </a:ext>
            </a:extLst>
          </p:cNvPr>
          <p:cNvCxnSpPr>
            <a:stCxn id="6" idx="5"/>
          </p:cNvCxnSpPr>
          <p:nvPr/>
        </p:nvCxnSpPr>
        <p:spPr>
          <a:xfrm>
            <a:off x="2959992" y="1499778"/>
            <a:ext cx="615448" cy="1023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D26EAAF-5EBE-7102-1CFE-F3055591E216}"/>
              </a:ext>
            </a:extLst>
          </p:cNvPr>
          <p:cNvSpPr txBox="1"/>
          <p:nvPr/>
        </p:nvSpPr>
        <p:spPr>
          <a:xfrm>
            <a:off x="-24748" y="3003272"/>
            <a:ext cx="264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+mn-lt"/>
              </a:rPr>
              <a:t>left.fromLeft</a:t>
            </a:r>
            <a:r>
              <a:rPr lang="en-US" sz="2000" dirty="0">
                <a:latin typeface="+mn-lt"/>
              </a:rPr>
              <a:t> = </a:t>
            </a:r>
            <a:r>
              <a:rPr lang="en-US" sz="2000" dirty="0" err="1">
                <a:latin typeface="+mn-lt"/>
              </a:rPr>
              <a:t>fromLeft</a:t>
            </a:r>
            <a:endParaRPr lang="en-US" sz="2000" dirty="0"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89840B-7FDB-5EC3-69F6-A20C56A103FE}"/>
              </a:ext>
            </a:extLst>
          </p:cNvPr>
          <p:cNvSpPr txBox="1"/>
          <p:nvPr/>
        </p:nvSpPr>
        <p:spPr>
          <a:xfrm>
            <a:off x="2851162" y="3063017"/>
            <a:ext cx="2362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+mn-lt"/>
              </a:rPr>
              <a:t>right.fromLeft</a:t>
            </a:r>
            <a:r>
              <a:rPr lang="en-US" sz="2000" dirty="0">
                <a:latin typeface="+mn-lt"/>
              </a:rPr>
              <a:t> = </a:t>
            </a:r>
            <a:r>
              <a:rPr lang="en-US" sz="2000" dirty="0" err="1">
                <a:latin typeface="+mn-lt"/>
              </a:rPr>
              <a:t>fromLeft</a:t>
            </a:r>
            <a:r>
              <a:rPr lang="en-US" sz="2000" dirty="0">
                <a:latin typeface="+mn-lt"/>
              </a:rPr>
              <a:t> + </a:t>
            </a:r>
            <a:r>
              <a:rPr lang="en-US" sz="2000" dirty="0" err="1">
                <a:latin typeface="+mn-lt"/>
              </a:rPr>
              <a:t>left.sum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74183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Prefix, Generalized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Parallel Prefix can be generalized to many operators</a:t>
            </a:r>
          </a:p>
          <a:p>
            <a:pPr defTabSz="914400">
              <a:spcBef>
                <a:spcPts val="6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Example:  Sum by group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307D5B6E-96D3-0D9D-3228-B8040254F614}"/>
              </a:ext>
            </a:extLst>
          </p:cNvPr>
          <p:cNvSpPr>
            <a:spLocks/>
          </p:cNvSpPr>
          <p:nvPr/>
        </p:nvSpPr>
        <p:spPr bwMode="auto">
          <a:xfrm>
            <a:off x="606425" y="3549650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62BC6023-1DED-BBFC-B4DA-8D60F651FCF5}"/>
              </a:ext>
            </a:extLst>
          </p:cNvPr>
          <p:cNvSpPr>
            <a:spLocks/>
          </p:cNvSpPr>
          <p:nvPr/>
        </p:nvSpPr>
        <p:spPr bwMode="auto">
          <a:xfrm>
            <a:off x="1097666" y="3550319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9</a:t>
            </a: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579728A3-92A1-AE16-CF9F-05DFF6F4B2F4}"/>
              </a:ext>
            </a:extLst>
          </p:cNvPr>
          <p:cNvSpPr>
            <a:spLocks/>
          </p:cNvSpPr>
          <p:nvPr/>
        </p:nvSpPr>
        <p:spPr bwMode="auto">
          <a:xfrm>
            <a:off x="1600345" y="3549650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E74D2682-E9F2-60BD-178F-C74D3A12609C}"/>
              </a:ext>
            </a:extLst>
          </p:cNvPr>
          <p:cNvSpPr>
            <a:spLocks/>
          </p:cNvSpPr>
          <p:nvPr/>
        </p:nvSpPr>
        <p:spPr bwMode="auto">
          <a:xfrm>
            <a:off x="2091587" y="3550319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</a:p>
        </p:txBody>
      </p:sp>
      <p:sp>
        <p:nvSpPr>
          <p:cNvPr id="12" name="AutoShape 11">
            <a:extLst>
              <a:ext uri="{FF2B5EF4-FFF2-40B4-BE49-F238E27FC236}">
                <a16:creationId xmlns:a16="http://schemas.microsoft.com/office/drawing/2014/main" id="{E9F050D2-1B68-5058-CD6F-68116309016B}"/>
              </a:ext>
            </a:extLst>
          </p:cNvPr>
          <p:cNvSpPr>
            <a:spLocks/>
          </p:cNvSpPr>
          <p:nvPr/>
        </p:nvSpPr>
        <p:spPr bwMode="auto">
          <a:xfrm>
            <a:off x="2594265" y="3549650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18</a:t>
            </a: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B46CBCB2-93A2-66EC-2D73-A7F7097DF182}"/>
              </a:ext>
            </a:extLst>
          </p:cNvPr>
          <p:cNvSpPr>
            <a:spLocks/>
          </p:cNvSpPr>
          <p:nvPr/>
        </p:nvSpPr>
        <p:spPr bwMode="auto">
          <a:xfrm>
            <a:off x="3085507" y="3550319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20</a:t>
            </a:r>
          </a:p>
        </p:txBody>
      </p:sp>
      <p:sp>
        <p:nvSpPr>
          <p:cNvPr id="14" name="AutoShape 13">
            <a:extLst>
              <a:ext uri="{FF2B5EF4-FFF2-40B4-BE49-F238E27FC236}">
                <a16:creationId xmlns:a16="http://schemas.microsoft.com/office/drawing/2014/main" id="{50F956EF-EFC6-E9F6-7B52-F3D46987ADE1}"/>
              </a:ext>
            </a:extLst>
          </p:cNvPr>
          <p:cNvSpPr>
            <a:spLocks/>
          </p:cNvSpPr>
          <p:nvPr/>
        </p:nvSpPr>
        <p:spPr bwMode="auto">
          <a:xfrm>
            <a:off x="3588185" y="3549650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</a:p>
        </p:txBody>
      </p:sp>
      <p:sp>
        <p:nvSpPr>
          <p:cNvPr id="15" name="AutoShape 14">
            <a:extLst>
              <a:ext uri="{FF2B5EF4-FFF2-40B4-BE49-F238E27FC236}">
                <a16:creationId xmlns:a16="http://schemas.microsoft.com/office/drawing/2014/main" id="{A16B0041-C0A5-31BD-A569-A8750BA2C5AB}"/>
              </a:ext>
            </a:extLst>
          </p:cNvPr>
          <p:cNvSpPr>
            <a:spLocks/>
          </p:cNvSpPr>
          <p:nvPr/>
        </p:nvSpPr>
        <p:spPr bwMode="auto">
          <a:xfrm>
            <a:off x="4079427" y="3550319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</a:p>
        </p:txBody>
      </p:sp>
      <p:sp>
        <p:nvSpPr>
          <p:cNvPr id="16" name="AutoShape 15">
            <a:extLst>
              <a:ext uri="{FF2B5EF4-FFF2-40B4-BE49-F238E27FC236}">
                <a16:creationId xmlns:a16="http://schemas.microsoft.com/office/drawing/2014/main" id="{4E2BF739-ABB7-7618-DD10-9831457D9911}"/>
              </a:ext>
            </a:extLst>
          </p:cNvPr>
          <p:cNvSpPr>
            <a:spLocks/>
          </p:cNvSpPr>
          <p:nvPr/>
        </p:nvSpPr>
        <p:spPr bwMode="auto">
          <a:xfrm>
            <a:off x="606425" y="29289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7" name="AutoShape 16">
            <a:extLst>
              <a:ext uri="{FF2B5EF4-FFF2-40B4-BE49-F238E27FC236}">
                <a16:creationId xmlns:a16="http://schemas.microsoft.com/office/drawing/2014/main" id="{9AE91657-44F4-268C-6CB7-4CEBA144B375}"/>
              </a:ext>
            </a:extLst>
          </p:cNvPr>
          <p:cNvSpPr>
            <a:spLocks/>
          </p:cNvSpPr>
          <p:nvPr/>
        </p:nvSpPr>
        <p:spPr bwMode="auto">
          <a:xfrm>
            <a:off x="1096963" y="2928938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8" name="AutoShape 17">
            <a:extLst>
              <a:ext uri="{FF2B5EF4-FFF2-40B4-BE49-F238E27FC236}">
                <a16:creationId xmlns:a16="http://schemas.microsoft.com/office/drawing/2014/main" id="{57092ED0-4417-ABAC-3FFC-C0344B44C1F2}"/>
              </a:ext>
            </a:extLst>
          </p:cNvPr>
          <p:cNvSpPr>
            <a:spLocks/>
          </p:cNvSpPr>
          <p:nvPr/>
        </p:nvSpPr>
        <p:spPr bwMode="auto">
          <a:xfrm>
            <a:off x="1600200" y="29289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  <a:endParaRPr lang="en-US" altLang="en-US" dirty="0"/>
          </a:p>
        </p:txBody>
      </p:sp>
      <p:sp>
        <p:nvSpPr>
          <p:cNvPr id="19" name="AutoShape 18">
            <a:extLst>
              <a:ext uri="{FF2B5EF4-FFF2-40B4-BE49-F238E27FC236}">
                <a16:creationId xmlns:a16="http://schemas.microsoft.com/office/drawing/2014/main" id="{E979F1DA-F557-C392-CB1B-2131FC6AAEDF}"/>
              </a:ext>
            </a:extLst>
          </p:cNvPr>
          <p:cNvSpPr>
            <a:spLocks/>
          </p:cNvSpPr>
          <p:nvPr/>
        </p:nvSpPr>
        <p:spPr bwMode="auto">
          <a:xfrm>
            <a:off x="2090738" y="2928938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20" name="AutoShape 19">
            <a:extLst>
              <a:ext uri="{FF2B5EF4-FFF2-40B4-BE49-F238E27FC236}">
                <a16:creationId xmlns:a16="http://schemas.microsoft.com/office/drawing/2014/main" id="{70F6C976-E438-E98A-D5E0-5AB965E9FF43}"/>
              </a:ext>
            </a:extLst>
          </p:cNvPr>
          <p:cNvSpPr>
            <a:spLocks/>
          </p:cNvSpPr>
          <p:nvPr/>
        </p:nvSpPr>
        <p:spPr bwMode="auto">
          <a:xfrm>
            <a:off x="2593975" y="29289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21" name="AutoShape 20">
            <a:extLst>
              <a:ext uri="{FF2B5EF4-FFF2-40B4-BE49-F238E27FC236}">
                <a16:creationId xmlns:a16="http://schemas.microsoft.com/office/drawing/2014/main" id="{12FCAE0E-0972-8164-6CDD-A26EF25E777C}"/>
              </a:ext>
            </a:extLst>
          </p:cNvPr>
          <p:cNvSpPr>
            <a:spLocks/>
          </p:cNvSpPr>
          <p:nvPr/>
        </p:nvSpPr>
        <p:spPr bwMode="auto">
          <a:xfrm>
            <a:off x="3084513" y="2928938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22" name="AutoShape 21">
            <a:extLst>
              <a:ext uri="{FF2B5EF4-FFF2-40B4-BE49-F238E27FC236}">
                <a16:creationId xmlns:a16="http://schemas.microsoft.com/office/drawing/2014/main" id="{FF750F3C-6E0A-34DC-98BE-81194B151487}"/>
              </a:ext>
            </a:extLst>
          </p:cNvPr>
          <p:cNvSpPr>
            <a:spLocks/>
          </p:cNvSpPr>
          <p:nvPr/>
        </p:nvSpPr>
        <p:spPr bwMode="auto">
          <a:xfrm>
            <a:off x="3587750" y="2928938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  <a:endParaRPr lang="en-US" altLang="en-US" dirty="0"/>
          </a:p>
        </p:txBody>
      </p:sp>
      <p:sp>
        <p:nvSpPr>
          <p:cNvPr id="23" name="AutoShape 22">
            <a:extLst>
              <a:ext uri="{FF2B5EF4-FFF2-40B4-BE49-F238E27FC236}">
                <a16:creationId xmlns:a16="http://schemas.microsoft.com/office/drawing/2014/main" id="{F3A8DB2A-7298-C9BC-DBB2-3FF38E5047F1}"/>
              </a:ext>
            </a:extLst>
          </p:cNvPr>
          <p:cNvSpPr>
            <a:spLocks/>
          </p:cNvSpPr>
          <p:nvPr/>
        </p:nvSpPr>
        <p:spPr bwMode="auto">
          <a:xfrm>
            <a:off x="4078288" y="2928938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26" name="AutoShape 7">
            <a:extLst>
              <a:ext uri="{FF2B5EF4-FFF2-40B4-BE49-F238E27FC236}">
                <a16:creationId xmlns:a16="http://schemas.microsoft.com/office/drawing/2014/main" id="{40E8A346-3265-0AD0-926F-7CD42B54EE0D}"/>
              </a:ext>
            </a:extLst>
          </p:cNvPr>
          <p:cNvSpPr>
            <a:spLocks/>
          </p:cNvSpPr>
          <p:nvPr/>
        </p:nvSpPr>
        <p:spPr bwMode="auto">
          <a:xfrm>
            <a:off x="4579938" y="3548981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14</a:t>
            </a:r>
          </a:p>
        </p:txBody>
      </p:sp>
      <p:sp>
        <p:nvSpPr>
          <p:cNvPr id="27" name="AutoShape 8">
            <a:extLst>
              <a:ext uri="{FF2B5EF4-FFF2-40B4-BE49-F238E27FC236}">
                <a16:creationId xmlns:a16="http://schemas.microsoft.com/office/drawing/2014/main" id="{32A026A5-3E7D-6203-B22C-BF7AE21F1FEA}"/>
              </a:ext>
            </a:extLst>
          </p:cNvPr>
          <p:cNvSpPr>
            <a:spLocks/>
          </p:cNvSpPr>
          <p:nvPr/>
        </p:nvSpPr>
        <p:spPr bwMode="auto">
          <a:xfrm>
            <a:off x="5071179" y="3549650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17</a:t>
            </a:r>
          </a:p>
        </p:txBody>
      </p:sp>
      <p:sp>
        <p:nvSpPr>
          <p:cNvPr id="28" name="AutoShape 9">
            <a:extLst>
              <a:ext uri="{FF2B5EF4-FFF2-40B4-BE49-F238E27FC236}">
                <a16:creationId xmlns:a16="http://schemas.microsoft.com/office/drawing/2014/main" id="{FFA012FE-F4A5-C0EE-AABC-5BB70D61233B}"/>
              </a:ext>
            </a:extLst>
          </p:cNvPr>
          <p:cNvSpPr>
            <a:spLocks/>
          </p:cNvSpPr>
          <p:nvPr/>
        </p:nvSpPr>
        <p:spPr bwMode="auto">
          <a:xfrm>
            <a:off x="5573858" y="3548981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</a:p>
        </p:txBody>
      </p:sp>
      <p:sp>
        <p:nvSpPr>
          <p:cNvPr id="29" name="AutoShape 10">
            <a:extLst>
              <a:ext uri="{FF2B5EF4-FFF2-40B4-BE49-F238E27FC236}">
                <a16:creationId xmlns:a16="http://schemas.microsoft.com/office/drawing/2014/main" id="{7E161D25-FAC8-4914-8604-683170A10845}"/>
              </a:ext>
            </a:extLst>
          </p:cNvPr>
          <p:cNvSpPr>
            <a:spLocks/>
          </p:cNvSpPr>
          <p:nvPr/>
        </p:nvSpPr>
        <p:spPr bwMode="auto">
          <a:xfrm>
            <a:off x="6065100" y="3549650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</a:p>
        </p:txBody>
      </p:sp>
      <p:sp>
        <p:nvSpPr>
          <p:cNvPr id="30" name="AutoShape 11">
            <a:extLst>
              <a:ext uri="{FF2B5EF4-FFF2-40B4-BE49-F238E27FC236}">
                <a16:creationId xmlns:a16="http://schemas.microsoft.com/office/drawing/2014/main" id="{F46EC502-6B1B-12E6-791D-3A4A11B8D509}"/>
              </a:ext>
            </a:extLst>
          </p:cNvPr>
          <p:cNvSpPr>
            <a:spLocks/>
          </p:cNvSpPr>
          <p:nvPr/>
        </p:nvSpPr>
        <p:spPr bwMode="auto">
          <a:xfrm>
            <a:off x="6567778" y="3548981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</a:p>
        </p:txBody>
      </p:sp>
      <p:sp>
        <p:nvSpPr>
          <p:cNvPr id="31" name="AutoShape 12">
            <a:extLst>
              <a:ext uri="{FF2B5EF4-FFF2-40B4-BE49-F238E27FC236}">
                <a16:creationId xmlns:a16="http://schemas.microsoft.com/office/drawing/2014/main" id="{220CEA40-AEAB-8EB8-54F9-F91CE9083E15}"/>
              </a:ext>
            </a:extLst>
          </p:cNvPr>
          <p:cNvSpPr>
            <a:spLocks/>
          </p:cNvSpPr>
          <p:nvPr/>
        </p:nvSpPr>
        <p:spPr bwMode="auto">
          <a:xfrm>
            <a:off x="7059020" y="3549650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</a:p>
        </p:txBody>
      </p:sp>
      <p:sp>
        <p:nvSpPr>
          <p:cNvPr id="32" name="AutoShape 13">
            <a:extLst>
              <a:ext uri="{FF2B5EF4-FFF2-40B4-BE49-F238E27FC236}">
                <a16:creationId xmlns:a16="http://schemas.microsoft.com/office/drawing/2014/main" id="{3622C4BD-C12C-E612-1C8F-0A343611349A}"/>
              </a:ext>
            </a:extLst>
          </p:cNvPr>
          <p:cNvSpPr>
            <a:spLocks/>
          </p:cNvSpPr>
          <p:nvPr/>
        </p:nvSpPr>
        <p:spPr bwMode="auto">
          <a:xfrm>
            <a:off x="7561698" y="3548981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</a:p>
        </p:txBody>
      </p:sp>
      <p:sp>
        <p:nvSpPr>
          <p:cNvPr id="33" name="AutoShape 14">
            <a:extLst>
              <a:ext uri="{FF2B5EF4-FFF2-40B4-BE49-F238E27FC236}">
                <a16:creationId xmlns:a16="http://schemas.microsoft.com/office/drawing/2014/main" id="{7E1D14FE-BE74-0EB5-E749-B4B8616B5144}"/>
              </a:ext>
            </a:extLst>
          </p:cNvPr>
          <p:cNvSpPr>
            <a:spLocks/>
          </p:cNvSpPr>
          <p:nvPr/>
        </p:nvSpPr>
        <p:spPr bwMode="auto">
          <a:xfrm>
            <a:off x="8052940" y="3549650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</a:p>
        </p:txBody>
      </p:sp>
      <p:sp>
        <p:nvSpPr>
          <p:cNvPr id="34" name="AutoShape 15">
            <a:extLst>
              <a:ext uri="{FF2B5EF4-FFF2-40B4-BE49-F238E27FC236}">
                <a16:creationId xmlns:a16="http://schemas.microsoft.com/office/drawing/2014/main" id="{FED0C3C1-6972-2CD8-D303-C8BCE50C86E0}"/>
              </a:ext>
            </a:extLst>
          </p:cNvPr>
          <p:cNvSpPr>
            <a:spLocks/>
          </p:cNvSpPr>
          <p:nvPr/>
        </p:nvSpPr>
        <p:spPr bwMode="auto">
          <a:xfrm>
            <a:off x="4573445" y="2924326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35" name="AutoShape 16">
            <a:extLst>
              <a:ext uri="{FF2B5EF4-FFF2-40B4-BE49-F238E27FC236}">
                <a16:creationId xmlns:a16="http://schemas.microsoft.com/office/drawing/2014/main" id="{DAC54CD1-5177-B2B1-AFC7-0DACA646EEFF}"/>
              </a:ext>
            </a:extLst>
          </p:cNvPr>
          <p:cNvSpPr>
            <a:spLocks/>
          </p:cNvSpPr>
          <p:nvPr/>
        </p:nvSpPr>
        <p:spPr bwMode="auto">
          <a:xfrm>
            <a:off x="5063983" y="2924326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36" name="AutoShape 17">
            <a:extLst>
              <a:ext uri="{FF2B5EF4-FFF2-40B4-BE49-F238E27FC236}">
                <a16:creationId xmlns:a16="http://schemas.microsoft.com/office/drawing/2014/main" id="{2C20D03A-034C-ED60-1548-91D01C4AE1A3}"/>
              </a:ext>
            </a:extLst>
          </p:cNvPr>
          <p:cNvSpPr>
            <a:spLocks/>
          </p:cNvSpPr>
          <p:nvPr/>
        </p:nvSpPr>
        <p:spPr bwMode="auto">
          <a:xfrm>
            <a:off x="5567220" y="2924326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  <a:endParaRPr lang="en-US" altLang="en-US" dirty="0"/>
          </a:p>
        </p:txBody>
      </p:sp>
      <p:sp>
        <p:nvSpPr>
          <p:cNvPr id="37" name="AutoShape 18">
            <a:extLst>
              <a:ext uri="{FF2B5EF4-FFF2-40B4-BE49-F238E27FC236}">
                <a16:creationId xmlns:a16="http://schemas.microsoft.com/office/drawing/2014/main" id="{2825B4E2-55BE-404F-A1BB-250CF330C71A}"/>
              </a:ext>
            </a:extLst>
          </p:cNvPr>
          <p:cNvSpPr>
            <a:spLocks/>
          </p:cNvSpPr>
          <p:nvPr/>
        </p:nvSpPr>
        <p:spPr bwMode="auto">
          <a:xfrm>
            <a:off x="6057758" y="2924326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  <a:endParaRPr lang="en-US" altLang="en-US" dirty="0"/>
          </a:p>
        </p:txBody>
      </p:sp>
      <p:sp>
        <p:nvSpPr>
          <p:cNvPr id="38" name="AutoShape 19">
            <a:extLst>
              <a:ext uri="{FF2B5EF4-FFF2-40B4-BE49-F238E27FC236}">
                <a16:creationId xmlns:a16="http://schemas.microsoft.com/office/drawing/2014/main" id="{D253A7B4-0CCA-49B5-62CE-C15B71C29232}"/>
              </a:ext>
            </a:extLst>
          </p:cNvPr>
          <p:cNvSpPr>
            <a:spLocks/>
          </p:cNvSpPr>
          <p:nvPr/>
        </p:nvSpPr>
        <p:spPr bwMode="auto">
          <a:xfrm>
            <a:off x="6560995" y="2924326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39" name="AutoShape 20">
            <a:extLst>
              <a:ext uri="{FF2B5EF4-FFF2-40B4-BE49-F238E27FC236}">
                <a16:creationId xmlns:a16="http://schemas.microsoft.com/office/drawing/2014/main" id="{7206D4AC-79E8-F69A-AA40-60CAD383EF46}"/>
              </a:ext>
            </a:extLst>
          </p:cNvPr>
          <p:cNvSpPr>
            <a:spLocks/>
          </p:cNvSpPr>
          <p:nvPr/>
        </p:nvSpPr>
        <p:spPr bwMode="auto">
          <a:xfrm>
            <a:off x="7051533" y="2924326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40" name="AutoShape 21">
            <a:extLst>
              <a:ext uri="{FF2B5EF4-FFF2-40B4-BE49-F238E27FC236}">
                <a16:creationId xmlns:a16="http://schemas.microsoft.com/office/drawing/2014/main" id="{AB3A8EEC-BB3B-A2C6-2CC6-054FD6412583}"/>
              </a:ext>
            </a:extLst>
          </p:cNvPr>
          <p:cNvSpPr>
            <a:spLocks/>
          </p:cNvSpPr>
          <p:nvPr/>
        </p:nvSpPr>
        <p:spPr bwMode="auto">
          <a:xfrm>
            <a:off x="7554770" y="2924326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*</a:t>
            </a:r>
            <a:endParaRPr lang="en-US" altLang="en-US" dirty="0"/>
          </a:p>
        </p:txBody>
      </p:sp>
      <p:sp>
        <p:nvSpPr>
          <p:cNvPr id="41" name="AutoShape 22">
            <a:extLst>
              <a:ext uri="{FF2B5EF4-FFF2-40B4-BE49-F238E27FC236}">
                <a16:creationId xmlns:a16="http://schemas.microsoft.com/office/drawing/2014/main" id="{6C302036-DCFB-3419-0CEA-DADA3264E1B0}"/>
              </a:ext>
            </a:extLst>
          </p:cNvPr>
          <p:cNvSpPr>
            <a:spLocks/>
          </p:cNvSpPr>
          <p:nvPr/>
        </p:nvSpPr>
        <p:spPr bwMode="auto">
          <a:xfrm>
            <a:off x="8045308" y="2924326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88DBE74-F5AF-D9BA-D750-B826ABFA5FD2}"/>
              </a:ext>
            </a:extLst>
          </p:cNvPr>
          <p:cNvSpPr txBox="1"/>
          <p:nvPr/>
        </p:nvSpPr>
        <p:spPr>
          <a:xfrm>
            <a:off x="606425" y="4270495"/>
            <a:ext cx="4876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A ● B = A + B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A ● * = *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* ● B = </a:t>
            </a:r>
            <a:r>
              <a:rPr lang="en-US" sz="2800" u="sng" dirty="0">
                <a:solidFill>
                  <a:schemeClr val="tx1"/>
                </a:solidFill>
                <a:latin typeface="+mn-lt"/>
              </a:rPr>
              <a:t>B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* ● * = *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8DBE74-F5AF-D9BA-D750-B826ABFA5FD2}"/>
              </a:ext>
            </a:extLst>
          </p:cNvPr>
          <p:cNvSpPr txBox="1"/>
          <p:nvPr/>
        </p:nvSpPr>
        <p:spPr>
          <a:xfrm>
            <a:off x="3124200" y="4270495"/>
            <a:ext cx="4876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● B = </a:t>
            </a:r>
            <a:r>
              <a:rPr lang="en-US" sz="2800" u="sng" dirty="0">
                <a:solidFill>
                  <a:schemeClr val="tx1"/>
                </a:solidFill>
                <a:latin typeface="+mn-lt"/>
              </a:rPr>
              <a:t>A + B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A ● </a:t>
            </a:r>
            <a:r>
              <a:rPr lang="en-US" sz="2800" u="sng" dirty="0">
                <a:solidFill>
                  <a:schemeClr val="tx1"/>
                </a:solidFill>
                <a:latin typeface="+mn-lt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=</a:t>
            </a:r>
            <a:r>
              <a:rPr lang="en-US" sz="2800" u="sng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u="sng" dirty="0" smtClean="0">
                <a:solidFill>
                  <a:schemeClr val="tx1"/>
                </a:solidFill>
                <a:latin typeface="+mn-lt"/>
              </a:rPr>
              <a:t>B</a:t>
            </a:r>
            <a:endParaRPr lang="en-US" sz="2800" u="sng" dirty="0">
              <a:solidFill>
                <a:schemeClr val="tx1"/>
              </a:solidFill>
              <a:latin typeface="+mn-lt"/>
            </a:endParaRPr>
          </a:p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● </a:t>
            </a:r>
            <a:r>
              <a:rPr lang="en-US" sz="2800" u="sng" dirty="0">
                <a:solidFill>
                  <a:schemeClr val="tx1"/>
                </a:solidFill>
                <a:latin typeface="+mn-lt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= </a:t>
            </a:r>
            <a:r>
              <a:rPr lang="en-US" sz="2800" u="sng" dirty="0" smtClean="0">
                <a:solidFill>
                  <a:schemeClr val="tx1"/>
                </a:solidFill>
                <a:latin typeface="+mn-lt"/>
              </a:rPr>
              <a:t>B</a:t>
            </a:r>
            <a:endParaRPr lang="en-US" sz="2800" u="sng" dirty="0">
              <a:solidFill>
                <a:schemeClr val="tx1"/>
              </a:solidFill>
              <a:latin typeface="+mn-lt"/>
            </a:endParaRPr>
          </a:p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●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*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*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8DBE74-F5AF-D9BA-D750-B826ABFA5FD2}"/>
              </a:ext>
            </a:extLst>
          </p:cNvPr>
          <p:cNvSpPr txBox="1"/>
          <p:nvPr/>
        </p:nvSpPr>
        <p:spPr>
          <a:xfrm>
            <a:off x="5817251" y="4270495"/>
            <a:ext cx="4876800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*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● </a:t>
            </a:r>
            <a:r>
              <a:rPr lang="en-US" sz="2800" u="sng" dirty="0">
                <a:solidFill>
                  <a:schemeClr val="tx1"/>
                </a:solidFill>
                <a:latin typeface="+mn-lt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= </a:t>
            </a:r>
            <a:r>
              <a:rPr lang="en-US" sz="2800" u="sng" dirty="0">
                <a:solidFill>
                  <a:schemeClr val="tx1"/>
                </a:solidFill>
                <a:latin typeface="+mn-lt"/>
              </a:rPr>
              <a:t>B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047195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Parallel Pack</a:t>
            </a:r>
            <a:endParaRPr lang="en-US" altLang="en-US" dirty="0"/>
          </a:p>
        </p:txBody>
      </p:sp>
      <p:sp>
        <p:nvSpPr>
          <p:cNvPr id="18435" name="AutoShape 3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18436" name="AutoShape 4"/>
          <p:cNvSpPr>
            <a:spLocks/>
          </p:cNvSpPr>
          <p:nvPr/>
        </p:nvSpPr>
        <p:spPr bwMode="auto">
          <a:xfrm>
            <a:off x="874713" y="2570163"/>
            <a:ext cx="7143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test</a:t>
            </a:r>
            <a:endParaRPr lang="en-US" altLang="en-US"/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18438" name="AutoShape 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 dirty="0"/>
            </a:p>
          </p:txBody>
        </p:sp>
        <p:sp>
          <p:nvSpPr>
            <p:cNvPr id="18439" name="AutoShape 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40" name="AutoShape 8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 dirty="0"/>
            </a:p>
          </p:txBody>
        </p:sp>
        <p:sp>
          <p:nvSpPr>
            <p:cNvPr id="18441" name="AutoShape 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8442" name="AutoShape 1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  <p:sp>
          <p:nvSpPr>
            <p:cNvPr id="18443" name="AutoShape 1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44" name="AutoShape 1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18445" name="AutoShape 1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/>
            </a:p>
          </p:txBody>
        </p:sp>
      </p:grpSp>
      <p:sp>
        <p:nvSpPr>
          <p:cNvPr id="18446" name="AutoShape 14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18447" name="AutoShape 15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18448" name="AutoShape 16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18449" name="AutoShape 17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18450" name="AutoShape 18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8451" name="AutoShape 19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18452" name="AutoShape 20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18455" name="AutoShape 23"/>
          <p:cNvSpPr>
            <a:spLocks/>
          </p:cNvSpPr>
          <p:nvPr/>
        </p:nvSpPr>
        <p:spPr bwMode="auto">
          <a:xfrm>
            <a:off x="720725" y="1266825"/>
            <a:ext cx="6762750" cy="4381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1.  map test input, output [0,1] bit vector                              </a:t>
            </a:r>
            <a:r>
              <a:rPr lang="en-US" altLang="en-US" dirty="0" err="1">
                <a:latin typeface="Arial" pitchFamily="34" charset="0"/>
                <a:cs typeface="Arial" pitchFamily="34" charset="0"/>
                <a:sym typeface="Arial" pitchFamily="34" charset="0"/>
              </a:rPr>
              <a:t>IsPrime</a:t>
            </a:r>
            <a:r>
              <a:rPr lang="en-US" alt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(x) ?</a:t>
            </a:r>
            <a:endParaRPr lang="en-US" altLang="en-US" dirty="0"/>
          </a:p>
        </p:txBody>
      </p:sp>
      <p:sp>
        <p:nvSpPr>
          <p:cNvPr id="18456" name="AutoShape 24"/>
          <p:cNvSpPr>
            <a:spLocks/>
          </p:cNvSpPr>
          <p:nvPr/>
        </p:nvSpPr>
        <p:spPr bwMode="auto">
          <a:xfrm>
            <a:off x="727075" y="3262313"/>
            <a:ext cx="3694113" cy="436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2.  prefix-sum on bit vector</a:t>
            </a:r>
            <a:endParaRPr lang="en-US" altLang="en-US"/>
          </a:p>
        </p:txBody>
      </p: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1822450" y="3879850"/>
            <a:ext cx="3973513" cy="500063"/>
            <a:chOff x="0" y="0"/>
            <a:chExt cx="3973359" cy="501159"/>
          </a:xfrm>
        </p:grpSpPr>
        <p:sp>
          <p:nvSpPr>
            <p:cNvPr id="18458" name="AutoShape 26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0</a:t>
              </a:r>
              <a:endParaRPr lang="en-US" altLang="en-US" dirty="0"/>
            </a:p>
          </p:txBody>
        </p:sp>
        <p:sp>
          <p:nvSpPr>
            <p:cNvPr id="18459" name="AutoShape 27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1</a:t>
              </a:r>
              <a:endParaRPr lang="en-US" altLang="en-US" dirty="0"/>
            </a:p>
          </p:txBody>
        </p:sp>
        <p:sp>
          <p:nvSpPr>
            <p:cNvPr id="18460" name="AutoShape 28"/>
            <p:cNvSpPr>
              <a:spLocks/>
            </p:cNvSpPr>
            <p:nvPr/>
          </p:nvSpPr>
          <p:spPr bwMode="auto">
            <a:xfrm>
              <a:off x="993881" y="0"/>
              <a:ext cx="500492" cy="50049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 dirty="0"/>
            </a:p>
          </p:txBody>
        </p:sp>
        <p:sp>
          <p:nvSpPr>
            <p:cNvPr id="18461" name="AutoShape 29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 dirty="0"/>
            </a:p>
          </p:txBody>
        </p:sp>
        <p:sp>
          <p:nvSpPr>
            <p:cNvPr id="18462" name="AutoShape 30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2</a:t>
              </a:r>
              <a:endParaRPr lang="en-US" altLang="en-US" dirty="0"/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3</a:t>
              </a:r>
              <a:endParaRPr lang="en-US" altLang="en-US" dirty="0"/>
            </a:p>
          </p:txBody>
        </p:sp>
        <p:sp>
          <p:nvSpPr>
            <p:cNvPr id="18464" name="AutoShape 32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4</a:t>
              </a:r>
              <a:endParaRPr lang="en-US" altLang="en-US" dirty="0"/>
            </a:p>
          </p:txBody>
        </p:sp>
        <p:sp>
          <p:nvSpPr>
            <p:cNvPr id="18465" name="AutoShape 33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>
                  <a:latin typeface="Arial" pitchFamily="34" charset="0"/>
                  <a:cs typeface="Arial" pitchFamily="34" charset="0"/>
                  <a:sym typeface="Arial" pitchFamily="34" charset="0"/>
                </a:rPr>
                <a:t>4</a:t>
              </a:r>
              <a:endParaRPr lang="en-US" altLang="en-US" dirty="0"/>
            </a:p>
          </p:txBody>
        </p:sp>
      </p:grpSp>
      <p:sp>
        <p:nvSpPr>
          <p:cNvPr id="18466" name="AutoShape 34"/>
          <p:cNvSpPr>
            <a:spLocks/>
          </p:cNvSpPr>
          <p:nvPr/>
        </p:nvSpPr>
        <p:spPr bwMode="auto">
          <a:xfrm>
            <a:off x="685800" y="4670425"/>
            <a:ext cx="6762750" cy="4365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3.  map input to corresponding positions in output</a:t>
            </a:r>
            <a:endParaRPr lang="en-US" altLang="en-US"/>
          </a:p>
        </p:txBody>
      </p:sp>
      <p:sp>
        <p:nvSpPr>
          <p:cNvPr id="18467" name="AutoShape 35"/>
          <p:cNvSpPr>
            <a:spLocks/>
          </p:cNvSpPr>
          <p:nvPr/>
        </p:nvSpPr>
        <p:spPr bwMode="auto">
          <a:xfrm>
            <a:off x="966788" y="3943350"/>
            <a:ext cx="561975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pos</a:t>
            </a:r>
            <a:endParaRPr lang="en-US" altLang="en-US"/>
          </a:p>
        </p:txBody>
      </p:sp>
      <p:sp>
        <p:nvSpPr>
          <p:cNvPr id="18469" name="AutoShape 37"/>
          <p:cNvSpPr>
            <a:spLocks/>
          </p:cNvSpPr>
          <p:nvPr/>
        </p:nvSpPr>
        <p:spPr bwMode="auto">
          <a:xfrm>
            <a:off x="1822450" y="5246688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 dirty="0"/>
          </a:p>
        </p:txBody>
      </p:sp>
      <p:sp>
        <p:nvSpPr>
          <p:cNvPr id="18470" name="AutoShape 38"/>
          <p:cNvSpPr>
            <a:spLocks/>
          </p:cNvSpPr>
          <p:nvPr/>
        </p:nvSpPr>
        <p:spPr bwMode="auto">
          <a:xfrm>
            <a:off x="2313691" y="5247357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 dirty="0"/>
          </a:p>
        </p:txBody>
      </p:sp>
      <p:sp>
        <p:nvSpPr>
          <p:cNvPr id="18471" name="AutoShape 39"/>
          <p:cNvSpPr>
            <a:spLocks/>
          </p:cNvSpPr>
          <p:nvPr/>
        </p:nvSpPr>
        <p:spPr bwMode="auto">
          <a:xfrm>
            <a:off x="2816370" y="5246688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 dirty="0"/>
          </a:p>
        </p:txBody>
      </p:sp>
      <p:sp>
        <p:nvSpPr>
          <p:cNvPr id="18472" name="AutoShape 40"/>
          <p:cNvSpPr>
            <a:spLocks/>
          </p:cNvSpPr>
          <p:nvPr/>
        </p:nvSpPr>
        <p:spPr bwMode="auto">
          <a:xfrm>
            <a:off x="3307612" y="5247357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18473" name="AutoShape 41"/>
          <p:cNvSpPr>
            <a:spLocks/>
          </p:cNvSpPr>
          <p:nvPr/>
        </p:nvSpPr>
        <p:spPr bwMode="auto">
          <a:xfrm>
            <a:off x="3810290" y="5246688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13</a:t>
            </a:r>
          </a:p>
        </p:txBody>
      </p:sp>
      <p:sp>
        <p:nvSpPr>
          <p:cNvPr id="18474" name="AutoShape 42"/>
          <p:cNvSpPr>
            <a:spLocks/>
          </p:cNvSpPr>
          <p:nvPr/>
        </p:nvSpPr>
        <p:spPr bwMode="auto">
          <a:xfrm>
            <a:off x="4301532" y="5247357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23</a:t>
            </a:r>
          </a:p>
        </p:txBody>
      </p:sp>
      <p:sp>
        <p:nvSpPr>
          <p:cNvPr id="18475" name="AutoShape 43"/>
          <p:cNvSpPr>
            <a:spLocks/>
          </p:cNvSpPr>
          <p:nvPr/>
        </p:nvSpPr>
        <p:spPr bwMode="auto">
          <a:xfrm>
            <a:off x="4804210" y="5246688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5</a:t>
            </a:r>
          </a:p>
        </p:txBody>
      </p:sp>
      <p:sp>
        <p:nvSpPr>
          <p:cNvPr id="18476" name="AutoShape 44"/>
          <p:cNvSpPr>
            <a:spLocks/>
          </p:cNvSpPr>
          <p:nvPr/>
        </p:nvSpPr>
        <p:spPr bwMode="auto">
          <a:xfrm>
            <a:off x="5295452" y="5247357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1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8477" name="AutoShape 45"/>
          <p:cNvSpPr>
            <a:spLocks/>
          </p:cNvSpPr>
          <p:nvPr/>
        </p:nvSpPr>
        <p:spPr bwMode="auto">
          <a:xfrm>
            <a:off x="736600" y="5884863"/>
            <a:ext cx="6461125" cy="4349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r>
              <a:rPr lang="en-US" altLang="en-US"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r>
              <a:rPr lang="en-US" altLang="en-US" sz="1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- </a:t>
            </a:r>
            <a:r>
              <a:rPr lang="en-US" altLang="en-US" sz="1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if (test[i] == 1) output[pos[i]] = input[i]</a:t>
            </a:r>
            <a:endParaRPr lang="en-US" altLang="en-US"/>
          </a:p>
        </p:txBody>
      </p:sp>
      <p:sp>
        <p:nvSpPr>
          <p:cNvPr id="18478" name="AutoShape 46"/>
          <p:cNvSpPr>
            <a:spLocks/>
          </p:cNvSpPr>
          <p:nvPr/>
        </p:nvSpPr>
        <p:spPr bwMode="auto">
          <a:xfrm>
            <a:off x="604838" y="5303838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AutoShape 41">
            <a:extLst>
              <a:ext uri="{FF2B5EF4-FFF2-40B4-BE49-F238E27FC236}">
                <a16:creationId xmlns:a16="http://schemas.microsoft.com/office/drawing/2014/main" id="{87231A4F-1A0A-78C5-97D5-845EE60B8C9B}"/>
              </a:ext>
            </a:extLst>
          </p:cNvPr>
          <p:cNvSpPr>
            <a:spLocks/>
          </p:cNvSpPr>
          <p:nvPr/>
        </p:nvSpPr>
        <p:spPr bwMode="auto">
          <a:xfrm>
            <a:off x="5778487" y="1886075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13</a:t>
            </a:r>
          </a:p>
        </p:txBody>
      </p:sp>
      <p:sp>
        <p:nvSpPr>
          <p:cNvPr id="6" name="AutoShape 42">
            <a:extLst>
              <a:ext uri="{FF2B5EF4-FFF2-40B4-BE49-F238E27FC236}">
                <a16:creationId xmlns:a16="http://schemas.microsoft.com/office/drawing/2014/main" id="{595E9CB5-66B3-B873-71B4-861EDBC1B00F}"/>
              </a:ext>
            </a:extLst>
          </p:cNvPr>
          <p:cNvSpPr>
            <a:spLocks/>
          </p:cNvSpPr>
          <p:nvPr/>
        </p:nvSpPr>
        <p:spPr bwMode="auto">
          <a:xfrm>
            <a:off x="6269729" y="1886744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4</a:t>
            </a:r>
          </a:p>
        </p:txBody>
      </p:sp>
      <p:sp>
        <p:nvSpPr>
          <p:cNvPr id="7" name="AutoShape 43">
            <a:extLst>
              <a:ext uri="{FF2B5EF4-FFF2-40B4-BE49-F238E27FC236}">
                <a16:creationId xmlns:a16="http://schemas.microsoft.com/office/drawing/2014/main" id="{4E8CD7EB-F444-6C41-535D-05D3D51CF202}"/>
              </a:ext>
            </a:extLst>
          </p:cNvPr>
          <p:cNvSpPr>
            <a:spLocks/>
          </p:cNvSpPr>
          <p:nvPr/>
        </p:nvSpPr>
        <p:spPr bwMode="auto">
          <a:xfrm>
            <a:off x="6772407" y="1886075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23</a:t>
            </a:r>
          </a:p>
        </p:txBody>
      </p:sp>
      <p:sp>
        <p:nvSpPr>
          <p:cNvPr id="8" name="AutoShape 44">
            <a:extLst>
              <a:ext uri="{FF2B5EF4-FFF2-40B4-BE49-F238E27FC236}">
                <a16:creationId xmlns:a16="http://schemas.microsoft.com/office/drawing/2014/main" id="{E9B856F0-3E7B-3686-E3C6-418D18E5501F}"/>
              </a:ext>
            </a:extLst>
          </p:cNvPr>
          <p:cNvSpPr>
            <a:spLocks/>
          </p:cNvSpPr>
          <p:nvPr/>
        </p:nvSpPr>
        <p:spPr bwMode="auto">
          <a:xfrm>
            <a:off x="7263649" y="1886744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5</a:t>
            </a:r>
          </a:p>
        </p:txBody>
      </p:sp>
      <p:sp>
        <p:nvSpPr>
          <p:cNvPr id="9" name="AutoShape 41">
            <a:extLst>
              <a:ext uri="{FF2B5EF4-FFF2-40B4-BE49-F238E27FC236}">
                <a16:creationId xmlns:a16="http://schemas.microsoft.com/office/drawing/2014/main" id="{E8A84F8C-C1F8-DBD3-BC8B-19F14B72CC37}"/>
              </a:ext>
            </a:extLst>
          </p:cNvPr>
          <p:cNvSpPr>
            <a:spLocks/>
          </p:cNvSpPr>
          <p:nvPr/>
        </p:nvSpPr>
        <p:spPr bwMode="auto">
          <a:xfrm>
            <a:off x="5778487" y="2507706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</a:p>
        </p:txBody>
      </p:sp>
      <p:sp>
        <p:nvSpPr>
          <p:cNvPr id="10" name="AutoShape 42">
            <a:extLst>
              <a:ext uri="{FF2B5EF4-FFF2-40B4-BE49-F238E27FC236}">
                <a16:creationId xmlns:a16="http://schemas.microsoft.com/office/drawing/2014/main" id="{C0FD9772-AA7C-3000-A2AB-55C3BE60A523}"/>
              </a:ext>
            </a:extLst>
          </p:cNvPr>
          <p:cNvSpPr>
            <a:spLocks/>
          </p:cNvSpPr>
          <p:nvPr/>
        </p:nvSpPr>
        <p:spPr bwMode="auto">
          <a:xfrm>
            <a:off x="6269729" y="2508375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0</a:t>
            </a:r>
          </a:p>
        </p:txBody>
      </p:sp>
      <p:sp>
        <p:nvSpPr>
          <p:cNvPr id="11" name="AutoShape 43">
            <a:extLst>
              <a:ext uri="{FF2B5EF4-FFF2-40B4-BE49-F238E27FC236}">
                <a16:creationId xmlns:a16="http://schemas.microsoft.com/office/drawing/2014/main" id="{4E56F8FB-25C5-CDDE-476D-D9999B10B9A3}"/>
              </a:ext>
            </a:extLst>
          </p:cNvPr>
          <p:cNvSpPr>
            <a:spLocks/>
          </p:cNvSpPr>
          <p:nvPr/>
        </p:nvSpPr>
        <p:spPr bwMode="auto">
          <a:xfrm>
            <a:off x="6772407" y="2507706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</a:p>
        </p:txBody>
      </p:sp>
      <p:sp>
        <p:nvSpPr>
          <p:cNvPr id="12" name="AutoShape 44">
            <a:extLst>
              <a:ext uri="{FF2B5EF4-FFF2-40B4-BE49-F238E27FC236}">
                <a16:creationId xmlns:a16="http://schemas.microsoft.com/office/drawing/2014/main" id="{330597FE-0FF6-1A12-B6CE-AA682CB2F9C7}"/>
              </a:ext>
            </a:extLst>
          </p:cNvPr>
          <p:cNvSpPr>
            <a:spLocks/>
          </p:cNvSpPr>
          <p:nvPr/>
        </p:nvSpPr>
        <p:spPr bwMode="auto">
          <a:xfrm>
            <a:off x="7263649" y="2508375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</a:p>
        </p:txBody>
      </p:sp>
      <p:sp>
        <p:nvSpPr>
          <p:cNvPr id="13" name="AutoShape 41">
            <a:extLst>
              <a:ext uri="{FF2B5EF4-FFF2-40B4-BE49-F238E27FC236}">
                <a16:creationId xmlns:a16="http://schemas.microsoft.com/office/drawing/2014/main" id="{A5E2C078-1A90-B66C-2581-EACB4025A42E}"/>
              </a:ext>
            </a:extLst>
          </p:cNvPr>
          <p:cNvSpPr>
            <a:spLocks/>
          </p:cNvSpPr>
          <p:nvPr/>
        </p:nvSpPr>
        <p:spPr bwMode="auto">
          <a:xfrm>
            <a:off x="5795963" y="3877596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5</a:t>
            </a:r>
          </a:p>
        </p:txBody>
      </p:sp>
      <p:sp>
        <p:nvSpPr>
          <p:cNvPr id="14" name="AutoShape 42">
            <a:extLst>
              <a:ext uri="{FF2B5EF4-FFF2-40B4-BE49-F238E27FC236}">
                <a16:creationId xmlns:a16="http://schemas.microsoft.com/office/drawing/2014/main" id="{E0B43153-4F0D-1A02-0153-885BA1C16169}"/>
              </a:ext>
            </a:extLst>
          </p:cNvPr>
          <p:cNvSpPr>
            <a:spLocks/>
          </p:cNvSpPr>
          <p:nvPr/>
        </p:nvSpPr>
        <p:spPr bwMode="auto">
          <a:xfrm>
            <a:off x="6287205" y="3878265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5</a:t>
            </a:r>
          </a:p>
        </p:txBody>
      </p:sp>
      <p:sp>
        <p:nvSpPr>
          <p:cNvPr id="15" name="AutoShape 43">
            <a:extLst>
              <a:ext uri="{FF2B5EF4-FFF2-40B4-BE49-F238E27FC236}">
                <a16:creationId xmlns:a16="http://schemas.microsoft.com/office/drawing/2014/main" id="{F0BE83E9-4330-EFF0-FE1D-36AA0EA4925E}"/>
              </a:ext>
            </a:extLst>
          </p:cNvPr>
          <p:cNvSpPr>
            <a:spLocks/>
          </p:cNvSpPr>
          <p:nvPr/>
        </p:nvSpPr>
        <p:spPr bwMode="auto">
          <a:xfrm>
            <a:off x="6789883" y="3877596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</a:p>
        </p:txBody>
      </p:sp>
      <p:sp>
        <p:nvSpPr>
          <p:cNvPr id="16" name="AutoShape 44">
            <a:extLst>
              <a:ext uri="{FF2B5EF4-FFF2-40B4-BE49-F238E27FC236}">
                <a16:creationId xmlns:a16="http://schemas.microsoft.com/office/drawing/2014/main" id="{F2B61EE8-A5B1-5576-C10A-9B680B7C89F1}"/>
              </a:ext>
            </a:extLst>
          </p:cNvPr>
          <p:cNvSpPr>
            <a:spLocks/>
          </p:cNvSpPr>
          <p:nvPr/>
        </p:nvSpPr>
        <p:spPr bwMode="auto">
          <a:xfrm>
            <a:off x="7281125" y="3878265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</a:p>
        </p:txBody>
      </p:sp>
      <p:sp>
        <p:nvSpPr>
          <p:cNvPr id="17" name="AutoShape 41">
            <a:extLst>
              <a:ext uri="{FF2B5EF4-FFF2-40B4-BE49-F238E27FC236}">
                <a16:creationId xmlns:a16="http://schemas.microsoft.com/office/drawing/2014/main" id="{402A8224-5219-95E8-889F-CF50E19CFF2E}"/>
              </a:ext>
            </a:extLst>
          </p:cNvPr>
          <p:cNvSpPr>
            <a:spLocks/>
          </p:cNvSpPr>
          <p:nvPr/>
        </p:nvSpPr>
        <p:spPr bwMode="auto">
          <a:xfrm>
            <a:off x="5774937" y="5248609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1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8" name="AutoShape 42">
            <a:extLst>
              <a:ext uri="{FF2B5EF4-FFF2-40B4-BE49-F238E27FC236}">
                <a16:creationId xmlns:a16="http://schemas.microsoft.com/office/drawing/2014/main" id="{CCF783F0-D211-E3BA-D5F3-075DE35ECFD6}"/>
              </a:ext>
            </a:extLst>
          </p:cNvPr>
          <p:cNvSpPr>
            <a:spLocks/>
          </p:cNvSpPr>
          <p:nvPr/>
        </p:nvSpPr>
        <p:spPr bwMode="auto">
          <a:xfrm>
            <a:off x="6266178" y="5246688"/>
            <a:ext cx="500510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1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9" name="AutoShape 43">
            <a:extLst>
              <a:ext uri="{FF2B5EF4-FFF2-40B4-BE49-F238E27FC236}">
                <a16:creationId xmlns:a16="http://schemas.microsoft.com/office/drawing/2014/main" id="{89D0B38E-2645-3817-B971-E53B3A130EB6}"/>
              </a:ext>
            </a:extLst>
          </p:cNvPr>
          <p:cNvSpPr>
            <a:spLocks/>
          </p:cNvSpPr>
          <p:nvPr/>
        </p:nvSpPr>
        <p:spPr bwMode="auto">
          <a:xfrm>
            <a:off x="6768856" y="5246019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1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0" name="AutoShape 44">
            <a:extLst>
              <a:ext uri="{FF2B5EF4-FFF2-40B4-BE49-F238E27FC236}">
                <a16:creationId xmlns:a16="http://schemas.microsoft.com/office/drawing/2014/main" id="{6067E51E-E7E0-4602-E52B-C021DC8EA349}"/>
              </a:ext>
            </a:extLst>
          </p:cNvPr>
          <p:cNvSpPr>
            <a:spLocks/>
          </p:cNvSpPr>
          <p:nvPr/>
        </p:nvSpPr>
        <p:spPr bwMode="auto">
          <a:xfrm>
            <a:off x="7260098" y="5246688"/>
            <a:ext cx="500511" cy="50098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18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99181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223D3-4E08-B924-440F-4462D4D2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7CA3D-7674-9834-B588-1E07992C2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>
                <a:latin typeface="Arial" charset="0"/>
                <a:cs typeface="Arial" charset="0"/>
              </a:rPr>
              <a:t>T</a:t>
            </a:r>
            <a:r>
              <a:rPr lang="en-US" altLang="en-US" sz="3200" b="1" baseline="-25000" dirty="0">
                <a:latin typeface="Arial" charset="0"/>
                <a:cs typeface="Arial" charset="0"/>
              </a:rPr>
              <a:t>P</a:t>
            </a:r>
            <a:r>
              <a:rPr lang="en-US" altLang="en-US" sz="3200" dirty="0">
                <a:latin typeface="Arial" charset="0"/>
                <a:cs typeface="Arial" charset="0"/>
              </a:rPr>
              <a:t> is the running time on </a:t>
            </a:r>
            <a:r>
              <a:rPr lang="en-US" altLang="en-US" sz="3200" b="1" dirty="0">
                <a:latin typeface="Arial" charset="0"/>
                <a:cs typeface="Arial" charset="0"/>
              </a:rPr>
              <a:t>P</a:t>
            </a:r>
            <a:r>
              <a:rPr lang="en-US" altLang="en-US" sz="3200" dirty="0">
                <a:latin typeface="Arial" charset="0"/>
                <a:cs typeface="Arial" charset="0"/>
              </a:rPr>
              <a:t> processors</a:t>
            </a:r>
          </a:p>
          <a:p>
            <a:r>
              <a:rPr lang="en-US" altLang="en-US" sz="3200" dirty="0">
                <a:solidFill>
                  <a:schemeClr val="accent2"/>
                </a:solidFill>
                <a:latin typeface="Arial" charset="0"/>
                <a:cs typeface="Arial" charset="0"/>
              </a:rPr>
              <a:t>Work</a:t>
            </a:r>
            <a:r>
              <a:rPr lang="en-US" altLang="en-US" sz="3200" dirty="0">
                <a:latin typeface="Arial" charset="0"/>
                <a:cs typeface="Arial" charset="0"/>
              </a:rPr>
              <a:t>: How long it would take one processor: </a:t>
            </a:r>
            <a:r>
              <a:rPr lang="en-US" altLang="en-US" sz="32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3200" b="1" baseline="-25000" dirty="0">
                <a:solidFill>
                  <a:schemeClr val="accent2"/>
                </a:solidFill>
                <a:latin typeface="Arial" charset="0"/>
                <a:cs typeface="Arial" charset="0"/>
              </a:rPr>
              <a:t>1</a:t>
            </a:r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sz="3200" dirty="0">
                <a:solidFill>
                  <a:schemeClr val="accent2"/>
                </a:solidFill>
                <a:latin typeface="Arial" charset="0"/>
                <a:cs typeface="Arial" charset="0"/>
              </a:rPr>
              <a:t>Span</a:t>
            </a:r>
            <a:r>
              <a:rPr lang="en-US" altLang="en-US" sz="3200" dirty="0">
                <a:latin typeface="Arial" charset="0"/>
                <a:cs typeface="Arial" charset="0"/>
              </a:rPr>
              <a:t>: How long it would take with infinite processors: </a:t>
            </a:r>
            <a:r>
              <a:rPr lang="en-US" altLang="en-US" sz="32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3200" b="1" baseline="-25000" dirty="0">
                <a:solidFill>
                  <a:schemeClr val="accent2"/>
                </a:solidFill>
                <a:latin typeface="Arial" charset="0"/>
                <a:cs typeface="Arial" charset="0"/>
                <a:sym typeface="Symbol" pitchFamily="18" charset="2"/>
              </a:rPr>
              <a:t></a:t>
            </a:r>
            <a:endParaRPr lang="en-US" altLang="en-US" sz="3200" b="1" baseline="-250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r>
              <a:rPr lang="en-US" altLang="en-US" dirty="0">
                <a:latin typeface="Arial" charset="0"/>
                <a:cs typeface="Arial" charset="0"/>
              </a:rPr>
              <a:t>Goal:  parallel algorithm with T</a:t>
            </a:r>
            <a:r>
              <a:rPr lang="en-US" altLang="en-US" baseline="-25000" dirty="0">
                <a:latin typeface="Arial" charset="0"/>
                <a:cs typeface="Arial" charset="0"/>
              </a:rPr>
              <a:t>P</a:t>
            </a:r>
            <a:r>
              <a:rPr lang="en-US" altLang="en-US" dirty="0">
                <a:latin typeface="Arial" charset="0"/>
                <a:cs typeface="Arial" charset="0"/>
              </a:rPr>
              <a:t>≈T</a:t>
            </a:r>
            <a:r>
              <a:rPr lang="en-US" altLang="en-US" baseline="-25000" dirty="0">
                <a:latin typeface="Arial" charset="0"/>
                <a:cs typeface="Arial" charset="0"/>
              </a:rPr>
              <a:t>1</a:t>
            </a:r>
            <a:r>
              <a:rPr lang="en-US" altLang="en-US" dirty="0">
                <a:latin typeface="Arial" charset="0"/>
                <a:cs typeface="Arial" charset="0"/>
              </a:rPr>
              <a:t>/P</a:t>
            </a:r>
          </a:p>
          <a:p>
            <a:r>
              <a:rPr lang="en-US" altLang="en-US" sz="3200" dirty="0">
                <a:latin typeface="Arial" charset="0"/>
                <a:cs typeface="Arial" charset="0"/>
              </a:rPr>
              <a:t>Assume P &lt;&lt; 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CC636-1E19-B93A-BAB9-7E8B4569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11/21/2022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4B6B0-F26B-AD6C-6E2C-6D696341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519C8-C74F-0206-6527-E9AB95C3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34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1390</Words>
  <Application>Microsoft Office PowerPoint</Application>
  <PresentationFormat>On-screen Show (4:3)</PresentationFormat>
  <Paragraphs>428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Arial Bold</vt:lpstr>
      <vt:lpstr>Calibri</vt:lpstr>
      <vt:lpstr>Cambria Math</vt:lpstr>
      <vt:lpstr>Courier New</vt:lpstr>
      <vt:lpstr>Helvetica</vt:lpstr>
      <vt:lpstr>Symbol</vt:lpstr>
      <vt:lpstr>Times New Roman</vt:lpstr>
      <vt:lpstr>Times New Roman Bold</vt:lpstr>
      <vt:lpstr>Office Theme</vt:lpstr>
      <vt:lpstr>CSE 332: Data Structures and Parallelism</vt:lpstr>
      <vt:lpstr>Announcements  </vt:lpstr>
      <vt:lpstr>Data Parallel Programming</vt:lpstr>
      <vt:lpstr>Parallel Prefix</vt:lpstr>
      <vt:lpstr>First Pass:  Sum</vt:lpstr>
      <vt:lpstr>2nd Pass:  Use Sum for Prefix-Sum</vt:lpstr>
      <vt:lpstr>Parallel Prefix, Generalized</vt:lpstr>
      <vt:lpstr>Parallel Pack</vt:lpstr>
      <vt:lpstr>Parallel Algorithms</vt:lpstr>
      <vt:lpstr>Parallel Sorting</vt:lpstr>
      <vt:lpstr>Sequential Quicksort</vt:lpstr>
      <vt:lpstr>Avoiding bad cases for quicksort</vt:lpstr>
      <vt:lpstr>Parallel Quicksort</vt:lpstr>
      <vt:lpstr>Parallel Partition</vt:lpstr>
      <vt:lpstr>Parallel Partition</vt:lpstr>
      <vt:lpstr>Parallel Quicksort</vt:lpstr>
      <vt:lpstr>Implementation</vt:lpstr>
      <vt:lpstr>Sequential Mergesort</vt:lpstr>
      <vt:lpstr>Parallel Mergesort</vt:lpstr>
      <vt:lpstr>Parallel Merge</vt:lpstr>
      <vt:lpstr>Parallel Merge</vt:lpstr>
      <vt:lpstr>Parallel Merge: n items with p threads</vt:lpstr>
      <vt:lpstr>Finding the starting point</vt:lpstr>
      <vt:lpstr>Parallel Quicksort and Mergesort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and Parallelism</dc:title>
  <dc:creator>Richard Anderson</dc:creator>
  <cp:lastModifiedBy>Richard Anderson</cp:lastModifiedBy>
  <cp:revision>13</cp:revision>
  <cp:lastPrinted>2014-01-05T21:20:15Z</cp:lastPrinted>
  <dcterms:created xsi:type="dcterms:W3CDTF">2002-03-26T00:11:56Z</dcterms:created>
  <dcterms:modified xsi:type="dcterms:W3CDTF">2022-11-21T19:21:33Z</dcterms:modified>
</cp:coreProperties>
</file>