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3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4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6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7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8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9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0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11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2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notesSlides/notesSlide13.xml" ContentType="application/vnd.openxmlformats-officedocument.presentationml.notesSlide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4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15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16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notesSlides/notesSlide17.xml" ContentType="application/vnd.openxmlformats-officedocument.presentationml.notesSlide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notesSlides/notesSlide18.xml" ContentType="application/vnd.openxmlformats-officedocument.presentationml.notesSlide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9" r:id="rId3"/>
    <p:sldId id="620" r:id="rId4"/>
    <p:sldId id="575" r:id="rId5"/>
    <p:sldId id="607" r:id="rId6"/>
    <p:sldId id="576" r:id="rId7"/>
    <p:sldId id="577" r:id="rId8"/>
    <p:sldId id="608" r:id="rId9"/>
    <p:sldId id="609" r:id="rId10"/>
    <p:sldId id="610" r:id="rId11"/>
    <p:sldId id="611" r:id="rId12"/>
    <p:sldId id="612" r:id="rId13"/>
    <p:sldId id="613" r:id="rId14"/>
    <p:sldId id="614" r:id="rId15"/>
    <p:sldId id="615" r:id="rId16"/>
    <p:sldId id="616" r:id="rId17"/>
    <p:sldId id="617" r:id="rId18"/>
    <p:sldId id="618" r:id="rId19"/>
    <p:sldId id="619" r:id="rId20"/>
    <p:sldId id="589" r:id="rId21"/>
    <p:sldId id="590" r:id="rId22"/>
    <p:sldId id="591" r:id="rId23"/>
    <p:sldId id="592" r:id="rId24"/>
    <p:sldId id="593" r:id="rId25"/>
    <p:sldId id="594" r:id="rId26"/>
    <p:sldId id="595" r:id="rId27"/>
    <p:sldId id="596" r:id="rId28"/>
    <p:sldId id="597" r:id="rId29"/>
    <p:sldId id="598" r:id="rId30"/>
    <p:sldId id="599" r:id="rId31"/>
    <p:sldId id="600" r:id="rId32"/>
    <p:sldId id="601" r:id="rId33"/>
    <p:sldId id="602" r:id="rId34"/>
    <p:sldId id="603" r:id="rId35"/>
    <p:sldId id="604" r:id="rId36"/>
    <p:sldId id="605" r:id="rId37"/>
    <p:sldId id="606" r:id="rId38"/>
  </p:sldIdLst>
  <p:sldSz cx="9144000" cy="6858000" type="screen4x3"/>
  <p:notesSz cx="6985000" cy="9283700"/>
  <p:custDataLst>
    <p:tags r:id="rId41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80512" autoAdjust="0"/>
  </p:normalViewPr>
  <p:slideViewPr>
    <p:cSldViewPr>
      <p:cViewPr varScale="1">
        <p:scale>
          <a:sx n="110" d="100"/>
          <a:sy n="110" d="100"/>
        </p:scale>
        <p:origin x="4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1D3DD-2180-4883-AD63-CED07EBE7176}" type="slidenum">
              <a:rPr lang="en-US" altLang="en-US" sz="1300" smtClean="0"/>
              <a:pPr/>
              <a:t>15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375670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0A006-D9ED-4B5B-B2C3-AD1DF4A1FF98}" type="slidenum">
              <a:rPr lang="en-US" altLang="en-US" sz="1300" smtClean="0">
                <a:latin typeface="Arial" charset="0"/>
                <a:cs typeface="Arial" charset="0"/>
              </a:rPr>
              <a:pPr/>
              <a:t>16</a:t>
            </a:fld>
            <a:endParaRPr lang="en-US" altLang="en-US" sz="13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87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7A47F-DACB-40A0-B853-E5A662FA28E2}" type="slidenum">
              <a:rPr lang="en-US" altLang="en-US" sz="1300" smtClean="0"/>
              <a:pPr/>
              <a:t>17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65987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53B615-31B0-4BAF-B629-530745BFEAAA}" type="slidenum">
              <a:rPr lang="en-US" altLang="en-US" sz="1300" smtClean="0"/>
              <a:pPr/>
              <a:t>18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5745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D3513-572A-44C9-BDE6-4628BFF67C3C}" type="slidenum">
              <a:rPr lang="en-US" altLang="en-US" sz="1300" smtClean="0"/>
              <a:pPr/>
              <a:t>19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89408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ACDDA4-2FBE-46BC-A675-5EE0E8E7229A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C4888B-BE47-4FD2-812B-17BC861F72FD}" type="slidenum">
              <a:rPr lang="en-US" altLang="en-US" sz="1300" smtClean="0"/>
              <a:pPr/>
              <a:t>20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28800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Change all +’s to “max” operations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596176-8CC2-4920-904E-3C10632A6153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15977E-335E-464E-8826-D9A7B0C9987D}" type="slidenum">
              <a:rPr lang="en-US" altLang="en-US" sz="1300" smtClean="0"/>
              <a:pPr/>
              <a:t>21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627121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Change all +’s to “max” operations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7923BF-C3AF-44BB-AB4D-9A4E6BF5AF0B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D93174-7665-4A67-A7CE-EC1995B64433}" type="slidenum">
              <a:rPr lang="en-US" altLang="en-US" sz="1300" smtClean="0"/>
              <a:pPr/>
              <a:t>23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87405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981E3F-C881-4238-838F-2BA23F732E5E}" type="slidenum">
              <a:rPr lang="en-US" altLang="en-US" sz="1300" smtClean="0"/>
              <a:pPr/>
              <a:t>25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28152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2D2679-2ABE-4131-8DF3-099D0495C1FF}" type="slidenum">
              <a:rPr lang="en-US" altLang="en-US" sz="1300" smtClean="0"/>
              <a:pPr/>
              <a:t>31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3885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C3FB3A-D02E-4ECF-89AA-0AEAF9D14D47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2</a:t>
            </a:fld>
            <a:endParaRPr lang="en-US" altLang="en-US" sz="13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Example:  T_inf = 5s, T_4 = 25s, T_1 = 100s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493BB1-B8F4-4ECD-8D85-473458019D20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002451-AEF1-47AB-980D-EC8FCA92032B}" type="slidenum">
              <a:rPr lang="en-US" altLang="en-US" sz="1300" smtClean="0"/>
              <a:pPr/>
              <a:t>32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91491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1. is better for large P, 2. better for large P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9BA2A-119C-487C-A89F-E6D4DB08698C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2D979-3F87-4906-927D-34E139E41775}" type="slidenum">
              <a:rPr lang="en-US" altLang="en-US" sz="1300" smtClean="0"/>
              <a:pPr/>
              <a:t>33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8631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Examples?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3DECF8-875E-4FAA-BD93-C4713669938B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5216FB-A6FC-4DED-9CAA-A666476CE5F8}" type="slidenum">
              <a:rPr lang="en-US" altLang="en-US" sz="1300" smtClean="0"/>
              <a:pPr/>
              <a:t>34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423289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Examples?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471FC-87AB-40FD-A013-1C1F9A1C96BE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B24E6-319A-4C94-8E7E-C77D4F24EE81}" type="slidenum">
              <a:rPr lang="en-US" altLang="en-US" sz="1300" smtClean="0"/>
              <a:pPr/>
              <a:t>35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4690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S is about 0.1  -&gt; roughy 90%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D5282E-D117-4F63-AA00-1B03C7C56123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94BE12-4F23-4221-8A8C-FC0A75335CFA}" type="slidenum">
              <a:rPr lang="en-US" altLang="en-US" sz="1300" smtClean="0"/>
              <a:pPr/>
              <a:t>36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787874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S is about 0.1  -&gt; roughy 90%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44C6C4-4BDA-450D-8684-684FC23F15F5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9FCBA5-7EA8-4E51-9C88-62AF84D25673}" type="slidenum">
              <a:rPr lang="en-US" altLang="en-US" sz="1300" smtClean="0"/>
              <a:pPr/>
              <a:t>37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18796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EDBADF-2098-471F-84A4-974D6AACDEF4}" type="slidenum">
              <a:rPr lang="en-US" altLang="en-US" sz="1300" smtClean="0">
                <a:latin typeface="Arial" charset="0"/>
                <a:cs typeface="Arial" charset="0"/>
              </a:rPr>
              <a:pPr/>
              <a:t>4</a:t>
            </a:fld>
            <a:endParaRPr lang="en-US" altLang="en-US" sz="13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2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B573A3-A76A-4C86-82E3-2DB1060B77CA}" type="slidenum">
              <a:rPr lang="en-US" altLang="en-US" sz="1300" smtClean="0"/>
              <a:pPr/>
              <a:t>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07628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1B0616-D019-458E-AE16-E94BFD7B84DC}" type="slidenum">
              <a:rPr lang="en-US" altLang="en-US" sz="1300" smtClean="0"/>
              <a:pPr/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82236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115A9A-8D3C-4D13-941F-CB0B0B64509A}" type="slidenum">
              <a:rPr lang="en-US" altLang="en-US" sz="1300" smtClean="0"/>
              <a:pPr/>
              <a:t>10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85855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612291-94FD-40DC-9CFA-F7788CCE6B0D}" type="datetime1">
              <a:rPr lang="en-US" altLang="en-US" sz="1300" smtClean="0"/>
              <a:t>11/15/2022</a:t>
            </a:fld>
            <a:endParaRPr lang="en-US" altLang="en-US" sz="130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F82B8F-3224-4C05-9FD6-A772B18C496D}" type="slidenum">
              <a:rPr lang="en-US" altLang="en-US" sz="1300" smtClean="0"/>
              <a:pPr/>
              <a:t>11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09902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C96597-C081-4F80-847A-25934C9F1E8F}" type="slidenum">
              <a:rPr lang="en-US" altLang="en-US" sz="1300" smtClean="0"/>
              <a:pPr/>
              <a:t>12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8691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957DB-069B-4147-9BFE-F7507910C1E0}" type="slidenum">
              <a:rPr lang="en-US" altLang="en-US" sz="1300" smtClean="0"/>
              <a:pPr/>
              <a:t>14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0412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70.xml"/><Relationship Id="rId21" Type="http://schemas.openxmlformats.org/officeDocument/2006/relationships/tags" Target="../tags/tag165.xml"/><Relationship Id="rId42" Type="http://schemas.openxmlformats.org/officeDocument/2006/relationships/tags" Target="../tags/tag186.xml"/><Relationship Id="rId47" Type="http://schemas.openxmlformats.org/officeDocument/2006/relationships/tags" Target="../tags/tag191.xml"/><Relationship Id="rId63" Type="http://schemas.openxmlformats.org/officeDocument/2006/relationships/tags" Target="../tags/tag207.xml"/><Relationship Id="rId68" Type="http://schemas.openxmlformats.org/officeDocument/2006/relationships/tags" Target="../tags/tag212.xml"/><Relationship Id="rId84" Type="http://schemas.openxmlformats.org/officeDocument/2006/relationships/tags" Target="../tags/tag228.xml"/><Relationship Id="rId89" Type="http://schemas.openxmlformats.org/officeDocument/2006/relationships/tags" Target="../tags/tag233.xml"/><Relationship Id="rId16" Type="http://schemas.openxmlformats.org/officeDocument/2006/relationships/tags" Target="../tags/tag160.xml"/><Relationship Id="rId107" Type="http://schemas.openxmlformats.org/officeDocument/2006/relationships/tags" Target="../tags/tag251.xml"/><Relationship Id="rId11" Type="http://schemas.openxmlformats.org/officeDocument/2006/relationships/tags" Target="../tags/tag155.xml"/><Relationship Id="rId32" Type="http://schemas.openxmlformats.org/officeDocument/2006/relationships/tags" Target="../tags/tag176.xml"/><Relationship Id="rId37" Type="http://schemas.openxmlformats.org/officeDocument/2006/relationships/tags" Target="../tags/tag181.xml"/><Relationship Id="rId53" Type="http://schemas.openxmlformats.org/officeDocument/2006/relationships/tags" Target="../tags/tag197.xml"/><Relationship Id="rId58" Type="http://schemas.openxmlformats.org/officeDocument/2006/relationships/tags" Target="../tags/tag202.xml"/><Relationship Id="rId74" Type="http://schemas.openxmlformats.org/officeDocument/2006/relationships/tags" Target="../tags/tag218.xml"/><Relationship Id="rId79" Type="http://schemas.openxmlformats.org/officeDocument/2006/relationships/tags" Target="../tags/tag223.xml"/><Relationship Id="rId102" Type="http://schemas.openxmlformats.org/officeDocument/2006/relationships/tags" Target="../tags/tag246.xml"/><Relationship Id="rId5" Type="http://schemas.openxmlformats.org/officeDocument/2006/relationships/tags" Target="../tags/tag149.xml"/><Relationship Id="rId90" Type="http://schemas.openxmlformats.org/officeDocument/2006/relationships/tags" Target="../tags/tag234.xml"/><Relationship Id="rId95" Type="http://schemas.openxmlformats.org/officeDocument/2006/relationships/tags" Target="../tags/tag239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43" Type="http://schemas.openxmlformats.org/officeDocument/2006/relationships/tags" Target="../tags/tag187.xml"/><Relationship Id="rId48" Type="http://schemas.openxmlformats.org/officeDocument/2006/relationships/tags" Target="../tags/tag192.xml"/><Relationship Id="rId64" Type="http://schemas.openxmlformats.org/officeDocument/2006/relationships/tags" Target="../tags/tag208.xml"/><Relationship Id="rId69" Type="http://schemas.openxmlformats.org/officeDocument/2006/relationships/tags" Target="../tags/tag213.xml"/><Relationship Id="rId80" Type="http://schemas.openxmlformats.org/officeDocument/2006/relationships/tags" Target="../tags/tag224.xml"/><Relationship Id="rId85" Type="http://schemas.openxmlformats.org/officeDocument/2006/relationships/tags" Target="../tags/tag229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33" Type="http://schemas.openxmlformats.org/officeDocument/2006/relationships/tags" Target="../tags/tag177.xml"/><Relationship Id="rId38" Type="http://schemas.openxmlformats.org/officeDocument/2006/relationships/tags" Target="../tags/tag182.xml"/><Relationship Id="rId59" Type="http://schemas.openxmlformats.org/officeDocument/2006/relationships/tags" Target="../tags/tag203.xml"/><Relationship Id="rId103" Type="http://schemas.openxmlformats.org/officeDocument/2006/relationships/tags" Target="../tags/tag247.xml"/><Relationship Id="rId108" Type="http://schemas.openxmlformats.org/officeDocument/2006/relationships/tags" Target="../tags/tag252.xml"/><Relationship Id="rId54" Type="http://schemas.openxmlformats.org/officeDocument/2006/relationships/tags" Target="../tags/tag198.xml"/><Relationship Id="rId70" Type="http://schemas.openxmlformats.org/officeDocument/2006/relationships/tags" Target="../tags/tag214.xml"/><Relationship Id="rId75" Type="http://schemas.openxmlformats.org/officeDocument/2006/relationships/tags" Target="../tags/tag219.xml"/><Relationship Id="rId91" Type="http://schemas.openxmlformats.org/officeDocument/2006/relationships/tags" Target="../tags/tag235.xml"/><Relationship Id="rId96" Type="http://schemas.openxmlformats.org/officeDocument/2006/relationships/tags" Target="../tags/tag240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36" Type="http://schemas.openxmlformats.org/officeDocument/2006/relationships/tags" Target="../tags/tag180.xml"/><Relationship Id="rId49" Type="http://schemas.openxmlformats.org/officeDocument/2006/relationships/tags" Target="../tags/tag193.xml"/><Relationship Id="rId57" Type="http://schemas.openxmlformats.org/officeDocument/2006/relationships/tags" Target="../tags/tag201.xml"/><Relationship Id="rId106" Type="http://schemas.openxmlformats.org/officeDocument/2006/relationships/tags" Target="../tags/tag250.xml"/><Relationship Id="rId10" Type="http://schemas.openxmlformats.org/officeDocument/2006/relationships/tags" Target="../tags/tag154.xml"/><Relationship Id="rId31" Type="http://schemas.openxmlformats.org/officeDocument/2006/relationships/tags" Target="../tags/tag175.xml"/><Relationship Id="rId44" Type="http://schemas.openxmlformats.org/officeDocument/2006/relationships/tags" Target="../tags/tag188.xml"/><Relationship Id="rId52" Type="http://schemas.openxmlformats.org/officeDocument/2006/relationships/tags" Target="../tags/tag196.xml"/><Relationship Id="rId60" Type="http://schemas.openxmlformats.org/officeDocument/2006/relationships/tags" Target="../tags/tag204.xml"/><Relationship Id="rId65" Type="http://schemas.openxmlformats.org/officeDocument/2006/relationships/tags" Target="../tags/tag209.xml"/><Relationship Id="rId73" Type="http://schemas.openxmlformats.org/officeDocument/2006/relationships/tags" Target="../tags/tag217.xml"/><Relationship Id="rId78" Type="http://schemas.openxmlformats.org/officeDocument/2006/relationships/tags" Target="../tags/tag222.xml"/><Relationship Id="rId81" Type="http://schemas.openxmlformats.org/officeDocument/2006/relationships/tags" Target="../tags/tag225.xml"/><Relationship Id="rId86" Type="http://schemas.openxmlformats.org/officeDocument/2006/relationships/tags" Target="../tags/tag230.xml"/><Relationship Id="rId94" Type="http://schemas.openxmlformats.org/officeDocument/2006/relationships/tags" Target="../tags/tag238.xml"/><Relationship Id="rId99" Type="http://schemas.openxmlformats.org/officeDocument/2006/relationships/tags" Target="../tags/tag243.xml"/><Relationship Id="rId101" Type="http://schemas.openxmlformats.org/officeDocument/2006/relationships/tags" Target="../tags/tag245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39" Type="http://schemas.openxmlformats.org/officeDocument/2006/relationships/tags" Target="../tags/tag183.xml"/><Relationship Id="rId109" Type="http://schemas.openxmlformats.org/officeDocument/2006/relationships/tags" Target="../tags/tag253.xml"/><Relationship Id="rId34" Type="http://schemas.openxmlformats.org/officeDocument/2006/relationships/tags" Target="../tags/tag178.xml"/><Relationship Id="rId50" Type="http://schemas.openxmlformats.org/officeDocument/2006/relationships/tags" Target="../tags/tag194.xml"/><Relationship Id="rId55" Type="http://schemas.openxmlformats.org/officeDocument/2006/relationships/tags" Target="../tags/tag199.xml"/><Relationship Id="rId76" Type="http://schemas.openxmlformats.org/officeDocument/2006/relationships/tags" Target="../tags/tag220.xml"/><Relationship Id="rId97" Type="http://schemas.openxmlformats.org/officeDocument/2006/relationships/tags" Target="../tags/tag241.xml"/><Relationship Id="rId104" Type="http://schemas.openxmlformats.org/officeDocument/2006/relationships/tags" Target="../tags/tag248.xml"/><Relationship Id="rId7" Type="http://schemas.openxmlformats.org/officeDocument/2006/relationships/tags" Target="../tags/tag151.xml"/><Relationship Id="rId71" Type="http://schemas.openxmlformats.org/officeDocument/2006/relationships/tags" Target="../tags/tag215.xml"/><Relationship Id="rId92" Type="http://schemas.openxmlformats.org/officeDocument/2006/relationships/tags" Target="../tags/tag236.xml"/><Relationship Id="rId2" Type="http://schemas.openxmlformats.org/officeDocument/2006/relationships/tags" Target="../tags/tag146.xml"/><Relationship Id="rId29" Type="http://schemas.openxmlformats.org/officeDocument/2006/relationships/tags" Target="../tags/tag173.xml"/><Relationship Id="rId24" Type="http://schemas.openxmlformats.org/officeDocument/2006/relationships/tags" Target="../tags/tag168.xml"/><Relationship Id="rId40" Type="http://schemas.openxmlformats.org/officeDocument/2006/relationships/tags" Target="../tags/tag184.xml"/><Relationship Id="rId45" Type="http://schemas.openxmlformats.org/officeDocument/2006/relationships/tags" Target="../tags/tag189.xml"/><Relationship Id="rId66" Type="http://schemas.openxmlformats.org/officeDocument/2006/relationships/tags" Target="../tags/tag210.xml"/><Relationship Id="rId87" Type="http://schemas.openxmlformats.org/officeDocument/2006/relationships/tags" Target="../tags/tag231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205.xml"/><Relationship Id="rId82" Type="http://schemas.openxmlformats.org/officeDocument/2006/relationships/tags" Target="../tags/tag226.xml"/><Relationship Id="rId19" Type="http://schemas.openxmlformats.org/officeDocument/2006/relationships/tags" Target="../tags/tag163.xml"/><Relationship Id="rId14" Type="http://schemas.openxmlformats.org/officeDocument/2006/relationships/tags" Target="../tags/tag158.xml"/><Relationship Id="rId30" Type="http://schemas.openxmlformats.org/officeDocument/2006/relationships/tags" Target="../tags/tag174.xml"/><Relationship Id="rId35" Type="http://schemas.openxmlformats.org/officeDocument/2006/relationships/tags" Target="../tags/tag179.xml"/><Relationship Id="rId56" Type="http://schemas.openxmlformats.org/officeDocument/2006/relationships/tags" Target="../tags/tag200.xml"/><Relationship Id="rId77" Type="http://schemas.openxmlformats.org/officeDocument/2006/relationships/tags" Target="../tags/tag221.xml"/><Relationship Id="rId100" Type="http://schemas.openxmlformats.org/officeDocument/2006/relationships/tags" Target="../tags/tag244.xml"/><Relationship Id="rId105" Type="http://schemas.openxmlformats.org/officeDocument/2006/relationships/tags" Target="../tags/tag249.xml"/><Relationship Id="rId8" Type="http://schemas.openxmlformats.org/officeDocument/2006/relationships/tags" Target="../tags/tag152.xml"/><Relationship Id="rId51" Type="http://schemas.openxmlformats.org/officeDocument/2006/relationships/tags" Target="../tags/tag195.xml"/><Relationship Id="rId72" Type="http://schemas.openxmlformats.org/officeDocument/2006/relationships/tags" Target="../tags/tag216.xml"/><Relationship Id="rId93" Type="http://schemas.openxmlformats.org/officeDocument/2006/relationships/tags" Target="../tags/tag237.xml"/><Relationship Id="rId98" Type="http://schemas.openxmlformats.org/officeDocument/2006/relationships/tags" Target="../tags/tag242.xml"/><Relationship Id="rId3" Type="http://schemas.openxmlformats.org/officeDocument/2006/relationships/tags" Target="../tags/tag147.xml"/><Relationship Id="rId25" Type="http://schemas.openxmlformats.org/officeDocument/2006/relationships/tags" Target="../tags/tag169.xml"/><Relationship Id="rId46" Type="http://schemas.openxmlformats.org/officeDocument/2006/relationships/tags" Target="../tags/tag190.xml"/><Relationship Id="rId67" Type="http://schemas.openxmlformats.org/officeDocument/2006/relationships/tags" Target="../tags/tag211.xml"/><Relationship Id="rId20" Type="http://schemas.openxmlformats.org/officeDocument/2006/relationships/tags" Target="../tags/tag164.xml"/><Relationship Id="rId41" Type="http://schemas.openxmlformats.org/officeDocument/2006/relationships/tags" Target="../tags/tag185.xml"/><Relationship Id="rId62" Type="http://schemas.openxmlformats.org/officeDocument/2006/relationships/tags" Target="../tags/tag206.xml"/><Relationship Id="rId83" Type="http://schemas.openxmlformats.org/officeDocument/2006/relationships/tags" Target="../tags/tag227.xml"/><Relationship Id="rId88" Type="http://schemas.openxmlformats.org/officeDocument/2006/relationships/tags" Target="../tags/tag232.xml"/><Relationship Id="rId111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285.xml"/><Relationship Id="rId21" Type="http://schemas.openxmlformats.org/officeDocument/2006/relationships/tags" Target="../tags/tag280.xml"/><Relationship Id="rId42" Type="http://schemas.openxmlformats.org/officeDocument/2006/relationships/tags" Target="../tags/tag301.xml"/><Relationship Id="rId47" Type="http://schemas.openxmlformats.org/officeDocument/2006/relationships/tags" Target="../tags/tag306.xml"/><Relationship Id="rId63" Type="http://schemas.openxmlformats.org/officeDocument/2006/relationships/tags" Target="../tags/tag322.xml"/><Relationship Id="rId68" Type="http://schemas.openxmlformats.org/officeDocument/2006/relationships/tags" Target="../tags/tag327.xml"/><Relationship Id="rId84" Type="http://schemas.openxmlformats.org/officeDocument/2006/relationships/tags" Target="../tags/tag343.xml"/><Relationship Id="rId89" Type="http://schemas.openxmlformats.org/officeDocument/2006/relationships/tags" Target="../tags/tag348.xml"/><Relationship Id="rId112" Type="http://schemas.openxmlformats.org/officeDocument/2006/relationships/slideLayout" Target="../slideLayouts/slideLayout2.xml"/><Relationship Id="rId16" Type="http://schemas.openxmlformats.org/officeDocument/2006/relationships/tags" Target="../tags/tag275.xml"/><Relationship Id="rId107" Type="http://schemas.openxmlformats.org/officeDocument/2006/relationships/tags" Target="../tags/tag366.xml"/><Relationship Id="rId11" Type="http://schemas.openxmlformats.org/officeDocument/2006/relationships/tags" Target="../tags/tag270.xml"/><Relationship Id="rId32" Type="http://schemas.openxmlformats.org/officeDocument/2006/relationships/tags" Target="../tags/tag291.xml"/><Relationship Id="rId37" Type="http://schemas.openxmlformats.org/officeDocument/2006/relationships/tags" Target="../tags/tag296.xml"/><Relationship Id="rId53" Type="http://schemas.openxmlformats.org/officeDocument/2006/relationships/tags" Target="../tags/tag312.xml"/><Relationship Id="rId58" Type="http://schemas.openxmlformats.org/officeDocument/2006/relationships/tags" Target="../tags/tag317.xml"/><Relationship Id="rId74" Type="http://schemas.openxmlformats.org/officeDocument/2006/relationships/tags" Target="../tags/tag333.xml"/><Relationship Id="rId79" Type="http://schemas.openxmlformats.org/officeDocument/2006/relationships/tags" Target="../tags/tag338.xml"/><Relationship Id="rId102" Type="http://schemas.openxmlformats.org/officeDocument/2006/relationships/tags" Target="../tags/tag361.xml"/><Relationship Id="rId5" Type="http://schemas.openxmlformats.org/officeDocument/2006/relationships/tags" Target="../tags/tag264.xml"/><Relationship Id="rId90" Type="http://schemas.openxmlformats.org/officeDocument/2006/relationships/tags" Target="../tags/tag349.xml"/><Relationship Id="rId95" Type="http://schemas.openxmlformats.org/officeDocument/2006/relationships/tags" Target="../tags/tag354.xml"/><Relationship Id="rId22" Type="http://schemas.openxmlformats.org/officeDocument/2006/relationships/tags" Target="../tags/tag281.xml"/><Relationship Id="rId27" Type="http://schemas.openxmlformats.org/officeDocument/2006/relationships/tags" Target="../tags/tag286.xml"/><Relationship Id="rId43" Type="http://schemas.openxmlformats.org/officeDocument/2006/relationships/tags" Target="../tags/tag302.xml"/><Relationship Id="rId48" Type="http://schemas.openxmlformats.org/officeDocument/2006/relationships/tags" Target="../tags/tag307.xml"/><Relationship Id="rId64" Type="http://schemas.openxmlformats.org/officeDocument/2006/relationships/tags" Target="../tags/tag323.xml"/><Relationship Id="rId69" Type="http://schemas.openxmlformats.org/officeDocument/2006/relationships/tags" Target="../tags/tag328.xml"/><Relationship Id="rId113" Type="http://schemas.openxmlformats.org/officeDocument/2006/relationships/notesSlide" Target="../notesSlides/notesSlide9.xml"/><Relationship Id="rId80" Type="http://schemas.openxmlformats.org/officeDocument/2006/relationships/tags" Target="../tags/tag339.xml"/><Relationship Id="rId85" Type="http://schemas.openxmlformats.org/officeDocument/2006/relationships/tags" Target="../tags/tag344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33" Type="http://schemas.openxmlformats.org/officeDocument/2006/relationships/tags" Target="../tags/tag292.xml"/><Relationship Id="rId38" Type="http://schemas.openxmlformats.org/officeDocument/2006/relationships/tags" Target="../tags/tag297.xml"/><Relationship Id="rId59" Type="http://schemas.openxmlformats.org/officeDocument/2006/relationships/tags" Target="../tags/tag318.xml"/><Relationship Id="rId103" Type="http://schemas.openxmlformats.org/officeDocument/2006/relationships/tags" Target="../tags/tag362.xml"/><Relationship Id="rId108" Type="http://schemas.openxmlformats.org/officeDocument/2006/relationships/tags" Target="../tags/tag367.xml"/><Relationship Id="rId54" Type="http://schemas.openxmlformats.org/officeDocument/2006/relationships/tags" Target="../tags/tag313.xml"/><Relationship Id="rId70" Type="http://schemas.openxmlformats.org/officeDocument/2006/relationships/tags" Target="../tags/tag329.xml"/><Relationship Id="rId75" Type="http://schemas.openxmlformats.org/officeDocument/2006/relationships/tags" Target="../tags/tag334.xml"/><Relationship Id="rId91" Type="http://schemas.openxmlformats.org/officeDocument/2006/relationships/tags" Target="../tags/tag350.xml"/><Relationship Id="rId96" Type="http://schemas.openxmlformats.org/officeDocument/2006/relationships/tags" Target="../tags/tag355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28" Type="http://schemas.openxmlformats.org/officeDocument/2006/relationships/tags" Target="../tags/tag287.xml"/><Relationship Id="rId36" Type="http://schemas.openxmlformats.org/officeDocument/2006/relationships/tags" Target="../tags/tag295.xml"/><Relationship Id="rId49" Type="http://schemas.openxmlformats.org/officeDocument/2006/relationships/tags" Target="../tags/tag308.xml"/><Relationship Id="rId57" Type="http://schemas.openxmlformats.org/officeDocument/2006/relationships/tags" Target="../tags/tag316.xml"/><Relationship Id="rId106" Type="http://schemas.openxmlformats.org/officeDocument/2006/relationships/tags" Target="../tags/tag365.xml"/><Relationship Id="rId10" Type="http://schemas.openxmlformats.org/officeDocument/2006/relationships/tags" Target="../tags/tag269.xml"/><Relationship Id="rId31" Type="http://schemas.openxmlformats.org/officeDocument/2006/relationships/tags" Target="../tags/tag290.xml"/><Relationship Id="rId44" Type="http://schemas.openxmlformats.org/officeDocument/2006/relationships/tags" Target="../tags/tag303.xml"/><Relationship Id="rId52" Type="http://schemas.openxmlformats.org/officeDocument/2006/relationships/tags" Target="../tags/tag311.xml"/><Relationship Id="rId60" Type="http://schemas.openxmlformats.org/officeDocument/2006/relationships/tags" Target="../tags/tag319.xml"/><Relationship Id="rId65" Type="http://schemas.openxmlformats.org/officeDocument/2006/relationships/tags" Target="../tags/tag324.xml"/><Relationship Id="rId73" Type="http://schemas.openxmlformats.org/officeDocument/2006/relationships/tags" Target="../tags/tag332.xml"/><Relationship Id="rId78" Type="http://schemas.openxmlformats.org/officeDocument/2006/relationships/tags" Target="../tags/tag337.xml"/><Relationship Id="rId81" Type="http://schemas.openxmlformats.org/officeDocument/2006/relationships/tags" Target="../tags/tag340.xml"/><Relationship Id="rId86" Type="http://schemas.openxmlformats.org/officeDocument/2006/relationships/tags" Target="../tags/tag345.xml"/><Relationship Id="rId94" Type="http://schemas.openxmlformats.org/officeDocument/2006/relationships/tags" Target="../tags/tag353.xml"/><Relationship Id="rId99" Type="http://schemas.openxmlformats.org/officeDocument/2006/relationships/tags" Target="../tags/tag358.xml"/><Relationship Id="rId101" Type="http://schemas.openxmlformats.org/officeDocument/2006/relationships/tags" Target="../tags/tag360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39" Type="http://schemas.openxmlformats.org/officeDocument/2006/relationships/tags" Target="../tags/tag298.xml"/><Relationship Id="rId109" Type="http://schemas.openxmlformats.org/officeDocument/2006/relationships/tags" Target="../tags/tag368.xml"/><Relationship Id="rId34" Type="http://schemas.openxmlformats.org/officeDocument/2006/relationships/tags" Target="../tags/tag293.xml"/><Relationship Id="rId50" Type="http://schemas.openxmlformats.org/officeDocument/2006/relationships/tags" Target="../tags/tag309.xml"/><Relationship Id="rId55" Type="http://schemas.openxmlformats.org/officeDocument/2006/relationships/tags" Target="../tags/tag314.xml"/><Relationship Id="rId76" Type="http://schemas.openxmlformats.org/officeDocument/2006/relationships/tags" Target="../tags/tag335.xml"/><Relationship Id="rId97" Type="http://schemas.openxmlformats.org/officeDocument/2006/relationships/tags" Target="../tags/tag356.xml"/><Relationship Id="rId104" Type="http://schemas.openxmlformats.org/officeDocument/2006/relationships/tags" Target="../tags/tag363.xml"/><Relationship Id="rId7" Type="http://schemas.openxmlformats.org/officeDocument/2006/relationships/tags" Target="../tags/tag266.xml"/><Relationship Id="rId71" Type="http://schemas.openxmlformats.org/officeDocument/2006/relationships/tags" Target="../tags/tag330.xml"/><Relationship Id="rId92" Type="http://schemas.openxmlformats.org/officeDocument/2006/relationships/tags" Target="../tags/tag351.xml"/><Relationship Id="rId2" Type="http://schemas.openxmlformats.org/officeDocument/2006/relationships/tags" Target="../tags/tag261.xml"/><Relationship Id="rId29" Type="http://schemas.openxmlformats.org/officeDocument/2006/relationships/tags" Target="../tags/tag288.xml"/><Relationship Id="rId24" Type="http://schemas.openxmlformats.org/officeDocument/2006/relationships/tags" Target="../tags/tag283.xml"/><Relationship Id="rId40" Type="http://schemas.openxmlformats.org/officeDocument/2006/relationships/tags" Target="../tags/tag299.xml"/><Relationship Id="rId45" Type="http://schemas.openxmlformats.org/officeDocument/2006/relationships/tags" Target="../tags/tag304.xml"/><Relationship Id="rId66" Type="http://schemas.openxmlformats.org/officeDocument/2006/relationships/tags" Target="../tags/tag325.xml"/><Relationship Id="rId87" Type="http://schemas.openxmlformats.org/officeDocument/2006/relationships/tags" Target="../tags/tag346.xml"/><Relationship Id="rId110" Type="http://schemas.openxmlformats.org/officeDocument/2006/relationships/tags" Target="../tags/tag369.xml"/><Relationship Id="rId61" Type="http://schemas.openxmlformats.org/officeDocument/2006/relationships/tags" Target="../tags/tag320.xml"/><Relationship Id="rId82" Type="http://schemas.openxmlformats.org/officeDocument/2006/relationships/tags" Target="../tags/tag341.xml"/><Relationship Id="rId19" Type="http://schemas.openxmlformats.org/officeDocument/2006/relationships/tags" Target="../tags/tag278.xml"/><Relationship Id="rId14" Type="http://schemas.openxmlformats.org/officeDocument/2006/relationships/tags" Target="../tags/tag273.xml"/><Relationship Id="rId30" Type="http://schemas.openxmlformats.org/officeDocument/2006/relationships/tags" Target="../tags/tag289.xml"/><Relationship Id="rId35" Type="http://schemas.openxmlformats.org/officeDocument/2006/relationships/tags" Target="../tags/tag294.xml"/><Relationship Id="rId56" Type="http://schemas.openxmlformats.org/officeDocument/2006/relationships/tags" Target="../tags/tag315.xml"/><Relationship Id="rId77" Type="http://schemas.openxmlformats.org/officeDocument/2006/relationships/tags" Target="../tags/tag336.xml"/><Relationship Id="rId100" Type="http://schemas.openxmlformats.org/officeDocument/2006/relationships/tags" Target="../tags/tag359.xml"/><Relationship Id="rId105" Type="http://schemas.openxmlformats.org/officeDocument/2006/relationships/tags" Target="../tags/tag364.xml"/><Relationship Id="rId8" Type="http://schemas.openxmlformats.org/officeDocument/2006/relationships/tags" Target="../tags/tag267.xml"/><Relationship Id="rId51" Type="http://schemas.openxmlformats.org/officeDocument/2006/relationships/tags" Target="../tags/tag310.xml"/><Relationship Id="rId72" Type="http://schemas.openxmlformats.org/officeDocument/2006/relationships/tags" Target="../tags/tag331.xml"/><Relationship Id="rId93" Type="http://schemas.openxmlformats.org/officeDocument/2006/relationships/tags" Target="../tags/tag352.xml"/><Relationship Id="rId98" Type="http://schemas.openxmlformats.org/officeDocument/2006/relationships/tags" Target="../tags/tag357.xml"/><Relationship Id="rId3" Type="http://schemas.openxmlformats.org/officeDocument/2006/relationships/tags" Target="../tags/tag262.xml"/><Relationship Id="rId25" Type="http://schemas.openxmlformats.org/officeDocument/2006/relationships/tags" Target="../tags/tag284.xml"/><Relationship Id="rId46" Type="http://schemas.openxmlformats.org/officeDocument/2006/relationships/tags" Target="../tags/tag305.xml"/><Relationship Id="rId67" Type="http://schemas.openxmlformats.org/officeDocument/2006/relationships/tags" Target="../tags/tag326.xml"/><Relationship Id="rId20" Type="http://schemas.openxmlformats.org/officeDocument/2006/relationships/tags" Target="../tags/tag279.xml"/><Relationship Id="rId41" Type="http://schemas.openxmlformats.org/officeDocument/2006/relationships/tags" Target="../tags/tag300.xml"/><Relationship Id="rId62" Type="http://schemas.openxmlformats.org/officeDocument/2006/relationships/tags" Target="../tags/tag321.xml"/><Relationship Id="rId83" Type="http://schemas.openxmlformats.org/officeDocument/2006/relationships/tags" Target="../tags/tag342.xml"/><Relationship Id="rId88" Type="http://schemas.openxmlformats.org/officeDocument/2006/relationships/tags" Target="../tags/tag347.xml"/><Relationship Id="rId111" Type="http://schemas.openxmlformats.org/officeDocument/2006/relationships/tags" Target="../tags/tag3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75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7.xml"/><Relationship Id="rId4" Type="http://schemas.openxmlformats.org/officeDocument/2006/relationships/tags" Target="../tags/tag37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409.xml"/><Relationship Id="rId21" Type="http://schemas.openxmlformats.org/officeDocument/2006/relationships/tags" Target="../tags/tag404.xml"/><Relationship Id="rId42" Type="http://schemas.openxmlformats.org/officeDocument/2006/relationships/tags" Target="../tags/tag425.xml"/><Relationship Id="rId47" Type="http://schemas.openxmlformats.org/officeDocument/2006/relationships/tags" Target="../tags/tag430.xml"/><Relationship Id="rId63" Type="http://schemas.openxmlformats.org/officeDocument/2006/relationships/tags" Target="../tags/tag446.xml"/><Relationship Id="rId68" Type="http://schemas.openxmlformats.org/officeDocument/2006/relationships/tags" Target="../tags/tag451.xml"/><Relationship Id="rId84" Type="http://schemas.openxmlformats.org/officeDocument/2006/relationships/tags" Target="../tags/tag467.xml"/><Relationship Id="rId89" Type="http://schemas.openxmlformats.org/officeDocument/2006/relationships/tags" Target="../tags/tag472.xml"/><Relationship Id="rId16" Type="http://schemas.openxmlformats.org/officeDocument/2006/relationships/tags" Target="../tags/tag399.xml"/><Relationship Id="rId107" Type="http://schemas.openxmlformats.org/officeDocument/2006/relationships/tags" Target="../tags/tag490.xml"/><Relationship Id="rId11" Type="http://schemas.openxmlformats.org/officeDocument/2006/relationships/tags" Target="../tags/tag394.xml"/><Relationship Id="rId32" Type="http://schemas.openxmlformats.org/officeDocument/2006/relationships/tags" Target="../tags/tag415.xml"/><Relationship Id="rId37" Type="http://schemas.openxmlformats.org/officeDocument/2006/relationships/tags" Target="../tags/tag420.xml"/><Relationship Id="rId53" Type="http://schemas.openxmlformats.org/officeDocument/2006/relationships/tags" Target="../tags/tag436.xml"/><Relationship Id="rId58" Type="http://schemas.openxmlformats.org/officeDocument/2006/relationships/tags" Target="../tags/tag441.xml"/><Relationship Id="rId74" Type="http://schemas.openxmlformats.org/officeDocument/2006/relationships/tags" Target="../tags/tag457.xml"/><Relationship Id="rId79" Type="http://schemas.openxmlformats.org/officeDocument/2006/relationships/tags" Target="../tags/tag462.xml"/><Relationship Id="rId102" Type="http://schemas.openxmlformats.org/officeDocument/2006/relationships/tags" Target="../tags/tag485.xml"/><Relationship Id="rId5" Type="http://schemas.openxmlformats.org/officeDocument/2006/relationships/tags" Target="../tags/tag388.xml"/><Relationship Id="rId90" Type="http://schemas.openxmlformats.org/officeDocument/2006/relationships/tags" Target="../tags/tag473.xml"/><Relationship Id="rId95" Type="http://schemas.openxmlformats.org/officeDocument/2006/relationships/tags" Target="../tags/tag478.xml"/><Relationship Id="rId22" Type="http://schemas.openxmlformats.org/officeDocument/2006/relationships/tags" Target="../tags/tag405.xml"/><Relationship Id="rId27" Type="http://schemas.openxmlformats.org/officeDocument/2006/relationships/tags" Target="../tags/tag410.xml"/><Relationship Id="rId43" Type="http://schemas.openxmlformats.org/officeDocument/2006/relationships/tags" Target="../tags/tag426.xml"/><Relationship Id="rId48" Type="http://schemas.openxmlformats.org/officeDocument/2006/relationships/tags" Target="../tags/tag431.xml"/><Relationship Id="rId64" Type="http://schemas.openxmlformats.org/officeDocument/2006/relationships/tags" Target="../tags/tag447.xml"/><Relationship Id="rId69" Type="http://schemas.openxmlformats.org/officeDocument/2006/relationships/tags" Target="../tags/tag452.xml"/><Relationship Id="rId80" Type="http://schemas.openxmlformats.org/officeDocument/2006/relationships/tags" Target="../tags/tag463.xml"/><Relationship Id="rId85" Type="http://schemas.openxmlformats.org/officeDocument/2006/relationships/tags" Target="../tags/tag468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33" Type="http://schemas.openxmlformats.org/officeDocument/2006/relationships/tags" Target="../tags/tag416.xml"/><Relationship Id="rId38" Type="http://schemas.openxmlformats.org/officeDocument/2006/relationships/tags" Target="../tags/tag421.xml"/><Relationship Id="rId59" Type="http://schemas.openxmlformats.org/officeDocument/2006/relationships/tags" Target="../tags/tag442.xml"/><Relationship Id="rId103" Type="http://schemas.openxmlformats.org/officeDocument/2006/relationships/tags" Target="../tags/tag486.xml"/><Relationship Id="rId108" Type="http://schemas.openxmlformats.org/officeDocument/2006/relationships/tags" Target="../tags/tag491.xml"/><Relationship Id="rId54" Type="http://schemas.openxmlformats.org/officeDocument/2006/relationships/tags" Target="../tags/tag437.xml"/><Relationship Id="rId70" Type="http://schemas.openxmlformats.org/officeDocument/2006/relationships/tags" Target="../tags/tag453.xml"/><Relationship Id="rId75" Type="http://schemas.openxmlformats.org/officeDocument/2006/relationships/tags" Target="../tags/tag458.xml"/><Relationship Id="rId91" Type="http://schemas.openxmlformats.org/officeDocument/2006/relationships/tags" Target="../tags/tag474.xml"/><Relationship Id="rId96" Type="http://schemas.openxmlformats.org/officeDocument/2006/relationships/tags" Target="../tags/tag479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28" Type="http://schemas.openxmlformats.org/officeDocument/2006/relationships/tags" Target="../tags/tag411.xml"/><Relationship Id="rId36" Type="http://schemas.openxmlformats.org/officeDocument/2006/relationships/tags" Target="../tags/tag419.xml"/><Relationship Id="rId49" Type="http://schemas.openxmlformats.org/officeDocument/2006/relationships/tags" Target="../tags/tag432.xml"/><Relationship Id="rId57" Type="http://schemas.openxmlformats.org/officeDocument/2006/relationships/tags" Target="../tags/tag440.xml"/><Relationship Id="rId106" Type="http://schemas.openxmlformats.org/officeDocument/2006/relationships/tags" Target="../tags/tag489.xml"/><Relationship Id="rId10" Type="http://schemas.openxmlformats.org/officeDocument/2006/relationships/tags" Target="../tags/tag393.xml"/><Relationship Id="rId31" Type="http://schemas.openxmlformats.org/officeDocument/2006/relationships/tags" Target="../tags/tag414.xml"/><Relationship Id="rId44" Type="http://schemas.openxmlformats.org/officeDocument/2006/relationships/tags" Target="../tags/tag427.xml"/><Relationship Id="rId52" Type="http://schemas.openxmlformats.org/officeDocument/2006/relationships/tags" Target="../tags/tag435.xml"/><Relationship Id="rId60" Type="http://schemas.openxmlformats.org/officeDocument/2006/relationships/tags" Target="../tags/tag443.xml"/><Relationship Id="rId65" Type="http://schemas.openxmlformats.org/officeDocument/2006/relationships/tags" Target="../tags/tag448.xml"/><Relationship Id="rId73" Type="http://schemas.openxmlformats.org/officeDocument/2006/relationships/tags" Target="../tags/tag456.xml"/><Relationship Id="rId78" Type="http://schemas.openxmlformats.org/officeDocument/2006/relationships/tags" Target="../tags/tag461.xml"/><Relationship Id="rId81" Type="http://schemas.openxmlformats.org/officeDocument/2006/relationships/tags" Target="../tags/tag464.xml"/><Relationship Id="rId86" Type="http://schemas.openxmlformats.org/officeDocument/2006/relationships/tags" Target="../tags/tag469.xml"/><Relationship Id="rId94" Type="http://schemas.openxmlformats.org/officeDocument/2006/relationships/tags" Target="../tags/tag477.xml"/><Relationship Id="rId99" Type="http://schemas.openxmlformats.org/officeDocument/2006/relationships/tags" Target="../tags/tag482.xml"/><Relationship Id="rId101" Type="http://schemas.openxmlformats.org/officeDocument/2006/relationships/tags" Target="../tags/tag484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39" Type="http://schemas.openxmlformats.org/officeDocument/2006/relationships/tags" Target="../tags/tag422.xml"/><Relationship Id="rId109" Type="http://schemas.openxmlformats.org/officeDocument/2006/relationships/tags" Target="../tags/tag492.xml"/><Relationship Id="rId34" Type="http://schemas.openxmlformats.org/officeDocument/2006/relationships/tags" Target="../tags/tag417.xml"/><Relationship Id="rId50" Type="http://schemas.openxmlformats.org/officeDocument/2006/relationships/tags" Target="../tags/tag433.xml"/><Relationship Id="rId55" Type="http://schemas.openxmlformats.org/officeDocument/2006/relationships/tags" Target="../tags/tag438.xml"/><Relationship Id="rId76" Type="http://schemas.openxmlformats.org/officeDocument/2006/relationships/tags" Target="../tags/tag459.xml"/><Relationship Id="rId97" Type="http://schemas.openxmlformats.org/officeDocument/2006/relationships/tags" Target="../tags/tag480.xml"/><Relationship Id="rId104" Type="http://schemas.openxmlformats.org/officeDocument/2006/relationships/tags" Target="../tags/tag487.xml"/><Relationship Id="rId7" Type="http://schemas.openxmlformats.org/officeDocument/2006/relationships/tags" Target="../tags/tag390.xml"/><Relationship Id="rId71" Type="http://schemas.openxmlformats.org/officeDocument/2006/relationships/tags" Target="../tags/tag454.xml"/><Relationship Id="rId92" Type="http://schemas.openxmlformats.org/officeDocument/2006/relationships/tags" Target="../tags/tag475.xml"/><Relationship Id="rId2" Type="http://schemas.openxmlformats.org/officeDocument/2006/relationships/tags" Target="../tags/tag385.xml"/><Relationship Id="rId29" Type="http://schemas.openxmlformats.org/officeDocument/2006/relationships/tags" Target="../tags/tag412.xml"/><Relationship Id="rId24" Type="http://schemas.openxmlformats.org/officeDocument/2006/relationships/tags" Target="../tags/tag407.xml"/><Relationship Id="rId40" Type="http://schemas.openxmlformats.org/officeDocument/2006/relationships/tags" Target="../tags/tag423.xml"/><Relationship Id="rId45" Type="http://schemas.openxmlformats.org/officeDocument/2006/relationships/tags" Target="../tags/tag428.xml"/><Relationship Id="rId66" Type="http://schemas.openxmlformats.org/officeDocument/2006/relationships/tags" Target="../tags/tag449.xml"/><Relationship Id="rId87" Type="http://schemas.openxmlformats.org/officeDocument/2006/relationships/tags" Target="../tags/tag470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444.xml"/><Relationship Id="rId82" Type="http://schemas.openxmlformats.org/officeDocument/2006/relationships/tags" Target="../tags/tag465.xml"/><Relationship Id="rId19" Type="http://schemas.openxmlformats.org/officeDocument/2006/relationships/tags" Target="../tags/tag402.xml"/><Relationship Id="rId14" Type="http://schemas.openxmlformats.org/officeDocument/2006/relationships/tags" Target="../tags/tag397.xml"/><Relationship Id="rId30" Type="http://schemas.openxmlformats.org/officeDocument/2006/relationships/tags" Target="../tags/tag413.xml"/><Relationship Id="rId35" Type="http://schemas.openxmlformats.org/officeDocument/2006/relationships/tags" Target="../tags/tag418.xml"/><Relationship Id="rId56" Type="http://schemas.openxmlformats.org/officeDocument/2006/relationships/tags" Target="../tags/tag439.xml"/><Relationship Id="rId77" Type="http://schemas.openxmlformats.org/officeDocument/2006/relationships/tags" Target="../tags/tag460.xml"/><Relationship Id="rId100" Type="http://schemas.openxmlformats.org/officeDocument/2006/relationships/tags" Target="../tags/tag483.xml"/><Relationship Id="rId105" Type="http://schemas.openxmlformats.org/officeDocument/2006/relationships/tags" Target="../tags/tag488.xml"/><Relationship Id="rId8" Type="http://schemas.openxmlformats.org/officeDocument/2006/relationships/tags" Target="../tags/tag391.xml"/><Relationship Id="rId51" Type="http://schemas.openxmlformats.org/officeDocument/2006/relationships/tags" Target="../tags/tag434.xml"/><Relationship Id="rId72" Type="http://schemas.openxmlformats.org/officeDocument/2006/relationships/tags" Target="../tags/tag455.xml"/><Relationship Id="rId93" Type="http://schemas.openxmlformats.org/officeDocument/2006/relationships/tags" Target="../tags/tag476.xml"/><Relationship Id="rId98" Type="http://schemas.openxmlformats.org/officeDocument/2006/relationships/tags" Target="../tags/tag481.xml"/><Relationship Id="rId3" Type="http://schemas.openxmlformats.org/officeDocument/2006/relationships/tags" Target="../tags/tag386.xml"/><Relationship Id="rId25" Type="http://schemas.openxmlformats.org/officeDocument/2006/relationships/tags" Target="../tags/tag408.xml"/><Relationship Id="rId46" Type="http://schemas.openxmlformats.org/officeDocument/2006/relationships/tags" Target="../tags/tag429.xml"/><Relationship Id="rId67" Type="http://schemas.openxmlformats.org/officeDocument/2006/relationships/tags" Target="../tags/tag450.xml"/><Relationship Id="rId20" Type="http://schemas.openxmlformats.org/officeDocument/2006/relationships/tags" Target="../tags/tag403.xml"/><Relationship Id="rId41" Type="http://schemas.openxmlformats.org/officeDocument/2006/relationships/tags" Target="../tags/tag424.xml"/><Relationship Id="rId62" Type="http://schemas.openxmlformats.org/officeDocument/2006/relationships/tags" Target="../tags/tag445.xml"/><Relationship Id="rId83" Type="http://schemas.openxmlformats.org/officeDocument/2006/relationships/tags" Target="../tags/tag466.xml"/><Relationship Id="rId88" Type="http://schemas.openxmlformats.org/officeDocument/2006/relationships/tags" Target="../tags/tag471.xml"/><Relationship Id="rId111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518.xml"/><Relationship Id="rId21" Type="http://schemas.openxmlformats.org/officeDocument/2006/relationships/tags" Target="../tags/tag513.xml"/><Relationship Id="rId42" Type="http://schemas.openxmlformats.org/officeDocument/2006/relationships/tags" Target="../tags/tag534.xml"/><Relationship Id="rId47" Type="http://schemas.openxmlformats.org/officeDocument/2006/relationships/tags" Target="../tags/tag539.xml"/><Relationship Id="rId63" Type="http://schemas.openxmlformats.org/officeDocument/2006/relationships/tags" Target="../tags/tag555.xml"/><Relationship Id="rId68" Type="http://schemas.openxmlformats.org/officeDocument/2006/relationships/tags" Target="../tags/tag560.xml"/><Relationship Id="rId84" Type="http://schemas.openxmlformats.org/officeDocument/2006/relationships/tags" Target="../tags/tag576.xml"/><Relationship Id="rId89" Type="http://schemas.openxmlformats.org/officeDocument/2006/relationships/tags" Target="../tags/tag581.xml"/><Relationship Id="rId16" Type="http://schemas.openxmlformats.org/officeDocument/2006/relationships/tags" Target="../tags/tag508.xml"/><Relationship Id="rId107" Type="http://schemas.openxmlformats.org/officeDocument/2006/relationships/tags" Target="../tags/tag599.xml"/><Relationship Id="rId11" Type="http://schemas.openxmlformats.org/officeDocument/2006/relationships/tags" Target="../tags/tag503.xml"/><Relationship Id="rId32" Type="http://schemas.openxmlformats.org/officeDocument/2006/relationships/tags" Target="../tags/tag524.xml"/><Relationship Id="rId37" Type="http://schemas.openxmlformats.org/officeDocument/2006/relationships/tags" Target="../tags/tag529.xml"/><Relationship Id="rId53" Type="http://schemas.openxmlformats.org/officeDocument/2006/relationships/tags" Target="../tags/tag545.xml"/><Relationship Id="rId58" Type="http://schemas.openxmlformats.org/officeDocument/2006/relationships/tags" Target="../tags/tag550.xml"/><Relationship Id="rId74" Type="http://schemas.openxmlformats.org/officeDocument/2006/relationships/tags" Target="../tags/tag566.xml"/><Relationship Id="rId79" Type="http://schemas.openxmlformats.org/officeDocument/2006/relationships/tags" Target="../tags/tag571.xml"/><Relationship Id="rId102" Type="http://schemas.openxmlformats.org/officeDocument/2006/relationships/tags" Target="../tags/tag594.xml"/><Relationship Id="rId5" Type="http://schemas.openxmlformats.org/officeDocument/2006/relationships/tags" Target="../tags/tag497.xml"/><Relationship Id="rId90" Type="http://schemas.openxmlformats.org/officeDocument/2006/relationships/tags" Target="../tags/tag582.xml"/><Relationship Id="rId95" Type="http://schemas.openxmlformats.org/officeDocument/2006/relationships/tags" Target="../tags/tag587.xml"/><Relationship Id="rId22" Type="http://schemas.openxmlformats.org/officeDocument/2006/relationships/tags" Target="../tags/tag514.xml"/><Relationship Id="rId27" Type="http://schemas.openxmlformats.org/officeDocument/2006/relationships/tags" Target="../tags/tag519.xml"/><Relationship Id="rId43" Type="http://schemas.openxmlformats.org/officeDocument/2006/relationships/tags" Target="../tags/tag535.xml"/><Relationship Id="rId48" Type="http://schemas.openxmlformats.org/officeDocument/2006/relationships/tags" Target="../tags/tag540.xml"/><Relationship Id="rId64" Type="http://schemas.openxmlformats.org/officeDocument/2006/relationships/tags" Target="../tags/tag556.xml"/><Relationship Id="rId69" Type="http://schemas.openxmlformats.org/officeDocument/2006/relationships/tags" Target="../tags/tag561.xml"/><Relationship Id="rId80" Type="http://schemas.openxmlformats.org/officeDocument/2006/relationships/tags" Target="../tags/tag572.xml"/><Relationship Id="rId85" Type="http://schemas.openxmlformats.org/officeDocument/2006/relationships/tags" Target="../tags/tag577.xml"/><Relationship Id="rId12" Type="http://schemas.openxmlformats.org/officeDocument/2006/relationships/tags" Target="../tags/tag504.xml"/><Relationship Id="rId17" Type="http://schemas.openxmlformats.org/officeDocument/2006/relationships/tags" Target="../tags/tag509.xml"/><Relationship Id="rId33" Type="http://schemas.openxmlformats.org/officeDocument/2006/relationships/tags" Target="../tags/tag525.xml"/><Relationship Id="rId38" Type="http://schemas.openxmlformats.org/officeDocument/2006/relationships/tags" Target="../tags/tag530.xml"/><Relationship Id="rId59" Type="http://schemas.openxmlformats.org/officeDocument/2006/relationships/tags" Target="../tags/tag551.xml"/><Relationship Id="rId103" Type="http://schemas.openxmlformats.org/officeDocument/2006/relationships/tags" Target="../tags/tag595.xml"/><Relationship Id="rId108" Type="http://schemas.openxmlformats.org/officeDocument/2006/relationships/tags" Target="../tags/tag600.xml"/><Relationship Id="rId54" Type="http://schemas.openxmlformats.org/officeDocument/2006/relationships/tags" Target="../tags/tag546.xml"/><Relationship Id="rId70" Type="http://schemas.openxmlformats.org/officeDocument/2006/relationships/tags" Target="../tags/tag562.xml"/><Relationship Id="rId75" Type="http://schemas.openxmlformats.org/officeDocument/2006/relationships/tags" Target="../tags/tag567.xml"/><Relationship Id="rId91" Type="http://schemas.openxmlformats.org/officeDocument/2006/relationships/tags" Target="../tags/tag583.xml"/><Relationship Id="rId96" Type="http://schemas.openxmlformats.org/officeDocument/2006/relationships/tags" Target="../tags/tag588.xml"/><Relationship Id="rId1" Type="http://schemas.openxmlformats.org/officeDocument/2006/relationships/tags" Target="../tags/tag493.xml"/><Relationship Id="rId6" Type="http://schemas.openxmlformats.org/officeDocument/2006/relationships/tags" Target="../tags/tag498.xml"/><Relationship Id="rId15" Type="http://schemas.openxmlformats.org/officeDocument/2006/relationships/tags" Target="../tags/tag507.xml"/><Relationship Id="rId23" Type="http://schemas.openxmlformats.org/officeDocument/2006/relationships/tags" Target="../tags/tag515.xml"/><Relationship Id="rId28" Type="http://schemas.openxmlformats.org/officeDocument/2006/relationships/tags" Target="../tags/tag520.xml"/><Relationship Id="rId36" Type="http://schemas.openxmlformats.org/officeDocument/2006/relationships/tags" Target="../tags/tag528.xml"/><Relationship Id="rId49" Type="http://schemas.openxmlformats.org/officeDocument/2006/relationships/tags" Target="../tags/tag541.xml"/><Relationship Id="rId57" Type="http://schemas.openxmlformats.org/officeDocument/2006/relationships/tags" Target="../tags/tag549.xml"/><Relationship Id="rId106" Type="http://schemas.openxmlformats.org/officeDocument/2006/relationships/tags" Target="../tags/tag598.xml"/><Relationship Id="rId10" Type="http://schemas.openxmlformats.org/officeDocument/2006/relationships/tags" Target="../tags/tag502.xml"/><Relationship Id="rId31" Type="http://schemas.openxmlformats.org/officeDocument/2006/relationships/tags" Target="../tags/tag523.xml"/><Relationship Id="rId44" Type="http://schemas.openxmlformats.org/officeDocument/2006/relationships/tags" Target="../tags/tag536.xml"/><Relationship Id="rId52" Type="http://schemas.openxmlformats.org/officeDocument/2006/relationships/tags" Target="../tags/tag544.xml"/><Relationship Id="rId60" Type="http://schemas.openxmlformats.org/officeDocument/2006/relationships/tags" Target="../tags/tag552.xml"/><Relationship Id="rId65" Type="http://schemas.openxmlformats.org/officeDocument/2006/relationships/tags" Target="../tags/tag557.xml"/><Relationship Id="rId73" Type="http://schemas.openxmlformats.org/officeDocument/2006/relationships/tags" Target="../tags/tag565.xml"/><Relationship Id="rId78" Type="http://schemas.openxmlformats.org/officeDocument/2006/relationships/tags" Target="../tags/tag570.xml"/><Relationship Id="rId81" Type="http://schemas.openxmlformats.org/officeDocument/2006/relationships/tags" Target="../tags/tag573.xml"/><Relationship Id="rId86" Type="http://schemas.openxmlformats.org/officeDocument/2006/relationships/tags" Target="../tags/tag578.xml"/><Relationship Id="rId94" Type="http://schemas.openxmlformats.org/officeDocument/2006/relationships/tags" Target="../tags/tag586.xml"/><Relationship Id="rId99" Type="http://schemas.openxmlformats.org/officeDocument/2006/relationships/tags" Target="../tags/tag591.xml"/><Relationship Id="rId101" Type="http://schemas.openxmlformats.org/officeDocument/2006/relationships/tags" Target="../tags/tag593.xml"/><Relationship Id="rId4" Type="http://schemas.openxmlformats.org/officeDocument/2006/relationships/tags" Target="../tags/tag496.xml"/><Relationship Id="rId9" Type="http://schemas.openxmlformats.org/officeDocument/2006/relationships/tags" Target="../tags/tag501.xml"/><Relationship Id="rId13" Type="http://schemas.openxmlformats.org/officeDocument/2006/relationships/tags" Target="../tags/tag505.xml"/><Relationship Id="rId18" Type="http://schemas.openxmlformats.org/officeDocument/2006/relationships/tags" Target="../tags/tag510.xml"/><Relationship Id="rId39" Type="http://schemas.openxmlformats.org/officeDocument/2006/relationships/tags" Target="../tags/tag531.xml"/><Relationship Id="rId109" Type="http://schemas.openxmlformats.org/officeDocument/2006/relationships/tags" Target="../tags/tag601.xml"/><Relationship Id="rId34" Type="http://schemas.openxmlformats.org/officeDocument/2006/relationships/tags" Target="../tags/tag526.xml"/><Relationship Id="rId50" Type="http://schemas.openxmlformats.org/officeDocument/2006/relationships/tags" Target="../tags/tag542.xml"/><Relationship Id="rId55" Type="http://schemas.openxmlformats.org/officeDocument/2006/relationships/tags" Target="../tags/tag547.xml"/><Relationship Id="rId76" Type="http://schemas.openxmlformats.org/officeDocument/2006/relationships/tags" Target="../tags/tag568.xml"/><Relationship Id="rId97" Type="http://schemas.openxmlformats.org/officeDocument/2006/relationships/tags" Target="../tags/tag589.xml"/><Relationship Id="rId104" Type="http://schemas.openxmlformats.org/officeDocument/2006/relationships/tags" Target="../tags/tag596.xml"/><Relationship Id="rId7" Type="http://schemas.openxmlformats.org/officeDocument/2006/relationships/tags" Target="../tags/tag499.xml"/><Relationship Id="rId71" Type="http://schemas.openxmlformats.org/officeDocument/2006/relationships/tags" Target="../tags/tag563.xml"/><Relationship Id="rId92" Type="http://schemas.openxmlformats.org/officeDocument/2006/relationships/tags" Target="../tags/tag584.xml"/><Relationship Id="rId2" Type="http://schemas.openxmlformats.org/officeDocument/2006/relationships/tags" Target="../tags/tag494.xml"/><Relationship Id="rId29" Type="http://schemas.openxmlformats.org/officeDocument/2006/relationships/tags" Target="../tags/tag521.xml"/><Relationship Id="rId24" Type="http://schemas.openxmlformats.org/officeDocument/2006/relationships/tags" Target="../tags/tag516.xml"/><Relationship Id="rId40" Type="http://schemas.openxmlformats.org/officeDocument/2006/relationships/tags" Target="../tags/tag532.xml"/><Relationship Id="rId45" Type="http://schemas.openxmlformats.org/officeDocument/2006/relationships/tags" Target="../tags/tag537.xml"/><Relationship Id="rId66" Type="http://schemas.openxmlformats.org/officeDocument/2006/relationships/tags" Target="../tags/tag558.xml"/><Relationship Id="rId87" Type="http://schemas.openxmlformats.org/officeDocument/2006/relationships/tags" Target="../tags/tag579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553.xml"/><Relationship Id="rId82" Type="http://schemas.openxmlformats.org/officeDocument/2006/relationships/tags" Target="../tags/tag574.xml"/><Relationship Id="rId19" Type="http://schemas.openxmlformats.org/officeDocument/2006/relationships/tags" Target="../tags/tag511.xml"/><Relationship Id="rId14" Type="http://schemas.openxmlformats.org/officeDocument/2006/relationships/tags" Target="../tags/tag506.xml"/><Relationship Id="rId30" Type="http://schemas.openxmlformats.org/officeDocument/2006/relationships/tags" Target="../tags/tag522.xml"/><Relationship Id="rId35" Type="http://schemas.openxmlformats.org/officeDocument/2006/relationships/tags" Target="../tags/tag527.xml"/><Relationship Id="rId56" Type="http://schemas.openxmlformats.org/officeDocument/2006/relationships/tags" Target="../tags/tag548.xml"/><Relationship Id="rId77" Type="http://schemas.openxmlformats.org/officeDocument/2006/relationships/tags" Target="../tags/tag569.xml"/><Relationship Id="rId100" Type="http://schemas.openxmlformats.org/officeDocument/2006/relationships/tags" Target="../tags/tag592.xml"/><Relationship Id="rId105" Type="http://schemas.openxmlformats.org/officeDocument/2006/relationships/tags" Target="../tags/tag597.xml"/><Relationship Id="rId8" Type="http://schemas.openxmlformats.org/officeDocument/2006/relationships/tags" Target="../tags/tag500.xml"/><Relationship Id="rId51" Type="http://schemas.openxmlformats.org/officeDocument/2006/relationships/tags" Target="../tags/tag543.xml"/><Relationship Id="rId72" Type="http://schemas.openxmlformats.org/officeDocument/2006/relationships/tags" Target="../tags/tag564.xml"/><Relationship Id="rId93" Type="http://schemas.openxmlformats.org/officeDocument/2006/relationships/tags" Target="../tags/tag585.xml"/><Relationship Id="rId98" Type="http://schemas.openxmlformats.org/officeDocument/2006/relationships/tags" Target="../tags/tag590.xml"/><Relationship Id="rId3" Type="http://schemas.openxmlformats.org/officeDocument/2006/relationships/tags" Target="../tags/tag495.xml"/><Relationship Id="rId25" Type="http://schemas.openxmlformats.org/officeDocument/2006/relationships/tags" Target="../tags/tag517.xml"/><Relationship Id="rId46" Type="http://schemas.openxmlformats.org/officeDocument/2006/relationships/tags" Target="../tags/tag538.xml"/><Relationship Id="rId67" Type="http://schemas.openxmlformats.org/officeDocument/2006/relationships/tags" Target="../tags/tag559.xml"/><Relationship Id="rId20" Type="http://schemas.openxmlformats.org/officeDocument/2006/relationships/tags" Target="../tags/tag512.xml"/><Relationship Id="rId41" Type="http://schemas.openxmlformats.org/officeDocument/2006/relationships/tags" Target="../tags/tag533.xml"/><Relationship Id="rId62" Type="http://schemas.openxmlformats.org/officeDocument/2006/relationships/tags" Target="../tags/tag554.xml"/><Relationship Id="rId83" Type="http://schemas.openxmlformats.org/officeDocument/2006/relationships/tags" Target="../tags/tag575.xml"/><Relationship Id="rId88" Type="http://schemas.openxmlformats.org/officeDocument/2006/relationships/tags" Target="../tags/tag580.xml"/><Relationship Id="rId111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614.xml"/><Relationship Id="rId18" Type="http://schemas.openxmlformats.org/officeDocument/2006/relationships/tags" Target="../tags/tag619.xml"/><Relationship Id="rId26" Type="http://schemas.openxmlformats.org/officeDocument/2006/relationships/tags" Target="../tags/tag627.xml"/><Relationship Id="rId3" Type="http://schemas.openxmlformats.org/officeDocument/2006/relationships/tags" Target="../tags/tag604.xml"/><Relationship Id="rId21" Type="http://schemas.openxmlformats.org/officeDocument/2006/relationships/tags" Target="../tags/tag622.xml"/><Relationship Id="rId34" Type="http://schemas.openxmlformats.org/officeDocument/2006/relationships/notesSlide" Target="../notesSlides/notesSlide17.xml"/><Relationship Id="rId7" Type="http://schemas.openxmlformats.org/officeDocument/2006/relationships/tags" Target="../tags/tag608.xml"/><Relationship Id="rId12" Type="http://schemas.openxmlformats.org/officeDocument/2006/relationships/tags" Target="../tags/tag613.xml"/><Relationship Id="rId17" Type="http://schemas.openxmlformats.org/officeDocument/2006/relationships/tags" Target="../tags/tag618.xml"/><Relationship Id="rId25" Type="http://schemas.openxmlformats.org/officeDocument/2006/relationships/tags" Target="../tags/tag62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603.xml"/><Relationship Id="rId16" Type="http://schemas.openxmlformats.org/officeDocument/2006/relationships/tags" Target="../tags/tag617.xml"/><Relationship Id="rId20" Type="http://schemas.openxmlformats.org/officeDocument/2006/relationships/tags" Target="../tags/tag621.xml"/><Relationship Id="rId29" Type="http://schemas.openxmlformats.org/officeDocument/2006/relationships/tags" Target="../tags/tag630.xml"/><Relationship Id="rId1" Type="http://schemas.openxmlformats.org/officeDocument/2006/relationships/tags" Target="../tags/tag602.xml"/><Relationship Id="rId6" Type="http://schemas.openxmlformats.org/officeDocument/2006/relationships/tags" Target="../tags/tag607.xml"/><Relationship Id="rId11" Type="http://schemas.openxmlformats.org/officeDocument/2006/relationships/tags" Target="../tags/tag612.xml"/><Relationship Id="rId24" Type="http://schemas.openxmlformats.org/officeDocument/2006/relationships/tags" Target="../tags/tag625.xml"/><Relationship Id="rId32" Type="http://schemas.openxmlformats.org/officeDocument/2006/relationships/tags" Target="../tags/tag633.xml"/><Relationship Id="rId5" Type="http://schemas.openxmlformats.org/officeDocument/2006/relationships/tags" Target="../tags/tag606.xml"/><Relationship Id="rId15" Type="http://schemas.openxmlformats.org/officeDocument/2006/relationships/tags" Target="../tags/tag616.xml"/><Relationship Id="rId23" Type="http://schemas.openxmlformats.org/officeDocument/2006/relationships/tags" Target="../tags/tag624.xml"/><Relationship Id="rId28" Type="http://schemas.openxmlformats.org/officeDocument/2006/relationships/tags" Target="../tags/tag629.xml"/><Relationship Id="rId10" Type="http://schemas.openxmlformats.org/officeDocument/2006/relationships/tags" Target="../tags/tag611.xml"/><Relationship Id="rId19" Type="http://schemas.openxmlformats.org/officeDocument/2006/relationships/tags" Target="../tags/tag620.xml"/><Relationship Id="rId31" Type="http://schemas.openxmlformats.org/officeDocument/2006/relationships/tags" Target="../tags/tag632.xml"/><Relationship Id="rId4" Type="http://schemas.openxmlformats.org/officeDocument/2006/relationships/tags" Target="../tags/tag605.xml"/><Relationship Id="rId9" Type="http://schemas.openxmlformats.org/officeDocument/2006/relationships/tags" Target="../tags/tag610.xml"/><Relationship Id="rId14" Type="http://schemas.openxmlformats.org/officeDocument/2006/relationships/tags" Target="../tags/tag615.xml"/><Relationship Id="rId22" Type="http://schemas.openxmlformats.org/officeDocument/2006/relationships/tags" Target="../tags/tag623.xml"/><Relationship Id="rId27" Type="http://schemas.openxmlformats.org/officeDocument/2006/relationships/tags" Target="../tags/tag628.xml"/><Relationship Id="rId30" Type="http://schemas.openxmlformats.org/officeDocument/2006/relationships/tags" Target="../tags/tag631.xml"/><Relationship Id="rId8" Type="http://schemas.openxmlformats.org/officeDocument/2006/relationships/tags" Target="../tags/tag60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36.xml"/><Relationship Id="rId2" Type="http://schemas.openxmlformats.org/officeDocument/2006/relationships/tags" Target="../tags/tag635.xml"/><Relationship Id="rId1" Type="http://schemas.openxmlformats.org/officeDocument/2006/relationships/tags" Target="../tags/tag634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644.xml"/><Relationship Id="rId13" Type="http://schemas.openxmlformats.org/officeDocument/2006/relationships/tags" Target="../tags/tag649.xml"/><Relationship Id="rId18" Type="http://schemas.openxmlformats.org/officeDocument/2006/relationships/tags" Target="../tags/tag654.xml"/><Relationship Id="rId3" Type="http://schemas.openxmlformats.org/officeDocument/2006/relationships/tags" Target="../tags/tag639.xml"/><Relationship Id="rId7" Type="http://schemas.openxmlformats.org/officeDocument/2006/relationships/tags" Target="../tags/tag643.xml"/><Relationship Id="rId12" Type="http://schemas.openxmlformats.org/officeDocument/2006/relationships/tags" Target="../tags/tag648.xml"/><Relationship Id="rId17" Type="http://schemas.openxmlformats.org/officeDocument/2006/relationships/tags" Target="../tags/tag653.xml"/><Relationship Id="rId2" Type="http://schemas.openxmlformats.org/officeDocument/2006/relationships/tags" Target="../tags/tag638.xml"/><Relationship Id="rId16" Type="http://schemas.openxmlformats.org/officeDocument/2006/relationships/tags" Target="../tags/tag65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37.xml"/><Relationship Id="rId6" Type="http://schemas.openxmlformats.org/officeDocument/2006/relationships/tags" Target="../tags/tag642.xml"/><Relationship Id="rId11" Type="http://schemas.openxmlformats.org/officeDocument/2006/relationships/tags" Target="../tags/tag647.xml"/><Relationship Id="rId5" Type="http://schemas.openxmlformats.org/officeDocument/2006/relationships/tags" Target="../tags/tag641.xml"/><Relationship Id="rId15" Type="http://schemas.openxmlformats.org/officeDocument/2006/relationships/tags" Target="../tags/tag651.xml"/><Relationship Id="rId10" Type="http://schemas.openxmlformats.org/officeDocument/2006/relationships/tags" Target="../tags/tag646.xml"/><Relationship Id="rId19" Type="http://schemas.openxmlformats.org/officeDocument/2006/relationships/tags" Target="../tags/tag655.xml"/><Relationship Id="rId4" Type="http://schemas.openxmlformats.org/officeDocument/2006/relationships/tags" Target="../tags/tag640.xml"/><Relationship Id="rId9" Type="http://schemas.openxmlformats.org/officeDocument/2006/relationships/tags" Target="../tags/tag645.xml"/><Relationship Id="rId14" Type="http://schemas.openxmlformats.org/officeDocument/2006/relationships/tags" Target="../tags/tag65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663.xml"/><Relationship Id="rId13" Type="http://schemas.openxmlformats.org/officeDocument/2006/relationships/tags" Target="../tags/tag668.xml"/><Relationship Id="rId3" Type="http://schemas.openxmlformats.org/officeDocument/2006/relationships/tags" Target="../tags/tag658.xml"/><Relationship Id="rId7" Type="http://schemas.openxmlformats.org/officeDocument/2006/relationships/tags" Target="../tags/tag662.xml"/><Relationship Id="rId12" Type="http://schemas.openxmlformats.org/officeDocument/2006/relationships/tags" Target="../tags/tag667.xml"/><Relationship Id="rId2" Type="http://schemas.openxmlformats.org/officeDocument/2006/relationships/tags" Target="../tags/tag657.xml"/><Relationship Id="rId1" Type="http://schemas.openxmlformats.org/officeDocument/2006/relationships/tags" Target="../tags/tag656.xml"/><Relationship Id="rId6" Type="http://schemas.openxmlformats.org/officeDocument/2006/relationships/tags" Target="../tags/tag661.xml"/><Relationship Id="rId11" Type="http://schemas.openxmlformats.org/officeDocument/2006/relationships/tags" Target="../tags/tag666.xml"/><Relationship Id="rId5" Type="http://schemas.openxmlformats.org/officeDocument/2006/relationships/tags" Target="../tags/tag660.xml"/><Relationship Id="rId10" Type="http://schemas.openxmlformats.org/officeDocument/2006/relationships/tags" Target="../tags/tag665.xml"/><Relationship Id="rId4" Type="http://schemas.openxmlformats.org/officeDocument/2006/relationships/tags" Target="../tags/tag659.xml"/><Relationship Id="rId9" Type="http://schemas.openxmlformats.org/officeDocument/2006/relationships/tags" Target="../tags/tag664.xml"/><Relationship Id="rId1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681.xml"/><Relationship Id="rId18" Type="http://schemas.openxmlformats.org/officeDocument/2006/relationships/tags" Target="../tags/tag686.xml"/><Relationship Id="rId26" Type="http://schemas.openxmlformats.org/officeDocument/2006/relationships/tags" Target="../tags/tag694.xml"/><Relationship Id="rId39" Type="http://schemas.openxmlformats.org/officeDocument/2006/relationships/tags" Target="../tags/tag707.xml"/><Relationship Id="rId21" Type="http://schemas.openxmlformats.org/officeDocument/2006/relationships/tags" Target="../tags/tag689.xml"/><Relationship Id="rId34" Type="http://schemas.openxmlformats.org/officeDocument/2006/relationships/tags" Target="../tags/tag702.xml"/><Relationship Id="rId42" Type="http://schemas.openxmlformats.org/officeDocument/2006/relationships/tags" Target="../tags/tag710.xml"/><Relationship Id="rId47" Type="http://schemas.openxmlformats.org/officeDocument/2006/relationships/tags" Target="../tags/tag715.xml"/><Relationship Id="rId50" Type="http://schemas.openxmlformats.org/officeDocument/2006/relationships/tags" Target="../tags/tag718.xml"/><Relationship Id="rId55" Type="http://schemas.openxmlformats.org/officeDocument/2006/relationships/tags" Target="../tags/tag723.xml"/><Relationship Id="rId7" Type="http://schemas.openxmlformats.org/officeDocument/2006/relationships/tags" Target="../tags/tag675.xml"/><Relationship Id="rId2" Type="http://schemas.openxmlformats.org/officeDocument/2006/relationships/tags" Target="../tags/tag670.xml"/><Relationship Id="rId16" Type="http://schemas.openxmlformats.org/officeDocument/2006/relationships/tags" Target="../tags/tag684.xml"/><Relationship Id="rId29" Type="http://schemas.openxmlformats.org/officeDocument/2006/relationships/tags" Target="../tags/tag697.xml"/><Relationship Id="rId11" Type="http://schemas.openxmlformats.org/officeDocument/2006/relationships/tags" Target="../tags/tag679.xml"/><Relationship Id="rId24" Type="http://schemas.openxmlformats.org/officeDocument/2006/relationships/tags" Target="../tags/tag692.xml"/><Relationship Id="rId32" Type="http://schemas.openxmlformats.org/officeDocument/2006/relationships/tags" Target="../tags/tag700.xml"/><Relationship Id="rId37" Type="http://schemas.openxmlformats.org/officeDocument/2006/relationships/tags" Target="../tags/tag705.xml"/><Relationship Id="rId40" Type="http://schemas.openxmlformats.org/officeDocument/2006/relationships/tags" Target="../tags/tag708.xml"/><Relationship Id="rId45" Type="http://schemas.openxmlformats.org/officeDocument/2006/relationships/tags" Target="../tags/tag713.xml"/><Relationship Id="rId53" Type="http://schemas.openxmlformats.org/officeDocument/2006/relationships/tags" Target="../tags/tag721.xml"/><Relationship Id="rId58" Type="http://schemas.openxmlformats.org/officeDocument/2006/relationships/tags" Target="../tags/tag726.xml"/><Relationship Id="rId5" Type="http://schemas.openxmlformats.org/officeDocument/2006/relationships/tags" Target="../tags/tag673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687.xml"/><Relationship Id="rId14" Type="http://schemas.openxmlformats.org/officeDocument/2006/relationships/tags" Target="../tags/tag682.xml"/><Relationship Id="rId22" Type="http://schemas.openxmlformats.org/officeDocument/2006/relationships/tags" Target="../tags/tag690.xml"/><Relationship Id="rId27" Type="http://schemas.openxmlformats.org/officeDocument/2006/relationships/tags" Target="../tags/tag695.xml"/><Relationship Id="rId30" Type="http://schemas.openxmlformats.org/officeDocument/2006/relationships/tags" Target="../tags/tag698.xml"/><Relationship Id="rId35" Type="http://schemas.openxmlformats.org/officeDocument/2006/relationships/tags" Target="../tags/tag703.xml"/><Relationship Id="rId43" Type="http://schemas.openxmlformats.org/officeDocument/2006/relationships/tags" Target="../tags/tag711.xml"/><Relationship Id="rId48" Type="http://schemas.openxmlformats.org/officeDocument/2006/relationships/tags" Target="../tags/tag716.xml"/><Relationship Id="rId56" Type="http://schemas.openxmlformats.org/officeDocument/2006/relationships/tags" Target="../tags/tag724.xml"/><Relationship Id="rId8" Type="http://schemas.openxmlformats.org/officeDocument/2006/relationships/tags" Target="../tags/tag676.xml"/><Relationship Id="rId51" Type="http://schemas.openxmlformats.org/officeDocument/2006/relationships/tags" Target="../tags/tag719.xml"/><Relationship Id="rId3" Type="http://schemas.openxmlformats.org/officeDocument/2006/relationships/tags" Target="../tags/tag671.xml"/><Relationship Id="rId12" Type="http://schemas.openxmlformats.org/officeDocument/2006/relationships/tags" Target="../tags/tag680.xml"/><Relationship Id="rId17" Type="http://schemas.openxmlformats.org/officeDocument/2006/relationships/tags" Target="../tags/tag685.xml"/><Relationship Id="rId25" Type="http://schemas.openxmlformats.org/officeDocument/2006/relationships/tags" Target="../tags/tag693.xml"/><Relationship Id="rId33" Type="http://schemas.openxmlformats.org/officeDocument/2006/relationships/tags" Target="../tags/tag701.xml"/><Relationship Id="rId38" Type="http://schemas.openxmlformats.org/officeDocument/2006/relationships/tags" Target="../tags/tag706.xml"/><Relationship Id="rId46" Type="http://schemas.openxmlformats.org/officeDocument/2006/relationships/tags" Target="../tags/tag714.xml"/><Relationship Id="rId59" Type="http://schemas.openxmlformats.org/officeDocument/2006/relationships/tags" Target="../tags/tag727.xml"/><Relationship Id="rId20" Type="http://schemas.openxmlformats.org/officeDocument/2006/relationships/tags" Target="../tags/tag688.xml"/><Relationship Id="rId41" Type="http://schemas.openxmlformats.org/officeDocument/2006/relationships/tags" Target="../tags/tag709.xml"/><Relationship Id="rId54" Type="http://schemas.openxmlformats.org/officeDocument/2006/relationships/tags" Target="../tags/tag722.xml"/><Relationship Id="rId62" Type="http://schemas.openxmlformats.org/officeDocument/2006/relationships/notesSlide" Target="../notesSlides/notesSlide19.xml"/><Relationship Id="rId1" Type="http://schemas.openxmlformats.org/officeDocument/2006/relationships/tags" Target="../tags/tag669.xml"/><Relationship Id="rId6" Type="http://schemas.openxmlformats.org/officeDocument/2006/relationships/tags" Target="../tags/tag674.xml"/><Relationship Id="rId15" Type="http://schemas.openxmlformats.org/officeDocument/2006/relationships/tags" Target="../tags/tag683.xml"/><Relationship Id="rId23" Type="http://schemas.openxmlformats.org/officeDocument/2006/relationships/tags" Target="../tags/tag691.xml"/><Relationship Id="rId28" Type="http://schemas.openxmlformats.org/officeDocument/2006/relationships/tags" Target="../tags/tag696.xml"/><Relationship Id="rId36" Type="http://schemas.openxmlformats.org/officeDocument/2006/relationships/tags" Target="../tags/tag704.xml"/><Relationship Id="rId49" Type="http://schemas.openxmlformats.org/officeDocument/2006/relationships/tags" Target="../tags/tag717.xml"/><Relationship Id="rId57" Type="http://schemas.openxmlformats.org/officeDocument/2006/relationships/tags" Target="../tags/tag725.xml"/><Relationship Id="rId10" Type="http://schemas.openxmlformats.org/officeDocument/2006/relationships/tags" Target="../tags/tag678.xml"/><Relationship Id="rId31" Type="http://schemas.openxmlformats.org/officeDocument/2006/relationships/tags" Target="../tags/tag699.xml"/><Relationship Id="rId44" Type="http://schemas.openxmlformats.org/officeDocument/2006/relationships/tags" Target="../tags/tag712.xml"/><Relationship Id="rId52" Type="http://schemas.openxmlformats.org/officeDocument/2006/relationships/tags" Target="../tags/tag720.xml"/><Relationship Id="rId60" Type="http://schemas.openxmlformats.org/officeDocument/2006/relationships/tags" Target="../tags/tag728.xml"/><Relationship Id="rId4" Type="http://schemas.openxmlformats.org/officeDocument/2006/relationships/tags" Target="../tags/tag672.xml"/><Relationship Id="rId9" Type="http://schemas.openxmlformats.org/officeDocument/2006/relationships/tags" Target="../tags/tag67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1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16" Type="http://schemas.openxmlformats.org/officeDocument/2006/relationships/tags" Target="../tags/tag2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66" Type="http://schemas.openxmlformats.org/officeDocument/2006/relationships/tags" Target="../tags/tag71.xml"/><Relationship Id="rId74" Type="http://schemas.openxmlformats.org/officeDocument/2006/relationships/tags" Target="../tags/tag79.xml"/><Relationship Id="rId5" Type="http://schemas.openxmlformats.org/officeDocument/2006/relationships/tags" Target="../tags/tag10.xml"/><Relationship Id="rId61" Type="http://schemas.openxmlformats.org/officeDocument/2006/relationships/tags" Target="../tags/tag66.xml"/><Relationship Id="rId19" Type="http://schemas.openxmlformats.org/officeDocument/2006/relationships/tags" Target="../tags/tag2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64" Type="http://schemas.openxmlformats.org/officeDocument/2006/relationships/tags" Target="../tags/tag69.xml"/><Relationship Id="rId69" Type="http://schemas.openxmlformats.org/officeDocument/2006/relationships/tags" Target="../tags/tag74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tags" Target="../tags/tag67.xml"/><Relationship Id="rId70" Type="http://schemas.openxmlformats.org/officeDocument/2006/relationships/tags" Target="../tags/tag75.xml"/><Relationship Id="rId75" Type="http://schemas.openxmlformats.org/officeDocument/2006/relationships/tags" Target="../tags/tag80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73" Type="http://schemas.openxmlformats.org/officeDocument/2006/relationships/tags" Target="../tags/tag78.xml"/><Relationship Id="rId78" Type="http://schemas.openxmlformats.org/officeDocument/2006/relationships/notesSlide" Target="../notesSlides/notesSlide3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34" Type="http://schemas.openxmlformats.org/officeDocument/2006/relationships/tags" Target="../tags/tag39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6" Type="http://schemas.openxmlformats.org/officeDocument/2006/relationships/tags" Target="../tags/tag81.xml"/><Relationship Id="rId7" Type="http://schemas.openxmlformats.org/officeDocument/2006/relationships/tags" Target="../tags/tag12.xml"/><Relationship Id="rId71" Type="http://schemas.openxmlformats.org/officeDocument/2006/relationships/tags" Target="../tags/tag76.xml"/><Relationship Id="rId2" Type="http://schemas.openxmlformats.org/officeDocument/2006/relationships/tags" Target="../tags/tag7.xml"/><Relationship Id="rId29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50" Type="http://schemas.openxmlformats.org/officeDocument/2006/relationships/tags" Target="../tags/tag131.xml"/><Relationship Id="rId55" Type="http://schemas.openxmlformats.org/officeDocument/2006/relationships/tags" Target="../tags/tag136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3" Type="http://schemas.openxmlformats.org/officeDocument/2006/relationships/tags" Target="../tags/tag134.xml"/><Relationship Id="rId58" Type="http://schemas.openxmlformats.org/officeDocument/2006/relationships/notesSlide" Target="../notesSlides/notesSlide4.xml"/><Relationship Id="rId5" Type="http://schemas.openxmlformats.org/officeDocument/2006/relationships/tags" Target="../tags/tag86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tags" Target="../tags/tag129.xml"/><Relationship Id="rId56" Type="http://schemas.openxmlformats.org/officeDocument/2006/relationships/tags" Target="../tags/tag137.xml"/><Relationship Id="rId8" Type="http://schemas.openxmlformats.org/officeDocument/2006/relationships/tags" Target="../tags/tag89.xml"/><Relationship Id="rId51" Type="http://schemas.openxmlformats.org/officeDocument/2006/relationships/tags" Target="../tags/tag132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54" Type="http://schemas.openxmlformats.org/officeDocument/2006/relationships/tags" Target="../tags/tag135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tags" Target="../tags/tag130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91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52" Type="http://schemas.openxmlformats.org/officeDocument/2006/relationships/tags" Target="../tags/tag1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20: </a:t>
            </a:r>
            <a:r>
              <a:rPr lang="en-US" altLang="en-US" dirty="0"/>
              <a:t>Analysis of Fork-Join Programs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/>
              <a:t>Parameterizing by number of threads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D543C-BB5F-D4BE-CE14-40E2214D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6DCC7-F33C-E578-916A-F742C1A4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0A327-AB0C-55C2-C384-44D62B2F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19050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0;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,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                     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 smtClean="0">
                <a:latin typeface="Courier New" pitchFamily="49" charset="0"/>
              </a:rPr>
              <a:t>ts</a:t>
            </a:r>
            <a:r>
              <a:rPr lang="en-US" sz="2000" b="1" kern="0" dirty="0" smtClean="0">
                <a:latin typeface="Courier New" pitchFamily="49" charset="0"/>
              </a:rPr>
              <a:t>[</a:t>
            </a:r>
            <a:r>
              <a:rPr lang="en-US" sz="2000" b="1" kern="0" dirty="0" err="1" smtClean="0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].</a:t>
            </a:r>
            <a:r>
              <a:rPr lang="en-US" sz="2000" b="1" kern="0" dirty="0" err="1" smtClean="0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620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Recall:  Parallel Sum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>
                <a:latin typeface="Arial" charset="0"/>
                <a:cs typeface="Arial" charset="0"/>
              </a:rPr>
              <a:t>Let’s implement this with threads...</a:t>
            </a:r>
          </a:p>
        </p:txBody>
      </p:sp>
      <p:grpSp>
        <p:nvGrpSpPr>
          <p:cNvPr id="25605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25683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4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5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6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7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8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9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0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1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2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3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4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5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6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7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8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9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0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1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2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3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4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5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6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7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8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9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0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1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2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3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4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25606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5607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0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1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2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3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4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5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6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7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8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9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0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1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2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3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5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8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1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4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5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7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0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3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4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6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9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2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5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6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8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9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1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2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4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5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BBC8B-C352-E8D9-E814-8C0F9E71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9657A-4550-D55E-09F3-3A0C69D9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71F7F-1060-3188-2207-404A8BBE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610600" cy="1143000"/>
          </a:xfrm>
        </p:spPr>
        <p:txBody>
          <a:bodyPr/>
          <a:lstStyle/>
          <a:p>
            <a:r>
              <a:rPr lang="en-US" altLang="en-US" sz="2800">
                <a:latin typeface="Arial" charset="0"/>
                <a:cs typeface="Arial" charset="0"/>
              </a:rPr>
              <a:t>Code looks something like this</a:t>
            </a:r>
            <a:r>
              <a:rPr lang="en-US" altLang="en-US" sz="2400">
                <a:latin typeface="Arial" charset="0"/>
                <a:cs typeface="Arial" charset="0"/>
              </a:rPr>
              <a:t> (using Java Threads)</a:t>
            </a:r>
            <a:endParaRPr lang="en-US" altLang="en-US" sz="2800">
              <a:latin typeface="Arial" charset="0"/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The key is to do the result-combining in parallel as well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And using recursive divide-and-conquer makes this natural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Easier to write and more efficient asymptotically!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just make one thread!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t.run</a:t>
            </a:r>
            <a:r>
              <a:rPr lang="en-US" sz="2000" b="1" kern="0" dirty="0">
                <a:latin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6878-7BFF-F6B1-2389-C2B852B2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E61-CE40-D5D3-1AD3-8DA98985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E872D-2A9A-4E65-1A96-6B3D7FA7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760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62000" y="152400"/>
            <a:ext cx="8382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Thread: sum range [0,10)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Thread: sum range [0,5)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[0,2) 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[0,1) (return arr[0])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[1,2) (return arr[1])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[2,5)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[2,3) (return arr[2])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[3,5)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[3,4) (return arr[3])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[4,5) (return arr[4])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add results from two helper threads	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Thread: sum range [5,10)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[5,7)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[5,6) (return arr[5])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[6,7) (return arr[6])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[7,10)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[7,8) (return arr[7])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[8,10)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[8,9) (return arr[8])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[9,10) (return arr[9])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add results from two helper threads</a:t>
            </a:r>
          </a:p>
        </p:txBody>
      </p:sp>
      <p:cxnSp>
        <p:nvCxnSpPr>
          <p:cNvPr id="27652" name="Straight Connector 11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5400000">
            <a:off x="-1770062" y="3390900"/>
            <a:ext cx="5867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3200400" y="-3175"/>
            <a:ext cx="404790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Recursive problem decomposition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C686B-102B-754B-2149-CA8703AD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AF54D-A777-99E9-0409-CD6EF99E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DC15D-63C1-F272-D7C6-C341A438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562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Divide-and-conquer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/>
              <a:t>Same approach useful for many problems beyond sum</a:t>
            </a:r>
          </a:p>
          <a:p>
            <a:pPr lvl="1">
              <a:defRPr/>
            </a:pPr>
            <a:r>
              <a:rPr lang="en-US" sz="2000" i="1" dirty="0"/>
              <a:t>If</a:t>
            </a:r>
            <a:r>
              <a:rPr lang="en-US" sz="2000" dirty="0"/>
              <a:t> you have enough processors, total time </a:t>
            </a:r>
            <a:r>
              <a:rPr lang="en-US" sz="2000" i="1" dirty="0"/>
              <a:t>O</a:t>
            </a:r>
            <a:r>
              <a:rPr lang="en-US" sz="2000" dirty="0"/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Next lecture: study reality of </a:t>
            </a:r>
            <a:r>
              <a:rPr lang="en-US" sz="2000" b="1" dirty="0"/>
              <a:t>P</a:t>
            </a:r>
            <a:r>
              <a:rPr lang="en-US" sz="2000" dirty="0"/>
              <a:t> &lt;&lt; </a:t>
            </a:r>
            <a:r>
              <a:rPr lang="en-US" sz="2000" i="1" dirty="0"/>
              <a:t>n</a:t>
            </a:r>
            <a:r>
              <a:rPr lang="en-US" sz="2000" dirty="0"/>
              <a:t> processors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Will write all our parallel algorithms in this style</a:t>
            </a:r>
          </a:p>
          <a:p>
            <a:pPr lvl="1">
              <a:defRPr/>
            </a:pPr>
            <a:r>
              <a:rPr lang="en-US" sz="2000" dirty="0"/>
              <a:t>But using a special fork-join library engineered for this style</a:t>
            </a:r>
          </a:p>
          <a:p>
            <a:pPr lvl="2">
              <a:defRPr/>
            </a:pPr>
            <a:r>
              <a:rPr lang="en-US" dirty="0"/>
              <a:t>Takes care of scheduling the computation well</a:t>
            </a:r>
          </a:p>
          <a:p>
            <a:pPr lvl="1">
              <a:defRPr/>
            </a:pPr>
            <a:r>
              <a:rPr lang="en-US" sz="2000" dirty="0"/>
              <a:t>Often relies on operations being associative (like +)</a:t>
            </a:r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2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3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4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2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5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6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9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1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3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4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5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6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7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6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8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9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419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0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6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1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72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2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3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2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4" name="Rectangle 3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7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5" name="Rectangle 3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18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6" name="Rectangle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7" name="Rectangle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8" name="Rectangle 3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8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9" name="Rectangle 3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9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0" name="Rectangle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94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1" name="Rectangle 41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2" name="Rectangle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9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3" name="Rectangle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40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4" name="Rectangle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5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5" name="Rectangle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6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70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7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1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8" name="Rectangle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16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9" name="Rectangle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46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0" name="Rectangle 5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1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1" name="Rectangle 5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62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2" name="Rectangle 5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77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3" name="Rectangle 5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07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4" name="Rectangle 5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2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5" name="Left Brace 55"/>
          <p:cNvSpPr>
            <a:spLocks/>
          </p:cNvSpPr>
          <p:nvPr>
            <p:custDataLst>
              <p:tags r:id="rId51"/>
            </p:custDataLst>
          </p:nvPr>
        </p:nvSpPr>
        <p:spPr bwMode="auto">
          <a:xfrm rot="-5400000">
            <a:off x="952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8726" name="Straight Connector 60"/>
          <p:cNvCxnSpPr>
            <a:cxnSpLocks noChangeShapeType="1"/>
          </p:cNvCxnSpPr>
          <p:nvPr>
            <p:custDataLst>
              <p:tags r:id="rId52"/>
            </p:custDataLst>
          </p:nvPr>
        </p:nvCxnSpPr>
        <p:spPr bwMode="auto">
          <a:xfrm rot="16200000" flipH="1">
            <a:off x="1028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Straight Connector 61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 rot="5400000">
            <a:off x="1333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8" name="Left Brace 80"/>
          <p:cNvSpPr>
            <a:spLocks/>
          </p:cNvSpPr>
          <p:nvPr>
            <p:custDataLst>
              <p:tags r:id="rId54"/>
            </p:custDataLst>
          </p:nvPr>
        </p:nvSpPr>
        <p:spPr bwMode="auto">
          <a:xfrm rot="-5400000">
            <a:off x="1409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9" name="Left Brace 81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1866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0" name="Left Brace 82"/>
          <p:cNvSpPr>
            <a:spLocks/>
          </p:cNvSpPr>
          <p:nvPr>
            <p:custDataLst>
              <p:tags r:id="rId56"/>
            </p:custDataLst>
          </p:nvPr>
        </p:nvSpPr>
        <p:spPr bwMode="auto">
          <a:xfrm rot="-5400000">
            <a:off x="2324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1" name="Left Brace 83"/>
          <p:cNvSpPr>
            <a:spLocks/>
          </p:cNvSpPr>
          <p:nvPr>
            <p:custDataLst>
              <p:tags r:id="rId57"/>
            </p:custDataLst>
          </p:nvPr>
        </p:nvSpPr>
        <p:spPr bwMode="auto">
          <a:xfrm rot="-5400000">
            <a:off x="2781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2" name="Left Brace 84"/>
          <p:cNvSpPr>
            <a:spLocks/>
          </p:cNvSpPr>
          <p:nvPr>
            <p:custDataLst>
              <p:tags r:id="rId58"/>
            </p:custDataLst>
          </p:nvPr>
        </p:nvSpPr>
        <p:spPr bwMode="auto">
          <a:xfrm rot="-5400000">
            <a:off x="3238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3" name="Left Brace 85"/>
          <p:cNvSpPr>
            <a:spLocks/>
          </p:cNvSpPr>
          <p:nvPr>
            <p:custDataLst>
              <p:tags r:id="rId59"/>
            </p:custDataLst>
          </p:nvPr>
        </p:nvSpPr>
        <p:spPr bwMode="auto">
          <a:xfrm rot="-5400000">
            <a:off x="3695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4" name="Left Brace 86"/>
          <p:cNvSpPr>
            <a:spLocks/>
          </p:cNvSpPr>
          <p:nvPr>
            <p:custDataLst>
              <p:tags r:id="rId60"/>
            </p:custDataLst>
          </p:nvPr>
        </p:nvSpPr>
        <p:spPr bwMode="auto">
          <a:xfrm rot="-5400000">
            <a:off x="4152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5" name="Left Brace 87"/>
          <p:cNvSpPr>
            <a:spLocks/>
          </p:cNvSpPr>
          <p:nvPr>
            <p:custDataLst>
              <p:tags r:id="rId61"/>
            </p:custDataLst>
          </p:nvPr>
        </p:nvSpPr>
        <p:spPr bwMode="auto">
          <a:xfrm rot="-5400000">
            <a:off x="4610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6" name="Left Brace 88"/>
          <p:cNvSpPr>
            <a:spLocks/>
          </p:cNvSpPr>
          <p:nvPr>
            <p:custDataLst>
              <p:tags r:id="rId62"/>
            </p:custDataLst>
          </p:nvPr>
        </p:nvSpPr>
        <p:spPr bwMode="auto">
          <a:xfrm rot="-5400000">
            <a:off x="5067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7" name="Left Brace 89"/>
          <p:cNvSpPr>
            <a:spLocks/>
          </p:cNvSpPr>
          <p:nvPr>
            <p:custDataLst>
              <p:tags r:id="rId63"/>
            </p:custDataLst>
          </p:nvPr>
        </p:nvSpPr>
        <p:spPr bwMode="auto">
          <a:xfrm rot="-5400000">
            <a:off x="5524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8" name="Left Brace 90"/>
          <p:cNvSpPr>
            <a:spLocks/>
          </p:cNvSpPr>
          <p:nvPr>
            <p:custDataLst>
              <p:tags r:id="rId64"/>
            </p:custDataLst>
          </p:nvPr>
        </p:nvSpPr>
        <p:spPr bwMode="auto">
          <a:xfrm rot="-5400000">
            <a:off x="5981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9" name="Left Brace 91"/>
          <p:cNvSpPr>
            <a:spLocks/>
          </p:cNvSpPr>
          <p:nvPr>
            <p:custDataLst>
              <p:tags r:id="rId65"/>
            </p:custDataLst>
          </p:nvPr>
        </p:nvSpPr>
        <p:spPr bwMode="auto">
          <a:xfrm rot="-5400000">
            <a:off x="6438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0" name="Left Brace 92"/>
          <p:cNvSpPr>
            <a:spLocks/>
          </p:cNvSpPr>
          <p:nvPr>
            <p:custDataLst>
              <p:tags r:id="rId66"/>
            </p:custDataLst>
          </p:nvPr>
        </p:nvSpPr>
        <p:spPr bwMode="auto">
          <a:xfrm rot="-5400000">
            <a:off x="6896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1" name="Left Brace 93"/>
          <p:cNvSpPr>
            <a:spLocks/>
          </p:cNvSpPr>
          <p:nvPr>
            <p:custDataLst>
              <p:tags r:id="rId67"/>
            </p:custDataLst>
          </p:nvPr>
        </p:nvSpPr>
        <p:spPr bwMode="auto">
          <a:xfrm rot="-5400000">
            <a:off x="7353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2" name="Left Brace 94"/>
          <p:cNvSpPr>
            <a:spLocks/>
          </p:cNvSpPr>
          <p:nvPr>
            <p:custDataLst>
              <p:tags r:id="rId68"/>
            </p:custDataLst>
          </p:nvPr>
        </p:nvSpPr>
        <p:spPr bwMode="auto">
          <a:xfrm rot="-5400000">
            <a:off x="7810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>
            <p:custDataLst>
              <p:tags r:id="rId69"/>
            </p:custDataLst>
          </p:nvPr>
        </p:nvSpPr>
        <p:spPr>
          <a:xfrm>
            <a:off x="1143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4" name="Straight Connector 99"/>
          <p:cNvCxnSpPr>
            <a:cxnSpLocks noChangeShapeType="1"/>
          </p:cNvCxnSpPr>
          <p:nvPr>
            <p:custDataLst>
              <p:tags r:id="rId70"/>
            </p:custDataLst>
          </p:nvPr>
        </p:nvCxnSpPr>
        <p:spPr bwMode="auto">
          <a:xfrm rot="16200000" flipH="1">
            <a:off x="19431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Straight Connector 100"/>
          <p:cNvCxnSpPr>
            <a:cxnSpLocks noChangeShapeType="1"/>
          </p:cNvCxnSpPr>
          <p:nvPr>
            <p:custDataLst>
              <p:tags r:id="rId71"/>
            </p:custDataLst>
          </p:nvPr>
        </p:nvCxnSpPr>
        <p:spPr bwMode="auto">
          <a:xfrm rot="5400000">
            <a:off x="22479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72"/>
            </p:custDataLst>
          </p:nvPr>
        </p:nvSpPr>
        <p:spPr>
          <a:xfrm>
            <a:off x="2057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7" name="Straight Connector 102"/>
          <p:cNvCxnSpPr>
            <a:cxnSpLocks noChangeShapeType="1"/>
          </p:cNvCxnSpPr>
          <p:nvPr>
            <p:custDataLst>
              <p:tags r:id="rId73"/>
            </p:custDataLst>
          </p:nvPr>
        </p:nvCxnSpPr>
        <p:spPr bwMode="auto">
          <a:xfrm rot="16200000" flipH="1">
            <a:off x="2933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Straight Connector 103"/>
          <p:cNvCxnSpPr>
            <a:cxnSpLocks noChangeShapeType="1"/>
          </p:cNvCxnSpPr>
          <p:nvPr>
            <p:custDataLst>
              <p:tags r:id="rId74"/>
            </p:custDataLst>
          </p:nvPr>
        </p:nvCxnSpPr>
        <p:spPr bwMode="auto">
          <a:xfrm rot="5400000">
            <a:off x="3238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75"/>
            </p:custDataLst>
          </p:nvPr>
        </p:nvSpPr>
        <p:spPr>
          <a:xfrm>
            <a:off x="3048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0" name="Straight Connector 105"/>
          <p:cNvCxnSpPr>
            <a:cxnSpLocks noChangeShapeType="1"/>
          </p:cNvCxnSpPr>
          <p:nvPr>
            <p:custDataLst>
              <p:tags r:id="rId76"/>
            </p:custDataLst>
          </p:nvPr>
        </p:nvCxnSpPr>
        <p:spPr bwMode="auto">
          <a:xfrm rot="16200000" flipH="1">
            <a:off x="38481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Straight Connector 106"/>
          <p:cNvCxnSpPr>
            <a:cxnSpLocks noChangeShapeType="1"/>
          </p:cNvCxnSpPr>
          <p:nvPr>
            <p:custDataLst>
              <p:tags r:id="rId77"/>
            </p:custDataLst>
          </p:nvPr>
        </p:nvCxnSpPr>
        <p:spPr bwMode="auto">
          <a:xfrm rot="5400000">
            <a:off x="41529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78"/>
            </p:custDataLst>
          </p:nvPr>
        </p:nvSpPr>
        <p:spPr>
          <a:xfrm>
            <a:off x="3962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3" name="Straight Connector 108"/>
          <p:cNvCxnSpPr>
            <a:cxnSpLocks noChangeShapeType="1"/>
          </p:cNvCxnSpPr>
          <p:nvPr>
            <p:custDataLst>
              <p:tags r:id="rId79"/>
            </p:custDataLst>
          </p:nvPr>
        </p:nvCxnSpPr>
        <p:spPr bwMode="auto">
          <a:xfrm rot="16200000" flipH="1">
            <a:off x="4762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4" name="Straight Connector 109"/>
          <p:cNvCxnSpPr>
            <a:cxnSpLocks noChangeShapeType="1"/>
          </p:cNvCxnSpPr>
          <p:nvPr>
            <p:custDataLst>
              <p:tags r:id="rId80"/>
            </p:custDataLst>
          </p:nvPr>
        </p:nvCxnSpPr>
        <p:spPr bwMode="auto">
          <a:xfrm rot="5400000">
            <a:off x="50673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81"/>
            </p:custDataLst>
          </p:nvPr>
        </p:nvSpPr>
        <p:spPr>
          <a:xfrm>
            <a:off x="48768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6" name="Straight Connector 111"/>
          <p:cNvCxnSpPr>
            <a:cxnSpLocks noChangeShapeType="1"/>
          </p:cNvCxnSpPr>
          <p:nvPr>
            <p:custDataLst>
              <p:tags r:id="rId82"/>
            </p:custDataLst>
          </p:nvPr>
        </p:nvCxnSpPr>
        <p:spPr bwMode="auto">
          <a:xfrm rot="16200000" flipH="1">
            <a:off x="56769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7" name="Straight Connector 112"/>
          <p:cNvCxnSpPr>
            <a:cxnSpLocks noChangeShapeType="1"/>
          </p:cNvCxnSpPr>
          <p:nvPr>
            <p:custDataLst>
              <p:tags r:id="rId83"/>
            </p:custDataLst>
          </p:nvPr>
        </p:nvCxnSpPr>
        <p:spPr bwMode="auto">
          <a:xfrm rot="5400000">
            <a:off x="5981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84"/>
            </p:custDataLst>
          </p:nvPr>
        </p:nvSpPr>
        <p:spPr>
          <a:xfrm>
            <a:off x="57912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9" name="Straight Connector 114"/>
          <p:cNvCxnSpPr>
            <a:cxnSpLocks noChangeShapeType="1"/>
          </p:cNvCxnSpPr>
          <p:nvPr>
            <p:custDataLst>
              <p:tags r:id="rId85"/>
            </p:custDataLst>
          </p:nvPr>
        </p:nvCxnSpPr>
        <p:spPr bwMode="auto">
          <a:xfrm rot="16200000" flipH="1">
            <a:off x="65913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0" name="Straight Connector 115"/>
          <p:cNvCxnSpPr>
            <a:cxnSpLocks noChangeShapeType="1"/>
          </p:cNvCxnSpPr>
          <p:nvPr>
            <p:custDataLst>
              <p:tags r:id="rId86"/>
            </p:custDataLst>
          </p:nvPr>
        </p:nvCxnSpPr>
        <p:spPr bwMode="auto">
          <a:xfrm rot="5400000">
            <a:off x="68961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Box 116"/>
          <p:cNvSpPr txBox="1"/>
          <p:nvPr>
            <p:custDataLst>
              <p:tags r:id="rId87"/>
            </p:custDataLst>
          </p:nvPr>
        </p:nvSpPr>
        <p:spPr>
          <a:xfrm>
            <a:off x="67056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2" name="Straight Connector 117"/>
          <p:cNvCxnSpPr>
            <a:cxnSpLocks noChangeShapeType="1"/>
          </p:cNvCxnSpPr>
          <p:nvPr>
            <p:custDataLst>
              <p:tags r:id="rId88"/>
            </p:custDataLst>
          </p:nvPr>
        </p:nvCxnSpPr>
        <p:spPr bwMode="auto">
          <a:xfrm rot="16200000" flipH="1">
            <a:off x="7505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3" name="Straight Connector 118"/>
          <p:cNvCxnSpPr>
            <a:cxnSpLocks noChangeShapeType="1"/>
          </p:cNvCxnSpPr>
          <p:nvPr>
            <p:custDataLst>
              <p:tags r:id="rId89"/>
            </p:custDataLst>
          </p:nvPr>
        </p:nvCxnSpPr>
        <p:spPr bwMode="auto">
          <a:xfrm rot="5400000">
            <a:off x="78105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TextBox 119"/>
          <p:cNvSpPr txBox="1"/>
          <p:nvPr>
            <p:custDataLst>
              <p:tags r:id="rId90"/>
            </p:custDataLst>
          </p:nvPr>
        </p:nvSpPr>
        <p:spPr>
          <a:xfrm>
            <a:off x="76200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5" name="Straight Connector 120"/>
          <p:cNvCxnSpPr>
            <a:cxnSpLocks noChangeShapeType="1"/>
            <a:stCxn id="99" idx="2"/>
          </p:cNvCxnSpPr>
          <p:nvPr>
            <p:custDataLst>
              <p:tags r:id="rId91"/>
            </p:custDataLst>
          </p:nvPr>
        </p:nvCxnSpPr>
        <p:spPr bwMode="auto">
          <a:xfrm rot="16200000" flipH="1">
            <a:off x="1416844" y="528399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6" name="Straight Connector 121"/>
          <p:cNvCxnSpPr>
            <a:cxnSpLocks noChangeShapeType="1"/>
            <a:stCxn id="102" idx="2"/>
          </p:cNvCxnSpPr>
          <p:nvPr>
            <p:custDataLst>
              <p:tags r:id="rId92"/>
            </p:custDataLst>
          </p:nvPr>
        </p:nvCxnSpPr>
        <p:spPr bwMode="auto">
          <a:xfrm rot="5400000">
            <a:off x="1950244" y="526970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/>
          <p:nvPr>
            <p:custDataLst>
              <p:tags r:id="rId93"/>
            </p:custDataLst>
          </p:nvPr>
        </p:nvSpPr>
        <p:spPr>
          <a:xfrm>
            <a:off x="1600200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8" name="Straight Connector 126"/>
          <p:cNvCxnSpPr>
            <a:cxnSpLocks noChangeShapeType="1"/>
          </p:cNvCxnSpPr>
          <p:nvPr>
            <p:custDataLst>
              <p:tags r:id="rId94"/>
            </p:custDataLst>
          </p:nvPr>
        </p:nvCxnSpPr>
        <p:spPr bwMode="auto">
          <a:xfrm rot="16200000" flipH="1">
            <a:off x="33075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9" name="Straight Connector 127"/>
          <p:cNvCxnSpPr>
            <a:cxnSpLocks noChangeShapeType="1"/>
          </p:cNvCxnSpPr>
          <p:nvPr>
            <p:custDataLst>
              <p:tags r:id="rId95"/>
            </p:custDataLst>
          </p:nvPr>
        </p:nvCxnSpPr>
        <p:spPr bwMode="auto">
          <a:xfrm rot="5400000">
            <a:off x="38409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128"/>
          <p:cNvSpPr txBox="1"/>
          <p:nvPr>
            <p:custDataLst>
              <p:tags r:id="rId96"/>
            </p:custDataLst>
          </p:nvPr>
        </p:nvSpPr>
        <p:spPr>
          <a:xfrm>
            <a:off x="34766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1" name="Straight Connector 129"/>
          <p:cNvCxnSpPr>
            <a:cxnSpLocks noChangeShapeType="1"/>
          </p:cNvCxnSpPr>
          <p:nvPr>
            <p:custDataLst>
              <p:tags r:id="rId97"/>
            </p:custDataLst>
          </p:nvPr>
        </p:nvCxnSpPr>
        <p:spPr bwMode="auto">
          <a:xfrm rot="16200000" flipH="1">
            <a:off x="51363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2" name="Straight Connector 130"/>
          <p:cNvCxnSpPr>
            <a:cxnSpLocks noChangeShapeType="1"/>
          </p:cNvCxnSpPr>
          <p:nvPr>
            <p:custDataLst>
              <p:tags r:id="rId98"/>
            </p:custDataLst>
          </p:nvPr>
        </p:nvCxnSpPr>
        <p:spPr bwMode="auto">
          <a:xfrm rot="5400000">
            <a:off x="56697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xtBox 131"/>
          <p:cNvSpPr txBox="1"/>
          <p:nvPr>
            <p:custDataLst>
              <p:tags r:id="rId99"/>
            </p:custDataLst>
          </p:nvPr>
        </p:nvSpPr>
        <p:spPr>
          <a:xfrm>
            <a:off x="53054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4" name="Straight Connector 132"/>
          <p:cNvCxnSpPr>
            <a:cxnSpLocks noChangeShapeType="1"/>
          </p:cNvCxnSpPr>
          <p:nvPr>
            <p:custDataLst>
              <p:tags r:id="rId100"/>
            </p:custDataLst>
          </p:nvPr>
        </p:nvCxnSpPr>
        <p:spPr bwMode="auto">
          <a:xfrm rot="16200000" flipH="1">
            <a:off x="6965157" y="51887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Connector 133"/>
          <p:cNvCxnSpPr>
            <a:cxnSpLocks noChangeShapeType="1"/>
          </p:cNvCxnSpPr>
          <p:nvPr>
            <p:custDataLst>
              <p:tags r:id="rId101"/>
            </p:custDataLst>
          </p:nvPr>
        </p:nvCxnSpPr>
        <p:spPr bwMode="auto">
          <a:xfrm rot="5400000">
            <a:off x="7498557" y="51744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" name="TextBox 134"/>
          <p:cNvSpPr txBox="1"/>
          <p:nvPr>
            <p:custDataLst>
              <p:tags r:id="rId102"/>
            </p:custDataLst>
          </p:nvPr>
        </p:nvSpPr>
        <p:spPr>
          <a:xfrm>
            <a:off x="7134225" y="5295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7" name="Straight Connector 135"/>
          <p:cNvCxnSpPr>
            <a:cxnSpLocks noChangeShapeType="1"/>
          </p:cNvCxnSpPr>
          <p:nvPr>
            <p:custDataLst>
              <p:tags r:id="rId103"/>
            </p:custDataLst>
          </p:nvPr>
        </p:nvCxnSpPr>
        <p:spPr bwMode="auto">
          <a:xfrm>
            <a:off x="19050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Connector 136"/>
          <p:cNvCxnSpPr>
            <a:cxnSpLocks noChangeShapeType="1"/>
          </p:cNvCxnSpPr>
          <p:nvPr>
            <p:custDataLst>
              <p:tags r:id="rId104"/>
            </p:custDataLst>
          </p:nvPr>
        </p:nvCxnSpPr>
        <p:spPr bwMode="auto">
          <a:xfrm rot="10800000" flipV="1">
            <a:off x="27289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" name="TextBox 137"/>
          <p:cNvSpPr txBox="1"/>
          <p:nvPr>
            <p:custDataLst>
              <p:tags r:id="rId105"/>
            </p:custDataLst>
          </p:nvPr>
        </p:nvSpPr>
        <p:spPr>
          <a:xfrm>
            <a:off x="24860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0" name="Straight Connector 142"/>
          <p:cNvCxnSpPr>
            <a:cxnSpLocks noChangeShapeType="1"/>
          </p:cNvCxnSpPr>
          <p:nvPr>
            <p:custDataLst>
              <p:tags r:id="rId106"/>
            </p:custDataLst>
          </p:nvPr>
        </p:nvCxnSpPr>
        <p:spPr bwMode="auto">
          <a:xfrm>
            <a:off x="56388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Connector 143"/>
          <p:cNvCxnSpPr>
            <a:cxnSpLocks noChangeShapeType="1"/>
          </p:cNvCxnSpPr>
          <p:nvPr>
            <p:custDataLst>
              <p:tags r:id="rId107"/>
            </p:custDataLst>
          </p:nvPr>
        </p:nvCxnSpPr>
        <p:spPr bwMode="auto">
          <a:xfrm rot="10800000" flipV="1">
            <a:off x="64627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TextBox 144"/>
          <p:cNvSpPr txBox="1"/>
          <p:nvPr>
            <p:custDataLst>
              <p:tags r:id="rId108"/>
            </p:custDataLst>
          </p:nvPr>
        </p:nvSpPr>
        <p:spPr>
          <a:xfrm>
            <a:off x="62198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3" name="Straight Connector 145"/>
          <p:cNvCxnSpPr>
            <a:cxnSpLocks noChangeShapeType="1"/>
          </p:cNvCxnSpPr>
          <p:nvPr>
            <p:custDataLst>
              <p:tags r:id="rId109"/>
            </p:custDataLst>
          </p:nvPr>
        </p:nvCxnSpPr>
        <p:spPr bwMode="auto">
          <a:xfrm>
            <a:off x="2819400" y="6153150"/>
            <a:ext cx="15859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Connector 146"/>
          <p:cNvCxnSpPr>
            <a:cxnSpLocks noChangeShapeType="1"/>
          </p:cNvCxnSpPr>
          <p:nvPr>
            <p:custDataLst>
              <p:tags r:id="rId110"/>
            </p:custDataLst>
          </p:nvPr>
        </p:nvCxnSpPr>
        <p:spPr bwMode="auto">
          <a:xfrm rot="10800000" flipV="1">
            <a:off x="4557713" y="6153150"/>
            <a:ext cx="16906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TextBox 147"/>
          <p:cNvSpPr txBox="1"/>
          <p:nvPr>
            <p:custDataLst>
              <p:tags r:id="rId111"/>
            </p:custDataLst>
          </p:nvPr>
        </p:nvSpPr>
        <p:spPr>
          <a:xfrm>
            <a:off x="4343400" y="61531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CA848-5445-7969-0BA8-DB64C041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52469-4520-62FD-75F5-8336E2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BA28C-7646-29C8-4E0B-43D4B58B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9113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Thread Overhead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Creating and managing threads incurs cost  </a:t>
            </a:r>
          </a:p>
          <a:p>
            <a:pPr marL="0" indent="0"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Two optimizations: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>
                <a:latin typeface="Arial" charset="0"/>
                <a:cs typeface="Arial" charset="0"/>
              </a:rPr>
              <a:t>Use a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sequential cutoff</a:t>
            </a:r>
            <a:r>
              <a:rPr lang="en-US" altLang="en-US" sz="2000">
                <a:latin typeface="Arial" charset="0"/>
                <a:cs typeface="Arial" charset="0"/>
              </a:rPr>
              <a:t>, typically around 500-1000</a:t>
            </a:r>
          </a:p>
          <a:p>
            <a:pPr marL="1257300" lvl="2" indent="-457200"/>
            <a:r>
              <a:rPr lang="en-US" altLang="en-US">
                <a:latin typeface="Arial" charset="0"/>
                <a:cs typeface="Arial" charset="0"/>
              </a:rPr>
              <a:t>Eliminates lots of tiny threads</a:t>
            </a:r>
            <a:br>
              <a:rPr lang="en-US" altLang="en-US">
                <a:latin typeface="Arial" charset="0"/>
                <a:cs typeface="Arial" charset="0"/>
              </a:rPr>
            </a:br>
            <a:endParaRPr lang="en-US" altLang="en-US">
              <a:latin typeface="Arial" charset="0"/>
              <a:cs typeface="Arial" charset="0"/>
            </a:endParaRP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>
                <a:latin typeface="Arial" charset="0"/>
                <a:cs typeface="Arial" charset="0"/>
              </a:rPr>
              <a:t>Do not create two recursive threads; create one thread and do the other piece of work “yourself”</a:t>
            </a:r>
          </a:p>
          <a:p>
            <a:pPr marL="1257300" lvl="2" indent="-457200"/>
            <a:r>
              <a:rPr lang="en-US" altLang="en-US">
                <a:latin typeface="Arial" charset="0"/>
                <a:cs typeface="Arial" charset="0"/>
              </a:rPr>
              <a:t>Cuts the number of threads created by another 2x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A117B-5C51-F4E2-D811-4F696341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722C3-44A9-9165-A554-0917CF68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AE308-C3AF-DC81-53F8-34B04074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3821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US" altLang="en-US">
                <a:latin typeface="Arial" charset="0"/>
                <a:cs typeface="Arial" charset="0"/>
              </a:rPr>
              <a:t>Half the threads!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524000"/>
            <a:ext cx="37338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1524000"/>
            <a:ext cx="43434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do!!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needed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410200" y="762000"/>
            <a:ext cx="2349500" cy="554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order of last 4 lines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Is critical – why?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86600" y="2362200"/>
            <a:ext cx="18288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1400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Note: run </a:t>
            </a: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is a normal function call!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execution won’t 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continue until </a:t>
            </a: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we </a:t>
            </a:r>
          </a:p>
          <a:p>
            <a:pPr>
              <a:lnSpc>
                <a:spcPts val="1800"/>
              </a:lnSpc>
              <a:defRPr/>
            </a:pP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are done with </a:t>
            </a:r>
            <a:r>
              <a:rPr lang="en-US" sz="1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run</a:t>
            </a:r>
            <a:endParaRPr lang="en-US" sz="1400" dirty="0"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B64DD-C880-65C2-EF7C-48CAF5B8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8674E-3C9D-4B8E-0BDC-A409A8E9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B0917-3707-9C03-CC5B-E6172999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487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Better Java Thread Library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>
                <a:latin typeface="Arial" charset="0"/>
                <a:cs typeface="Arial" charset="0"/>
              </a:rPr>
              <a:t>Even with all this care, Java’s threads are too “heavyweight”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Constant factors, especially space overhead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Creating 20,000 Java threads just a bad idea </a:t>
            </a:r>
            <a:r>
              <a:rPr lang="en-US" altLang="en-US" sz="2000" dirty="0">
                <a:latin typeface="Arial" charset="0"/>
                <a:cs typeface="Arial" charset="0"/>
                <a:sym typeface="Wingdings" pitchFamily="2" charset="2"/>
              </a:rPr>
              <a:t>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  <a:p>
            <a:r>
              <a:rPr lang="en-US" altLang="en-US" sz="2000" dirty="0">
                <a:latin typeface="Arial" charset="0"/>
                <a:cs typeface="Arial" charset="0"/>
              </a:rPr>
              <a:t>The </a:t>
            </a:r>
            <a:r>
              <a:rPr lang="en-US" altLang="en-US" sz="200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ForkJoin</a:t>
            </a:r>
            <a:r>
              <a:rPr lang="en-US" altLang="en-US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 Framework</a:t>
            </a:r>
            <a:r>
              <a:rPr lang="en-US" altLang="en-US" sz="2000" dirty="0">
                <a:latin typeface="Arial" charset="0"/>
                <a:cs typeface="Arial" charset="0"/>
              </a:rPr>
              <a:t> is designed to meet the needs of divide-and-conquer fork-join parallelism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In the Java 8 standard libraries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Section will focus on pragmatics/logistics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Similar libraries available for other languages 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C/C++: </a:t>
            </a:r>
            <a:r>
              <a:rPr lang="en-US" altLang="en-US" dirty="0" err="1">
                <a:latin typeface="Arial" charset="0"/>
                <a:cs typeface="Arial" charset="0"/>
              </a:rPr>
              <a:t>Cilk</a:t>
            </a:r>
            <a:r>
              <a:rPr lang="en-US" altLang="en-US" dirty="0">
                <a:latin typeface="Arial" charset="0"/>
                <a:cs typeface="Arial" charset="0"/>
              </a:rPr>
              <a:t> (inventors), Intel’s Thread Building Blocks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C#: Task Parallel Library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B1B45E-3169-7E9E-190E-E3FEABC1E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6EC25-A100-D2F3-CB34-61608DF3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C332B-A9AA-4CDE-1F0B-1E1E8B83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038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>
                <a:latin typeface="Arial" charset="0"/>
                <a:cs typeface="Arial" charset="0"/>
              </a:rPr>
              <a:t>Different terms, same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/>
              <a:t>To use the </a:t>
            </a:r>
            <a:r>
              <a:rPr lang="en-US" sz="2000" dirty="0" err="1"/>
              <a:t>ForkJoin</a:t>
            </a:r>
            <a:r>
              <a:rPr lang="en-US" sz="2000" dirty="0"/>
              <a:t> Framework:</a:t>
            </a:r>
          </a:p>
          <a:p>
            <a:pPr>
              <a:defRPr/>
            </a:pPr>
            <a:r>
              <a:rPr lang="en-US" sz="2000" dirty="0"/>
              <a:t>A little standard set-up code (e.g., create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/>
              <a:t>)</a:t>
            </a:r>
          </a:p>
          <a:p>
            <a:pPr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Don’t subclass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2000" dirty="0"/>
              <a:t> 	    	  Do subclass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override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/>
              <a:t>	    	  Do override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/>
              <a:t>Do not use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/>
              <a:t> field	    	  Do return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/>
              <a:t> from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/>
              <a:t>	    	 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</a:t>
            </a:r>
            <a:r>
              <a:rPr lang="en-US" sz="2000" i="1" dirty="0"/>
              <a:t>just</a:t>
            </a:r>
            <a:r>
              <a:rPr lang="en-US" sz="2000" dirty="0"/>
              <a:t>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/>
              <a:t>	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/>
              <a:t> (which returns answer)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/>
              <a:t> to hand-optimize 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/>
              <a:t> to hand-optimize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have a topmost call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Do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>
                <a:latin typeface="+mj-lt"/>
                <a:cs typeface="Courier New" pitchFamily="49" charset="0"/>
              </a:rPr>
              <a:t>create a pool and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FontTx/>
              <a:buNone/>
              <a:defRPr/>
            </a:pPr>
            <a:endParaRPr lang="en-US" sz="2000" dirty="0">
              <a:latin typeface="+mj-lt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dirty="0"/>
              <a:t>See the web page for (linked </a:t>
            </a:r>
            <a:r>
              <a:rPr lang="en-US" sz="2000" smtClean="0"/>
              <a:t>from Handouts </a:t>
            </a:r>
            <a:r>
              <a:rPr lang="en-US" sz="2000" dirty="0" smtClean="0"/>
              <a:t>page on course website):</a:t>
            </a: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	“A Beginner’s Introduction to the </a:t>
            </a:r>
            <a:r>
              <a:rPr lang="en-US" sz="2000" dirty="0" err="1"/>
              <a:t>ForkJoin</a:t>
            </a:r>
            <a:r>
              <a:rPr lang="en-US" sz="2000" dirty="0"/>
              <a:t> Framework”</a:t>
            </a:r>
          </a:p>
          <a:p>
            <a:pPr>
              <a:buFontTx/>
              <a:buNone/>
              <a:defRPr/>
            </a:pPr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789EC-F36D-E113-266F-09BAC147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9D9A4-9D36-6FAE-3A7E-6D64F231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DF998-7889-48A8-F58F-B95C7100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284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Arial" charset="0"/>
                <a:cs typeface="Arial" charset="0"/>
              </a:rPr>
              <a:t>Fork Join Framework Version:</a:t>
            </a:r>
            <a:r>
              <a:rPr lang="en-US" altLang="en-US" sz="2800" dirty="0">
                <a:latin typeface="Arial" charset="0"/>
                <a:cs typeface="Arial" charset="0"/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latin typeface="Arial" charset="0"/>
                <a:cs typeface="Arial" charset="0"/>
              </a:rPr>
              <a:t>(missing imports)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local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not a field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fork a thread and calls compute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call compute directly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get result from left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fjPool.invoke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SumArray</a:t>
            </a:r>
            <a:r>
              <a:rPr lang="en-US" sz="2000" b="1" kern="0" dirty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invoke returns the value compute returns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C33A3-5FAC-7A72-3F9E-6E192D9A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BF660-DDBE-647F-ADCE-890CDCFA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162A2-78D9-8C7B-9918-3121289B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45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Read parallel computing notes by Dan Grossman </a:t>
            </a:r>
            <a:r>
              <a:rPr lang="en-US" altLang="en-US" dirty="0" smtClean="0">
                <a:latin typeface="Arial" charset="0"/>
                <a:cs typeface="Arial" charset="0"/>
              </a:rPr>
              <a:t>2.1-4.3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>
                <a:latin typeface="Arial" charset="0"/>
                <a:cs typeface="Arial" charset="0"/>
              </a:rPr>
              <a:t>Bring laptop to section this week with IntelliJ set up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Work on fork-join parallelism for most of section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493B-9C12-8D86-05B2-24CA072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23AA-0055-3A01-D70C-D7D8F61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FA0B-C85B-1AA2-8A94-0E5E3972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</p:txBody>
      </p:sp>
      <p:grpSp>
        <p:nvGrpSpPr>
          <p:cNvPr id="3077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3155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6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7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8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9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0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1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2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3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4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5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6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7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8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9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0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1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2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3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4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5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6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7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8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9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0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1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2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3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4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5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6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3078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3079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2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3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4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5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6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7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8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9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0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1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2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3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4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5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097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0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3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6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9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2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5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6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8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9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1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2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4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7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0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1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3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4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6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7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9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Max?</a:t>
            </a:r>
          </a:p>
        </p:txBody>
      </p:sp>
      <p:grpSp>
        <p:nvGrpSpPr>
          <p:cNvPr id="4100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4179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0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1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2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3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4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5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6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7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8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9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0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1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2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3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4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5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6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7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8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9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0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1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2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3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4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5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6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7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8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9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10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4101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4102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5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6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7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8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9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0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1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2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3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4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5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6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7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8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0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3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6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9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2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5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8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9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1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2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4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5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7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0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1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3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4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6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7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9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0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41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Reductions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Same trick works for many tasks, e.g.,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is there an element satisfying some property (e.g., prime)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left-most element satisfying some property (e.g., first prime)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counts</a:t>
            </a:r>
            <a:r>
              <a:rPr lang="en-US" altLang="en-US" sz="2000" dirty="0">
                <a:latin typeface="Arial" charset="0"/>
                <a:cs typeface="Arial" charset="0"/>
              </a:rPr>
              <a:t>:  number of strings that start with a vowel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are these elements in sorted order?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Called a </a:t>
            </a:r>
            <a:r>
              <a:rPr lang="en-US" alt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reduction</a:t>
            </a:r>
            <a:r>
              <a:rPr lang="en-US" altLang="en-US" dirty="0">
                <a:latin typeface="Arial" charset="0"/>
                <a:cs typeface="Arial" charset="0"/>
              </a:rPr>
              <a:t>, or </a:t>
            </a:r>
            <a:r>
              <a:rPr lang="en-US" alt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reduce</a:t>
            </a:r>
            <a:r>
              <a:rPr lang="en-US" altLang="en-US" dirty="0">
                <a:latin typeface="Arial" charset="0"/>
                <a:cs typeface="Arial" charset="0"/>
              </a:rPr>
              <a:t> operation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reduce a collection of data items to a single item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result can be more than a single value, e.g., produce histogram from a set of test scores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Very common parallel programming pattern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50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Vector Scaling</a:t>
            </a:r>
          </a:p>
        </p:txBody>
      </p:sp>
      <p:grpSp>
        <p:nvGrpSpPr>
          <p:cNvPr id="6148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6150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5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6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7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8" name="Rectangle 1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9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0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1" name="Rectangle 1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2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3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4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5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6" name="Rectangle 2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7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8" name="Rectangle 2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9" name="Rectangle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0" name="Rectangle 2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1" name="Rectangle 2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2" name="Rectangle 2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3" name="Rectangle 2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4" name="Rectangle 2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5" name="Rectangle 3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6" name="Rectangle 3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7" name="Rectangle 32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8" name="Rectangle 3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9" name="Rectangle 3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80" name="Rectangle 3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81" name="Rectangle 3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61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Multiply every element in the array by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60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Maps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r>
              <a:rPr lang="en-US" altLang="en-US" sz="2400">
                <a:latin typeface="Arial" charset="0"/>
                <a:cs typeface="Arial" charset="0"/>
              </a:rPr>
              <a:t>A </a:t>
            </a:r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map</a:t>
            </a:r>
            <a:r>
              <a:rPr lang="en-US" altLang="en-US" sz="2400">
                <a:latin typeface="Arial" charset="0"/>
                <a:cs typeface="Arial" charset="0"/>
              </a:rPr>
              <a:t> operates on each element of a collection of data to produce a new collection of the same size 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each element is processed independently of the others, e.g.</a:t>
            </a:r>
          </a:p>
          <a:p>
            <a:pPr lvl="2"/>
            <a:r>
              <a:rPr lang="en-US" altLang="en-US" sz="1600">
                <a:latin typeface="Arial" charset="0"/>
                <a:cs typeface="Arial" charset="0"/>
              </a:rPr>
              <a:t>vector scaling</a:t>
            </a:r>
          </a:p>
          <a:p>
            <a:pPr lvl="2"/>
            <a:r>
              <a:rPr lang="en-US" altLang="en-US" sz="1600">
                <a:latin typeface="Arial" charset="0"/>
                <a:cs typeface="Arial" charset="0"/>
              </a:rPr>
              <a:t>vector addition</a:t>
            </a:r>
          </a:p>
          <a:p>
            <a:pPr lvl="2"/>
            <a:r>
              <a:rPr lang="en-US" altLang="en-US" sz="1600">
                <a:latin typeface="Arial" charset="0"/>
                <a:cs typeface="Arial" charset="0"/>
              </a:rPr>
              <a:t>test property of each element (is it prime)</a:t>
            </a:r>
          </a:p>
          <a:p>
            <a:pPr lvl="2"/>
            <a:r>
              <a:rPr lang="en-US" altLang="en-US" sz="1600">
                <a:latin typeface="Arial" charset="0"/>
                <a:cs typeface="Arial" charset="0"/>
              </a:rPr>
              <a:t>uppercase to lowercase</a:t>
            </a:r>
          </a:p>
          <a:p>
            <a:pPr lvl="2"/>
            <a:r>
              <a:rPr lang="en-US" altLang="en-US" sz="1600">
                <a:latin typeface="Arial" charset="0"/>
                <a:cs typeface="Arial" charset="0"/>
              </a:rPr>
              <a:t>...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r>
              <a:rPr lang="en-US" altLang="en-US">
                <a:latin typeface="Arial" charset="0"/>
                <a:cs typeface="Arial" charset="0"/>
              </a:rPr>
              <a:t>Another common parallel programming pattern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53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Maps in ForkJoin Framework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0010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>
                <a:latin typeface="Arial" charset="0"/>
                <a:cs typeface="Arial" charset="0"/>
              </a:rPr>
              <a:t>Even though there is no result-combining, it still helps with load balancing to create many small tasks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Maybe not for vector-add but for more compute-intensive maps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The forking is O(log n) whereas theoretically other approaches to vector-add is O(1)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b="1" kern="0" dirty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fjPool.invoke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VecAdd</a:t>
            </a:r>
            <a:r>
              <a:rPr lang="en-US" sz="2000" b="1" kern="0" dirty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12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Maps and Reductions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Maps and reductions:  the “workhorses” of parallel programming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By far the most important and common patterns</a:t>
            </a:r>
            <a:br>
              <a:rPr lang="en-US" altLang="en-US" sz="2000">
                <a:latin typeface="Arial" charset="0"/>
                <a:cs typeface="Arial" charset="0"/>
              </a:rPr>
            </a:br>
            <a:endParaRPr lang="en-US" altLang="en-US" sz="2000">
              <a:latin typeface="Arial" charset="0"/>
              <a:cs typeface="Arial" charset="0"/>
            </a:endParaRP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Learn to recognize when an algorithm can be written in terms of maps and reductions</a:t>
            </a:r>
            <a:br>
              <a:rPr lang="en-US" altLang="en-US" sz="2000">
                <a:latin typeface="Arial" charset="0"/>
                <a:cs typeface="Arial" charset="0"/>
              </a:rPr>
            </a:br>
            <a:endParaRPr lang="en-US" altLang="en-US" sz="2000">
              <a:latin typeface="Arial" charset="0"/>
              <a:cs typeface="Arial" charset="0"/>
            </a:endParaRP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makes parallel programming easy (plug and play)</a:t>
            </a: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3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Distributed Map Reduce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latin typeface="Arial" charset="0"/>
                <a:cs typeface="Arial" charset="0"/>
              </a:rPr>
              <a:t>You may have heard of Google’s map/reduce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or open-source version called Hadoop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powers much of Google’s infrastructure</a:t>
            </a:r>
            <a:br>
              <a:rPr lang="en-US" altLang="en-US" sz="2000">
                <a:latin typeface="Arial" charset="0"/>
                <a:cs typeface="Arial" charset="0"/>
              </a:rPr>
            </a:br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Idea:  maps/reductions using many machines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same principles, applied to distributed computing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system takes care of distributing data, fault-tolerance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you just write code to handle one element, reduce a collection</a:t>
            </a:r>
          </a:p>
          <a:p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Co-developed by Jeff Dean (UW alum!)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5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Arial" charset="0"/>
                <a:cs typeface="Arial" charset="0"/>
              </a:rPr>
              <a:t>Maps and Reductions on Trees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>
                <a:latin typeface="Arial" charset="0"/>
                <a:cs typeface="Arial" charset="0"/>
              </a:rPr>
              <a:t>Max value in a min-heap</a:t>
            </a:r>
            <a:br>
              <a:rPr lang="en-US" altLang="en-US">
                <a:latin typeface="Arial" charset="0"/>
                <a:cs typeface="Arial" charset="0"/>
              </a:rPr>
            </a:br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>
                <a:latin typeface="Arial" charset="0"/>
                <a:cs typeface="Arial" charset="0"/>
              </a:rPr>
              <a:t>How to parallelize?</a:t>
            </a:r>
          </a:p>
          <a:p>
            <a:r>
              <a:rPr lang="en-US" altLang="en-US">
                <a:latin typeface="Arial" charset="0"/>
                <a:cs typeface="Arial" charset="0"/>
              </a:rPr>
              <a:t>Is this a map or a reduce?</a:t>
            </a:r>
          </a:p>
          <a:p>
            <a:r>
              <a:rPr lang="en-US" altLang="en-US">
                <a:latin typeface="Arial" charset="0"/>
                <a:cs typeface="Arial" charset="0"/>
              </a:rPr>
              <a:t>Complexity?</a:t>
            </a:r>
          </a:p>
        </p:txBody>
      </p:sp>
      <p:sp>
        <p:nvSpPr>
          <p:cNvPr id="11269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24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99</a:t>
            </a:r>
          </a:p>
        </p:txBody>
      </p:sp>
      <p:sp>
        <p:nvSpPr>
          <p:cNvPr id="1127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9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60</a:t>
            </a:r>
          </a:p>
        </p:txBody>
      </p:sp>
      <p:sp>
        <p:nvSpPr>
          <p:cNvPr id="1127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565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40</a:t>
            </a:r>
          </a:p>
        </p:txBody>
      </p:sp>
      <p:sp>
        <p:nvSpPr>
          <p:cNvPr id="1127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613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15</a:t>
            </a:r>
          </a:p>
        </p:txBody>
      </p:sp>
      <p:sp>
        <p:nvSpPr>
          <p:cNvPr id="1127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20</a:t>
            </a:r>
          </a:p>
        </p:txBody>
      </p:sp>
      <p:sp>
        <p:nvSpPr>
          <p:cNvPr id="1127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933575"/>
            <a:ext cx="711200" cy="400050"/>
          </a:xfrm>
          <a:prstGeom prst="ellipse">
            <a:avLst/>
          </a:prstGeom>
          <a:noFill/>
          <a:ln w="444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10</a:t>
            </a:r>
          </a:p>
        </p:txBody>
      </p:sp>
      <p:cxnSp>
        <p:nvCxnSpPr>
          <p:cNvPr id="11275" name="AutoShape 9"/>
          <p:cNvCxnSpPr>
            <a:cxnSpLocks noChangeShapeType="1"/>
            <a:stCxn id="11274" idx="3"/>
            <a:endCxn id="11273" idx="0"/>
          </p:cNvCxnSpPr>
          <p:nvPr>
            <p:custDataLst>
              <p:tags r:id="rId7"/>
            </p:custDataLst>
          </p:nvPr>
        </p:nvCxnSpPr>
        <p:spPr bwMode="auto">
          <a:xfrm flipH="1">
            <a:off x="3937000" y="2297113"/>
            <a:ext cx="6635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AutoShape 10"/>
          <p:cNvCxnSpPr>
            <a:cxnSpLocks noChangeShapeType="1"/>
            <a:stCxn id="11274" idx="5"/>
            <a:endCxn id="11272" idx="0"/>
          </p:cNvCxnSpPr>
          <p:nvPr>
            <p:custDataLst>
              <p:tags r:id="rId8"/>
            </p:custDataLst>
          </p:nvPr>
        </p:nvCxnSpPr>
        <p:spPr bwMode="auto">
          <a:xfrm>
            <a:off x="5102225" y="2297113"/>
            <a:ext cx="866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11"/>
          <p:cNvCxnSpPr>
            <a:cxnSpLocks noChangeShapeType="1"/>
            <a:stCxn id="11272" idx="5"/>
            <a:endCxn id="11269" idx="0"/>
          </p:cNvCxnSpPr>
          <p:nvPr>
            <p:custDataLst>
              <p:tags r:id="rId9"/>
            </p:custDataLst>
          </p:nvPr>
        </p:nvCxnSpPr>
        <p:spPr bwMode="auto">
          <a:xfrm>
            <a:off x="62198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AutoShape 12"/>
          <p:cNvCxnSpPr>
            <a:cxnSpLocks noChangeShapeType="1"/>
            <a:stCxn id="11273" idx="3"/>
            <a:endCxn id="11271" idx="0"/>
          </p:cNvCxnSpPr>
          <p:nvPr>
            <p:custDataLst>
              <p:tags r:id="rId10"/>
            </p:custDataLst>
          </p:nvPr>
        </p:nvCxnSpPr>
        <p:spPr bwMode="auto">
          <a:xfrm flipH="1">
            <a:off x="29210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AutoShape 13"/>
          <p:cNvCxnSpPr>
            <a:cxnSpLocks noChangeShapeType="1"/>
            <a:stCxn id="11273" idx="5"/>
            <a:endCxn id="11270" idx="0"/>
          </p:cNvCxnSpPr>
          <p:nvPr>
            <p:custDataLst>
              <p:tags r:id="rId11"/>
            </p:custDataLst>
          </p:nvPr>
        </p:nvCxnSpPr>
        <p:spPr bwMode="auto">
          <a:xfrm>
            <a:off x="41878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0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50</a:t>
            </a:r>
          </a:p>
        </p:txBody>
      </p:sp>
      <p:cxnSp>
        <p:nvCxnSpPr>
          <p:cNvPr id="11281" name="AutoShape 15"/>
          <p:cNvCxnSpPr>
            <a:cxnSpLocks noChangeShapeType="1"/>
            <a:stCxn id="11271" idx="3"/>
            <a:endCxn id="11280" idx="0"/>
          </p:cNvCxnSpPr>
          <p:nvPr>
            <p:custDataLst>
              <p:tags r:id="rId13"/>
            </p:custDataLst>
          </p:nvPr>
        </p:nvCxnSpPr>
        <p:spPr bwMode="auto">
          <a:xfrm flipH="1">
            <a:off x="20828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2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870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700</a:t>
            </a:r>
          </a:p>
        </p:txBody>
      </p:sp>
      <p:cxnSp>
        <p:nvCxnSpPr>
          <p:cNvPr id="11283" name="AutoShape 17"/>
          <p:cNvCxnSpPr>
            <a:cxnSpLocks noChangeShapeType="1"/>
            <a:stCxn id="11271" idx="5"/>
            <a:endCxn id="11282" idx="0"/>
          </p:cNvCxnSpPr>
          <p:nvPr>
            <p:custDataLst>
              <p:tags r:id="rId15"/>
            </p:custDataLst>
          </p:nvPr>
        </p:nvCxnSpPr>
        <p:spPr bwMode="auto">
          <a:xfrm>
            <a:off x="31718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4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08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85</a:t>
            </a:r>
          </a:p>
        </p:txBody>
      </p:sp>
      <p:cxnSp>
        <p:nvCxnSpPr>
          <p:cNvPr id="11285" name="AutoShape 19"/>
          <p:cNvCxnSpPr>
            <a:cxnSpLocks noChangeShapeType="1"/>
            <a:stCxn id="11272" idx="3"/>
            <a:endCxn id="11284" idx="0"/>
          </p:cNvCxnSpPr>
          <p:nvPr>
            <p:custDataLst>
              <p:tags r:id="rId17"/>
            </p:custDataLst>
          </p:nvPr>
        </p:nvCxnSpPr>
        <p:spPr bwMode="auto">
          <a:xfrm flipH="1">
            <a:off x="56642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6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784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65</a:t>
            </a:r>
          </a:p>
        </p:txBody>
      </p:sp>
      <p:cxnSp>
        <p:nvCxnSpPr>
          <p:cNvPr id="11287" name="AutoShape 21"/>
          <p:cNvCxnSpPr>
            <a:cxnSpLocks noChangeShapeType="1"/>
            <a:stCxn id="11270" idx="3"/>
            <a:endCxn id="11286" idx="0"/>
          </p:cNvCxnSpPr>
          <p:nvPr>
            <p:custDataLst>
              <p:tags r:id="rId19"/>
            </p:custDataLst>
          </p:nvPr>
        </p:nvCxnSpPr>
        <p:spPr bwMode="auto">
          <a:xfrm flipH="1">
            <a:off x="4114800" y="35512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6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Analyzing Parallel Programs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Let </a:t>
            </a:r>
            <a:r>
              <a:rPr lang="en-US" altLang="en-US" sz="2400" b="1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latin typeface="Arial" charset="0"/>
                <a:cs typeface="Arial" charset="0"/>
              </a:rPr>
              <a:t>P</a:t>
            </a:r>
            <a:r>
              <a:rPr lang="en-US" altLang="en-US" sz="2400">
                <a:latin typeface="Arial" charset="0"/>
                <a:cs typeface="Arial" charset="0"/>
              </a:rPr>
              <a:t> be the running time on </a:t>
            </a:r>
            <a:r>
              <a:rPr lang="en-US" altLang="en-US" sz="2400" b="1">
                <a:latin typeface="Arial" charset="0"/>
                <a:cs typeface="Arial" charset="0"/>
              </a:rPr>
              <a:t>P</a:t>
            </a:r>
            <a:r>
              <a:rPr lang="en-US" altLang="en-US" sz="2400">
                <a:latin typeface="Arial" charset="0"/>
                <a:cs typeface="Arial" charset="0"/>
              </a:rPr>
              <a:t> processors</a:t>
            </a:r>
          </a:p>
          <a:p>
            <a:pPr>
              <a:buFontTx/>
              <a:buNone/>
            </a:pPr>
            <a:endParaRPr lang="en-US" altLang="en-US" sz="240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Two key measures of run-time:</a:t>
            </a:r>
          </a:p>
          <a:p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2400">
                <a:latin typeface="Arial" charset="0"/>
                <a:cs typeface="Arial" charset="0"/>
              </a:rPr>
              <a:t>: How long it would take 1 processor = </a:t>
            </a:r>
            <a:r>
              <a:rPr lang="en-US" alt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2400">
                <a:latin typeface="Arial" charset="0"/>
                <a:cs typeface="Arial" charset="0"/>
              </a:rPr>
              <a:t>: How long it would take infinity processors = </a:t>
            </a:r>
            <a:r>
              <a:rPr lang="en-US" alt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2400" b="1" baseline="-250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The hypothetical ideal for parallelization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This is the longest “dependence chain” in the computation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Example: </a:t>
            </a:r>
            <a:r>
              <a:rPr lang="en-US" altLang="en-US" sz="2000" i="1">
                <a:latin typeface="Arial" charset="0"/>
                <a:cs typeface="Arial" charset="0"/>
              </a:rPr>
              <a:t>O</a:t>
            </a:r>
            <a:r>
              <a:rPr lang="en-US" altLang="en-US" sz="2000">
                <a:latin typeface="Arial" charset="0"/>
                <a:cs typeface="Arial" charset="0"/>
              </a:rPr>
              <a:t>(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  <a:r>
              <a:rPr lang="en-US" altLang="en-US" sz="2000" i="1">
                <a:latin typeface="Arial" charset="0"/>
                <a:cs typeface="Arial" charset="0"/>
              </a:rPr>
              <a:t>n</a:t>
            </a:r>
            <a:r>
              <a:rPr lang="en-US" altLang="en-US" sz="2000">
                <a:latin typeface="Arial" charset="0"/>
                <a:cs typeface="Arial" charset="0"/>
              </a:rPr>
              <a:t>) for summing an array 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Also called “critical path length” or “computational depth”</a:t>
            </a:r>
          </a:p>
          <a:p>
            <a:endParaRPr lang="en-US" altLang="en-US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5" y="2057400"/>
            <a:ext cx="9172575" cy="180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12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The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Fork-join programs can be modeled with a DAG</a:t>
            </a:r>
          </a:p>
          <a:p>
            <a:pPr lvl="1">
              <a:defRPr/>
            </a:pPr>
            <a:r>
              <a:rPr lang="en-US" sz="2000" dirty="0"/>
              <a:t>nodes:  pieces of work</a:t>
            </a:r>
          </a:p>
          <a:p>
            <a:pPr lvl="1">
              <a:defRPr/>
            </a:pPr>
            <a:r>
              <a:rPr lang="en-US" sz="2000" dirty="0"/>
              <a:t>edges:  order dependencies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FontTx/>
              <a:buNone/>
              <a:defRPr/>
            </a:pPr>
            <a:r>
              <a:rPr lang="en-US" sz="2000" dirty="0"/>
              <a:t>What’s </a:t>
            </a: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baseline="-25000" dirty="0">
                <a:solidFill>
                  <a:schemeClr val="accent2"/>
                </a:solidFill>
              </a:rPr>
              <a:t>1</a:t>
            </a:r>
            <a:r>
              <a:rPr lang="en-US" sz="2000" dirty="0"/>
              <a:t> (work):</a:t>
            </a:r>
          </a:p>
          <a:p>
            <a:pPr marL="457200" lvl="1" indent="0">
              <a:buFontTx/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What’s </a:t>
            </a: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baseline="-25000" dirty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sz="2000" dirty="0"/>
              <a:t> (span):</a:t>
            </a:r>
          </a:p>
        </p:txBody>
      </p:sp>
      <p:grpSp>
        <p:nvGrpSpPr>
          <p:cNvPr id="1331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 rot="5400000">
            <a:off x="-330994" y="2693194"/>
            <a:ext cx="2566988" cy="1600200"/>
            <a:chOff x="2995614" y="2590801"/>
            <a:chExt cx="2566986" cy="1600200"/>
          </a:xfrm>
        </p:grpSpPr>
        <p:sp>
          <p:nvSpPr>
            <p:cNvPr id="1331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-54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 rot="-54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3323" name="AutoShape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0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AutoShape 12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AutoShape 11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8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-54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3329" name="AutoShape 12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429000" y="29718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kern="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creates two children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new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continuation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kern="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terminated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continuation of current thread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51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001000" cy="1143000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Divide and Conquer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3716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en-US" dirty="0">
                <a:cs typeface="Courier New" pitchFamily="49" charset="0"/>
              </a:rPr>
              <a:t>Our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/>
              <a:t> frequently look like this: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grpSp>
        <p:nvGrpSpPr>
          <p:cNvPr id="14340" name="Group 7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33600" y="2057400"/>
            <a:ext cx="5562600" cy="2627313"/>
            <a:chOff x="1466850" y="2423432"/>
            <a:chExt cx="7586166" cy="4087966"/>
          </a:xfrm>
        </p:grpSpPr>
        <p:sp>
          <p:nvSpPr>
            <p:cNvPr id="14343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46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7" name="AutoShape 10"/>
            <p:cNvCxnSpPr>
              <a:cxnSpLocks noChangeShapeType="1"/>
              <a:endCxn id="14344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457700" y="2804431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9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0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1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2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53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4" name="AutoShape 9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AutoShape 10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6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57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8" name="AutoShape 9"/>
            <p:cNvCxnSpPr>
              <a:cxnSpLocks noChangeShapeType="1"/>
              <a:stCxn id="14349" idx="3"/>
              <a:endCxn id="14357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10"/>
            <p:cNvCxnSpPr>
              <a:cxnSpLocks noChangeShapeType="1"/>
              <a:endCxn id="14356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62" name="AutoShape 9"/>
            <p:cNvCxnSpPr>
              <a:cxnSpLocks noChangeShapeType="1"/>
              <a:endCxn id="14361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10"/>
            <p:cNvCxnSpPr>
              <a:cxnSpLocks noChangeShapeType="1"/>
              <a:endCxn id="14360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4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5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66" name="AutoShape 9"/>
            <p:cNvCxnSpPr>
              <a:cxnSpLocks noChangeShapeType="1"/>
              <a:endCxn id="14365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10"/>
            <p:cNvCxnSpPr>
              <a:cxnSpLocks noChangeShapeType="1"/>
              <a:endCxn id="14364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7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9" name="Oval 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0" name="AutoShape 9"/>
            <p:cNvCxnSpPr>
              <a:cxnSpLocks noChangeShapeType="1"/>
              <a:endCxn id="14369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10"/>
            <p:cNvCxnSpPr>
              <a:cxnSpLocks noChangeShapeType="1"/>
              <a:endCxn id="14368" idx="0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2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3" name="AutoShape 9"/>
            <p:cNvCxnSpPr>
              <a:cxnSpLocks noChangeShapeType="1"/>
            </p:cNvCxnSpPr>
            <p:nvPr>
              <p:custDataLst>
                <p:tags r:id="rId35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4" name="Oval 8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5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6" name="AutoShape 9"/>
            <p:cNvCxnSpPr>
              <a:cxnSpLocks noChangeShapeType="1"/>
            </p:cNvCxnSpPr>
            <p:nvPr>
              <p:custDataLst>
                <p:tags r:id="rId38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7" name="Oval 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8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9" name="AutoShape 9"/>
            <p:cNvCxnSpPr>
              <a:cxnSpLocks noChangeShapeType="1"/>
            </p:cNvCxnSpPr>
            <p:nvPr>
              <p:custDataLst>
                <p:tags r:id="rId41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Oval 8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1" name="AutoShape 9"/>
            <p:cNvCxnSpPr>
              <a:cxnSpLocks noChangeShapeType="1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2" name="AutoShape 9"/>
            <p:cNvCxnSpPr>
              <a:cxnSpLocks noChangeShapeType="1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3" name="Oval 8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4" name="AutoShape 9"/>
            <p:cNvCxnSpPr>
              <a:cxnSpLocks noChangeShapeType="1"/>
              <a:stCxn id="14374" idx="4"/>
              <a:endCxn id="14386" idx="1"/>
            </p:cNvCxnSpPr>
            <p:nvPr>
              <p:custDataLst>
                <p:tags r:id="rId46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9"/>
            <p:cNvCxnSpPr>
              <a:cxnSpLocks noChangeShapeType="1"/>
              <a:stCxn id="14377" idx="3"/>
              <a:endCxn id="14386" idx="7"/>
            </p:cNvCxnSpPr>
            <p:nvPr>
              <p:custDataLst>
                <p:tags r:id="rId47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Oval 8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7" name="AutoShape 9"/>
            <p:cNvCxnSpPr>
              <a:cxnSpLocks noChangeShapeType="1"/>
              <a:endCxn id="14389" idx="1"/>
            </p:cNvCxnSpPr>
            <p:nvPr>
              <p:custDataLst>
                <p:tags r:id="rId49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AutoShape 9"/>
            <p:cNvCxnSpPr>
              <a:cxnSpLocks noChangeShapeType="1"/>
              <a:endCxn id="14389" idx="7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9" name="Oval 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90" name="Oval 5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91" name="AutoShape 9"/>
            <p:cNvCxnSpPr>
              <a:cxnSpLocks noChangeShapeType="1"/>
              <a:endCxn id="14390" idx="2"/>
            </p:cNvCxnSpPr>
            <p:nvPr>
              <p:custDataLst>
                <p:tags r:id="rId53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2" name="AutoShape 9"/>
            <p:cNvCxnSpPr>
              <a:cxnSpLocks noChangeShapeType="1"/>
              <a:stCxn id="14389" idx="2"/>
            </p:cNvCxnSpPr>
            <p:nvPr>
              <p:custDataLst>
                <p:tags r:id="rId54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93" name="Left Brace 90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 rot="10800000">
              <a:off x="7098173" y="4428725"/>
              <a:ext cx="3048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2" name="TextBox 91"/>
            <p:cNvSpPr txBox="1"/>
            <p:nvPr>
              <p:custDataLst>
                <p:tags r:id="rId56"/>
              </p:custDataLst>
            </p:nvPr>
          </p:nvSpPr>
          <p:spPr>
            <a:xfrm>
              <a:off x="7468235" y="4419248"/>
              <a:ext cx="1480861" cy="4001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base cases</a:t>
              </a:r>
            </a:p>
          </p:txBody>
        </p:sp>
        <p:sp>
          <p:nvSpPr>
            <p:cNvPr id="14395" name="Left Brace 92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 rot="10800000">
              <a:off x="7010400" y="2590799"/>
              <a:ext cx="304800" cy="1676400"/>
            </a:xfrm>
            <a:prstGeom prst="leftBrace">
              <a:avLst>
                <a:gd name="adj1" fmla="val 8326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4" name="TextBox 93"/>
            <p:cNvSpPr txBox="1"/>
            <p:nvPr>
              <p:custDataLst>
                <p:tags r:id="rId58"/>
              </p:custDataLst>
            </p:nvPr>
          </p:nvSpPr>
          <p:spPr>
            <a:xfrm>
              <a:off x="7379470" y="3201505"/>
              <a:ext cx="926621" cy="4001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divide </a:t>
              </a:r>
            </a:p>
          </p:txBody>
        </p:sp>
        <p:sp>
          <p:nvSpPr>
            <p:cNvPr id="14397" name="Left Brace 94"/>
            <p:cNvSpPr>
              <a:spLocks/>
            </p:cNvSpPr>
            <p:nvPr>
              <p:custDataLst>
                <p:tags r:id="rId59"/>
              </p:custDataLst>
            </p:nvPr>
          </p:nvSpPr>
          <p:spPr bwMode="auto">
            <a:xfrm rot="10800000">
              <a:off x="7086601" y="4952999"/>
              <a:ext cx="304800" cy="152400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6" name="TextBox 95"/>
            <p:cNvSpPr txBox="1"/>
            <p:nvPr>
              <p:custDataLst>
                <p:tags r:id="rId60"/>
              </p:custDataLst>
            </p:nvPr>
          </p:nvSpPr>
          <p:spPr>
            <a:xfrm>
              <a:off x="7455245" y="5409747"/>
              <a:ext cx="1597771" cy="11016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combine results </a:t>
              </a:r>
            </a:p>
          </p:txBody>
        </p:sp>
      </p:grpSp>
      <p:sp>
        <p:nvSpPr>
          <p:cNvPr id="62" name="TextBox 61"/>
          <p:cNvSpPr txBox="1"/>
          <p:nvPr>
            <p:custDataLst>
              <p:tags r:id="rId4"/>
            </p:custDataLst>
          </p:nvPr>
        </p:nvSpPr>
        <p:spPr>
          <a:xfrm>
            <a:off x="457200" y="4724400"/>
            <a:ext cx="8458200" cy="1538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this context, the span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is: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longest dependence-chain; longest ‘branch’ in parallel ‘tree’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for summing an array; we halve the data down to our cut-off, then add back together;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steps, O(1) time for each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Also called “critical path length” or “computational depth”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0503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Speed-up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Speed-up</a:t>
            </a:r>
            <a:r>
              <a:rPr lang="en-US" altLang="en-US" sz="2000">
                <a:latin typeface="Arial" charset="0"/>
                <a:cs typeface="Arial" charset="0"/>
              </a:rPr>
              <a:t> on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 processors: </a:t>
            </a:r>
            <a:r>
              <a:rPr lang="en-US" altLang="en-US" sz="2000" b="1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1</a:t>
            </a:r>
            <a:r>
              <a:rPr lang="en-US" altLang="en-US" sz="2000" b="1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P 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r>
              <a:rPr lang="en-US" altLang="en-US" sz="2000">
                <a:latin typeface="Arial" charset="0"/>
                <a:cs typeface="Arial" charset="0"/>
              </a:rPr>
              <a:t>If speed-up is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, we call it 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perfect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linear speed-up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e.g., doubling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 halves running time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hard to achieve in practice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Parallelism</a:t>
            </a:r>
            <a:r>
              <a:rPr lang="en-US" altLang="en-US" sz="2000">
                <a:latin typeface="Arial" charset="0"/>
                <a:cs typeface="Arial" charset="0"/>
              </a:rPr>
              <a:t> is the maximum possible speed-up: </a:t>
            </a:r>
            <a:r>
              <a:rPr lang="en-US" altLang="en-US" sz="2000" b="1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1</a:t>
            </a:r>
            <a:r>
              <a:rPr lang="en-US" altLang="en-US" sz="2000" b="1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>
                <a:latin typeface="Arial" charset="0"/>
                <a:cs typeface="Arial" charset="0"/>
                <a:sym typeface="Symbol" pitchFamily="18" charset="2"/>
              </a:rPr>
              <a:t> 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if you had infinite processors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4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Estimating T</a:t>
            </a:r>
            <a:r>
              <a:rPr lang="en-US" altLang="en-US" baseline="-2500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How to estimate </a:t>
            </a:r>
            <a:r>
              <a:rPr lang="en-US" sz="2400" b="1" dirty="0"/>
              <a:t>T</a:t>
            </a:r>
            <a:r>
              <a:rPr lang="en-US" sz="2400" b="1" baseline="-25000" dirty="0"/>
              <a:t>P </a:t>
            </a:r>
            <a:r>
              <a:rPr lang="en-US" sz="2400" dirty="0"/>
              <a:t> (e.g., P = 4)?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Lower bounds on </a:t>
            </a:r>
            <a:r>
              <a:rPr lang="en-US" sz="2400" b="1" dirty="0"/>
              <a:t>T</a:t>
            </a:r>
            <a:r>
              <a:rPr lang="en-US" sz="2400" b="1" baseline="-25000" dirty="0"/>
              <a:t>P</a:t>
            </a:r>
            <a:r>
              <a:rPr lang="en-US" sz="2400" dirty="0"/>
              <a:t>  </a:t>
            </a:r>
            <a:r>
              <a:rPr lang="en-US" sz="1800" dirty="0"/>
              <a:t>(ignoring memory, caching...)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/>
              <a:t>T</a:t>
            </a:r>
            <a:r>
              <a:rPr lang="en-US" sz="2000" b="1" baseline="-25000" dirty="0">
                <a:sym typeface="Symbol"/>
              </a:rPr>
              <a:t> 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/>
              <a:t>T</a:t>
            </a:r>
            <a:r>
              <a:rPr lang="en-US" sz="2000" b="1" baseline="-25000" dirty="0"/>
              <a:t>1</a:t>
            </a:r>
            <a:r>
              <a:rPr lang="en-US" sz="2000" b="1" dirty="0"/>
              <a:t> / P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2000" dirty="0"/>
              <a:t>which one is the tighter (higher) lower bound?</a:t>
            </a:r>
            <a:br>
              <a:rPr lang="en-US" sz="2000" dirty="0"/>
            </a:br>
            <a:endParaRPr lang="en-US" sz="2000" dirty="0"/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The </a:t>
            </a:r>
            <a:r>
              <a:rPr lang="en-US" sz="2400" dirty="0" err="1"/>
              <a:t>ForkJoin</a:t>
            </a:r>
            <a:r>
              <a:rPr lang="en-US" sz="2400" dirty="0"/>
              <a:t> Java Framework achieves the following expected time asymptotic bound:</a:t>
            </a:r>
            <a:br>
              <a:rPr lang="en-US" sz="2400" dirty="0"/>
            </a:br>
            <a:r>
              <a:rPr lang="en-US" sz="2400" dirty="0"/>
              <a:t>               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/>
              <a:t>  </a:t>
            </a:r>
            <a:r>
              <a:rPr lang="el-GR" dirty="0"/>
              <a:t>ϵ</a:t>
            </a:r>
            <a:r>
              <a:rPr lang="en-US" dirty="0"/>
              <a:t>  </a:t>
            </a:r>
            <a:r>
              <a:rPr lang="en-US" b="1" dirty="0">
                <a:sym typeface="Symbol"/>
              </a:rPr>
              <a:t>O</a:t>
            </a:r>
            <a:r>
              <a:rPr lang="en-US" dirty="0">
                <a:sym typeface="Symbol"/>
              </a:rPr>
              <a:t>(</a:t>
            </a:r>
            <a:r>
              <a:rPr lang="en-US" sz="2400" b="1" dirty="0"/>
              <a:t>T</a:t>
            </a:r>
            <a:r>
              <a:rPr lang="en-US" sz="2400" b="1" baseline="-25000" dirty="0">
                <a:sym typeface="Symbol"/>
              </a:rPr>
              <a:t> </a:t>
            </a:r>
            <a:r>
              <a:rPr lang="en-US" sz="2400" dirty="0">
                <a:sym typeface="Symbol"/>
              </a:rPr>
              <a:t> + </a:t>
            </a:r>
            <a:r>
              <a:rPr lang="en-US" sz="2400" b="1" dirty="0"/>
              <a:t>T</a:t>
            </a:r>
            <a:r>
              <a:rPr lang="en-US" sz="2400" b="1" baseline="-25000" dirty="0"/>
              <a:t>1</a:t>
            </a:r>
            <a:r>
              <a:rPr lang="en-US" sz="2400" b="1" dirty="0"/>
              <a:t> / P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pPr lvl="1">
              <a:defRPr/>
            </a:pPr>
            <a:r>
              <a:rPr lang="en-US" sz="2000" dirty="0"/>
              <a:t>this bound is optimal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Most programs have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parts that parallelize well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parts that don’t parallelize at all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514350" indent="-457200">
              <a:defRPr/>
            </a:pPr>
            <a:r>
              <a:rPr lang="en-US" dirty="0"/>
              <a:t>The latter become bottlenecks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12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/>
              <a:t>Let T</a:t>
            </a:r>
            <a:r>
              <a:rPr lang="en-US" sz="2000" baseline="-25000" dirty="0"/>
              <a:t>1</a:t>
            </a:r>
            <a:r>
              <a:rPr lang="en-US" sz="2000" dirty="0"/>
              <a:t> = 1 unit of time</a:t>
            </a:r>
          </a:p>
          <a:p>
            <a:pPr>
              <a:defRPr/>
            </a:pPr>
            <a:r>
              <a:rPr lang="en-US" sz="2000" dirty="0"/>
              <a:t>Let S = proportion that can’t be parallelized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		</a:t>
            </a:r>
            <a:r>
              <a:rPr lang="en-US" sz="2400" dirty="0"/>
              <a:t>1 = </a:t>
            </a:r>
            <a:r>
              <a:rPr lang="en-US" sz="2400" b="1" dirty="0"/>
              <a:t>T</a:t>
            </a:r>
            <a:r>
              <a:rPr lang="en-US" sz="2400" b="1" baseline="-25000" dirty="0"/>
              <a:t>1</a:t>
            </a:r>
            <a:r>
              <a:rPr lang="en-US" sz="2400" b="1" dirty="0"/>
              <a:t> = S + (1 – S)</a:t>
            </a:r>
          </a:p>
          <a:p>
            <a:pPr>
              <a:defRPr/>
            </a:pPr>
            <a:r>
              <a:rPr lang="en-US" sz="2000" dirty="0"/>
              <a:t>Suppose we get perfect linear speedup on the parallel portion: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			</a:t>
            </a:r>
            <a:r>
              <a:rPr lang="en-US" sz="2400" b="1" dirty="0"/>
              <a:t>T</a:t>
            </a:r>
            <a:r>
              <a:rPr lang="en-US" sz="2400" b="1" baseline="-25000" dirty="0"/>
              <a:t>P</a:t>
            </a:r>
            <a:r>
              <a:rPr lang="en-US" sz="2400" b="1" dirty="0"/>
              <a:t> =</a:t>
            </a:r>
            <a:r>
              <a:rPr lang="en-US" b="1" dirty="0"/>
              <a:t> </a:t>
            </a:r>
            <a:endParaRPr lang="en-US" dirty="0"/>
          </a:p>
          <a:p>
            <a:pPr>
              <a:defRPr/>
            </a:pPr>
            <a:r>
              <a:rPr lang="en-US" sz="2000" dirty="0"/>
              <a:t>So the overall speed-up on P processors is (Amdahl’s Law):</a:t>
            </a:r>
            <a:r>
              <a:rPr lang="en-US" sz="2400" dirty="0"/>
              <a:t>				</a:t>
            </a:r>
            <a:r>
              <a:rPr lang="en-US" sz="2400" dirty="0" smtClean="0"/>
              <a:t>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/>
              <a:t>/ T</a:t>
            </a:r>
            <a:r>
              <a:rPr lang="en-US" sz="2400" b="1" baseline="-25000" dirty="0">
                <a:sym typeface="Symbol"/>
              </a:rPr>
              <a:t> P</a:t>
            </a:r>
            <a:r>
              <a:rPr lang="en-US" sz="2400" b="1" dirty="0"/>
              <a:t> =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			T</a:t>
            </a:r>
            <a:r>
              <a:rPr lang="en-US" sz="2400" b="1" baseline="-25000" dirty="0"/>
              <a:t>1</a:t>
            </a:r>
            <a:r>
              <a:rPr lang="en-US" sz="2400" b="1" dirty="0"/>
              <a:t> / T</a:t>
            </a:r>
            <a:r>
              <a:rPr lang="en-US" sz="2400" b="1" baseline="-25000" dirty="0">
                <a:sym typeface="Symbol"/>
              </a:rPr>
              <a:t> </a:t>
            </a:r>
            <a:r>
              <a:rPr lang="en-US" sz="2400" b="1" dirty="0"/>
              <a:t> =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000" dirty="0"/>
              <a:t>If 1/3 of your program is parallelizable, max speedup is: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24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Pretty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Suppose 25% of your program is sequential. </a:t>
            </a:r>
          </a:p>
          <a:p>
            <a:pPr lvl="1">
              <a:defRPr/>
            </a:pPr>
            <a:r>
              <a:rPr lang="en-US" sz="2000" dirty="0"/>
              <a:t>Then a billion processors won’t give you more than a 4x speedup!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What portion of your program must be parallelizable to get 10x speedup on a 1000 core GPU?</a:t>
            </a:r>
          </a:p>
          <a:p>
            <a:pPr lvl="1">
              <a:defRPr/>
            </a:pPr>
            <a:r>
              <a:rPr lang="en-US" sz="2000" dirty="0"/>
              <a:t>10 &lt;= 1 / (S + (1-S)/1000)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Motivates minimizing sequential portions of your programs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4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Take 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Parallel algorithms can be a big win</a:t>
            </a:r>
            <a:br>
              <a:rPr lang="en-US" sz="2400" dirty="0"/>
            </a:br>
            <a:endParaRPr lang="en-US" sz="2400" dirty="0"/>
          </a:p>
          <a:p>
            <a:pPr>
              <a:defRPr/>
            </a:pPr>
            <a:r>
              <a:rPr lang="en-US" sz="2400" dirty="0"/>
              <a:t>Many fit standard patterns that are easy to implement</a:t>
            </a:r>
            <a:br>
              <a:rPr lang="en-US" sz="2400" dirty="0"/>
            </a:br>
            <a:endParaRPr lang="en-US" sz="2400" dirty="0"/>
          </a:p>
          <a:p>
            <a:pPr>
              <a:defRPr/>
            </a:pPr>
            <a:r>
              <a:rPr lang="en-US" sz="2400" dirty="0"/>
              <a:t>Can’t just rely on more processors to make things faster (Amdahl’s Law)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Shared </a:t>
            </a:r>
            <a:r>
              <a:rPr lang="en-US" altLang="en-US" sz="3200" dirty="0">
                <a:latin typeface="Arial" charset="0"/>
                <a:cs typeface="Arial" charset="0"/>
              </a:rPr>
              <a:t>Memory with Threads 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9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0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4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5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6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7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8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9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0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1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2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3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4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5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6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7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8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9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90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391" name="Straight Arrow Connector 35"/>
          <p:cNvCxnSpPr>
            <a:cxnSpLocks noChangeShapeType="1"/>
            <a:stCxn id="15377" idx="2"/>
            <a:endCxn id="15372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Straight Arrow Connector 37"/>
          <p:cNvCxnSpPr>
            <a:cxnSpLocks noChangeShapeType="1"/>
            <a:stCxn id="15365" idx="0"/>
            <a:endCxn id="1537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Straight Arrow Connector 39"/>
          <p:cNvCxnSpPr>
            <a:cxnSpLocks noChangeShapeType="1"/>
            <a:stCxn id="15371" idx="3"/>
            <a:endCxn id="15372" idx="1"/>
          </p:cNvCxnSpPr>
          <p:nvPr>
            <p:custDataLst>
              <p:tags r:id="rId32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Arrow Connector 41"/>
          <p:cNvCxnSpPr>
            <a:cxnSpLocks noChangeShapeType="1"/>
            <a:stCxn id="15382" idx="0"/>
            <a:endCxn id="15366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Arrow Connector 43"/>
          <p:cNvCxnSpPr>
            <a:cxnSpLocks noChangeShapeType="1"/>
            <a:stCxn id="15384" idx="0"/>
            <a:endCxn id="15370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5397" name="TextBox 4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fields, </a:t>
            </a:r>
            <a:r>
              <a:rPr lang="en-US" altLang="en-US" sz="2000" i="1">
                <a:solidFill>
                  <a:schemeClr val="accent2"/>
                </a:solidFill>
              </a:rPr>
              <a:t>shared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/>
              <a:t>by all threads</a:t>
            </a:r>
          </a:p>
        </p:txBody>
      </p:sp>
      <p:sp>
        <p:nvSpPr>
          <p:cNvPr id="15398" name="TextBox 4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2400" y="1676400"/>
            <a:ext cx="412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Threads, each with own </a:t>
            </a:r>
            <a:r>
              <a:rPr lang="en-US" altLang="en-US" sz="2000" i="1">
                <a:solidFill>
                  <a:schemeClr val="accent2"/>
                </a:solidFill>
              </a:rPr>
              <a:t>unshared</a:t>
            </a:r>
            <a:r>
              <a:rPr lang="en-US" altLang="en-US" sz="2000" i="1"/>
              <a:t> </a:t>
            </a:r>
            <a:br>
              <a:rPr lang="en-US" altLang="en-US" sz="2000" i="1"/>
            </a:br>
            <a:r>
              <a:rPr lang="en-US" altLang="en-US" sz="2000"/>
              <a:t>call stack and “program counter” </a:t>
            </a:r>
          </a:p>
        </p:txBody>
      </p:sp>
      <p:sp>
        <p:nvSpPr>
          <p:cNvPr id="15399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0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02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3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4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06" name="Straight Arrow Connector 58"/>
          <p:cNvCxnSpPr>
            <a:cxnSpLocks noChangeShapeType="1"/>
            <a:stCxn id="15400" idx="0"/>
            <a:endCxn id="15378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Straight Arrow Connector 60"/>
          <p:cNvCxnSpPr>
            <a:cxnSpLocks noChangeShapeType="1"/>
            <a:endCxn id="15366" idx="1"/>
          </p:cNvCxnSpPr>
          <p:nvPr>
            <p:custDataLst>
              <p:tags r:id="rId46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8" name="Oval 6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76375" y="46482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9" name="Rectangle 6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6287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49"/>
            </p:custDataLst>
          </p:nvPr>
        </p:nvSpPr>
        <p:spPr>
          <a:xfrm>
            <a:off x="1476375" y="48117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1" name="Rectangle 65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6287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2" name="Rectangle 6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6287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3" name="Rectangle 6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6287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53"/>
            </p:custDataLst>
          </p:nvPr>
        </p:nvSpPr>
        <p:spPr>
          <a:xfrm rot="5400000">
            <a:off x="1741487" y="58118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sp>
        <p:nvSpPr>
          <p:cNvPr id="15415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6" name="Rectangle 70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56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8" name="Rectangle 7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9" name="Rectangle 73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0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60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22" name="Straight Arrow Connector 77"/>
          <p:cNvCxnSpPr>
            <a:cxnSpLocks noChangeShapeType="1"/>
            <a:stCxn id="15409" idx="3"/>
            <a:endCxn id="15366" idx="1"/>
          </p:cNvCxnSpPr>
          <p:nvPr>
            <p:custDataLst>
              <p:tags r:id="rId61"/>
            </p:custDataLst>
          </p:nvPr>
        </p:nvCxnSpPr>
        <p:spPr bwMode="auto">
          <a:xfrm flipV="1">
            <a:off x="2085975" y="4162425"/>
            <a:ext cx="2627313" cy="1095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Straight Arrow Connector 79"/>
          <p:cNvCxnSpPr>
            <a:cxnSpLocks noChangeShapeType="1"/>
            <a:stCxn id="15418" idx="3"/>
            <a:endCxn id="15382" idx="2"/>
          </p:cNvCxnSpPr>
          <p:nvPr>
            <p:custDataLst>
              <p:tags r:id="rId62"/>
            </p:custDataLst>
          </p:nvPr>
        </p:nvCxnSpPr>
        <p:spPr bwMode="auto">
          <a:xfrm flipV="1">
            <a:off x="3457575" y="4810125"/>
            <a:ext cx="1484313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Straight Arrow Connector 81"/>
          <p:cNvCxnSpPr>
            <a:cxnSpLocks noChangeShapeType="1"/>
            <a:stCxn id="15420" idx="3"/>
            <a:endCxn id="15364" idx="1"/>
          </p:cNvCxnSpPr>
          <p:nvPr>
            <p:custDataLst>
              <p:tags r:id="rId63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Straight Arrow Connector 83"/>
          <p:cNvCxnSpPr>
            <a:cxnSpLocks noChangeShapeType="1"/>
            <a:stCxn id="15419" idx="3"/>
            <a:endCxn id="15378" idx="1"/>
          </p:cNvCxnSpPr>
          <p:nvPr>
            <p:custDataLst>
              <p:tags r:id="rId64"/>
            </p:custDataLst>
          </p:nvPr>
        </p:nvCxnSpPr>
        <p:spPr bwMode="auto">
          <a:xfrm flipV="1">
            <a:off x="3457575" y="3857625"/>
            <a:ext cx="3313113" cy="178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6" name="Rectangle 8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7" name="Rectangle 8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28" name="Straight Arrow Connector 87"/>
          <p:cNvCxnSpPr>
            <a:cxnSpLocks noChangeShapeType="1"/>
            <a:stCxn id="15373" idx="3"/>
            <a:endCxn id="15426" idx="1"/>
          </p:cNvCxnSpPr>
          <p:nvPr>
            <p:custDataLst>
              <p:tags r:id="rId67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9" name="Rectangle 9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30" name="Rectangle 9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31" name="Straight Arrow Connector 93"/>
          <p:cNvCxnSpPr>
            <a:cxnSpLocks noChangeShapeType="1"/>
            <a:stCxn id="15426" idx="0"/>
            <a:endCxn id="15429" idx="2"/>
          </p:cNvCxnSpPr>
          <p:nvPr>
            <p:custDataLst>
              <p:tags r:id="rId70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Straight Arrow Connector 95"/>
          <p:cNvCxnSpPr>
            <a:cxnSpLocks noChangeShapeType="1"/>
            <a:stCxn id="15429" idx="1"/>
          </p:cNvCxnSpPr>
          <p:nvPr>
            <p:custDataLst>
              <p:tags r:id="rId71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Straight Arrow Connector 97"/>
          <p:cNvCxnSpPr>
            <a:cxnSpLocks noChangeShapeType="1"/>
            <a:stCxn id="15427" idx="2"/>
            <a:endCxn id="15378" idx="0"/>
          </p:cNvCxnSpPr>
          <p:nvPr>
            <p:custDataLst>
              <p:tags r:id="rId72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34" name="Line 7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5" name="Line 7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1371600" y="23622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6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2133600" y="2362200"/>
            <a:ext cx="30480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7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3200400" y="2362200"/>
            <a:ext cx="76200" cy="2209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741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900864" y="5096933"/>
            <a:ext cx="345824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Simple </a:t>
            </a:r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Threads are either running or idle</a:t>
            </a:r>
          </a:p>
          <a:p>
            <a:pPr lvl="1"/>
            <a:r>
              <a:rPr lang="en-US" dirty="0"/>
              <a:t>Processors select idle threads and execute them for “a while”</a:t>
            </a:r>
          </a:p>
          <a:p>
            <a:r>
              <a:rPr lang="en-US" dirty="0"/>
              <a:t>Scheduling of threads is outside of the scope of this course</a:t>
            </a:r>
          </a:p>
          <a:p>
            <a:pPr lvl="1"/>
            <a:r>
              <a:rPr lang="en-US" dirty="0"/>
              <a:t>Many different approaches</a:t>
            </a:r>
          </a:p>
          <a:p>
            <a:pPr lvl="1"/>
            <a:r>
              <a:rPr lang="en-US" dirty="0"/>
              <a:t>Programmer has limited control on scheduling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4144964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1972733" y="413888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3513667" y="413888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4216400" y="413888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4927601" y="4132796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Oval 11"/>
          <p:cNvSpPr/>
          <p:nvPr/>
        </p:nvSpPr>
        <p:spPr>
          <a:xfrm>
            <a:off x="5630334" y="4132796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2443" y="4191000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6560" y="4200132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75362" y="4191000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9786" y="4191000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4861" y="4191000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24842" y="4191000"/>
            <a:ext cx="3529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2019" y="5096933"/>
            <a:ext cx="345824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32768" y="5096268"/>
            <a:ext cx="35939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8588" y="5116709"/>
            <a:ext cx="35939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53001" y="5105400"/>
            <a:ext cx="345824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53000" y="5096268"/>
            <a:ext cx="35939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baseline="-25000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440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Fork-Join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Define thread</a:t>
            </a:r>
          </a:p>
          <a:p>
            <a:pPr lvl="1">
              <a:defRPr/>
            </a:pPr>
            <a:r>
              <a:rPr lang="en-US" sz="2000" dirty="0"/>
              <a:t>Java:  define subclass of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/>
              <a:t>, </a:t>
            </a:r>
          </a:p>
          <a:p>
            <a:pPr lvl="1">
              <a:defRPr/>
            </a:pPr>
            <a:r>
              <a:rPr lang="en-US" sz="2000" dirty="0"/>
              <a:t>Override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000" dirty="0"/>
              <a:t>implement operation of the thread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Fork</a:t>
            </a:r>
            <a:r>
              <a:rPr lang="en-US" dirty="0"/>
              <a:t>:  </a:t>
            </a:r>
            <a:r>
              <a:rPr lang="en-US" sz="2400" dirty="0"/>
              <a:t>instantiate a thread and start executing</a:t>
            </a:r>
          </a:p>
          <a:p>
            <a:pPr lvl="1">
              <a:defRPr/>
            </a:pPr>
            <a:r>
              <a:rPr lang="en-US" sz="2000" dirty="0"/>
              <a:t>Java:  create thread object, call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b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Join</a:t>
            </a:r>
            <a:r>
              <a:rPr lang="en-US" dirty="0"/>
              <a:t>:  </a:t>
            </a:r>
            <a:r>
              <a:rPr lang="en-US" sz="2400" dirty="0"/>
              <a:t>wait for thread to terminate</a:t>
            </a:r>
          </a:p>
          <a:p>
            <a:pPr lvl="1">
              <a:defRPr/>
            </a:pPr>
            <a:r>
              <a:rPr lang="en-US" sz="2000" dirty="0"/>
              <a:t>Java:  call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2000" dirty="0"/>
              <a:t> method, which returns when thread finishes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/>
              <a:t>Above uses basic thread library build into Java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Later we’ll introduce a better </a:t>
            </a:r>
            <a:r>
              <a:rPr lang="en-US" sz="2000" dirty="0" err="1">
                <a:solidFill>
                  <a:schemeClr val="accent2"/>
                </a:solidFill>
              </a:rPr>
              <a:t>ForkJoin</a:t>
            </a:r>
            <a:r>
              <a:rPr lang="en-US" sz="2000" dirty="0">
                <a:solidFill>
                  <a:schemeClr val="accent2"/>
                </a:solidFill>
              </a:rPr>
              <a:t> Java library</a:t>
            </a:r>
            <a:r>
              <a:rPr lang="en-US" sz="2000" dirty="0"/>
              <a:t> designed for  parallel programming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5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Sum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/>
              <a:t>For starters:  have two threads simultaneously sum half of the array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>
              <a:buFontTx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Create two </a:t>
            </a:r>
            <a:r>
              <a:rPr lang="en-US" sz="2000" i="1" dirty="0">
                <a:solidFill>
                  <a:schemeClr val="accent2"/>
                </a:solidFill>
              </a:rPr>
              <a:t>thread objects</a:t>
            </a:r>
            <a:r>
              <a:rPr lang="en-US" sz="2000" dirty="0"/>
              <a:t>, each given half of the array</a:t>
            </a:r>
          </a:p>
          <a:p>
            <a:pPr lvl="1">
              <a:defRPr/>
            </a:pPr>
            <a:r>
              <a:rPr lang="en-US" sz="2000" dirty="0"/>
              <a:t>Call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sz="2000" dirty="0"/>
              <a:t> on each thread object to run it in parallel</a:t>
            </a:r>
          </a:p>
          <a:p>
            <a:pPr lvl="1">
              <a:defRPr/>
            </a:pPr>
            <a:r>
              <a:rPr lang="en-US" sz="2000" dirty="0"/>
              <a:t>Wait for threads to finish using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>
              <a:defRPr/>
            </a:pPr>
            <a:r>
              <a:rPr lang="en-US" sz="2000" dirty="0"/>
              <a:t>Add together their answers for the final result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2150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2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9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5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6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7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8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9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6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0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1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41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2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6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3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7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4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5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2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6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7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7" name="Rectangle 3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18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8" name="Rectangle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9" name="Rectangle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0" name="Rectangle 3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8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1" name="Rectangle 3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9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2" name="Rectangle 3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94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3" name="Rectangle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4" name="Rectangle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9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5" name="Rectangle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40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6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5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7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8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70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9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1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0" name="Rectangle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16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1" name="Rectangle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46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2" name="Rectangle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1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3" name="Rectangle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62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4" name="Rectangle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77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5" name="Rectangle 5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07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6" name="Rectangle 5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2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7" name="Left Brace 54"/>
          <p:cNvSpPr>
            <a:spLocks/>
          </p:cNvSpPr>
          <p:nvPr>
            <p:custDataLst>
              <p:tags r:id="rId51"/>
            </p:custDataLst>
          </p:nvPr>
        </p:nvSpPr>
        <p:spPr bwMode="auto">
          <a:xfrm rot="-5400000">
            <a:off x="2628900" y="419100"/>
            <a:ext cx="304800" cy="3733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9" name="Left Brace 65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6477000" y="381000"/>
            <a:ext cx="304800" cy="3810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1" name="Rectangle 6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822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2" name="Rectangle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838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1563" name="Straight Connector 71"/>
          <p:cNvCxnSpPr>
            <a:cxnSpLocks noChangeShapeType="1"/>
          </p:cNvCxnSpPr>
          <p:nvPr>
            <p:custDataLst>
              <p:tags r:id="rId55"/>
            </p:custDataLst>
          </p:nvPr>
        </p:nvCxnSpPr>
        <p:spPr bwMode="auto">
          <a:xfrm>
            <a:off x="2819400" y="2523067"/>
            <a:ext cx="1905000" cy="10202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6" name="Straight Connector 7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 flipH="1">
            <a:off x="4834467" y="2514600"/>
            <a:ext cx="1718733" cy="1028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4597627" y="3594100"/>
            <a:ext cx="49084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+mn-lt"/>
              </a:rPr>
              <a:t>Ans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5714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sz="3200">
                <a:latin typeface="Arial" charset="0"/>
                <a:cs typeface="Arial" charset="0"/>
              </a:rPr>
              <a:t>Part 1: define thread class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fields, passed to constructor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so threads know what to do.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65499" y="5714999"/>
            <a:ext cx="67185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we must override a no-arguments/no-result run, 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 fields to communicate across threads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0A89B-71FA-1C09-2142-865D8C61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0461-4890-7B06-83FF-723A9D42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C5E29-BD76-6370-F707-EB77A90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800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latin typeface="Arial" charset="0"/>
                <a:cs typeface="Arial" charset="0"/>
              </a:rPr>
              <a:t>Part 2:  sum routine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16383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ts1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(arr,0,len/2); 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ts2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arr,len</a:t>
            </a:r>
            <a:r>
              <a:rPr lang="en-US" sz="2000" b="1" kern="0" dirty="0">
                <a:latin typeface="Courier New" pitchFamily="49" charset="0"/>
              </a:rPr>
              <a:t>/2,len);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ts1.start();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ts2.start();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ts1.join();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ts2.join(); 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ts1.ans  + ts2.ans;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B4EEB-2D1D-124E-C32C-F927784E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4DD7A-C9F6-9962-E936-EEA7E6A2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41598-1D8E-3DDC-0878-EC29E845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82246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38104</TotalTime>
  <Words>3078</Words>
  <Application>Microsoft Office PowerPoint</Application>
  <PresentationFormat>On-screen Show (4:3)</PresentationFormat>
  <Paragraphs>725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CSE 332: Data Structures and Parallelism</vt:lpstr>
      <vt:lpstr>Announcements  </vt:lpstr>
      <vt:lpstr>Midterm Problems</vt:lpstr>
      <vt:lpstr>Shared Memory with Threads </vt:lpstr>
      <vt:lpstr>Threads and Processors</vt:lpstr>
      <vt:lpstr>Fork-Join Parallelism</vt:lpstr>
      <vt:lpstr>Sum with Threads</vt:lpstr>
      <vt:lpstr>Part 1: define thread class</vt:lpstr>
      <vt:lpstr>Part 2:  sum routine</vt:lpstr>
      <vt:lpstr>Parameterizing by number of threads</vt:lpstr>
      <vt:lpstr>Recall:  Parallel Sum</vt:lpstr>
      <vt:lpstr>Code looks something like this (using Java Threads)</vt:lpstr>
      <vt:lpstr>PowerPoint Presentation</vt:lpstr>
      <vt:lpstr>Divide-and-conquer</vt:lpstr>
      <vt:lpstr>Thread Overhead</vt:lpstr>
      <vt:lpstr>Half the threads!</vt:lpstr>
      <vt:lpstr>Better Java Thread Library</vt:lpstr>
      <vt:lpstr>Different terms, same basic idea</vt:lpstr>
      <vt:lpstr>Fork Join Framework Version: (missing imports)</vt:lpstr>
      <vt:lpstr>Parallel Sum</vt:lpstr>
      <vt:lpstr>Parallel Max?</vt:lpstr>
      <vt:lpstr>Reductions</vt:lpstr>
      <vt:lpstr>Parallel Vector Scaling</vt:lpstr>
      <vt:lpstr>Maps</vt:lpstr>
      <vt:lpstr>Maps in ForkJoin Framework</vt:lpstr>
      <vt:lpstr>Maps and Reductions</vt:lpstr>
      <vt:lpstr>Distributed Map Reduce</vt:lpstr>
      <vt:lpstr>Maps and Reductions on Trees</vt:lpstr>
      <vt:lpstr>Analyzing Parallel Programs</vt:lpstr>
      <vt:lpstr>The DAG</vt:lpstr>
      <vt:lpstr>Divide and Conquer Algorithms</vt:lpstr>
      <vt:lpstr>Parallel Speed-up</vt:lpstr>
      <vt:lpstr>Estimating Tp</vt:lpstr>
      <vt:lpstr>Amdahl’s Law</vt:lpstr>
      <vt:lpstr>Amdahl’s Law</vt:lpstr>
      <vt:lpstr>Pretty Bad News</vt:lpstr>
      <vt:lpstr>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427</cp:revision>
  <cp:lastPrinted>2014-01-05T21:20:15Z</cp:lastPrinted>
  <dcterms:created xsi:type="dcterms:W3CDTF">2002-03-26T00:11:56Z</dcterms:created>
  <dcterms:modified xsi:type="dcterms:W3CDTF">2022-11-15T21:40:19Z</dcterms:modified>
</cp:coreProperties>
</file>