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0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1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12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6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17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18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19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20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notesSlides/notesSlide21.xml" ContentType="application/vnd.openxmlformats-officedocument.presentationml.notesSlide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notesSlides/notesSlide22.xml" ContentType="application/vnd.openxmlformats-officedocument.presentationml.notesSlide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notesSlides/notesSlide23.xml" ContentType="application/vnd.openxmlformats-officedocument.presentationml.notesSlide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24.xml" ContentType="application/vnd.openxmlformats-officedocument.presentationml.notesSlide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notesSlides/notesSlide25.xml" ContentType="application/vnd.openxmlformats-officedocument.presentationml.notesSlide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56" r:id="rId2"/>
    <p:sldId id="570" r:id="rId3"/>
    <p:sldId id="269" r:id="rId4"/>
    <p:sldId id="350" r:id="rId5"/>
    <p:sldId id="351" r:id="rId6"/>
    <p:sldId id="572" r:id="rId7"/>
    <p:sldId id="352" r:id="rId8"/>
    <p:sldId id="354" r:id="rId9"/>
    <p:sldId id="355" r:id="rId10"/>
    <p:sldId id="571" r:id="rId11"/>
    <p:sldId id="358" r:id="rId12"/>
    <p:sldId id="359" r:id="rId13"/>
    <p:sldId id="363" r:id="rId14"/>
    <p:sldId id="364" r:id="rId15"/>
    <p:sldId id="365" r:id="rId16"/>
    <p:sldId id="366" r:id="rId17"/>
    <p:sldId id="367" r:id="rId18"/>
    <p:sldId id="395" r:id="rId19"/>
    <p:sldId id="396" r:id="rId20"/>
    <p:sldId id="394" r:id="rId21"/>
    <p:sldId id="369" r:id="rId22"/>
    <p:sldId id="370" r:id="rId23"/>
    <p:sldId id="373" r:id="rId24"/>
    <p:sldId id="397" r:id="rId25"/>
    <p:sldId id="393" r:id="rId26"/>
    <p:sldId id="383" r:id="rId27"/>
    <p:sldId id="385" r:id="rId28"/>
    <p:sldId id="384" r:id="rId29"/>
    <p:sldId id="386" r:id="rId30"/>
    <p:sldId id="387" r:id="rId31"/>
    <p:sldId id="389" r:id="rId32"/>
    <p:sldId id="390" r:id="rId33"/>
    <p:sldId id="391" r:id="rId34"/>
  </p:sldIdLst>
  <p:sldSz cx="9144000" cy="6858000" type="screen4x3"/>
  <p:notesSz cx="6985000" cy="9283700"/>
  <p:custDataLst>
    <p:tags r:id="rId37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</pc:docChgLst>
  <pc:docChgLst>
    <pc:chgData name="Richard Anderson" userId="4654cc452026b74c" providerId="LiveId" clId="{7340AC6B-96F3-4AC9-8785-979827C0250D}"/>
  </pc:docChgLst>
  <pc:docChgLst>
    <pc:chgData name="Richard Anderson" userId="4654cc452026b74c" providerId="LiveId" clId="{28B0D75C-99BE-4A1C-8784-9F11BE7988EE}"/>
  </pc:docChgLst>
  <pc:docChgLst>
    <pc:chgData userId="4654cc452026b74c" providerId="LiveId" clId="{5239AFF6-6FF7-42CF-9C50-EB329C8D275F}"/>
    <pc:docChg chg="undo custSel modSld">
      <pc:chgData name="" userId="4654cc452026b74c" providerId="LiveId" clId="{5239AFF6-6FF7-42CF-9C50-EB329C8D275F}" dt="2022-11-11T08:52:40.861" v="607" actId="20577"/>
      <pc:docMkLst>
        <pc:docMk/>
      </pc:docMkLst>
      <pc:sldChg chg="modSp">
        <pc:chgData name="" userId="4654cc452026b74c" providerId="LiveId" clId="{5239AFF6-6FF7-42CF-9C50-EB329C8D275F}" dt="2022-11-11T07:46:38.227" v="13" actId="20577"/>
        <pc:sldMkLst>
          <pc:docMk/>
          <pc:sldMk cId="0" sldId="256"/>
        </pc:sldMkLst>
        <pc:spChg chg="mod">
          <ac:chgData name="" userId="4654cc452026b74c" providerId="LiveId" clId="{5239AFF6-6FF7-42CF-9C50-EB329C8D275F}" dt="2022-11-11T07:46:38.227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" userId="4654cc452026b74c" providerId="LiveId" clId="{5239AFF6-6FF7-42CF-9C50-EB329C8D275F}" dt="2022-11-11T08:37:11.454" v="108" actId="20577"/>
        <pc:sldMkLst>
          <pc:docMk/>
          <pc:sldMk cId="0" sldId="269"/>
        </pc:sldMkLst>
        <pc:spChg chg="mod">
          <ac:chgData name="" userId="4654cc452026b74c" providerId="LiveId" clId="{5239AFF6-6FF7-42CF-9C50-EB329C8D275F}" dt="2022-11-11T08:37:11.454" v="108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">
        <pc:chgData name="" userId="4654cc452026b74c" providerId="LiveId" clId="{5239AFF6-6FF7-42CF-9C50-EB329C8D275F}" dt="2022-11-11T08:44:20.213" v="237" actId="20577"/>
        <pc:sldMkLst>
          <pc:docMk/>
          <pc:sldMk cId="0" sldId="366"/>
        </pc:sldMkLst>
        <pc:spChg chg="mod">
          <ac:chgData name="" userId="4654cc452026b74c" providerId="LiveId" clId="{5239AFF6-6FF7-42CF-9C50-EB329C8D275F}" dt="2022-11-11T08:44:20.213" v="237" actId="20577"/>
          <ac:spMkLst>
            <pc:docMk/>
            <pc:sldMk cId="0" sldId="366"/>
            <ac:spMk id="3" creationId="{00000000-0000-0000-0000-000000000000}"/>
          </ac:spMkLst>
        </pc:spChg>
      </pc:sldChg>
      <pc:sldChg chg="modSp">
        <pc:chgData name="" userId="4654cc452026b74c" providerId="LiveId" clId="{5239AFF6-6FF7-42CF-9C50-EB329C8D275F}" dt="2022-11-11T08:52:40.861" v="607" actId="20577"/>
        <pc:sldMkLst>
          <pc:docMk/>
          <pc:sldMk cId="0" sldId="369"/>
        </pc:sldMkLst>
        <pc:spChg chg="mod">
          <ac:chgData name="" userId="4654cc452026b74c" providerId="LiveId" clId="{5239AFF6-6FF7-42CF-9C50-EB329C8D275F}" dt="2022-11-11T08:52:40.861" v="607" actId="20577"/>
          <ac:spMkLst>
            <pc:docMk/>
            <pc:sldMk cId="0" sldId="369"/>
            <ac:spMk id="3" creationId="{00000000-0000-0000-0000-000000000000}"/>
          </ac:spMkLst>
        </pc:spChg>
      </pc:sldChg>
      <pc:sldChg chg="modSp">
        <pc:chgData name="" userId="4654cc452026b74c" providerId="LiveId" clId="{5239AFF6-6FF7-42CF-9C50-EB329C8D275F}" dt="2022-11-11T08:36:36.565" v="82" actId="20577"/>
        <pc:sldMkLst>
          <pc:docMk/>
          <pc:sldMk cId="4166144839" sldId="570"/>
        </pc:sldMkLst>
        <pc:spChg chg="mod">
          <ac:chgData name="" userId="4654cc452026b74c" providerId="LiveId" clId="{5239AFF6-6FF7-42CF-9C50-EB329C8D275F}" dt="2022-11-11T08:36:36.565" v="82" actId="20577"/>
          <ac:spMkLst>
            <pc:docMk/>
            <pc:sldMk cId="4166144839" sldId="570"/>
            <ac:spMk id="3" creationId="{2B7B2EEA-C78D-73C6-EF53-EF7A2CBB391A}"/>
          </ac:spMkLst>
        </pc:spChg>
      </pc:sldChg>
    </pc:docChg>
  </pc:docChgLst>
  <pc:docChgLst>
    <pc:chgData name="Richard Anderson" userId="4654cc452026b74c" providerId="LiveId" clId="{0AB26C16-8160-474C-95D2-575180BAE0C8}"/>
  </pc:docChgLst>
  <pc:docChgLst>
    <pc:chgData name="Richard Anderson" userId="4654cc452026b74c" providerId="LiveId" clId="{0876A473-90E0-4E11-9B68-9567F0F82FC6}"/>
  </pc:docChgLst>
  <pc:docChgLst>
    <pc:chgData name="Richard Anderson" userId="4654cc452026b74c" providerId="LiveId" clId="{9E78461B-FBD5-4A19-86A8-F42720235FC7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9A3D6EB-8F6E-480E-9B1A-1A122EF65675}" type="slidenum">
              <a:rPr lang="en-US" altLang="en-US" sz="1200">
                <a:latin typeface="Arial" charset="0"/>
              </a:rPr>
              <a:pPr algn="r"/>
              <a:t>14</a:t>
            </a:fld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EDBADF-2098-471F-84A4-974D6AACDEF4}" type="slidenum">
              <a:rPr lang="en-US" altLang="en-US" sz="1300" smtClean="0">
                <a:latin typeface="Arial" charset="0"/>
                <a:cs typeface="Arial" charset="0"/>
              </a:rPr>
              <a:pPr/>
              <a:t>15</a:t>
            </a:fld>
            <a:endParaRPr lang="en-US" altLang="en-US" sz="13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Don’t spend much time on this slide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160C69-A973-4829-8429-6364A883F6F9}" type="slidenum">
              <a:rPr lang="en-US" altLang="en-US" sz="1300" smtClean="0"/>
              <a:pPr/>
              <a:t>16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5C8559-19DC-4E2A-9A30-5F864015F5E8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B1831F-F782-419F-97AD-B174156FC496}" type="slidenum">
              <a:rPr lang="en-US" altLang="en-US" sz="1300" smtClean="0"/>
              <a:pPr/>
              <a:t>17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OS schedules threads for execution.  Compete with other processes (other applications, OS, etc.).  </a:t>
            </a:r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9C9D24-B172-48A1-A375-AA471906FEF4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12495A-50E3-4E41-84BD-8BEBDD8D12A0}" type="slidenum">
              <a:rPr lang="en-US" altLang="en-US" sz="1300" smtClean="0"/>
              <a:pPr/>
              <a:t>18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Work through an example with 12 numbers, 3 processors:  3 threads takes 4 units of time, 4 threads takes 2*3 = 6 units of time</a:t>
            </a: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A8C90C-B7F8-4963-8AD4-5ED764C470C2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310D73-1D8D-4D4D-8667-0405FB088FFB}" type="slidenum">
              <a:rPr lang="en-US" altLang="en-US" sz="1300" smtClean="0"/>
              <a:pPr/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B573A3-A76A-4C86-82E3-2DB1060B77CA}" type="slidenum">
              <a:rPr lang="en-US" altLang="en-US" sz="1300" smtClean="0"/>
              <a:pPr/>
              <a:t>21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1B0616-D019-458E-AE16-E94BFD7B84DC}" type="slidenum">
              <a:rPr lang="en-US" altLang="en-US" sz="1300" smtClean="0"/>
              <a:pPr/>
              <a:t>23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115A9A-8D3C-4D13-941F-CB0B0B64509A}" type="slidenum">
              <a:rPr lang="en-US" altLang="en-US" sz="1300" smtClean="0"/>
              <a:pPr/>
              <a:t>24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612291-94FD-40DC-9CFA-F7788CCE6B0D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F82B8F-3224-4C05-9FD6-A772B18C496D}" type="slidenum">
              <a:rPr lang="en-US" altLang="en-US" sz="1300" smtClean="0"/>
              <a:pPr/>
              <a:t>25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C3FB3A-D02E-4ECF-89AA-0AEAF9D14D47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3</a:t>
            </a:fld>
            <a:endParaRPr lang="en-US" altLang="en-US" sz="13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C96597-C081-4F80-847A-25934C9F1E8F}" type="slidenum">
              <a:rPr lang="en-US" altLang="en-US" sz="1300" smtClean="0"/>
              <a:pPr/>
              <a:t>26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957DB-069B-4147-9BFE-F7507910C1E0}" type="slidenum">
              <a:rPr lang="en-US" altLang="en-US" sz="1300" smtClean="0"/>
              <a:pPr/>
              <a:t>28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E1D3DD-2180-4883-AD63-CED07EBE7176}" type="slidenum">
              <a:rPr lang="en-US" altLang="en-US" sz="1300" smtClean="0"/>
              <a:pPr/>
              <a:t>29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0A006-D9ED-4B5B-B2C3-AD1DF4A1FF98}" type="slidenum">
              <a:rPr lang="en-US" altLang="en-US" sz="1300" smtClean="0">
                <a:latin typeface="Arial" charset="0"/>
                <a:cs typeface="Arial" charset="0"/>
              </a:rPr>
              <a:pPr/>
              <a:t>30</a:t>
            </a:fld>
            <a:endParaRPr lang="en-US" altLang="en-US" sz="13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7A47F-DACB-40A0-B853-E5A662FA28E2}" type="slidenum">
              <a:rPr lang="en-US" altLang="en-US" sz="1300" smtClean="0"/>
              <a:pPr/>
              <a:t>31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53B615-31B0-4BAF-B629-530745BFEAAA}" type="slidenum">
              <a:rPr lang="en-US" altLang="en-US" sz="1300" smtClean="0"/>
              <a:pPr/>
              <a:t>32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D3513-572A-44C9-BDE6-4628BFF67C3C}" type="slidenum">
              <a:rPr lang="en-US" altLang="en-US" sz="1300" smtClean="0"/>
              <a:pPr/>
              <a:t>33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Divide in half, each processor does half the work  -&gt; 2x speedup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7A975F-F44A-42AA-BAEE-9BB40DE09730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172EAB-1AEA-43D9-98DF-EDFFEB0697D0}" type="slidenum">
              <a:rPr lang="en-US" altLang="en-US" sz="1300" smtClean="0"/>
              <a:pPr/>
              <a:t>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Divide in half, each processor does half the work  -&gt; 2x speedup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7A975F-F44A-42AA-BAEE-9BB40DE09730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172EAB-1AEA-43D9-98DF-EDFFEB0697D0}" type="slidenum">
              <a:rPr lang="en-US" altLang="en-US" sz="1300" smtClean="0"/>
              <a:pPr/>
              <a:t>6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63840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Not Nx speedup.  O(log n) is as good as you can do.  See if they can come up with it.  Next slide shows the approach.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01779C-50E1-419D-AE56-2880AD36E752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0B1DD2-72DD-44E9-95C4-909BC378DB66}" type="slidenum">
              <a:rPr lang="en-US" altLang="en-US" sz="1300" smtClean="0"/>
              <a:pPr/>
              <a:t>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A759B8-02D7-479E-85D5-164A952A4626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2B5C9B-9BFD-4F71-B600-0CC213B3CCA3}" type="slidenum">
              <a:rPr lang="en-US" altLang="en-US" sz="1300" smtClean="0"/>
              <a:pPr/>
              <a:t>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E64D53-9B7B-4127-B7DF-588456E13CCF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B3748C-40EE-427D-A99C-F729F8C5AD6F}" type="slidenum">
              <a:rPr lang="en-US" altLang="en-US" sz="1300" smtClean="0"/>
              <a:pPr/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We’ll focus on algorithm level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371E63-4D95-446D-A535-BFDFA8186C80}" type="datetime1">
              <a:rPr lang="en-US" altLang="en-US" sz="1300" smtClean="0"/>
              <a:t>11/14/2022</a:t>
            </a:fld>
            <a:endParaRPr lang="en-US" altLang="en-US" sz="130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34DE2D-9361-472A-BFBD-358C23D540D0}" type="slidenum">
              <a:rPr lang="en-US" altLang="en-US" sz="1300" smtClean="0"/>
              <a:pPr/>
              <a:t>11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2892F2-A3F3-4648-A701-C1938B370956}" type="slidenum">
              <a:rPr lang="en-US" altLang="en-US" sz="1300" smtClean="0"/>
              <a:pPr/>
              <a:t>13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tags" Target="../tags/tag127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tags" Target="../tags/tag126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tags" Target="../tags/tag125.xml"/><Relationship Id="rId5" Type="http://schemas.openxmlformats.org/officeDocument/2006/relationships/tags" Target="../tags/tag11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24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tags" Target="../tags/tag1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50" Type="http://schemas.openxmlformats.org/officeDocument/2006/relationships/tags" Target="../tags/tag180.xml"/><Relationship Id="rId55" Type="http://schemas.openxmlformats.org/officeDocument/2006/relationships/tags" Target="../tags/tag185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3" Type="http://schemas.openxmlformats.org/officeDocument/2006/relationships/tags" Target="../tags/tag183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19" Type="http://schemas.openxmlformats.org/officeDocument/2006/relationships/tags" Target="../tags/tag149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tags" Target="../tags/tag178.xml"/><Relationship Id="rId56" Type="http://schemas.openxmlformats.org/officeDocument/2006/relationships/tags" Target="../tags/tag186.xml"/><Relationship Id="rId8" Type="http://schemas.openxmlformats.org/officeDocument/2006/relationships/tags" Target="../tags/tag138.xml"/><Relationship Id="rId51" Type="http://schemas.openxmlformats.org/officeDocument/2006/relationships/tags" Target="../tags/tag181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59" Type="http://schemas.openxmlformats.org/officeDocument/2006/relationships/notesSlide" Target="../notesSlides/notesSlide10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54" Type="http://schemas.openxmlformats.org/officeDocument/2006/relationships/tags" Target="../tags/tag184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tags" Target="../tags/tag179.xml"/><Relationship Id="rId57" Type="http://schemas.openxmlformats.org/officeDocument/2006/relationships/tags" Target="../tags/tag187.xml"/><Relationship Id="rId10" Type="http://schemas.openxmlformats.org/officeDocument/2006/relationships/tags" Target="../tags/tag140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52" Type="http://schemas.openxmlformats.org/officeDocument/2006/relationships/tags" Target="../tags/tag18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213.xml"/><Relationship Id="rId21" Type="http://schemas.openxmlformats.org/officeDocument/2006/relationships/tags" Target="../tags/tag208.xml"/><Relationship Id="rId42" Type="http://schemas.openxmlformats.org/officeDocument/2006/relationships/tags" Target="../tags/tag229.xml"/><Relationship Id="rId47" Type="http://schemas.openxmlformats.org/officeDocument/2006/relationships/tags" Target="../tags/tag234.xml"/><Relationship Id="rId63" Type="http://schemas.openxmlformats.org/officeDocument/2006/relationships/tags" Target="../tags/tag250.xml"/><Relationship Id="rId68" Type="http://schemas.openxmlformats.org/officeDocument/2006/relationships/tags" Target="../tags/tag255.xml"/><Relationship Id="rId16" Type="http://schemas.openxmlformats.org/officeDocument/2006/relationships/tags" Target="../tags/tag203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40" Type="http://schemas.openxmlformats.org/officeDocument/2006/relationships/tags" Target="../tags/tag227.xml"/><Relationship Id="rId45" Type="http://schemas.openxmlformats.org/officeDocument/2006/relationships/tags" Target="../tags/tag232.xml"/><Relationship Id="rId53" Type="http://schemas.openxmlformats.org/officeDocument/2006/relationships/tags" Target="../tags/tag240.xml"/><Relationship Id="rId58" Type="http://schemas.openxmlformats.org/officeDocument/2006/relationships/tags" Target="../tags/tag245.xml"/><Relationship Id="rId66" Type="http://schemas.openxmlformats.org/officeDocument/2006/relationships/tags" Target="../tags/tag253.xml"/><Relationship Id="rId74" Type="http://schemas.openxmlformats.org/officeDocument/2006/relationships/tags" Target="../tags/tag261.xml"/><Relationship Id="rId5" Type="http://schemas.openxmlformats.org/officeDocument/2006/relationships/tags" Target="../tags/tag192.xml"/><Relationship Id="rId61" Type="http://schemas.openxmlformats.org/officeDocument/2006/relationships/tags" Target="../tags/tag248.xml"/><Relationship Id="rId19" Type="http://schemas.openxmlformats.org/officeDocument/2006/relationships/tags" Target="../tags/tag20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tags" Target="../tags/tag235.xml"/><Relationship Id="rId56" Type="http://schemas.openxmlformats.org/officeDocument/2006/relationships/tags" Target="../tags/tag243.xml"/><Relationship Id="rId64" Type="http://schemas.openxmlformats.org/officeDocument/2006/relationships/tags" Target="../tags/tag251.xml"/><Relationship Id="rId69" Type="http://schemas.openxmlformats.org/officeDocument/2006/relationships/tags" Target="../tags/tag256.xml"/><Relationship Id="rId77" Type="http://schemas.openxmlformats.org/officeDocument/2006/relationships/slideLayout" Target="../slideLayouts/slideLayout2.xml"/><Relationship Id="rId8" Type="http://schemas.openxmlformats.org/officeDocument/2006/relationships/tags" Target="../tags/tag195.xml"/><Relationship Id="rId51" Type="http://schemas.openxmlformats.org/officeDocument/2006/relationships/tags" Target="../tags/tag238.xml"/><Relationship Id="rId72" Type="http://schemas.openxmlformats.org/officeDocument/2006/relationships/tags" Target="../tags/tag259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tags" Target="../tags/tag233.xml"/><Relationship Id="rId59" Type="http://schemas.openxmlformats.org/officeDocument/2006/relationships/tags" Target="../tags/tag246.xml"/><Relationship Id="rId67" Type="http://schemas.openxmlformats.org/officeDocument/2006/relationships/tags" Target="../tags/tag254.xml"/><Relationship Id="rId20" Type="http://schemas.openxmlformats.org/officeDocument/2006/relationships/tags" Target="../tags/tag207.xml"/><Relationship Id="rId41" Type="http://schemas.openxmlformats.org/officeDocument/2006/relationships/tags" Target="../tags/tag228.xml"/><Relationship Id="rId54" Type="http://schemas.openxmlformats.org/officeDocument/2006/relationships/tags" Target="../tags/tag241.xml"/><Relationship Id="rId62" Type="http://schemas.openxmlformats.org/officeDocument/2006/relationships/tags" Target="../tags/tag249.xml"/><Relationship Id="rId70" Type="http://schemas.openxmlformats.org/officeDocument/2006/relationships/tags" Target="../tags/tag257.xml"/><Relationship Id="rId75" Type="http://schemas.openxmlformats.org/officeDocument/2006/relationships/tags" Target="../tags/tag262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tags" Target="../tags/tag236.xml"/><Relationship Id="rId57" Type="http://schemas.openxmlformats.org/officeDocument/2006/relationships/tags" Target="../tags/tag244.xml"/><Relationship Id="rId10" Type="http://schemas.openxmlformats.org/officeDocument/2006/relationships/tags" Target="../tags/tag197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tags" Target="../tags/tag239.xml"/><Relationship Id="rId60" Type="http://schemas.openxmlformats.org/officeDocument/2006/relationships/tags" Target="../tags/tag247.xml"/><Relationship Id="rId65" Type="http://schemas.openxmlformats.org/officeDocument/2006/relationships/tags" Target="../tags/tag252.xml"/><Relationship Id="rId73" Type="http://schemas.openxmlformats.org/officeDocument/2006/relationships/tags" Target="../tags/tag260.xml"/><Relationship Id="rId78" Type="http://schemas.openxmlformats.org/officeDocument/2006/relationships/notesSlide" Target="../notesSlides/notesSlide11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39" Type="http://schemas.openxmlformats.org/officeDocument/2006/relationships/tags" Target="../tags/tag226.xml"/><Relationship Id="rId34" Type="http://schemas.openxmlformats.org/officeDocument/2006/relationships/tags" Target="../tags/tag221.xml"/><Relationship Id="rId50" Type="http://schemas.openxmlformats.org/officeDocument/2006/relationships/tags" Target="../tags/tag237.xml"/><Relationship Id="rId55" Type="http://schemas.openxmlformats.org/officeDocument/2006/relationships/tags" Target="../tags/tag242.xml"/><Relationship Id="rId76" Type="http://schemas.openxmlformats.org/officeDocument/2006/relationships/tags" Target="../tags/tag263.xml"/><Relationship Id="rId7" Type="http://schemas.openxmlformats.org/officeDocument/2006/relationships/tags" Target="../tags/tag194.xml"/><Relationship Id="rId71" Type="http://schemas.openxmlformats.org/officeDocument/2006/relationships/tags" Target="../tags/tag258.xml"/><Relationship Id="rId2" Type="http://schemas.openxmlformats.org/officeDocument/2006/relationships/tags" Target="../tags/tag189.xml"/><Relationship Id="rId29" Type="http://schemas.openxmlformats.org/officeDocument/2006/relationships/tags" Target="../tags/tag2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80.xml"/><Relationship Id="rId18" Type="http://schemas.openxmlformats.org/officeDocument/2006/relationships/tags" Target="../tags/tag285.xml"/><Relationship Id="rId26" Type="http://schemas.openxmlformats.org/officeDocument/2006/relationships/tags" Target="../tags/tag293.xml"/><Relationship Id="rId39" Type="http://schemas.openxmlformats.org/officeDocument/2006/relationships/tags" Target="../tags/tag306.xml"/><Relationship Id="rId21" Type="http://schemas.openxmlformats.org/officeDocument/2006/relationships/tags" Target="../tags/tag288.xml"/><Relationship Id="rId34" Type="http://schemas.openxmlformats.org/officeDocument/2006/relationships/tags" Target="../tags/tag301.xml"/><Relationship Id="rId42" Type="http://schemas.openxmlformats.org/officeDocument/2006/relationships/tags" Target="../tags/tag309.xml"/><Relationship Id="rId47" Type="http://schemas.openxmlformats.org/officeDocument/2006/relationships/tags" Target="../tags/tag314.xml"/><Relationship Id="rId50" Type="http://schemas.openxmlformats.org/officeDocument/2006/relationships/tags" Target="../tags/tag317.xml"/><Relationship Id="rId55" Type="http://schemas.openxmlformats.org/officeDocument/2006/relationships/tags" Target="../tags/tag322.xml"/><Relationship Id="rId7" Type="http://schemas.openxmlformats.org/officeDocument/2006/relationships/tags" Target="../tags/tag274.xml"/><Relationship Id="rId2" Type="http://schemas.openxmlformats.org/officeDocument/2006/relationships/tags" Target="../tags/tag269.xml"/><Relationship Id="rId16" Type="http://schemas.openxmlformats.org/officeDocument/2006/relationships/tags" Target="../tags/tag283.xml"/><Relationship Id="rId29" Type="http://schemas.openxmlformats.org/officeDocument/2006/relationships/tags" Target="../tags/tag296.xml"/><Relationship Id="rId11" Type="http://schemas.openxmlformats.org/officeDocument/2006/relationships/tags" Target="../tags/tag278.xml"/><Relationship Id="rId24" Type="http://schemas.openxmlformats.org/officeDocument/2006/relationships/tags" Target="../tags/tag291.xml"/><Relationship Id="rId32" Type="http://schemas.openxmlformats.org/officeDocument/2006/relationships/tags" Target="../tags/tag299.xml"/><Relationship Id="rId37" Type="http://schemas.openxmlformats.org/officeDocument/2006/relationships/tags" Target="../tags/tag304.xml"/><Relationship Id="rId40" Type="http://schemas.openxmlformats.org/officeDocument/2006/relationships/tags" Target="../tags/tag307.xml"/><Relationship Id="rId45" Type="http://schemas.openxmlformats.org/officeDocument/2006/relationships/tags" Target="../tags/tag312.xml"/><Relationship Id="rId53" Type="http://schemas.openxmlformats.org/officeDocument/2006/relationships/tags" Target="../tags/tag320.xml"/><Relationship Id="rId58" Type="http://schemas.openxmlformats.org/officeDocument/2006/relationships/tags" Target="../tags/tag325.xml"/><Relationship Id="rId5" Type="http://schemas.openxmlformats.org/officeDocument/2006/relationships/tags" Target="../tags/tag272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286.xml"/><Relationship Id="rId14" Type="http://schemas.openxmlformats.org/officeDocument/2006/relationships/tags" Target="../tags/tag281.xml"/><Relationship Id="rId22" Type="http://schemas.openxmlformats.org/officeDocument/2006/relationships/tags" Target="../tags/tag289.xml"/><Relationship Id="rId27" Type="http://schemas.openxmlformats.org/officeDocument/2006/relationships/tags" Target="../tags/tag294.xml"/><Relationship Id="rId30" Type="http://schemas.openxmlformats.org/officeDocument/2006/relationships/tags" Target="../tags/tag297.xml"/><Relationship Id="rId35" Type="http://schemas.openxmlformats.org/officeDocument/2006/relationships/tags" Target="../tags/tag302.xml"/><Relationship Id="rId43" Type="http://schemas.openxmlformats.org/officeDocument/2006/relationships/tags" Target="../tags/tag310.xml"/><Relationship Id="rId48" Type="http://schemas.openxmlformats.org/officeDocument/2006/relationships/tags" Target="../tags/tag315.xml"/><Relationship Id="rId56" Type="http://schemas.openxmlformats.org/officeDocument/2006/relationships/tags" Target="../tags/tag323.xml"/><Relationship Id="rId8" Type="http://schemas.openxmlformats.org/officeDocument/2006/relationships/tags" Target="../tags/tag275.xml"/><Relationship Id="rId51" Type="http://schemas.openxmlformats.org/officeDocument/2006/relationships/tags" Target="../tags/tag318.xml"/><Relationship Id="rId3" Type="http://schemas.openxmlformats.org/officeDocument/2006/relationships/tags" Target="../tags/tag270.xml"/><Relationship Id="rId12" Type="http://schemas.openxmlformats.org/officeDocument/2006/relationships/tags" Target="../tags/tag279.xml"/><Relationship Id="rId17" Type="http://schemas.openxmlformats.org/officeDocument/2006/relationships/tags" Target="../tags/tag284.xml"/><Relationship Id="rId25" Type="http://schemas.openxmlformats.org/officeDocument/2006/relationships/tags" Target="../tags/tag292.xml"/><Relationship Id="rId33" Type="http://schemas.openxmlformats.org/officeDocument/2006/relationships/tags" Target="../tags/tag300.xml"/><Relationship Id="rId38" Type="http://schemas.openxmlformats.org/officeDocument/2006/relationships/tags" Target="../tags/tag305.xml"/><Relationship Id="rId46" Type="http://schemas.openxmlformats.org/officeDocument/2006/relationships/tags" Target="../tags/tag313.xml"/><Relationship Id="rId59" Type="http://schemas.openxmlformats.org/officeDocument/2006/relationships/tags" Target="../tags/tag326.xml"/><Relationship Id="rId20" Type="http://schemas.openxmlformats.org/officeDocument/2006/relationships/tags" Target="../tags/tag287.xml"/><Relationship Id="rId41" Type="http://schemas.openxmlformats.org/officeDocument/2006/relationships/tags" Target="../tags/tag308.xml"/><Relationship Id="rId54" Type="http://schemas.openxmlformats.org/officeDocument/2006/relationships/tags" Target="../tags/tag321.xml"/><Relationship Id="rId62" Type="http://schemas.openxmlformats.org/officeDocument/2006/relationships/notesSlide" Target="../notesSlides/notesSlide16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5" Type="http://schemas.openxmlformats.org/officeDocument/2006/relationships/tags" Target="../tags/tag282.xml"/><Relationship Id="rId23" Type="http://schemas.openxmlformats.org/officeDocument/2006/relationships/tags" Target="../tags/tag290.xml"/><Relationship Id="rId28" Type="http://schemas.openxmlformats.org/officeDocument/2006/relationships/tags" Target="../tags/tag295.xml"/><Relationship Id="rId36" Type="http://schemas.openxmlformats.org/officeDocument/2006/relationships/tags" Target="../tags/tag303.xml"/><Relationship Id="rId49" Type="http://schemas.openxmlformats.org/officeDocument/2006/relationships/tags" Target="../tags/tag316.xml"/><Relationship Id="rId57" Type="http://schemas.openxmlformats.org/officeDocument/2006/relationships/tags" Target="../tags/tag324.xml"/><Relationship Id="rId10" Type="http://schemas.openxmlformats.org/officeDocument/2006/relationships/tags" Target="../tags/tag277.xml"/><Relationship Id="rId31" Type="http://schemas.openxmlformats.org/officeDocument/2006/relationships/tags" Target="../tags/tag298.xml"/><Relationship Id="rId44" Type="http://schemas.openxmlformats.org/officeDocument/2006/relationships/tags" Target="../tags/tag311.xml"/><Relationship Id="rId52" Type="http://schemas.openxmlformats.org/officeDocument/2006/relationships/tags" Target="../tags/tag319.xml"/><Relationship Id="rId60" Type="http://schemas.openxmlformats.org/officeDocument/2006/relationships/tags" Target="../tags/tag327.xml"/><Relationship Id="rId4" Type="http://schemas.openxmlformats.org/officeDocument/2006/relationships/tags" Target="../tags/tag271.xml"/><Relationship Id="rId9" Type="http://schemas.openxmlformats.org/officeDocument/2006/relationships/tags" Target="../tags/tag2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2.xml"/><Relationship Id="rId4" Type="http://schemas.openxmlformats.org/officeDocument/2006/relationships/tags" Target="../tags/tag3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4.xml"/><Relationship Id="rId1" Type="http://schemas.openxmlformats.org/officeDocument/2006/relationships/tags" Target="../tags/tag333.xml"/><Relationship Id="rId4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36.xml"/><Relationship Id="rId1" Type="http://schemas.openxmlformats.org/officeDocument/2006/relationships/tags" Target="../tags/tag335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362.xml"/><Relationship Id="rId21" Type="http://schemas.openxmlformats.org/officeDocument/2006/relationships/tags" Target="../tags/tag357.xml"/><Relationship Id="rId42" Type="http://schemas.openxmlformats.org/officeDocument/2006/relationships/tags" Target="../tags/tag378.xml"/><Relationship Id="rId47" Type="http://schemas.openxmlformats.org/officeDocument/2006/relationships/tags" Target="../tags/tag383.xml"/><Relationship Id="rId63" Type="http://schemas.openxmlformats.org/officeDocument/2006/relationships/tags" Target="../tags/tag399.xml"/><Relationship Id="rId68" Type="http://schemas.openxmlformats.org/officeDocument/2006/relationships/tags" Target="../tags/tag404.xml"/><Relationship Id="rId84" Type="http://schemas.openxmlformats.org/officeDocument/2006/relationships/tags" Target="../tags/tag420.xml"/><Relationship Id="rId89" Type="http://schemas.openxmlformats.org/officeDocument/2006/relationships/tags" Target="../tags/tag425.xml"/><Relationship Id="rId16" Type="http://schemas.openxmlformats.org/officeDocument/2006/relationships/tags" Target="../tags/tag352.xml"/><Relationship Id="rId107" Type="http://schemas.openxmlformats.org/officeDocument/2006/relationships/tags" Target="../tags/tag443.xml"/><Relationship Id="rId11" Type="http://schemas.openxmlformats.org/officeDocument/2006/relationships/tags" Target="../tags/tag347.xml"/><Relationship Id="rId32" Type="http://schemas.openxmlformats.org/officeDocument/2006/relationships/tags" Target="../tags/tag368.xml"/><Relationship Id="rId37" Type="http://schemas.openxmlformats.org/officeDocument/2006/relationships/tags" Target="../tags/tag373.xml"/><Relationship Id="rId53" Type="http://schemas.openxmlformats.org/officeDocument/2006/relationships/tags" Target="../tags/tag389.xml"/><Relationship Id="rId58" Type="http://schemas.openxmlformats.org/officeDocument/2006/relationships/tags" Target="../tags/tag394.xml"/><Relationship Id="rId74" Type="http://schemas.openxmlformats.org/officeDocument/2006/relationships/tags" Target="../tags/tag410.xml"/><Relationship Id="rId79" Type="http://schemas.openxmlformats.org/officeDocument/2006/relationships/tags" Target="../tags/tag415.xml"/><Relationship Id="rId102" Type="http://schemas.openxmlformats.org/officeDocument/2006/relationships/tags" Target="../tags/tag438.xml"/><Relationship Id="rId5" Type="http://schemas.openxmlformats.org/officeDocument/2006/relationships/tags" Target="../tags/tag341.xml"/><Relationship Id="rId90" Type="http://schemas.openxmlformats.org/officeDocument/2006/relationships/tags" Target="../tags/tag426.xml"/><Relationship Id="rId95" Type="http://schemas.openxmlformats.org/officeDocument/2006/relationships/tags" Target="../tags/tag431.xml"/><Relationship Id="rId22" Type="http://schemas.openxmlformats.org/officeDocument/2006/relationships/tags" Target="../tags/tag358.xml"/><Relationship Id="rId27" Type="http://schemas.openxmlformats.org/officeDocument/2006/relationships/tags" Target="../tags/tag363.xml"/><Relationship Id="rId43" Type="http://schemas.openxmlformats.org/officeDocument/2006/relationships/tags" Target="../tags/tag379.xml"/><Relationship Id="rId48" Type="http://schemas.openxmlformats.org/officeDocument/2006/relationships/tags" Target="../tags/tag384.xml"/><Relationship Id="rId64" Type="http://schemas.openxmlformats.org/officeDocument/2006/relationships/tags" Target="../tags/tag400.xml"/><Relationship Id="rId69" Type="http://schemas.openxmlformats.org/officeDocument/2006/relationships/tags" Target="../tags/tag405.xml"/><Relationship Id="rId80" Type="http://schemas.openxmlformats.org/officeDocument/2006/relationships/tags" Target="../tags/tag416.xml"/><Relationship Id="rId85" Type="http://schemas.openxmlformats.org/officeDocument/2006/relationships/tags" Target="../tags/tag421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33" Type="http://schemas.openxmlformats.org/officeDocument/2006/relationships/tags" Target="../tags/tag369.xml"/><Relationship Id="rId38" Type="http://schemas.openxmlformats.org/officeDocument/2006/relationships/tags" Target="../tags/tag374.xml"/><Relationship Id="rId59" Type="http://schemas.openxmlformats.org/officeDocument/2006/relationships/tags" Target="../tags/tag395.xml"/><Relationship Id="rId103" Type="http://schemas.openxmlformats.org/officeDocument/2006/relationships/tags" Target="../tags/tag439.xml"/><Relationship Id="rId108" Type="http://schemas.openxmlformats.org/officeDocument/2006/relationships/tags" Target="../tags/tag444.xml"/><Relationship Id="rId54" Type="http://schemas.openxmlformats.org/officeDocument/2006/relationships/tags" Target="../tags/tag390.xml"/><Relationship Id="rId70" Type="http://schemas.openxmlformats.org/officeDocument/2006/relationships/tags" Target="../tags/tag406.xml"/><Relationship Id="rId75" Type="http://schemas.openxmlformats.org/officeDocument/2006/relationships/tags" Target="../tags/tag411.xml"/><Relationship Id="rId91" Type="http://schemas.openxmlformats.org/officeDocument/2006/relationships/tags" Target="../tags/tag427.xml"/><Relationship Id="rId96" Type="http://schemas.openxmlformats.org/officeDocument/2006/relationships/tags" Target="../tags/tag432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28" Type="http://schemas.openxmlformats.org/officeDocument/2006/relationships/tags" Target="../tags/tag364.xml"/><Relationship Id="rId36" Type="http://schemas.openxmlformats.org/officeDocument/2006/relationships/tags" Target="../tags/tag372.xml"/><Relationship Id="rId49" Type="http://schemas.openxmlformats.org/officeDocument/2006/relationships/tags" Target="../tags/tag385.xml"/><Relationship Id="rId57" Type="http://schemas.openxmlformats.org/officeDocument/2006/relationships/tags" Target="../tags/tag393.xml"/><Relationship Id="rId106" Type="http://schemas.openxmlformats.org/officeDocument/2006/relationships/tags" Target="../tags/tag442.xml"/><Relationship Id="rId10" Type="http://schemas.openxmlformats.org/officeDocument/2006/relationships/tags" Target="../tags/tag346.xml"/><Relationship Id="rId31" Type="http://schemas.openxmlformats.org/officeDocument/2006/relationships/tags" Target="../tags/tag367.xml"/><Relationship Id="rId44" Type="http://schemas.openxmlformats.org/officeDocument/2006/relationships/tags" Target="../tags/tag380.xml"/><Relationship Id="rId52" Type="http://schemas.openxmlformats.org/officeDocument/2006/relationships/tags" Target="../tags/tag388.xml"/><Relationship Id="rId60" Type="http://schemas.openxmlformats.org/officeDocument/2006/relationships/tags" Target="../tags/tag396.xml"/><Relationship Id="rId65" Type="http://schemas.openxmlformats.org/officeDocument/2006/relationships/tags" Target="../tags/tag401.xml"/><Relationship Id="rId73" Type="http://schemas.openxmlformats.org/officeDocument/2006/relationships/tags" Target="../tags/tag409.xml"/><Relationship Id="rId78" Type="http://schemas.openxmlformats.org/officeDocument/2006/relationships/tags" Target="../tags/tag414.xml"/><Relationship Id="rId81" Type="http://schemas.openxmlformats.org/officeDocument/2006/relationships/tags" Target="../tags/tag417.xml"/><Relationship Id="rId86" Type="http://schemas.openxmlformats.org/officeDocument/2006/relationships/tags" Target="../tags/tag422.xml"/><Relationship Id="rId94" Type="http://schemas.openxmlformats.org/officeDocument/2006/relationships/tags" Target="../tags/tag430.xml"/><Relationship Id="rId99" Type="http://schemas.openxmlformats.org/officeDocument/2006/relationships/tags" Target="../tags/tag435.xml"/><Relationship Id="rId101" Type="http://schemas.openxmlformats.org/officeDocument/2006/relationships/tags" Target="../tags/tag437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39" Type="http://schemas.openxmlformats.org/officeDocument/2006/relationships/tags" Target="../tags/tag375.xml"/><Relationship Id="rId109" Type="http://schemas.openxmlformats.org/officeDocument/2006/relationships/tags" Target="../tags/tag445.xml"/><Relationship Id="rId34" Type="http://schemas.openxmlformats.org/officeDocument/2006/relationships/tags" Target="../tags/tag370.xml"/><Relationship Id="rId50" Type="http://schemas.openxmlformats.org/officeDocument/2006/relationships/tags" Target="../tags/tag386.xml"/><Relationship Id="rId55" Type="http://schemas.openxmlformats.org/officeDocument/2006/relationships/tags" Target="../tags/tag391.xml"/><Relationship Id="rId76" Type="http://schemas.openxmlformats.org/officeDocument/2006/relationships/tags" Target="../tags/tag412.xml"/><Relationship Id="rId97" Type="http://schemas.openxmlformats.org/officeDocument/2006/relationships/tags" Target="../tags/tag433.xml"/><Relationship Id="rId104" Type="http://schemas.openxmlformats.org/officeDocument/2006/relationships/tags" Target="../tags/tag440.xml"/><Relationship Id="rId7" Type="http://schemas.openxmlformats.org/officeDocument/2006/relationships/tags" Target="../tags/tag343.xml"/><Relationship Id="rId71" Type="http://schemas.openxmlformats.org/officeDocument/2006/relationships/tags" Target="../tags/tag407.xml"/><Relationship Id="rId92" Type="http://schemas.openxmlformats.org/officeDocument/2006/relationships/tags" Target="../tags/tag428.xml"/><Relationship Id="rId2" Type="http://schemas.openxmlformats.org/officeDocument/2006/relationships/tags" Target="../tags/tag338.xml"/><Relationship Id="rId29" Type="http://schemas.openxmlformats.org/officeDocument/2006/relationships/tags" Target="../tags/tag365.xml"/><Relationship Id="rId24" Type="http://schemas.openxmlformats.org/officeDocument/2006/relationships/tags" Target="../tags/tag360.xml"/><Relationship Id="rId40" Type="http://schemas.openxmlformats.org/officeDocument/2006/relationships/tags" Target="../tags/tag376.xml"/><Relationship Id="rId45" Type="http://schemas.openxmlformats.org/officeDocument/2006/relationships/tags" Target="../tags/tag381.xml"/><Relationship Id="rId66" Type="http://schemas.openxmlformats.org/officeDocument/2006/relationships/tags" Target="../tags/tag402.xml"/><Relationship Id="rId87" Type="http://schemas.openxmlformats.org/officeDocument/2006/relationships/tags" Target="../tags/tag423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397.xml"/><Relationship Id="rId82" Type="http://schemas.openxmlformats.org/officeDocument/2006/relationships/tags" Target="../tags/tag418.xml"/><Relationship Id="rId19" Type="http://schemas.openxmlformats.org/officeDocument/2006/relationships/tags" Target="../tags/tag355.xml"/><Relationship Id="rId14" Type="http://schemas.openxmlformats.org/officeDocument/2006/relationships/tags" Target="../tags/tag350.xml"/><Relationship Id="rId30" Type="http://schemas.openxmlformats.org/officeDocument/2006/relationships/tags" Target="../tags/tag366.xml"/><Relationship Id="rId35" Type="http://schemas.openxmlformats.org/officeDocument/2006/relationships/tags" Target="../tags/tag371.xml"/><Relationship Id="rId56" Type="http://schemas.openxmlformats.org/officeDocument/2006/relationships/tags" Target="../tags/tag392.xml"/><Relationship Id="rId77" Type="http://schemas.openxmlformats.org/officeDocument/2006/relationships/tags" Target="../tags/tag413.xml"/><Relationship Id="rId100" Type="http://schemas.openxmlformats.org/officeDocument/2006/relationships/tags" Target="../tags/tag436.xml"/><Relationship Id="rId105" Type="http://schemas.openxmlformats.org/officeDocument/2006/relationships/tags" Target="../tags/tag441.xml"/><Relationship Id="rId8" Type="http://schemas.openxmlformats.org/officeDocument/2006/relationships/tags" Target="../tags/tag344.xml"/><Relationship Id="rId51" Type="http://schemas.openxmlformats.org/officeDocument/2006/relationships/tags" Target="../tags/tag387.xml"/><Relationship Id="rId72" Type="http://schemas.openxmlformats.org/officeDocument/2006/relationships/tags" Target="../tags/tag408.xml"/><Relationship Id="rId93" Type="http://schemas.openxmlformats.org/officeDocument/2006/relationships/tags" Target="../tags/tag429.xml"/><Relationship Id="rId98" Type="http://schemas.openxmlformats.org/officeDocument/2006/relationships/tags" Target="../tags/tag434.xml"/><Relationship Id="rId3" Type="http://schemas.openxmlformats.org/officeDocument/2006/relationships/tags" Target="../tags/tag339.xml"/><Relationship Id="rId25" Type="http://schemas.openxmlformats.org/officeDocument/2006/relationships/tags" Target="../tags/tag361.xml"/><Relationship Id="rId46" Type="http://schemas.openxmlformats.org/officeDocument/2006/relationships/tags" Target="../tags/tag382.xml"/><Relationship Id="rId67" Type="http://schemas.openxmlformats.org/officeDocument/2006/relationships/tags" Target="../tags/tag403.xml"/><Relationship Id="rId20" Type="http://schemas.openxmlformats.org/officeDocument/2006/relationships/tags" Target="../tags/tag356.xml"/><Relationship Id="rId41" Type="http://schemas.openxmlformats.org/officeDocument/2006/relationships/tags" Target="../tags/tag377.xml"/><Relationship Id="rId62" Type="http://schemas.openxmlformats.org/officeDocument/2006/relationships/tags" Target="../tags/tag398.xml"/><Relationship Id="rId83" Type="http://schemas.openxmlformats.org/officeDocument/2006/relationships/tags" Target="../tags/tag419.xml"/><Relationship Id="rId88" Type="http://schemas.openxmlformats.org/officeDocument/2006/relationships/tags" Target="../tags/tag424.xml"/><Relationship Id="rId111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ags" Target="../tags/tag446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51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477.xml"/><Relationship Id="rId21" Type="http://schemas.openxmlformats.org/officeDocument/2006/relationships/tags" Target="../tags/tag472.xml"/><Relationship Id="rId42" Type="http://schemas.openxmlformats.org/officeDocument/2006/relationships/tags" Target="../tags/tag493.xml"/><Relationship Id="rId47" Type="http://schemas.openxmlformats.org/officeDocument/2006/relationships/tags" Target="../tags/tag498.xml"/><Relationship Id="rId63" Type="http://schemas.openxmlformats.org/officeDocument/2006/relationships/tags" Target="../tags/tag514.xml"/><Relationship Id="rId68" Type="http://schemas.openxmlformats.org/officeDocument/2006/relationships/tags" Target="../tags/tag519.xml"/><Relationship Id="rId84" Type="http://schemas.openxmlformats.org/officeDocument/2006/relationships/tags" Target="../tags/tag535.xml"/><Relationship Id="rId89" Type="http://schemas.openxmlformats.org/officeDocument/2006/relationships/tags" Target="../tags/tag540.xml"/><Relationship Id="rId112" Type="http://schemas.openxmlformats.org/officeDocument/2006/relationships/slideLayout" Target="../slideLayouts/slideLayout2.xml"/><Relationship Id="rId16" Type="http://schemas.openxmlformats.org/officeDocument/2006/relationships/tags" Target="../tags/tag467.xml"/><Relationship Id="rId107" Type="http://schemas.openxmlformats.org/officeDocument/2006/relationships/tags" Target="../tags/tag558.xml"/><Relationship Id="rId11" Type="http://schemas.openxmlformats.org/officeDocument/2006/relationships/tags" Target="../tags/tag462.xml"/><Relationship Id="rId32" Type="http://schemas.openxmlformats.org/officeDocument/2006/relationships/tags" Target="../tags/tag483.xml"/><Relationship Id="rId37" Type="http://schemas.openxmlformats.org/officeDocument/2006/relationships/tags" Target="../tags/tag488.xml"/><Relationship Id="rId53" Type="http://schemas.openxmlformats.org/officeDocument/2006/relationships/tags" Target="../tags/tag504.xml"/><Relationship Id="rId58" Type="http://schemas.openxmlformats.org/officeDocument/2006/relationships/tags" Target="../tags/tag509.xml"/><Relationship Id="rId74" Type="http://schemas.openxmlformats.org/officeDocument/2006/relationships/tags" Target="../tags/tag525.xml"/><Relationship Id="rId79" Type="http://schemas.openxmlformats.org/officeDocument/2006/relationships/tags" Target="../tags/tag530.xml"/><Relationship Id="rId102" Type="http://schemas.openxmlformats.org/officeDocument/2006/relationships/tags" Target="../tags/tag553.xml"/><Relationship Id="rId5" Type="http://schemas.openxmlformats.org/officeDocument/2006/relationships/tags" Target="../tags/tag456.xml"/><Relationship Id="rId90" Type="http://schemas.openxmlformats.org/officeDocument/2006/relationships/tags" Target="../tags/tag541.xml"/><Relationship Id="rId95" Type="http://schemas.openxmlformats.org/officeDocument/2006/relationships/tags" Target="../tags/tag546.xml"/><Relationship Id="rId22" Type="http://schemas.openxmlformats.org/officeDocument/2006/relationships/tags" Target="../tags/tag473.xml"/><Relationship Id="rId27" Type="http://schemas.openxmlformats.org/officeDocument/2006/relationships/tags" Target="../tags/tag478.xml"/><Relationship Id="rId43" Type="http://schemas.openxmlformats.org/officeDocument/2006/relationships/tags" Target="../tags/tag494.xml"/><Relationship Id="rId48" Type="http://schemas.openxmlformats.org/officeDocument/2006/relationships/tags" Target="../tags/tag499.xml"/><Relationship Id="rId64" Type="http://schemas.openxmlformats.org/officeDocument/2006/relationships/tags" Target="../tags/tag515.xml"/><Relationship Id="rId69" Type="http://schemas.openxmlformats.org/officeDocument/2006/relationships/tags" Target="../tags/tag520.xml"/><Relationship Id="rId113" Type="http://schemas.openxmlformats.org/officeDocument/2006/relationships/notesSlide" Target="../notesSlides/notesSlide21.xml"/><Relationship Id="rId80" Type="http://schemas.openxmlformats.org/officeDocument/2006/relationships/tags" Target="../tags/tag531.xml"/><Relationship Id="rId85" Type="http://schemas.openxmlformats.org/officeDocument/2006/relationships/tags" Target="../tags/tag536.xml"/><Relationship Id="rId12" Type="http://schemas.openxmlformats.org/officeDocument/2006/relationships/tags" Target="../tags/tag463.xml"/><Relationship Id="rId17" Type="http://schemas.openxmlformats.org/officeDocument/2006/relationships/tags" Target="../tags/tag468.xml"/><Relationship Id="rId33" Type="http://schemas.openxmlformats.org/officeDocument/2006/relationships/tags" Target="../tags/tag484.xml"/><Relationship Id="rId38" Type="http://schemas.openxmlformats.org/officeDocument/2006/relationships/tags" Target="../tags/tag489.xml"/><Relationship Id="rId59" Type="http://schemas.openxmlformats.org/officeDocument/2006/relationships/tags" Target="../tags/tag510.xml"/><Relationship Id="rId103" Type="http://schemas.openxmlformats.org/officeDocument/2006/relationships/tags" Target="../tags/tag554.xml"/><Relationship Id="rId108" Type="http://schemas.openxmlformats.org/officeDocument/2006/relationships/tags" Target="../tags/tag559.xml"/><Relationship Id="rId54" Type="http://schemas.openxmlformats.org/officeDocument/2006/relationships/tags" Target="../tags/tag505.xml"/><Relationship Id="rId70" Type="http://schemas.openxmlformats.org/officeDocument/2006/relationships/tags" Target="../tags/tag521.xml"/><Relationship Id="rId75" Type="http://schemas.openxmlformats.org/officeDocument/2006/relationships/tags" Target="../tags/tag526.xml"/><Relationship Id="rId91" Type="http://schemas.openxmlformats.org/officeDocument/2006/relationships/tags" Target="../tags/tag542.xml"/><Relationship Id="rId96" Type="http://schemas.openxmlformats.org/officeDocument/2006/relationships/tags" Target="../tags/tag547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5" Type="http://schemas.openxmlformats.org/officeDocument/2006/relationships/tags" Target="../tags/tag466.xml"/><Relationship Id="rId23" Type="http://schemas.openxmlformats.org/officeDocument/2006/relationships/tags" Target="../tags/tag474.xml"/><Relationship Id="rId28" Type="http://schemas.openxmlformats.org/officeDocument/2006/relationships/tags" Target="../tags/tag479.xml"/><Relationship Id="rId36" Type="http://schemas.openxmlformats.org/officeDocument/2006/relationships/tags" Target="../tags/tag487.xml"/><Relationship Id="rId49" Type="http://schemas.openxmlformats.org/officeDocument/2006/relationships/tags" Target="../tags/tag500.xml"/><Relationship Id="rId57" Type="http://schemas.openxmlformats.org/officeDocument/2006/relationships/tags" Target="../tags/tag508.xml"/><Relationship Id="rId106" Type="http://schemas.openxmlformats.org/officeDocument/2006/relationships/tags" Target="../tags/tag557.xml"/><Relationship Id="rId10" Type="http://schemas.openxmlformats.org/officeDocument/2006/relationships/tags" Target="../tags/tag461.xml"/><Relationship Id="rId31" Type="http://schemas.openxmlformats.org/officeDocument/2006/relationships/tags" Target="../tags/tag482.xml"/><Relationship Id="rId44" Type="http://schemas.openxmlformats.org/officeDocument/2006/relationships/tags" Target="../tags/tag495.xml"/><Relationship Id="rId52" Type="http://schemas.openxmlformats.org/officeDocument/2006/relationships/tags" Target="../tags/tag503.xml"/><Relationship Id="rId60" Type="http://schemas.openxmlformats.org/officeDocument/2006/relationships/tags" Target="../tags/tag511.xml"/><Relationship Id="rId65" Type="http://schemas.openxmlformats.org/officeDocument/2006/relationships/tags" Target="../tags/tag516.xml"/><Relationship Id="rId73" Type="http://schemas.openxmlformats.org/officeDocument/2006/relationships/tags" Target="../tags/tag524.xml"/><Relationship Id="rId78" Type="http://schemas.openxmlformats.org/officeDocument/2006/relationships/tags" Target="../tags/tag529.xml"/><Relationship Id="rId81" Type="http://schemas.openxmlformats.org/officeDocument/2006/relationships/tags" Target="../tags/tag532.xml"/><Relationship Id="rId86" Type="http://schemas.openxmlformats.org/officeDocument/2006/relationships/tags" Target="../tags/tag537.xml"/><Relationship Id="rId94" Type="http://schemas.openxmlformats.org/officeDocument/2006/relationships/tags" Target="../tags/tag545.xml"/><Relationship Id="rId99" Type="http://schemas.openxmlformats.org/officeDocument/2006/relationships/tags" Target="../tags/tag550.xml"/><Relationship Id="rId101" Type="http://schemas.openxmlformats.org/officeDocument/2006/relationships/tags" Target="../tags/tag552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3" Type="http://schemas.openxmlformats.org/officeDocument/2006/relationships/tags" Target="../tags/tag464.xml"/><Relationship Id="rId18" Type="http://schemas.openxmlformats.org/officeDocument/2006/relationships/tags" Target="../tags/tag469.xml"/><Relationship Id="rId39" Type="http://schemas.openxmlformats.org/officeDocument/2006/relationships/tags" Target="../tags/tag490.xml"/><Relationship Id="rId109" Type="http://schemas.openxmlformats.org/officeDocument/2006/relationships/tags" Target="../tags/tag560.xml"/><Relationship Id="rId34" Type="http://schemas.openxmlformats.org/officeDocument/2006/relationships/tags" Target="../tags/tag485.xml"/><Relationship Id="rId50" Type="http://schemas.openxmlformats.org/officeDocument/2006/relationships/tags" Target="../tags/tag501.xml"/><Relationship Id="rId55" Type="http://schemas.openxmlformats.org/officeDocument/2006/relationships/tags" Target="../tags/tag506.xml"/><Relationship Id="rId76" Type="http://schemas.openxmlformats.org/officeDocument/2006/relationships/tags" Target="../tags/tag527.xml"/><Relationship Id="rId97" Type="http://schemas.openxmlformats.org/officeDocument/2006/relationships/tags" Target="../tags/tag548.xml"/><Relationship Id="rId104" Type="http://schemas.openxmlformats.org/officeDocument/2006/relationships/tags" Target="../tags/tag555.xml"/><Relationship Id="rId7" Type="http://schemas.openxmlformats.org/officeDocument/2006/relationships/tags" Target="../tags/tag458.xml"/><Relationship Id="rId71" Type="http://schemas.openxmlformats.org/officeDocument/2006/relationships/tags" Target="../tags/tag522.xml"/><Relationship Id="rId92" Type="http://schemas.openxmlformats.org/officeDocument/2006/relationships/tags" Target="../tags/tag543.xml"/><Relationship Id="rId2" Type="http://schemas.openxmlformats.org/officeDocument/2006/relationships/tags" Target="../tags/tag453.xml"/><Relationship Id="rId29" Type="http://schemas.openxmlformats.org/officeDocument/2006/relationships/tags" Target="../tags/tag480.xml"/><Relationship Id="rId24" Type="http://schemas.openxmlformats.org/officeDocument/2006/relationships/tags" Target="../tags/tag475.xml"/><Relationship Id="rId40" Type="http://schemas.openxmlformats.org/officeDocument/2006/relationships/tags" Target="../tags/tag491.xml"/><Relationship Id="rId45" Type="http://schemas.openxmlformats.org/officeDocument/2006/relationships/tags" Target="../tags/tag496.xml"/><Relationship Id="rId66" Type="http://schemas.openxmlformats.org/officeDocument/2006/relationships/tags" Target="../tags/tag517.xml"/><Relationship Id="rId87" Type="http://schemas.openxmlformats.org/officeDocument/2006/relationships/tags" Target="../tags/tag538.xml"/><Relationship Id="rId110" Type="http://schemas.openxmlformats.org/officeDocument/2006/relationships/tags" Target="../tags/tag561.xml"/><Relationship Id="rId61" Type="http://schemas.openxmlformats.org/officeDocument/2006/relationships/tags" Target="../tags/tag512.xml"/><Relationship Id="rId82" Type="http://schemas.openxmlformats.org/officeDocument/2006/relationships/tags" Target="../tags/tag533.xml"/><Relationship Id="rId19" Type="http://schemas.openxmlformats.org/officeDocument/2006/relationships/tags" Target="../tags/tag470.xml"/><Relationship Id="rId14" Type="http://schemas.openxmlformats.org/officeDocument/2006/relationships/tags" Target="../tags/tag465.xml"/><Relationship Id="rId30" Type="http://schemas.openxmlformats.org/officeDocument/2006/relationships/tags" Target="../tags/tag481.xml"/><Relationship Id="rId35" Type="http://schemas.openxmlformats.org/officeDocument/2006/relationships/tags" Target="../tags/tag486.xml"/><Relationship Id="rId56" Type="http://schemas.openxmlformats.org/officeDocument/2006/relationships/tags" Target="../tags/tag507.xml"/><Relationship Id="rId77" Type="http://schemas.openxmlformats.org/officeDocument/2006/relationships/tags" Target="../tags/tag528.xml"/><Relationship Id="rId100" Type="http://schemas.openxmlformats.org/officeDocument/2006/relationships/tags" Target="../tags/tag551.xml"/><Relationship Id="rId105" Type="http://schemas.openxmlformats.org/officeDocument/2006/relationships/tags" Target="../tags/tag556.xml"/><Relationship Id="rId8" Type="http://schemas.openxmlformats.org/officeDocument/2006/relationships/tags" Target="../tags/tag459.xml"/><Relationship Id="rId51" Type="http://schemas.openxmlformats.org/officeDocument/2006/relationships/tags" Target="../tags/tag502.xml"/><Relationship Id="rId72" Type="http://schemas.openxmlformats.org/officeDocument/2006/relationships/tags" Target="../tags/tag523.xml"/><Relationship Id="rId93" Type="http://schemas.openxmlformats.org/officeDocument/2006/relationships/tags" Target="../tags/tag544.xml"/><Relationship Id="rId98" Type="http://schemas.openxmlformats.org/officeDocument/2006/relationships/tags" Target="../tags/tag549.xml"/><Relationship Id="rId3" Type="http://schemas.openxmlformats.org/officeDocument/2006/relationships/tags" Target="../tags/tag454.xml"/><Relationship Id="rId25" Type="http://schemas.openxmlformats.org/officeDocument/2006/relationships/tags" Target="../tags/tag476.xml"/><Relationship Id="rId46" Type="http://schemas.openxmlformats.org/officeDocument/2006/relationships/tags" Target="../tags/tag497.xml"/><Relationship Id="rId67" Type="http://schemas.openxmlformats.org/officeDocument/2006/relationships/tags" Target="../tags/tag518.xml"/><Relationship Id="rId20" Type="http://schemas.openxmlformats.org/officeDocument/2006/relationships/tags" Target="../tags/tag471.xml"/><Relationship Id="rId41" Type="http://schemas.openxmlformats.org/officeDocument/2006/relationships/tags" Target="../tags/tag492.xml"/><Relationship Id="rId62" Type="http://schemas.openxmlformats.org/officeDocument/2006/relationships/tags" Target="../tags/tag513.xml"/><Relationship Id="rId83" Type="http://schemas.openxmlformats.org/officeDocument/2006/relationships/tags" Target="../tags/tag534.xml"/><Relationship Id="rId88" Type="http://schemas.openxmlformats.org/officeDocument/2006/relationships/tags" Target="../tags/tag539.xml"/><Relationship Id="rId111" Type="http://schemas.openxmlformats.org/officeDocument/2006/relationships/tags" Target="../tags/tag56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4.xml"/><Relationship Id="rId1" Type="http://schemas.openxmlformats.org/officeDocument/2006/relationships/tags" Target="../tags/tag563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67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566.xml"/><Relationship Id="rId1" Type="http://schemas.openxmlformats.org/officeDocument/2006/relationships/tags" Target="../tags/tag5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9.xml"/><Relationship Id="rId4" Type="http://schemas.openxmlformats.org/officeDocument/2006/relationships/tags" Target="../tags/tag56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1.xml"/><Relationship Id="rId1" Type="http://schemas.openxmlformats.org/officeDocument/2006/relationships/tags" Target="../tags/tag570.xml"/><Relationship Id="rId4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3.xml"/><Relationship Id="rId1" Type="http://schemas.openxmlformats.org/officeDocument/2006/relationships/tags" Target="../tags/tag572.xml"/><Relationship Id="rId4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5.xml"/><Relationship Id="rId1" Type="http://schemas.openxmlformats.org/officeDocument/2006/relationships/tags" Target="../tags/tag574.xml"/><Relationship Id="rId4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31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63" Type="http://schemas.openxmlformats.org/officeDocument/2006/relationships/tags" Target="../tags/tag68.xml"/><Relationship Id="rId68" Type="http://schemas.openxmlformats.org/officeDocument/2006/relationships/tags" Target="../tags/tag73.xml"/><Relationship Id="rId84" Type="http://schemas.openxmlformats.org/officeDocument/2006/relationships/tags" Target="../tags/tag89.xml"/><Relationship Id="rId89" Type="http://schemas.openxmlformats.org/officeDocument/2006/relationships/tags" Target="../tags/tag94.xml"/><Relationship Id="rId16" Type="http://schemas.openxmlformats.org/officeDocument/2006/relationships/tags" Target="../tags/tag21.xml"/><Relationship Id="rId107" Type="http://schemas.openxmlformats.org/officeDocument/2006/relationships/tags" Target="../tags/tag112.xml"/><Relationship Id="rId11" Type="http://schemas.openxmlformats.org/officeDocument/2006/relationships/tags" Target="../tags/tag16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53" Type="http://schemas.openxmlformats.org/officeDocument/2006/relationships/tags" Target="../tags/tag58.xml"/><Relationship Id="rId58" Type="http://schemas.openxmlformats.org/officeDocument/2006/relationships/tags" Target="../tags/tag63.xml"/><Relationship Id="rId74" Type="http://schemas.openxmlformats.org/officeDocument/2006/relationships/tags" Target="../tags/tag79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5" Type="http://schemas.openxmlformats.org/officeDocument/2006/relationships/tags" Target="../tags/tag10.xml"/><Relationship Id="rId90" Type="http://schemas.openxmlformats.org/officeDocument/2006/relationships/tags" Target="../tags/tag95.xml"/><Relationship Id="rId95" Type="http://schemas.openxmlformats.org/officeDocument/2006/relationships/tags" Target="../tags/tag100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64" Type="http://schemas.openxmlformats.org/officeDocument/2006/relationships/tags" Target="../tags/tag69.xml"/><Relationship Id="rId69" Type="http://schemas.openxmlformats.org/officeDocument/2006/relationships/tags" Target="../tags/tag74.xml"/><Relationship Id="rId80" Type="http://schemas.openxmlformats.org/officeDocument/2006/relationships/tags" Target="../tags/tag85.xml"/><Relationship Id="rId85" Type="http://schemas.openxmlformats.org/officeDocument/2006/relationships/tags" Target="../tags/tag90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59" Type="http://schemas.openxmlformats.org/officeDocument/2006/relationships/tags" Target="../tags/tag64.xml"/><Relationship Id="rId103" Type="http://schemas.openxmlformats.org/officeDocument/2006/relationships/tags" Target="../tags/tag108.xml"/><Relationship Id="rId108" Type="http://schemas.openxmlformats.org/officeDocument/2006/relationships/tags" Target="../tags/tag113.xml"/><Relationship Id="rId54" Type="http://schemas.openxmlformats.org/officeDocument/2006/relationships/tags" Target="../tags/tag59.xml"/><Relationship Id="rId70" Type="http://schemas.openxmlformats.org/officeDocument/2006/relationships/tags" Target="../tags/tag75.xml"/><Relationship Id="rId75" Type="http://schemas.openxmlformats.org/officeDocument/2006/relationships/tags" Target="../tags/tag80.xml"/><Relationship Id="rId91" Type="http://schemas.openxmlformats.org/officeDocument/2006/relationships/tags" Target="../tags/tag96.xml"/><Relationship Id="rId96" Type="http://schemas.openxmlformats.org/officeDocument/2006/relationships/tags" Target="../tags/tag101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57" Type="http://schemas.openxmlformats.org/officeDocument/2006/relationships/tags" Target="../tags/tag62.xml"/><Relationship Id="rId106" Type="http://schemas.openxmlformats.org/officeDocument/2006/relationships/tags" Target="../tags/tag111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52" Type="http://schemas.openxmlformats.org/officeDocument/2006/relationships/tags" Target="../tags/tag57.xml"/><Relationship Id="rId60" Type="http://schemas.openxmlformats.org/officeDocument/2006/relationships/tags" Target="../tags/tag65.xml"/><Relationship Id="rId65" Type="http://schemas.openxmlformats.org/officeDocument/2006/relationships/tags" Target="../tags/tag70.xml"/><Relationship Id="rId73" Type="http://schemas.openxmlformats.org/officeDocument/2006/relationships/tags" Target="../tags/tag78.xml"/><Relationship Id="rId78" Type="http://schemas.openxmlformats.org/officeDocument/2006/relationships/tags" Target="../tags/tag83.xml"/><Relationship Id="rId81" Type="http://schemas.openxmlformats.org/officeDocument/2006/relationships/tags" Target="../tags/tag86.xml"/><Relationship Id="rId86" Type="http://schemas.openxmlformats.org/officeDocument/2006/relationships/tags" Target="../tags/tag91.xml"/><Relationship Id="rId94" Type="http://schemas.openxmlformats.org/officeDocument/2006/relationships/tags" Target="../tags/tag99.xml"/><Relationship Id="rId99" Type="http://schemas.openxmlformats.org/officeDocument/2006/relationships/tags" Target="../tags/tag104.xml"/><Relationship Id="rId101" Type="http://schemas.openxmlformats.org/officeDocument/2006/relationships/tags" Target="../tags/tag10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109" Type="http://schemas.openxmlformats.org/officeDocument/2006/relationships/tags" Target="../tags/tag114.xml"/><Relationship Id="rId34" Type="http://schemas.openxmlformats.org/officeDocument/2006/relationships/tags" Target="../tags/tag39.xml"/><Relationship Id="rId50" Type="http://schemas.openxmlformats.org/officeDocument/2006/relationships/tags" Target="../tags/tag55.xml"/><Relationship Id="rId55" Type="http://schemas.openxmlformats.org/officeDocument/2006/relationships/tags" Target="../tags/tag60.xml"/><Relationship Id="rId76" Type="http://schemas.openxmlformats.org/officeDocument/2006/relationships/tags" Target="../tags/tag81.xml"/><Relationship Id="rId97" Type="http://schemas.openxmlformats.org/officeDocument/2006/relationships/tags" Target="../tags/tag102.xml"/><Relationship Id="rId104" Type="http://schemas.openxmlformats.org/officeDocument/2006/relationships/tags" Target="../tags/tag109.xml"/><Relationship Id="rId7" Type="http://schemas.openxmlformats.org/officeDocument/2006/relationships/tags" Target="../tags/tag12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4" Type="http://schemas.openxmlformats.org/officeDocument/2006/relationships/tags" Target="../tags/tag29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66" Type="http://schemas.openxmlformats.org/officeDocument/2006/relationships/tags" Target="../tags/tag71.xml"/><Relationship Id="rId87" Type="http://schemas.openxmlformats.org/officeDocument/2006/relationships/tags" Target="../tags/tag92.xml"/><Relationship Id="rId110" Type="http://schemas.openxmlformats.org/officeDocument/2006/relationships/slideLayout" Target="../slideLayouts/slideLayout2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9" Type="http://schemas.openxmlformats.org/officeDocument/2006/relationships/tags" Target="../tags/tag24.xml"/><Relationship Id="rId14" Type="http://schemas.openxmlformats.org/officeDocument/2006/relationships/tags" Target="../tags/tag19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56" Type="http://schemas.openxmlformats.org/officeDocument/2006/relationships/tags" Target="../tags/tag61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105" Type="http://schemas.openxmlformats.org/officeDocument/2006/relationships/tags" Target="../tags/tag110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98" Type="http://schemas.openxmlformats.org/officeDocument/2006/relationships/tags" Target="../tags/tag103.xml"/><Relationship Id="rId3" Type="http://schemas.openxmlformats.org/officeDocument/2006/relationships/tags" Target="../tags/tag8.xml"/><Relationship Id="rId25" Type="http://schemas.openxmlformats.org/officeDocument/2006/relationships/tags" Target="../tags/tag30.xml"/><Relationship Id="rId46" Type="http://schemas.openxmlformats.org/officeDocument/2006/relationships/tags" Target="../tags/tag51.xml"/><Relationship Id="rId67" Type="http://schemas.openxmlformats.org/officeDocument/2006/relationships/tags" Target="../tags/tag7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88" Type="http://schemas.openxmlformats.org/officeDocument/2006/relationships/tags" Target="../tags/tag93.xml"/><Relationship Id="rId111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19: Introduction to Parallelism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8033-613D-7658-9B6E-DFF3F2C1F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ACA7-3904-5FD5-8E60-7F7B241F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nothing new about parallel computation</a:t>
            </a:r>
          </a:p>
          <a:p>
            <a:r>
              <a:rPr lang="en-US" dirty="0"/>
              <a:t>Hardware design and architecture have always been about parallelism</a:t>
            </a:r>
          </a:p>
          <a:p>
            <a:pPr lvl="1"/>
            <a:r>
              <a:rPr lang="en-US" dirty="0"/>
              <a:t>Parallelism has been central to computer performance</a:t>
            </a:r>
          </a:p>
          <a:p>
            <a:r>
              <a:rPr lang="en-US" dirty="0"/>
              <a:t>Parallel algorithms have been an area of study since the late 1970s</a:t>
            </a:r>
          </a:p>
          <a:p>
            <a:r>
              <a:rPr lang="en-US" dirty="0"/>
              <a:t>Hardware trends</a:t>
            </a:r>
          </a:p>
          <a:p>
            <a:pPr lvl="1"/>
            <a:r>
              <a:rPr lang="en-US" dirty="0"/>
              <a:t>Multiple cores in processors</a:t>
            </a:r>
          </a:p>
          <a:p>
            <a:pPr lvl="1"/>
            <a:r>
              <a:rPr lang="en-US" dirty="0"/>
              <a:t>Can no longer make components smaller to make them faster – need to make more of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22EE8-D74A-BB9E-13C8-59592C50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F9B4B-3E49-243B-2DEF-0A1C4A40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8539-26F5-1309-A1B4-C8DD442E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Who Implements Parallelism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>
                <a:latin typeface="Arial" charset="0"/>
                <a:cs typeface="Arial" charset="0"/>
              </a:rPr>
              <a:t>User</a:t>
            </a:r>
          </a:p>
          <a:p>
            <a:endParaRPr lang="en-US" altLang="en-US" sz="2400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Application</a:t>
            </a:r>
          </a:p>
          <a:p>
            <a:endParaRPr lang="en-US" altLang="en-US" sz="2400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Operating System</a:t>
            </a:r>
          </a:p>
          <a:p>
            <a:endParaRPr lang="en-US" altLang="en-US" sz="2400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Programming Language, Compiler</a:t>
            </a:r>
          </a:p>
          <a:p>
            <a:endParaRPr lang="en-US" altLang="en-US" sz="2400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Algorithm</a:t>
            </a:r>
          </a:p>
          <a:p>
            <a:endParaRPr lang="en-US" altLang="en-US" sz="2400">
              <a:latin typeface="Arial" charset="0"/>
              <a:cs typeface="Arial" charset="0"/>
            </a:endParaRPr>
          </a:p>
          <a:p>
            <a:r>
              <a:rPr lang="en-US" altLang="en-US" sz="2400">
                <a:latin typeface="Arial" charset="0"/>
                <a:cs typeface="Arial" charset="0"/>
              </a:rPr>
              <a:t>Processor Hardware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C6CEE-451D-4106-FE5C-64F0C641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C5B09-DC21-D11A-9FC7-057E7919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CB06C-F05E-50E5-E535-13AD425A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Parallelism vs. Concurrency</a:t>
            </a:r>
          </a:p>
        </p:txBody>
      </p:sp>
      <p:sp>
        <p:nvSpPr>
          <p:cNvPr id="11268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85800" y="2160588"/>
            <a:ext cx="29718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Parallelism:</a:t>
            </a:r>
            <a:r>
              <a:rPr lang="en-US" altLang="en-US" sz="2000"/>
              <a:t> </a:t>
            </a:r>
          </a:p>
          <a:p>
            <a:pPr>
              <a:buFontTx/>
              <a:buNone/>
            </a:pPr>
            <a:r>
              <a:rPr lang="en-US" altLang="en-US" sz="2000"/>
              <a:t>   Use extra resources to </a:t>
            </a:r>
          </a:p>
          <a:p>
            <a:pPr>
              <a:buFontTx/>
              <a:buNone/>
            </a:pPr>
            <a:r>
              <a:rPr lang="en-US" altLang="en-US" sz="2000"/>
              <a:t>   solve a problem faster</a:t>
            </a:r>
          </a:p>
        </p:txBody>
      </p:sp>
      <p:cxnSp>
        <p:nvCxnSpPr>
          <p:cNvPr id="11269" name="Straight Arrow Connector 5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1828800" y="4037013"/>
            <a:ext cx="5334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Arrow Connector 6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2095500" y="4037013"/>
            <a:ext cx="2667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Arrow Connector 7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2362200" y="4037013"/>
            <a:ext cx="76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Arrow Connector 8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2362200" y="4037013"/>
            <a:ext cx="457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Text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38313" y="4552950"/>
            <a:ext cx="130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resources</a:t>
            </a:r>
          </a:p>
        </p:txBody>
      </p:sp>
      <p:sp>
        <p:nvSpPr>
          <p:cNvPr id="11274" name="Text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6763" y="3640138"/>
            <a:ext cx="72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work</a:t>
            </a:r>
          </a:p>
        </p:txBody>
      </p:sp>
      <p:sp>
        <p:nvSpPr>
          <p:cNvPr id="11275" name="Content Placeholder 2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4572000" y="2151063"/>
            <a:ext cx="41148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Concurrency:</a:t>
            </a:r>
          </a:p>
          <a:p>
            <a:pPr>
              <a:buFontTx/>
              <a:buNone/>
            </a:pPr>
            <a:r>
              <a:rPr lang="en-US" altLang="en-US" sz="2000"/>
              <a:t>  Manage access to shared      </a:t>
            </a:r>
          </a:p>
          <a:p>
            <a:pPr>
              <a:buFontTx/>
              <a:buNone/>
            </a:pPr>
            <a:r>
              <a:rPr lang="en-US" altLang="en-US" sz="2000"/>
              <a:t>  resources </a:t>
            </a:r>
          </a:p>
        </p:txBody>
      </p:sp>
      <p:sp>
        <p:nvSpPr>
          <p:cNvPr id="11276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00700" y="3562350"/>
            <a:ext cx="1166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requests</a:t>
            </a:r>
          </a:p>
        </p:txBody>
      </p:sp>
      <p:cxnSp>
        <p:nvCxnSpPr>
          <p:cNvPr id="11277" name="Straight Arrow Connector 13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 rot="10800000" flipH="1">
            <a:off x="6216650" y="3886200"/>
            <a:ext cx="5334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Arrow Connector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10800000" flipH="1">
            <a:off x="6178550" y="3886200"/>
            <a:ext cx="2667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Arrow Connector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10800000">
            <a:off x="6045200" y="3886200"/>
            <a:ext cx="76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Arrow Connector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0800000">
            <a:off x="5607050" y="3886200"/>
            <a:ext cx="457200" cy="60960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Text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00700" y="4476750"/>
            <a:ext cx="118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resource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947CC-7406-B616-36A6-250E94D4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BAACA-0020-FE81-EFA5-D6109C1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A1A88-CCDF-49F1-FC3B-80B486BA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Shared Memory with Threads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Old story</a:t>
            </a:r>
            <a:r>
              <a:rPr lang="en-US" altLang="en-US" sz="2000">
                <a:latin typeface="Arial" charset="0"/>
                <a:cs typeface="Arial" charset="0"/>
              </a:rPr>
              <a:t>: A running program has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One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program counter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>
                <a:latin typeface="Arial" charset="0"/>
                <a:cs typeface="Arial" charset="0"/>
              </a:rPr>
              <a:t>(current statement executing)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One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call stack</a:t>
            </a:r>
            <a:r>
              <a:rPr lang="en-US" altLang="en-US" sz="2000">
                <a:latin typeface="Arial" charset="0"/>
                <a:cs typeface="Arial" charset="0"/>
              </a:rPr>
              <a:t> (with each </a:t>
            </a:r>
            <a:r>
              <a:rPr lang="en-US" altLang="en-US" sz="2000" i="1">
                <a:latin typeface="Arial" charset="0"/>
                <a:cs typeface="Arial" charset="0"/>
              </a:rPr>
              <a:t>stack frame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>
                <a:latin typeface="Arial" charset="0"/>
                <a:cs typeface="Arial" charset="0"/>
              </a:rPr>
              <a:t>holding local variables) </a:t>
            </a:r>
          </a:p>
          <a:p>
            <a:pPr lvl="1"/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Objects in the heap</a:t>
            </a:r>
            <a:r>
              <a:rPr lang="en-US" altLang="en-US" sz="2000">
                <a:latin typeface="Arial" charset="0"/>
                <a:cs typeface="Arial" charset="0"/>
              </a:rPr>
              <a:t> created by memory allocation (i.e.,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en-US" sz="2000">
                <a:latin typeface="Arial" charset="0"/>
                <a:cs typeface="Arial" charset="0"/>
              </a:rPr>
              <a:t>) </a:t>
            </a:r>
          </a:p>
          <a:p>
            <a:pPr lvl="2"/>
            <a:r>
              <a:rPr lang="en-US" altLang="en-US">
                <a:latin typeface="Arial" charset="0"/>
                <a:cs typeface="Arial" charset="0"/>
              </a:rPr>
              <a:t>(nothing to do with data structure called a heap)</a:t>
            </a:r>
          </a:p>
          <a:p>
            <a:pPr lvl="1"/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Static fields</a:t>
            </a:r>
          </a:p>
          <a:p>
            <a:pPr lvl="1"/>
            <a:endParaRPr lang="en-US" altLang="en-US" sz="200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New story</a:t>
            </a:r>
            <a:r>
              <a:rPr lang="en-US" altLang="en-US" sz="200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A set of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threads</a:t>
            </a:r>
            <a:r>
              <a:rPr lang="en-US" altLang="en-US" sz="2000">
                <a:latin typeface="Arial" charset="0"/>
                <a:cs typeface="Arial" charset="0"/>
              </a:rPr>
              <a:t>, each with its own program counter &amp; call stack</a:t>
            </a:r>
          </a:p>
          <a:p>
            <a:pPr lvl="2"/>
            <a:r>
              <a:rPr lang="en-US" altLang="en-US">
                <a:latin typeface="Arial" charset="0"/>
                <a:cs typeface="Arial" charset="0"/>
              </a:rPr>
              <a:t>No access to another thread’s local variables</a:t>
            </a:r>
          </a:p>
          <a:p>
            <a:pPr lvl="1"/>
            <a:r>
              <a:rPr lang="en-US" altLang="en-US" sz="2000">
                <a:latin typeface="Arial" charset="0"/>
                <a:cs typeface="Arial" charset="0"/>
              </a:rPr>
              <a:t>Threads can share static fields / objects</a:t>
            </a:r>
          </a:p>
          <a:p>
            <a:pPr lvl="2"/>
            <a:r>
              <a:rPr lang="en-US" altLang="en-US">
                <a:latin typeface="Arial" charset="0"/>
                <a:cs typeface="Arial" charset="0"/>
              </a:rPr>
              <a:t>To </a:t>
            </a:r>
            <a:r>
              <a:rPr lang="en-US" altLang="en-US" i="1">
                <a:latin typeface="Arial" charset="0"/>
                <a:cs typeface="Arial" charset="0"/>
              </a:rPr>
              <a:t>communicate</a:t>
            </a:r>
            <a:r>
              <a:rPr lang="en-US" altLang="en-US">
                <a:latin typeface="Arial" charset="0"/>
                <a:cs typeface="Arial" charset="0"/>
              </a:rPr>
              <a:t>, write values to some shared location that  another thread reads from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DB570-3D70-63EB-D563-EB1C0D8F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9ADE6-CDA2-F4CF-61C0-4EFEF421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C0260-B6A6-2695-9D27-14FB9AE0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Old Story: one call stack, one pc </a:t>
            </a:r>
          </a:p>
        </p:txBody>
      </p:sp>
      <p:sp>
        <p:nvSpPr>
          <p:cNvPr id="14339" name="Slide Number Placeholder 4"/>
          <p:cNvSpPr txBox="1"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EBF9F55-E701-41E4-8584-ED5EA9E41220}" type="slidenum">
              <a:rPr lang="en-US" altLang="en-US" sz="1400">
                <a:latin typeface="Times New Roman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434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6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7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49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0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1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2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3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4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5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5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1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2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3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4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6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67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68" name="Straight Arrow Connector 35"/>
          <p:cNvCxnSpPr>
            <a:cxnSpLocks noChangeShapeType="1"/>
            <a:stCxn id="14354" idx="2"/>
            <a:endCxn id="14349" idx="0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Straight Arrow Connector 37"/>
          <p:cNvCxnSpPr>
            <a:cxnSpLocks noChangeShapeType="1"/>
            <a:stCxn id="14342" idx="0"/>
            <a:endCxn id="14347" idx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0" name="Straight Arrow Connector 39"/>
          <p:cNvCxnSpPr>
            <a:cxnSpLocks noChangeShapeType="1"/>
            <a:stCxn id="14348" idx="3"/>
            <a:endCxn id="14349" idx="1"/>
          </p:cNvCxnSpPr>
          <p:nvPr>
            <p:custDataLst>
              <p:tags r:id="rId33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1" name="Straight Arrow Connector 41"/>
          <p:cNvCxnSpPr>
            <a:cxnSpLocks noChangeShapeType="1"/>
            <a:stCxn id="14359" idx="0"/>
            <a:endCxn id="14343" idx="2"/>
          </p:cNvCxnSpPr>
          <p:nvPr>
            <p:custDataLst>
              <p:tags r:id="rId34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Straight Arrow Connector 43"/>
          <p:cNvCxnSpPr>
            <a:cxnSpLocks noChangeShapeType="1"/>
            <a:stCxn id="14361" idx="0"/>
            <a:endCxn id="14347" idx="2"/>
          </p:cNvCxnSpPr>
          <p:nvPr>
            <p:custDataLst>
              <p:tags r:id="rId35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6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4374" name="TextBox 47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702425" y="1143000"/>
            <a:ext cx="2441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</a:t>
            </a:r>
          </a:p>
        </p:txBody>
      </p:sp>
      <p:sp>
        <p:nvSpPr>
          <p:cNvPr id="14375" name="TextBox 48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28600" y="1308100"/>
            <a:ext cx="4016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/>
              <a:t> Call stack with local variables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 pc determines current statement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 local variables are numbers/null </a:t>
            </a:r>
            <a:br>
              <a:rPr lang="en-US" altLang="en-US" sz="2000"/>
            </a:br>
            <a:r>
              <a:rPr lang="en-US" altLang="en-US" sz="2000"/>
              <a:t>  or heap references</a:t>
            </a:r>
          </a:p>
        </p:txBody>
      </p:sp>
      <p:sp>
        <p:nvSpPr>
          <p:cNvPr id="14376" name="Oval 4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77" name="Rectangle 5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1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4379" name="Rectangle 5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0" name="Rectangle 5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1" name="Rectangle 5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5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4383" name="Straight Arrow Connector 58"/>
          <p:cNvCxnSpPr>
            <a:cxnSpLocks noChangeShapeType="1"/>
            <a:stCxn id="14377" idx="0"/>
            <a:endCxn id="14355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4" name="Straight Arrow Connector 60"/>
          <p:cNvCxnSpPr>
            <a:cxnSpLocks noChangeShapeType="1"/>
            <a:endCxn id="14343" idx="1"/>
          </p:cNvCxnSpPr>
          <p:nvPr>
            <p:custDataLst>
              <p:tags r:id="rId47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5" name="Rectangle 84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6" name="Rectangle 8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87" name="Straight Arrow Connector 87"/>
          <p:cNvCxnSpPr>
            <a:cxnSpLocks noChangeShapeType="1"/>
            <a:stCxn id="14350" idx="3"/>
            <a:endCxn id="14385" idx="1"/>
          </p:cNvCxnSpPr>
          <p:nvPr>
            <p:custDataLst>
              <p:tags r:id="rId50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88" name="Rectangle 90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4389" name="Rectangle 91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4390" name="Straight Arrow Connector 93"/>
          <p:cNvCxnSpPr>
            <a:cxnSpLocks noChangeShapeType="1"/>
            <a:stCxn id="14385" idx="0"/>
            <a:endCxn id="14388" idx="2"/>
          </p:cNvCxnSpPr>
          <p:nvPr>
            <p:custDataLst>
              <p:tags r:id="rId53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1" name="Straight Arrow Connector 95"/>
          <p:cNvCxnSpPr>
            <a:cxnSpLocks noChangeShapeType="1"/>
            <a:stCxn id="14388" idx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2" name="Straight Arrow Connector 97"/>
          <p:cNvCxnSpPr>
            <a:cxnSpLocks noChangeShapeType="1"/>
            <a:stCxn id="14386" idx="2"/>
            <a:endCxn id="14355" idx="0"/>
          </p:cNvCxnSpPr>
          <p:nvPr>
            <p:custDataLst>
              <p:tags r:id="rId55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93" name="Line 7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77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676400" y="25908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DC728-1ECE-EB67-269A-223634E2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9BDEA-9724-6B94-E933-A3BC980B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284E3-26AA-BB65-A019-D4823565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New Story: Shared Memory with Threads </a:t>
            </a:r>
          </a:p>
        </p:txBody>
      </p:sp>
      <p:sp>
        <p:nvSpPr>
          <p:cNvPr id="15363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5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32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656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180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9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70488" y="4048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0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228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1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75288" y="35147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2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324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3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84888" y="32861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4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704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5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228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6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752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7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7688" y="2676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8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06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9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9230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0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0754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1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227888" y="3743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2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3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4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5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6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7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8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89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90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391" name="Straight Arrow Connector 35"/>
          <p:cNvCxnSpPr>
            <a:cxnSpLocks noChangeShapeType="1"/>
            <a:stCxn id="15377" idx="2"/>
            <a:endCxn id="15372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5665788" y="2943225"/>
            <a:ext cx="381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Straight Arrow Connector 37"/>
          <p:cNvCxnSpPr>
            <a:cxnSpLocks noChangeShapeType="1"/>
            <a:stCxn id="15365" idx="0"/>
            <a:endCxn id="15370" idx="1"/>
          </p:cNvCxnSpPr>
          <p:nvPr>
            <p:custDataLst>
              <p:tags r:id="rId31"/>
            </p:custDataLst>
          </p:nvPr>
        </p:nvCxnSpPr>
        <p:spPr bwMode="auto">
          <a:xfrm rot="16200000" flipH="1">
            <a:off x="4999038" y="3305175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Straight Arrow Connector 39"/>
          <p:cNvCxnSpPr>
            <a:cxnSpLocks noChangeShapeType="1"/>
            <a:stCxn id="15371" idx="3"/>
            <a:endCxn id="15372" idx="1"/>
          </p:cNvCxnSpPr>
          <p:nvPr>
            <p:custDataLst>
              <p:tags r:id="rId32"/>
            </p:custDataLst>
          </p:nvPr>
        </p:nvCxnSpPr>
        <p:spPr bwMode="auto">
          <a:xfrm flipV="1">
            <a:off x="5627688" y="3400425"/>
            <a:ext cx="3048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Arrow Connector 41"/>
          <p:cNvCxnSpPr>
            <a:cxnSpLocks noChangeShapeType="1"/>
            <a:stCxn id="15382" idx="0"/>
            <a:endCxn id="15366" idx="2"/>
          </p:cNvCxnSpPr>
          <p:nvPr>
            <p:custDataLst>
              <p:tags r:id="rId33"/>
            </p:custDataLst>
          </p:nvPr>
        </p:nvCxnSpPr>
        <p:spPr bwMode="auto">
          <a:xfrm rot="16200000" flipV="1">
            <a:off x="4713288" y="4352925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Arrow Connector 43"/>
          <p:cNvCxnSpPr>
            <a:cxnSpLocks noChangeShapeType="1"/>
            <a:stCxn id="15384" idx="0"/>
            <a:endCxn id="15370" idx="2"/>
          </p:cNvCxnSpPr>
          <p:nvPr>
            <p:custDataLst>
              <p:tags r:id="rId34"/>
            </p:custDataLst>
          </p:nvPr>
        </p:nvCxnSpPr>
        <p:spPr bwMode="auto">
          <a:xfrm rot="5400000" flipH="1" flipV="1">
            <a:off x="4903788" y="4086225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>
            <p:custDataLst>
              <p:tags r:id="rId35"/>
            </p:custDataLst>
          </p:nvPr>
        </p:nvSpPr>
        <p:spPr>
          <a:xfrm>
            <a:off x="6846888" y="4352925"/>
            <a:ext cx="5445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…</a:t>
            </a:r>
          </a:p>
        </p:txBody>
      </p:sp>
      <p:sp>
        <p:nvSpPr>
          <p:cNvPr id="15397" name="TextBox 4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Heap for all objects </a:t>
            </a:r>
            <a:br>
              <a:rPr lang="en-US" altLang="en-US" sz="2000"/>
            </a:br>
            <a:r>
              <a:rPr lang="en-US" altLang="en-US" sz="2000"/>
              <a:t>and static fields, </a:t>
            </a:r>
            <a:r>
              <a:rPr lang="en-US" altLang="en-US" sz="2000" i="1">
                <a:solidFill>
                  <a:schemeClr val="accent2"/>
                </a:solidFill>
              </a:rPr>
              <a:t>shared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/>
              <a:t>by all threads</a:t>
            </a:r>
          </a:p>
        </p:txBody>
      </p:sp>
      <p:sp>
        <p:nvSpPr>
          <p:cNvPr id="15398" name="TextBox 4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52400" y="1676400"/>
            <a:ext cx="412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Threads, each with own </a:t>
            </a:r>
            <a:r>
              <a:rPr lang="en-US" altLang="en-US" sz="2000" i="1">
                <a:solidFill>
                  <a:schemeClr val="accent2"/>
                </a:solidFill>
              </a:rPr>
              <a:t>unshared</a:t>
            </a:r>
            <a:r>
              <a:rPr lang="en-US" altLang="en-US" sz="2000" i="1"/>
              <a:t> </a:t>
            </a:r>
            <a:br>
              <a:rPr lang="en-US" altLang="en-US" sz="2000" i="1"/>
            </a:br>
            <a:r>
              <a:rPr lang="en-US" altLang="en-US" sz="2000"/>
              <a:t>call stack and “program counter” </a:t>
            </a:r>
          </a:p>
        </p:txBody>
      </p:sp>
      <p:sp>
        <p:nvSpPr>
          <p:cNvPr id="15399" name="Oval 4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62000" y="3048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0" name="Rectangle 5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914400" y="3581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>
            <p:custDataLst>
              <p:tags r:id="rId40"/>
            </p:custDataLst>
          </p:nvPr>
        </p:nvSpPr>
        <p:spPr>
          <a:xfrm>
            <a:off x="762000" y="3211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02" name="Rectangle 5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14400" y="3733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3" name="Rectangle 5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14400" y="3886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4" name="Rectangle 5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14400" y="4038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44"/>
            </p:custDataLst>
          </p:nvPr>
        </p:nvSpPr>
        <p:spPr>
          <a:xfrm rot="5400000">
            <a:off x="1027112" y="4211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06" name="Straight Arrow Connector 58"/>
          <p:cNvCxnSpPr>
            <a:cxnSpLocks noChangeShapeType="1"/>
            <a:stCxn id="15400" idx="0"/>
            <a:endCxn id="15378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3818731" y="905669"/>
            <a:ext cx="276225" cy="56276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7" name="Straight Arrow Connector 60"/>
          <p:cNvCxnSpPr>
            <a:cxnSpLocks noChangeShapeType="1"/>
            <a:endCxn id="15366" idx="1"/>
          </p:cNvCxnSpPr>
          <p:nvPr>
            <p:custDataLst>
              <p:tags r:id="rId46"/>
            </p:custDataLst>
          </p:nvPr>
        </p:nvCxnSpPr>
        <p:spPr bwMode="auto">
          <a:xfrm>
            <a:off x="1143000" y="3990975"/>
            <a:ext cx="3570288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8" name="Oval 6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76375" y="46482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09" name="Rectangle 6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6287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49"/>
            </p:custDataLst>
          </p:nvPr>
        </p:nvSpPr>
        <p:spPr>
          <a:xfrm>
            <a:off x="1476375" y="48117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1" name="Rectangle 65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6287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2" name="Rectangle 6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6287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3" name="Rectangle 6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628775" y="5638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53"/>
            </p:custDataLst>
          </p:nvPr>
        </p:nvSpPr>
        <p:spPr>
          <a:xfrm rot="5400000">
            <a:off x="1741487" y="58118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sp>
        <p:nvSpPr>
          <p:cNvPr id="15415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6" name="Rectangle 70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56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pc=0x…</a:t>
            </a:r>
          </a:p>
        </p:txBody>
      </p:sp>
      <p:sp>
        <p:nvSpPr>
          <p:cNvPr id="15418" name="Rectangle 72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19" name="Rectangle 73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0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60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…</a:t>
            </a:r>
          </a:p>
        </p:txBody>
      </p:sp>
      <p:cxnSp>
        <p:nvCxnSpPr>
          <p:cNvPr id="15422" name="Straight Arrow Connector 77"/>
          <p:cNvCxnSpPr>
            <a:cxnSpLocks noChangeShapeType="1"/>
            <a:stCxn id="15409" idx="3"/>
            <a:endCxn id="15366" idx="1"/>
          </p:cNvCxnSpPr>
          <p:nvPr>
            <p:custDataLst>
              <p:tags r:id="rId61"/>
            </p:custDataLst>
          </p:nvPr>
        </p:nvCxnSpPr>
        <p:spPr bwMode="auto">
          <a:xfrm flipV="1">
            <a:off x="2085975" y="4162425"/>
            <a:ext cx="2627313" cy="1095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3" name="Straight Arrow Connector 79"/>
          <p:cNvCxnSpPr>
            <a:cxnSpLocks noChangeShapeType="1"/>
            <a:stCxn id="15418" idx="3"/>
            <a:endCxn id="15382" idx="2"/>
          </p:cNvCxnSpPr>
          <p:nvPr>
            <p:custDataLst>
              <p:tags r:id="rId62"/>
            </p:custDataLst>
          </p:nvPr>
        </p:nvCxnSpPr>
        <p:spPr bwMode="auto">
          <a:xfrm flipV="1">
            <a:off x="3457575" y="4810125"/>
            <a:ext cx="1484313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4" name="Straight Arrow Connector 81"/>
          <p:cNvCxnSpPr>
            <a:cxnSpLocks noChangeShapeType="1"/>
            <a:stCxn id="15420" idx="3"/>
            <a:endCxn id="15364" idx="1"/>
          </p:cNvCxnSpPr>
          <p:nvPr>
            <p:custDataLst>
              <p:tags r:id="rId63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25" name="Straight Arrow Connector 83"/>
          <p:cNvCxnSpPr>
            <a:cxnSpLocks noChangeShapeType="1"/>
            <a:stCxn id="15419" idx="3"/>
            <a:endCxn id="15378" idx="1"/>
          </p:cNvCxnSpPr>
          <p:nvPr>
            <p:custDataLst>
              <p:tags r:id="rId64"/>
            </p:custDataLst>
          </p:nvPr>
        </p:nvCxnSpPr>
        <p:spPr bwMode="auto">
          <a:xfrm flipV="1">
            <a:off x="3457575" y="3857625"/>
            <a:ext cx="3313113" cy="178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6" name="Rectangle 8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4770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27" name="Rectangle 8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629400" y="32766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28" name="Straight Arrow Connector 87"/>
          <p:cNvCxnSpPr>
            <a:cxnSpLocks noChangeShapeType="1"/>
            <a:stCxn id="15373" idx="3"/>
            <a:endCxn id="15426" idx="1"/>
          </p:cNvCxnSpPr>
          <p:nvPr>
            <p:custDataLst>
              <p:tags r:id="rId67"/>
            </p:custDataLst>
          </p:nvPr>
        </p:nvCxnSpPr>
        <p:spPr bwMode="auto">
          <a:xfrm flipV="1">
            <a:off x="6237288" y="3390900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29" name="Rectangle 9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64770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430" name="Rectangle 9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6629400" y="28194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cxnSp>
        <p:nvCxnSpPr>
          <p:cNvPr id="15431" name="Straight Arrow Connector 93"/>
          <p:cNvCxnSpPr>
            <a:cxnSpLocks noChangeShapeType="1"/>
            <a:stCxn id="15426" idx="0"/>
            <a:endCxn id="15429" idx="2"/>
          </p:cNvCxnSpPr>
          <p:nvPr>
            <p:custDataLst>
              <p:tags r:id="rId70"/>
            </p:custDataLst>
          </p:nvPr>
        </p:nvCxnSpPr>
        <p:spPr bwMode="auto">
          <a:xfrm rot="5400000" flipH="1" flipV="1">
            <a:off x="6438901" y="31623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2" name="Straight Arrow Connector 95"/>
          <p:cNvCxnSpPr>
            <a:cxnSpLocks noChangeShapeType="1"/>
            <a:stCxn id="15429" idx="1"/>
          </p:cNvCxnSpPr>
          <p:nvPr>
            <p:custDataLst>
              <p:tags r:id="rId71"/>
            </p:custDataLst>
          </p:nvPr>
        </p:nvCxnSpPr>
        <p:spPr bwMode="auto">
          <a:xfrm rot="10800000" flipV="1">
            <a:off x="4800600" y="2933700"/>
            <a:ext cx="167640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33" name="Straight Arrow Connector 97"/>
          <p:cNvCxnSpPr>
            <a:cxnSpLocks noChangeShapeType="1"/>
            <a:stCxn id="15427" idx="2"/>
            <a:endCxn id="15378" idx="0"/>
          </p:cNvCxnSpPr>
          <p:nvPr>
            <p:custDataLst>
              <p:tags r:id="rId72"/>
            </p:custDataLst>
          </p:nvPr>
        </p:nvCxnSpPr>
        <p:spPr bwMode="auto">
          <a:xfrm rot="16200000" flipH="1">
            <a:off x="6657181" y="3553619"/>
            <a:ext cx="238125" cy="14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34" name="Line 7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5" name="Line 7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1371600" y="23622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6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2133600" y="2362200"/>
            <a:ext cx="304800" cy="1981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7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3200400" y="2362200"/>
            <a:ext cx="76200" cy="2209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D4104-47C7-2E9F-F9E6-2FF52A45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7183E-4C96-10F4-0BF0-0AF507DB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70D2B-55C8-E558-4D18-2E166E35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Other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sz="2000" dirty="0"/>
              <a:t>We will focus on shared memory, but you should know several other models exist and have their own advantages </a:t>
            </a:r>
            <a:r>
              <a:rPr lang="en-US" sz="2000" b="1" dirty="0"/>
              <a:t>(see notes)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</a:rPr>
              <a:t>Synchronous Shared Memory:  </a:t>
            </a:r>
            <a:r>
              <a:rPr lang="en-US" sz="2000" dirty="0"/>
              <a:t>Processors execute same instructions and access shared memory</a:t>
            </a:r>
          </a:p>
          <a:p>
            <a:pPr>
              <a:defRPr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</a:rPr>
              <a:t>Message-passing:</a:t>
            </a:r>
            <a:r>
              <a:rPr lang="en-US" sz="2000" dirty="0"/>
              <a:t> Each thread has its own collection of objects.  Communication is via explicitly sending/receiving messages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</a:rPr>
              <a:t>Dataflow:</a:t>
            </a:r>
            <a:r>
              <a:rPr lang="en-US" sz="2000" dirty="0"/>
              <a:t> Programmers write programs in terms of a DAG. 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     A node executes after all of its predecessors in the graph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</a:rPr>
              <a:t>Data parallelism: </a:t>
            </a:r>
            <a:r>
              <a:rPr lang="en-US" sz="2000" dirty="0"/>
              <a:t>Have primitives for things like “apply function to every element of an array in parallel”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DA115-2203-1794-85BF-3F1EF867E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C227F-4239-8998-F1AE-608C5E88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1E001-8317-1B8B-244C-C4C65D54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Our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/>
              <a:t>To write a shared-memory parallel program, need new primitives from a programming language or library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Ways to create and </a:t>
            </a:r>
            <a:r>
              <a:rPr lang="en-US" sz="2000" i="1" dirty="0">
                <a:solidFill>
                  <a:schemeClr val="accent2"/>
                </a:solidFill>
              </a:rPr>
              <a:t>run multiple things at once</a:t>
            </a:r>
          </a:p>
          <a:p>
            <a:pPr lvl="1">
              <a:defRPr/>
            </a:pPr>
            <a:r>
              <a:rPr lang="en-US" sz="2000" dirty="0"/>
              <a:t>Let’s call these things </a:t>
            </a:r>
            <a:r>
              <a:rPr lang="en-US" sz="2000" b="1" dirty="0"/>
              <a:t>threads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Ways for threads to </a:t>
            </a:r>
            <a:r>
              <a:rPr lang="en-US" sz="2000" i="1" dirty="0">
                <a:solidFill>
                  <a:schemeClr val="accent2"/>
                </a:solidFill>
              </a:rPr>
              <a:t>share memory</a:t>
            </a:r>
            <a:r>
              <a:rPr lang="en-US" sz="2000" dirty="0"/>
              <a:t> </a:t>
            </a:r>
          </a:p>
          <a:p>
            <a:pPr lvl="1">
              <a:defRPr/>
            </a:pPr>
            <a:r>
              <a:rPr lang="en-US" sz="2000" dirty="0"/>
              <a:t>Often just have threads with references to the same objects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Ways for threads to </a:t>
            </a:r>
            <a:r>
              <a:rPr lang="en-US" sz="2000" i="1" dirty="0">
                <a:solidFill>
                  <a:schemeClr val="accent2"/>
                </a:solidFill>
              </a:rPr>
              <a:t>coordinate (a.k.a. synchronize)</a:t>
            </a:r>
          </a:p>
          <a:p>
            <a:pPr lvl="1">
              <a:defRPr/>
            </a:pPr>
            <a:r>
              <a:rPr lang="en-US" sz="2000" dirty="0"/>
              <a:t>For now, a way for one thread to wait for another to finish</a:t>
            </a:r>
          </a:p>
          <a:p>
            <a:pPr lvl="1">
              <a:defRPr/>
            </a:pPr>
            <a:r>
              <a:rPr lang="en-US" sz="2000" dirty="0"/>
              <a:t>Other primitives when we study concurrency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5ABEA0-AF97-EAC4-9AE7-1BDEB2AC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44CC5-7F72-0EF7-351D-ACC5F387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4F357-79BC-F36E-F899-23B4E6C1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Threads vs.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/>
              <a:t>What happens if you start 5 threads on a machine with only 4 processors?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AB63E-F25B-BCB4-91F4-26DBE2F9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0DE5F-C78D-FA58-4C6B-727827B6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A9E53-D108-7200-C009-F07CA372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Threads vs. 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dirty="0"/>
              <a:t>For sum operation:  </a:t>
            </a:r>
          </a:p>
          <a:p>
            <a:pPr lvl="1">
              <a:defRPr/>
            </a:pPr>
            <a:r>
              <a:rPr lang="en-US" sz="2000" dirty="0"/>
              <a:t>with 3 processors available, </a:t>
            </a:r>
            <a:br>
              <a:rPr lang="en-US" sz="2000" dirty="0"/>
            </a:br>
            <a:r>
              <a:rPr lang="en-US" sz="2000" dirty="0"/>
              <a:t>using 4 threads would take 50% more time than 3 threads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3A6C7-4508-4829-7589-129364A5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284CF-9A58-9196-DB4F-FB33C3E3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7E494-27FE-4C59-5E8D-C21410AE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AD6-1CED-5A67-7C6A-E0648F7D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EEA-C78D-73C6-EF53-EF7A2CBB3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Lectures 1- 16:  Traditional Data Structures</a:t>
            </a:r>
          </a:p>
          <a:p>
            <a:r>
              <a:rPr lang="en-US" dirty="0"/>
              <a:t>Lectures 17-18:  Intro to Graphs</a:t>
            </a:r>
          </a:p>
          <a:p>
            <a:r>
              <a:rPr lang="en-US" dirty="0"/>
              <a:t>Lectures 19-21:  Parallelism</a:t>
            </a:r>
          </a:p>
          <a:p>
            <a:r>
              <a:rPr lang="en-US" dirty="0"/>
              <a:t>Lectures 22-23: Concurrency</a:t>
            </a:r>
          </a:p>
          <a:p>
            <a:r>
              <a:rPr lang="en-US" dirty="0"/>
              <a:t>Lectures 24-27: Graph Algorithms</a:t>
            </a:r>
          </a:p>
          <a:p>
            <a:r>
              <a:rPr lang="en-US" dirty="0"/>
              <a:t>Lectures 28-29: Theory of NP-Completeness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32468-2E9A-CFB8-385E-481398BC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65829-8DB1-6BF5-F8DB-96BA4A01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2A2A5-AEB5-C673-6EC0-17D7C415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44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Fork-Join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Define thread</a:t>
            </a:r>
          </a:p>
          <a:p>
            <a:pPr lvl="1">
              <a:defRPr/>
            </a:pPr>
            <a:r>
              <a:rPr lang="en-US" sz="2000" dirty="0"/>
              <a:t>Java:  define subclass of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/>
              <a:t>, override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run</a:t>
            </a:r>
            <a:b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Fork</a:t>
            </a:r>
            <a:r>
              <a:rPr lang="en-US" dirty="0"/>
              <a:t>:  </a:t>
            </a:r>
            <a:r>
              <a:rPr lang="en-US" sz="2400" dirty="0"/>
              <a:t>instantiate a thread and start executing</a:t>
            </a:r>
          </a:p>
          <a:p>
            <a:pPr lvl="1">
              <a:defRPr/>
            </a:pPr>
            <a:r>
              <a:rPr lang="en-US" sz="2000" dirty="0"/>
              <a:t>Java:  create thread object, call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start()</a:t>
            </a:r>
            <a:b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</a:rPr>
              <a:t>Join</a:t>
            </a:r>
            <a:r>
              <a:rPr lang="en-US" dirty="0"/>
              <a:t>:  </a:t>
            </a:r>
            <a:r>
              <a:rPr lang="en-US" sz="2400" dirty="0"/>
              <a:t>wait for thread to terminate</a:t>
            </a:r>
          </a:p>
          <a:p>
            <a:pPr lvl="1">
              <a:defRPr/>
            </a:pPr>
            <a:r>
              <a:rPr lang="en-US" sz="2000" dirty="0"/>
              <a:t>Java:  call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2000" dirty="0"/>
              <a:t> method, which returns when thread finishes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dirty="0"/>
              <a:t>Above uses basic thread library build into Java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Later we’ll introduce a better </a:t>
            </a:r>
            <a:r>
              <a:rPr lang="en-US" sz="2000" dirty="0" err="1">
                <a:solidFill>
                  <a:schemeClr val="accent2"/>
                </a:solidFill>
              </a:rPr>
              <a:t>ForkJoin</a:t>
            </a:r>
            <a:r>
              <a:rPr lang="en-US" sz="2000" dirty="0">
                <a:solidFill>
                  <a:schemeClr val="accent2"/>
                </a:solidFill>
              </a:rPr>
              <a:t> Java library</a:t>
            </a:r>
            <a:r>
              <a:rPr lang="en-US" sz="2000" dirty="0"/>
              <a:t> designed for  parallel programming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7C67F-5200-3807-3E9D-AC26CB71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A8D13-801C-97BF-E779-A65BF012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FF983-4AFA-E5AC-1F80-D3DAACE3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Sum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83058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/>
              <a:t>For starters:  have 4 threads simultaneously sum one quarter of the array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    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  <a:r>
              <a:rPr lang="en-US" sz="2000" dirty="0"/>
              <a:t>    </a:t>
            </a:r>
          </a:p>
          <a:p>
            <a:pPr>
              <a:buFontTx/>
              <a:buNone/>
              <a:defRPr/>
            </a:pPr>
            <a:r>
              <a:rPr lang="en-US" sz="2000" dirty="0"/>
              <a:t>                                                                    +                                                     </a:t>
            </a:r>
          </a:p>
          <a:p>
            <a:pPr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sz="2000" dirty="0"/>
              <a:t>Create 4 </a:t>
            </a:r>
            <a:r>
              <a:rPr lang="en-US" sz="2000" i="1" dirty="0">
                <a:solidFill>
                  <a:schemeClr val="accent2"/>
                </a:solidFill>
              </a:rPr>
              <a:t>thread objects</a:t>
            </a:r>
            <a:r>
              <a:rPr lang="en-US" sz="2000" dirty="0"/>
              <a:t>, each given one quarter of the array</a:t>
            </a:r>
          </a:p>
          <a:p>
            <a:pPr lvl="1">
              <a:defRPr/>
            </a:pPr>
            <a:r>
              <a:rPr lang="en-US" sz="2000" dirty="0"/>
              <a:t>Call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sz="2000" dirty="0"/>
              <a:t> on each thread object to run it in parallel</a:t>
            </a:r>
          </a:p>
          <a:p>
            <a:pPr lvl="1">
              <a:defRPr/>
            </a:pPr>
            <a:r>
              <a:rPr lang="en-US" sz="2000" dirty="0"/>
              <a:t>Wait for threads to finish using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>
              <a:defRPr/>
            </a:pPr>
            <a:r>
              <a:rPr lang="en-US" sz="2000" dirty="0"/>
              <a:t>Add together their 4 answers for the final result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2150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2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9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5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6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7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8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29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6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0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1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41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2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6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3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7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4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5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29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6" name="Rectangle 3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76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7" name="Rectangle 3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181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8" name="Rectangle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39" name="Rectangle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0" name="Rectangle 37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86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1" name="Rectangle 3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91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2" name="Rectangle 3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943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3" name="Rectangle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4" name="Rectangle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96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5" name="Rectangle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400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6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53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7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8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705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49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10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0" name="Rectangle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162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1" name="Rectangle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467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2" name="Rectangle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15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3" name="Rectangle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620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4" name="Rectangle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7724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5" name="Rectangle 52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0772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6" name="Rectangle 53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248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7" name="Left Brace 54"/>
          <p:cNvSpPr>
            <a:spLocks/>
          </p:cNvSpPr>
          <p:nvPr>
            <p:custDataLst>
              <p:tags r:id="rId51"/>
            </p:custDataLst>
          </p:nvPr>
        </p:nvSpPr>
        <p:spPr bwMode="auto">
          <a:xfrm rot="-5400000">
            <a:off x="167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8" name="Left Brace 60"/>
          <p:cNvSpPr>
            <a:spLocks/>
          </p:cNvSpPr>
          <p:nvPr>
            <p:custDataLst>
              <p:tags r:id="rId52"/>
            </p:custDataLst>
          </p:nvPr>
        </p:nvSpPr>
        <p:spPr bwMode="auto">
          <a:xfrm rot="-5400000">
            <a:off x="358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59" name="Left Brace 65"/>
          <p:cNvSpPr>
            <a:spLocks/>
          </p:cNvSpPr>
          <p:nvPr>
            <p:custDataLst>
              <p:tags r:id="rId53"/>
            </p:custDataLst>
          </p:nvPr>
        </p:nvSpPr>
        <p:spPr bwMode="auto">
          <a:xfrm rot="-5400000">
            <a:off x="5486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0" name="Left Brace 66"/>
          <p:cNvSpPr>
            <a:spLocks/>
          </p:cNvSpPr>
          <p:nvPr>
            <p:custDataLst>
              <p:tags r:id="rId54"/>
            </p:custDataLst>
          </p:nvPr>
        </p:nvSpPr>
        <p:spPr bwMode="auto">
          <a:xfrm rot="-5400000">
            <a:off x="7391400" y="13716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1" name="Rectangle 6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2296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1562" name="Rectangle 69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8382000" y="1828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1563" name="Straight Connector 71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>
            <a:off x="2133600" y="2667000"/>
            <a:ext cx="2438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4" name="Straight Connector 73"/>
          <p:cNvCxnSpPr>
            <a:cxnSpLocks noChangeShapeType="1"/>
          </p:cNvCxnSpPr>
          <p:nvPr>
            <p:custDataLst>
              <p:tags r:id="rId58"/>
            </p:custDataLst>
          </p:nvPr>
        </p:nvCxnSpPr>
        <p:spPr bwMode="auto">
          <a:xfrm>
            <a:off x="3886200" y="2667000"/>
            <a:ext cx="7620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5" name="Straight Connector 76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 rot="10800000" flipV="1">
            <a:off x="4724400" y="2667000"/>
            <a:ext cx="9144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66" name="Straight Connector 78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876800" y="2667000"/>
            <a:ext cx="251460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3DCCC0-69D7-12D7-4864-29B4D3D8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D2C307-3796-84C5-5F17-633F197F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9373F-F1FB-1E6E-20A5-78DFCC8D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l"/>
            <a:r>
              <a:rPr lang="en-US" altLang="en-US" sz="3200">
                <a:latin typeface="Arial" charset="0"/>
                <a:cs typeface="Arial" charset="0"/>
              </a:rPr>
              <a:t>Part 1: define thread class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fields, passed to constructor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so threads know what to do.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200"/>
              </a:lnSpc>
              <a:spcBef>
                <a:spcPts val="60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22533" name="Down Arrow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2440678">
            <a:off x="5845175" y="26828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2534" name="Down Arrow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2871775">
            <a:off x="3477419" y="3201194"/>
            <a:ext cx="484187" cy="1165225"/>
          </a:xfrm>
          <a:prstGeom prst="downArrow">
            <a:avLst>
              <a:gd name="adj1" fmla="val 50000"/>
              <a:gd name="adj2" fmla="val 5003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465499" y="5714999"/>
            <a:ext cx="6718506" cy="8002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we must override a no-arguments/no-result run, 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 fields to communicate across threads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0A89B-71FA-1C09-2142-865D8C61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0461-4890-7B06-83FF-723A9D42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C5E29-BD76-6370-F707-EB77A90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>
                <a:latin typeface="Arial" charset="0"/>
                <a:cs typeface="Arial" charset="0"/>
              </a:rPr>
              <a:t>Part 2:  sum routine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16383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can be a static method</a:t>
            </a:r>
            <a:endParaRPr lang="en-US" sz="2000" b="1" kern="0" dirty="0"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 err="1">
                <a:latin typeface="Courier New" pitchFamily="49" charset="0"/>
              </a:rPr>
              <a:t>arr.length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arr,i</a:t>
            </a:r>
            <a:r>
              <a:rPr lang="en-US" sz="2000" b="1" kern="0" dirty="0">
                <a:latin typeface="Courier New" pitchFamily="49" charset="0"/>
              </a:rPr>
              <a:t>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/4,(i+1)*</a:t>
            </a:r>
            <a:r>
              <a:rPr lang="en-US" sz="2000" b="1" kern="0" dirty="0" err="1">
                <a:latin typeface="Courier New" pitchFamily="49" charset="0"/>
              </a:rPr>
              <a:t>len</a:t>
            </a:r>
            <a:r>
              <a:rPr lang="en-US" sz="2000" b="1" kern="0" dirty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 </a:t>
            </a:r>
            <a:endParaRPr lang="en-US" sz="2000" b="1" kern="0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4;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B4EEB-2D1D-124E-C32C-F927784E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4DD7A-C9F6-9962-E936-EEA7E6A2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41598-1D8E-3DDC-0878-EC29E845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dirty="0"/>
              <a:t>Parameterizing by number of threads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D543C-BB5F-D4BE-CE14-40E2214D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6DCC7-F33C-E578-916A-F742C1A4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0A327-AB0C-55C2-C384-44D62B2F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19050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= 0;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[]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arr</a:t>
            </a:r>
            <a:r>
              <a:rPr lang="en-US" sz="2000" b="1" kern="0" dirty="0">
                <a:latin typeface="Courier New" pitchFamily="49" charset="0"/>
              </a:rPr>
              <a:t>,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                         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=0;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 &lt; </a:t>
            </a:r>
            <a:r>
              <a:rPr lang="en-US" sz="2000" b="1" kern="0" dirty="0" err="1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b="1" kern="0" dirty="0">
                <a:latin typeface="Courier New" pitchFamily="49" charset="0"/>
              </a:rPr>
              <a:t>;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 += </a:t>
            </a:r>
            <a:r>
              <a:rPr lang="en-US" sz="2000" b="1" kern="0" dirty="0" err="1">
                <a:latin typeface="Courier New" pitchFamily="49" charset="0"/>
              </a:rPr>
              <a:t>ts</a:t>
            </a:r>
            <a:r>
              <a:rPr lang="en-US" sz="2000" b="1" kern="0" dirty="0">
                <a:latin typeface="Courier New" pitchFamily="49" charset="0"/>
              </a:rPr>
              <a:t>[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].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ans</a:t>
            </a:r>
            <a:r>
              <a:rPr lang="en-US" sz="2000" b="1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Recall:  Parallel Sum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>
                <a:latin typeface="Arial" charset="0"/>
                <a:cs typeface="Arial" charset="0"/>
              </a:rPr>
              <a:t>Let’s implement this with threads...</a:t>
            </a:r>
          </a:p>
        </p:txBody>
      </p:sp>
      <p:grpSp>
        <p:nvGrpSpPr>
          <p:cNvPr id="25605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25683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4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5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6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7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8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89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0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1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2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3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4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5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6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7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8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699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0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1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2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3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4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5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6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7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8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09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0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1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2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3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25714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25606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5607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0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1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2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3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4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5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6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7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8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19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0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1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2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5623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5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28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1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4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5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37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0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3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4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6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7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49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0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2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3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5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6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58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59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1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2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5664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65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BBC8B-C352-E8D9-E814-8C0F9E71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9657A-4550-D55E-09F3-3A0C69D9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71F7F-1060-3188-2207-404A8BBE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610600" cy="1143000"/>
          </a:xfrm>
        </p:spPr>
        <p:txBody>
          <a:bodyPr/>
          <a:lstStyle/>
          <a:p>
            <a:r>
              <a:rPr lang="en-US" altLang="en-US" sz="2800">
                <a:latin typeface="Arial" charset="0"/>
                <a:cs typeface="Arial" charset="0"/>
              </a:rPr>
              <a:t>Code looks something like this</a:t>
            </a:r>
            <a:r>
              <a:rPr lang="en-US" altLang="en-US" sz="2400">
                <a:latin typeface="Arial" charset="0"/>
                <a:cs typeface="Arial" charset="0"/>
              </a:rPr>
              <a:t> (using Java Threads)</a:t>
            </a:r>
            <a:endParaRPr lang="en-US" altLang="en-US" sz="2800">
              <a:latin typeface="Arial" charset="0"/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11430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The key is to do the result-combining in parallel as well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And using recursive divide-and-conquer makes this natural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Easier to write and more efficient asymptotically!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just make one thread!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b="1" kern="0" dirty="0">
                <a:latin typeface="Courier New" pitchFamily="49" charset="0"/>
              </a:rPr>
              <a:t> =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SumThread</a:t>
            </a:r>
            <a:r>
              <a:rPr lang="en-US" sz="2000" b="1" kern="0" dirty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 err="1">
                <a:latin typeface="Courier New" pitchFamily="49" charset="0"/>
              </a:rPr>
              <a:t>t.run</a:t>
            </a:r>
            <a:r>
              <a:rPr lang="en-US" sz="2000" b="1" kern="0" dirty="0">
                <a:latin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76878-7BFF-F6B1-2389-C2B852B2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E61-CE40-D5D3-1AD3-8DA98985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E872D-2A9A-4E65-1A96-6B3D7FA7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62000" y="152400"/>
            <a:ext cx="8382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Thread: sum range [0,10)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Thread: sum range [0,5)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[0,2) 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[0,1) (return arr[0])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[1,2) (return arr[1])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[2,5)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[2,3) (return arr[2])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[3,5)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[3,4) (return arr[3])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[4,5) (return arr[4])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add results from two helper threads	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Thread: sum range [5,10)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[5,7)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[5,6) (return arr[5])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[6,7) (return arr[6])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Thread: sum range [7,10)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[7,8) (return arr[7])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Thread: sum range [8,10)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[8,9) (return arr[8])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Thread: sum range [9,10) (return arr[9])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		add results from two helper threads</a:t>
            </a:r>
          </a:p>
          <a:p>
            <a:pPr>
              <a:buFontTx/>
              <a:buNone/>
            </a:pPr>
            <a:r>
              <a:rPr lang="en-US" altLang="en-US" sz="1200" b="1">
                <a:latin typeface="Arial" charset="0"/>
                <a:cs typeface="Arial" charset="0"/>
              </a:rPr>
              <a:t>	add results from two helper threads</a:t>
            </a:r>
          </a:p>
        </p:txBody>
      </p:sp>
      <p:cxnSp>
        <p:nvCxnSpPr>
          <p:cNvPr id="27652" name="Straight Connector 11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5400000">
            <a:off x="-1770062" y="3390900"/>
            <a:ext cx="5867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3200400" y="-3175"/>
            <a:ext cx="404790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Recursive problem decomposition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C686B-102B-754B-2149-CA8703AD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EAF54D-A777-99E9-0409-CD6EF99E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DC15D-63C1-F272-D7C6-C341A438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Divide-and-conquer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000" dirty="0"/>
              <a:t>Same approach useful for many problems beyond sum</a:t>
            </a:r>
          </a:p>
          <a:p>
            <a:pPr lvl="1">
              <a:defRPr/>
            </a:pPr>
            <a:r>
              <a:rPr lang="en-US" sz="2000" i="1" dirty="0"/>
              <a:t>If</a:t>
            </a:r>
            <a:r>
              <a:rPr lang="en-US" sz="2000" dirty="0"/>
              <a:t> you have enough processors, total time </a:t>
            </a:r>
            <a:r>
              <a:rPr lang="en-US" sz="2000" i="1" dirty="0"/>
              <a:t>O</a:t>
            </a:r>
            <a:r>
              <a:rPr lang="en-US" sz="2000" dirty="0"/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</a:p>
          <a:p>
            <a:pPr lvl="1">
              <a:defRPr/>
            </a:pPr>
            <a:r>
              <a:rPr lang="en-US" sz="2000" dirty="0"/>
              <a:t>Next lecture: study reality of </a:t>
            </a:r>
            <a:r>
              <a:rPr lang="en-US" sz="2000" b="1" dirty="0"/>
              <a:t>P</a:t>
            </a:r>
            <a:r>
              <a:rPr lang="en-US" sz="2000" dirty="0"/>
              <a:t> &lt;&lt; </a:t>
            </a:r>
            <a:r>
              <a:rPr lang="en-US" sz="2000" i="1" dirty="0"/>
              <a:t>n</a:t>
            </a:r>
            <a:r>
              <a:rPr lang="en-US" sz="2000" dirty="0"/>
              <a:t> processors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Will write all our parallel algorithms in this style</a:t>
            </a:r>
          </a:p>
          <a:p>
            <a:pPr lvl="1">
              <a:defRPr/>
            </a:pPr>
            <a:r>
              <a:rPr lang="en-US" sz="2000" dirty="0"/>
              <a:t>But using a special fork-join library engineered for this style</a:t>
            </a:r>
          </a:p>
          <a:p>
            <a:pPr lvl="2">
              <a:defRPr/>
            </a:pPr>
            <a:r>
              <a:rPr lang="en-US" dirty="0"/>
              <a:t>Takes care of scheduling the computation well</a:t>
            </a:r>
          </a:p>
          <a:p>
            <a:pPr lvl="1">
              <a:defRPr/>
            </a:pPr>
            <a:r>
              <a:rPr lang="en-US" sz="2000" dirty="0"/>
              <a:t>Often relies on operations being associative (like +)</a:t>
            </a:r>
          </a:p>
        </p:txBody>
      </p:sp>
      <p:sp>
        <p:nvSpPr>
          <p:cNvPr id="2867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7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1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2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3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4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2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5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6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9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89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1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3" name="Rectangle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4" name="Rectangle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5" name="Rectangle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6" name="Rectangle 2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7" name="Rectangle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6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8" name="Rectangle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699" name="Rectangle 2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419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0" name="Rectangle 3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6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1" name="Rectangle 3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572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2" name="Rectangle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3" name="Rectangle 3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029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4" name="Rectangle 3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76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5" name="Rectangle 3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181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6" name="Rectangle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7" name="Rectangle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8" name="Rectangle 3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486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09" name="Rectangle 3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791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0" name="Rectangle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943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1" name="Rectangle 41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48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2" name="Rectangle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96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3" name="Rectangle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400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4" name="Rectangle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53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5" name="Rectangle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6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705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7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10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8" name="Rectangle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162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19" name="Rectangle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4676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0" name="Rectangle 50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315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1" name="Rectangle 51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6200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2" name="Rectangle 5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7724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3" name="Rectangle 5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0772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4" name="Rectangle 5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24800" y="424815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5" name="Left Brace 55"/>
          <p:cNvSpPr>
            <a:spLocks/>
          </p:cNvSpPr>
          <p:nvPr>
            <p:custDataLst>
              <p:tags r:id="rId51"/>
            </p:custDataLst>
          </p:nvPr>
        </p:nvSpPr>
        <p:spPr bwMode="auto">
          <a:xfrm rot="-5400000">
            <a:off x="952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28726" name="Straight Connector 60"/>
          <p:cNvCxnSpPr>
            <a:cxnSpLocks noChangeShapeType="1"/>
          </p:cNvCxnSpPr>
          <p:nvPr>
            <p:custDataLst>
              <p:tags r:id="rId52"/>
            </p:custDataLst>
          </p:nvPr>
        </p:nvCxnSpPr>
        <p:spPr bwMode="auto">
          <a:xfrm rot="16200000" flipH="1">
            <a:off x="1028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7" name="Straight Connector 61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 rot="5400000">
            <a:off x="1333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8" name="Left Brace 80"/>
          <p:cNvSpPr>
            <a:spLocks/>
          </p:cNvSpPr>
          <p:nvPr>
            <p:custDataLst>
              <p:tags r:id="rId54"/>
            </p:custDataLst>
          </p:nvPr>
        </p:nvSpPr>
        <p:spPr bwMode="auto">
          <a:xfrm rot="-5400000">
            <a:off x="1409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29" name="Left Brace 81"/>
          <p:cNvSpPr>
            <a:spLocks/>
          </p:cNvSpPr>
          <p:nvPr>
            <p:custDataLst>
              <p:tags r:id="rId55"/>
            </p:custDataLst>
          </p:nvPr>
        </p:nvSpPr>
        <p:spPr bwMode="auto">
          <a:xfrm rot="-5400000">
            <a:off x="1866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0" name="Left Brace 82"/>
          <p:cNvSpPr>
            <a:spLocks/>
          </p:cNvSpPr>
          <p:nvPr>
            <p:custDataLst>
              <p:tags r:id="rId56"/>
            </p:custDataLst>
          </p:nvPr>
        </p:nvSpPr>
        <p:spPr bwMode="auto">
          <a:xfrm rot="-5400000">
            <a:off x="2324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1" name="Left Brace 83"/>
          <p:cNvSpPr>
            <a:spLocks/>
          </p:cNvSpPr>
          <p:nvPr>
            <p:custDataLst>
              <p:tags r:id="rId57"/>
            </p:custDataLst>
          </p:nvPr>
        </p:nvSpPr>
        <p:spPr bwMode="auto">
          <a:xfrm rot="-5400000">
            <a:off x="2781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2" name="Left Brace 84"/>
          <p:cNvSpPr>
            <a:spLocks/>
          </p:cNvSpPr>
          <p:nvPr>
            <p:custDataLst>
              <p:tags r:id="rId58"/>
            </p:custDataLst>
          </p:nvPr>
        </p:nvSpPr>
        <p:spPr bwMode="auto">
          <a:xfrm rot="-5400000">
            <a:off x="3238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3" name="Left Brace 85"/>
          <p:cNvSpPr>
            <a:spLocks/>
          </p:cNvSpPr>
          <p:nvPr>
            <p:custDataLst>
              <p:tags r:id="rId59"/>
            </p:custDataLst>
          </p:nvPr>
        </p:nvSpPr>
        <p:spPr bwMode="auto">
          <a:xfrm rot="-5400000">
            <a:off x="3695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4" name="Left Brace 86"/>
          <p:cNvSpPr>
            <a:spLocks/>
          </p:cNvSpPr>
          <p:nvPr>
            <p:custDataLst>
              <p:tags r:id="rId60"/>
            </p:custDataLst>
          </p:nvPr>
        </p:nvSpPr>
        <p:spPr bwMode="auto">
          <a:xfrm rot="-5400000">
            <a:off x="4152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5" name="Left Brace 87"/>
          <p:cNvSpPr>
            <a:spLocks/>
          </p:cNvSpPr>
          <p:nvPr>
            <p:custDataLst>
              <p:tags r:id="rId61"/>
            </p:custDataLst>
          </p:nvPr>
        </p:nvSpPr>
        <p:spPr bwMode="auto">
          <a:xfrm rot="-5400000">
            <a:off x="4610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6" name="Left Brace 88"/>
          <p:cNvSpPr>
            <a:spLocks/>
          </p:cNvSpPr>
          <p:nvPr>
            <p:custDataLst>
              <p:tags r:id="rId62"/>
            </p:custDataLst>
          </p:nvPr>
        </p:nvSpPr>
        <p:spPr bwMode="auto">
          <a:xfrm rot="-5400000">
            <a:off x="5067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7" name="Left Brace 89"/>
          <p:cNvSpPr>
            <a:spLocks/>
          </p:cNvSpPr>
          <p:nvPr>
            <p:custDataLst>
              <p:tags r:id="rId63"/>
            </p:custDataLst>
          </p:nvPr>
        </p:nvSpPr>
        <p:spPr bwMode="auto">
          <a:xfrm rot="-5400000">
            <a:off x="5524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8" name="Left Brace 90"/>
          <p:cNvSpPr>
            <a:spLocks/>
          </p:cNvSpPr>
          <p:nvPr>
            <p:custDataLst>
              <p:tags r:id="rId64"/>
            </p:custDataLst>
          </p:nvPr>
        </p:nvSpPr>
        <p:spPr bwMode="auto">
          <a:xfrm rot="-5400000">
            <a:off x="59817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39" name="Left Brace 91"/>
          <p:cNvSpPr>
            <a:spLocks/>
          </p:cNvSpPr>
          <p:nvPr>
            <p:custDataLst>
              <p:tags r:id="rId65"/>
            </p:custDataLst>
          </p:nvPr>
        </p:nvSpPr>
        <p:spPr bwMode="auto">
          <a:xfrm rot="-5400000">
            <a:off x="64389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0" name="Left Brace 92"/>
          <p:cNvSpPr>
            <a:spLocks/>
          </p:cNvSpPr>
          <p:nvPr>
            <p:custDataLst>
              <p:tags r:id="rId66"/>
            </p:custDataLst>
          </p:nvPr>
        </p:nvSpPr>
        <p:spPr bwMode="auto">
          <a:xfrm rot="-5400000">
            <a:off x="68961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1" name="Left Brace 93"/>
          <p:cNvSpPr>
            <a:spLocks/>
          </p:cNvSpPr>
          <p:nvPr>
            <p:custDataLst>
              <p:tags r:id="rId67"/>
            </p:custDataLst>
          </p:nvPr>
        </p:nvSpPr>
        <p:spPr bwMode="auto">
          <a:xfrm rot="-5400000">
            <a:off x="73533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8742" name="Left Brace 94"/>
          <p:cNvSpPr>
            <a:spLocks/>
          </p:cNvSpPr>
          <p:nvPr>
            <p:custDataLst>
              <p:tags r:id="rId68"/>
            </p:custDataLst>
          </p:nvPr>
        </p:nvSpPr>
        <p:spPr bwMode="auto">
          <a:xfrm rot="-5400000">
            <a:off x="7810500" y="45148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>
            <p:custDataLst>
              <p:tags r:id="rId69"/>
            </p:custDataLst>
          </p:nvPr>
        </p:nvSpPr>
        <p:spPr>
          <a:xfrm>
            <a:off x="1143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4" name="Straight Connector 99"/>
          <p:cNvCxnSpPr>
            <a:cxnSpLocks noChangeShapeType="1"/>
          </p:cNvCxnSpPr>
          <p:nvPr>
            <p:custDataLst>
              <p:tags r:id="rId70"/>
            </p:custDataLst>
          </p:nvPr>
        </p:nvCxnSpPr>
        <p:spPr bwMode="auto">
          <a:xfrm rot="16200000" flipH="1">
            <a:off x="19431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5" name="Straight Connector 100"/>
          <p:cNvCxnSpPr>
            <a:cxnSpLocks noChangeShapeType="1"/>
          </p:cNvCxnSpPr>
          <p:nvPr>
            <p:custDataLst>
              <p:tags r:id="rId71"/>
            </p:custDataLst>
          </p:nvPr>
        </p:nvCxnSpPr>
        <p:spPr bwMode="auto">
          <a:xfrm rot="5400000">
            <a:off x="2247900" y="49530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72"/>
            </p:custDataLst>
          </p:nvPr>
        </p:nvSpPr>
        <p:spPr>
          <a:xfrm>
            <a:off x="2057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47" name="Straight Connector 102"/>
          <p:cNvCxnSpPr>
            <a:cxnSpLocks noChangeShapeType="1"/>
          </p:cNvCxnSpPr>
          <p:nvPr>
            <p:custDataLst>
              <p:tags r:id="rId73"/>
            </p:custDataLst>
          </p:nvPr>
        </p:nvCxnSpPr>
        <p:spPr bwMode="auto">
          <a:xfrm rot="16200000" flipH="1">
            <a:off x="29337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48" name="Straight Connector 103"/>
          <p:cNvCxnSpPr>
            <a:cxnSpLocks noChangeShapeType="1"/>
          </p:cNvCxnSpPr>
          <p:nvPr>
            <p:custDataLst>
              <p:tags r:id="rId74"/>
            </p:custDataLst>
          </p:nvPr>
        </p:nvCxnSpPr>
        <p:spPr bwMode="auto">
          <a:xfrm rot="5400000">
            <a:off x="3238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75"/>
            </p:custDataLst>
          </p:nvPr>
        </p:nvSpPr>
        <p:spPr>
          <a:xfrm>
            <a:off x="30480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0" name="Straight Connector 105"/>
          <p:cNvCxnSpPr>
            <a:cxnSpLocks noChangeShapeType="1"/>
          </p:cNvCxnSpPr>
          <p:nvPr>
            <p:custDataLst>
              <p:tags r:id="rId76"/>
            </p:custDataLst>
          </p:nvPr>
        </p:nvCxnSpPr>
        <p:spPr bwMode="auto">
          <a:xfrm rot="16200000" flipH="1">
            <a:off x="38481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1" name="Straight Connector 106"/>
          <p:cNvCxnSpPr>
            <a:cxnSpLocks noChangeShapeType="1"/>
          </p:cNvCxnSpPr>
          <p:nvPr>
            <p:custDataLst>
              <p:tags r:id="rId77"/>
            </p:custDataLst>
          </p:nvPr>
        </p:nvCxnSpPr>
        <p:spPr bwMode="auto">
          <a:xfrm rot="5400000">
            <a:off x="41529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78"/>
            </p:custDataLst>
          </p:nvPr>
        </p:nvSpPr>
        <p:spPr>
          <a:xfrm>
            <a:off x="39624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3" name="Straight Connector 108"/>
          <p:cNvCxnSpPr>
            <a:cxnSpLocks noChangeShapeType="1"/>
          </p:cNvCxnSpPr>
          <p:nvPr>
            <p:custDataLst>
              <p:tags r:id="rId79"/>
            </p:custDataLst>
          </p:nvPr>
        </p:nvCxnSpPr>
        <p:spPr bwMode="auto">
          <a:xfrm rot="16200000" flipH="1">
            <a:off x="47625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4" name="Straight Connector 109"/>
          <p:cNvCxnSpPr>
            <a:cxnSpLocks noChangeShapeType="1"/>
          </p:cNvCxnSpPr>
          <p:nvPr>
            <p:custDataLst>
              <p:tags r:id="rId80"/>
            </p:custDataLst>
          </p:nvPr>
        </p:nvCxnSpPr>
        <p:spPr bwMode="auto">
          <a:xfrm rot="5400000">
            <a:off x="5067300" y="49720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81"/>
            </p:custDataLst>
          </p:nvPr>
        </p:nvSpPr>
        <p:spPr>
          <a:xfrm>
            <a:off x="4876800" y="4991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6" name="Straight Connector 111"/>
          <p:cNvCxnSpPr>
            <a:cxnSpLocks noChangeShapeType="1"/>
          </p:cNvCxnSpPr>
          <p:nvPr>
            <p:custDataLst>
              <p:tags r:id="rId82"/>
            </p:custDataLst>
          </p:nvPr>
        </p:nvCxnSpPr>
        <p:spPr bwMode="auto">
          <a:xfrm rot="16200000" flipH="1">
            <a:off x="56769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57" name="Straight Connector 112"/>
          <p:cNvCxnSpPr>
            <a:cxnSpLocks noChangeShapeType="1"/>
          </p:cNvCxnSpPr>
          <p:nvPr>
            <p:custDataLst>
              <p:tags r:id="rId83"/>
            </p:custDataLst>
          </p:nvPr>
        </p:nvCxnSpPr>
        <p:spPr bwMode="auto">
          <a:xfrm rot="5400000">
            <a:off x="5981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84"/>
            </p:custDataLst>
          </p:nvPr>
        </p:nvSpPr>
        <p:spPr>
          <a:xfrm>
            <a:off x="57912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59" name="Straight Connector 114"/>
          <p:cNvCxnSpPr>
            <a:cxnSpLocks noChangeShapeType="1"/>
          </p:cNvCxnSpPr>
          <p:nvPr>
            <p:custDataLst>
              <p:tags r:id="rId85"/>
            </p:custDataLst>
          </p:nvPr>
        </p:nvCxnSpPr>
        <p:spPr bwMode="auto">
          <a:xfrm rot="16200000" flipH="1">
            <a:off x="65913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0" name="Straight Connector 115"/>
          <p:cNvCxnSpPr>
            <a:cxnSpLocks noChangeShapeType="1"/>
          </p:cNvCxnSpPr>
          <p:nvPr>
            <p:custDataLst>
              <p:tags r:id="rId86"/>
            </p:custDataLst>
          </p:nvPr>
        </p:nvCxnSpPr>
        <p:spPr bwMode="auto">
          <a:xfrm rot="5400000">
            <a:off x="68961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Box 116"/>
          <p:cNvSpPr txBox="1"/>
          <p:nvPr>
            <p:custDataLst>
              <p:tags r:id="rId87"/>
            </p:custDataLst>
          </p:nvPr>
        </p:nvSpPr>
        <p:spPr>
          <a:xfrm>
            <a:off x="67056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2" name="Straight Connector 117"/>
          <p:cNvCxnSpPr>
            <a:cxnSpLocks noChangeShapeType="1"/>
          </p:cNvCxnSpPr>
          <p:nvPr>
            <p:custDataLst>
              <p:tags r:id="rId88"/>
            </p:custDataLst>
          </p:nvPr>
        </p:nvCxnSpPr>
        <p:spPr bwMode="auto">
          <a:xfrm rot="16200000" flipH="1">
            <a:off x="75057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3" name="Straight Connector 118"/>
          <p:cNvCxnSpPr>
            <a:cxnSpLocks noChangeShapeType="1"/>
          </p:cNvCxnSpPr>
          <p:nvPr>
            <p:custDataLst>
              <p:tags r:id="rId89"/>
            </p:custDataLst>
          </p:nvPr>
        </p:nvCxnSpPr>
        <p:spPr bwMode="auto">
          <a:xfrm rot="5400000">
            <a:off x="7810500" y="48958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TextBox 119"/>
          <p:cNvSpPr txBox="1"/>
          <p:nvPr>
            <p:custDataLst>
              <p:tags r:id="rId90"/>
            </p:custDataLst>
          </p:nvPr>
        </p:nvSpPr>
        <p:spPr>
          <a:xfrm>
            <a:off x="7620000" y="4914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5" name="Straight Connector 120"/>
          <p:cNvCxnSpPr>
            <a:cxnSpLocks noChangeShapeType="1"/>
            <a:stCxn id="99" idx="2"/>
          </p:cNvCxnSpPr>
          <p:nvPr>
            <p:custDataLst>
              <p:tags r:id="rId91"/>
            </p:custDataLst>
          </p:nvPr>
        </p:nvCxnSpPr>
        <p:spPr bwMode="auto">
          <a:xfrm rot="16200000" flipH="1">
            <a:off x="1416844" y="528399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6" name="Straight Connector 121"/>
          <p:cNvCxnSpPr>
            <a:cxnSpLocks noChangeShapeType="1"/>
            <a:stCxn id="102" idx="2"/>
          </p:cNvCxnSpPr>
          <p:nvPr>
            <p:custDataLst>
              <p:tags r:id="rId92"/>
            </p:custDataLst>
          </p:nvPr>
        </p:nvCxnSpPr>
        <p:spPr bwMode="auto">
          <a:xfrm rot="5400000">
            <a:off x="1950244" y="526970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/>
          <p:nvPr>
            <p:custDataLst>
              <p:tags r:id="rId93"/>
            </p:custDataLst>
          </p:nvPr>
        </p:nvSpPr>
        <p:spPr>
          <a:xfrm>
            <a:off x="1600200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68" name="Straight Connector 126"/>
          <p:cNvCxnSpPr>
            <a:cxnSpLocks noChangeShapeType="1"/>
          </p:cNvCxnSpPr>
          <p:nvPr>
            <p:custDataLst>
              <p:tags r:id="rId94"/>
            </p:custDataLst>
          </p:nvPr>
        </p:nvCxnSpPr>
        <p:spPr bwMode="auto">
          <a:xfrm rot="16200000" flipH="1">
            <a:off x="33075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69" name="Straight Connector 127"/>
          <p:cNvCxnSpPr>
            <a:cxnSpLocks noChangeShapeType="1"/>
          </p:cNvCxnSpPr>
          <p:nvPr>
            <p:custDataLst>
              <p:tags r:id="rId95"/>
            </p:custDataLst>
          </p:nvPr>
        </p:nvCxnSpPr>
        <p:spPr bwMode="auto">
          <a:xfrm rot="5400000">
            <a:off x="38409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128"/>
          <p:cNvSpPr txBox="1"/>
          <p:nvPr>
            <p:custDataLst>
              <p:tags r:id="rId96"/>
            </p:custDataLst>
          </p:nvPr>
        </p:nvSpPr>
        <p:spPr>
          <a:xfrm>
            <a:off x="34766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1" name="Straight Connector 129"/>
          <p:cNvCxnSpPr>
            <a:cxnSpLocks noChangeShapeType="1"/>
          </p:cNvCxnSpPr>
          <p:nvPr>
            <p:custDataLst>
              <p:tags r:id="rId97"/>
            </p:custDataLst>
          </p:nvPr>
        </p:nvCxnSpPr>
        <p:spPr bwMode="auto">
          <a:xfrm rot="16200000" flipH="1">
            <a:off x="5136357" y="52649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2" name="Straight Connector 130"/>
          <p:cNvCxnSpPr>
            <a:cxnSpLocks noChangeShapeType="1"/>
          </p:cNvCxnSpPr>
          <p:nvPr>
            <p:custDataLst>
              <p:tags r:id="rId98"/>
            </p:custDataLst>
          </p:nvPr>
        </p:nvCxnSpPr>
        <p:spPr bwMode="auto">
          <a:xfrm rot="5400000">
            <a:off x="5669757" y="52506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TextBox 131"/>
          <p:cNvSpPr txBox="1"/>
          <p:nvPr>
            <p:custDataLst>
              <p:tags r:id="rId99"/>
            </p:custDataLst>
          </p:nvPr>
        </p:nvSpPr>
        <p:spPr>
          <a:xfrm>
            <a:off x="5305425" y="537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4" name="Straight Connector 132"/>
          <p:cNvCxnSpPr>
            <a:cxnSpLocks noChangeShapeType="1"/>
          </p:cNvCxnSpPr>
          <p:nvPr>
            <p:custDataLst>
              <p:tags r:id="rId100"/>
            </p:custDataLst>
          </p:nvPr>
        </p:nvCxnSpPr>
        <p:spPr bwMode="auto">
          <a:xfrm rot="16200000" flipH="1">
            <a:off x="6965157" y="518874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5" name="Straight Connector 133"/>
          <p:cNvCxnSpPr>
            <a:cxnSpLocks noChangeShapeType="1"/>
          </p:cNvCxnSpPr>
          <p:nvPr>
            <p:custDataLst>
              <p:tags r:id="rId101"/>
            </p:custDataLst>
          </p:nvPr>
        </p:nvCxnSpPr>
        <p:spPr bwMode="auto">
          <a:xfrm rot="5400000">
            <a:off x="7498557" y="517445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" name="TextBox 134"/>
          <p:cNvSpPr txBox="1"/>
          <p:nvPr>
            <p:custDataLst>
              <p:tags r:id="rId102"/>
            </p:custDataLst>
          </p:nvPr>
        </p:nvSpPr>
        <p:spPr>
          <a:xfrm>
            <a:off x="7134225" y="52959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77" name="Straight Connector 135"/>
          <p:cNvCxnSpPr>
            <a:cxnSpLocks noChangeShapeType="1"/>
          </p:cNvCxnSpPr>
          <p:nvPr>
            <p:custDataLst>
              <p:tags r:id="rId103"/>
            </p:custDataLst>
          </p:nvPr>
        </p:nvCxnSpPr>
        <p:spPr bwMode="auto">
          <a:xfrm>
            <a:off x="19050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78" name="Straight Connector 136"/>
          <p:cNvCxnSpPr>
            <a:cxnSpLocks noChangeShapeType="1"/>
          </p:cNvCxnSpPr>
          <p:nvPr>
            <p:custDataLst>
              <p:tags r:id="rId104"/>
            </p:custDataLst>
          </p:nvPr>
        </p:nvCxnSpPr>
        <p:spPr bwMode="auto">
          <a:xfrm rot="10800000" flipV="1">
            <a:off x="27289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" name="TextBox 137"/>
          <p:cNvSpPr txBox="1"/>
          <p:nvPr>
            <p:custDataLst>
              <p:tags r:id="rId105"/>
            </p:custDataLst>
          </p:nvPr>
        </p:nvSpPr>
        <p:spPr>
          <a:xfrm>
            <a:off x="24860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0" name="Straight Connector 142"/>
          <p:cNvCxnSpPr>
            <a:cxnSpLocks noChangeShapeType="1"/>
          </p:cNvCxnSpPr>
          <p:nvPr>
            <p:custDataLst>
              <p:tags r:id="rId106"/>
            </p:custDataLst>
          </p:nvPr>
        </p:nvCxnSpPr>
        <p:spPr bwMode="auto">
          <a:xfrm>
            <a:off x="5638800" y="5695950"/>
            <a:ext cx="6715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1" name="Straight Connector 143"/>
          <p:cNvCxnSpPr>
            <a:cxnSpLocks noChangeShapeType="1"/>
          </p:cNvCxnSpPr>
          <p:nvPr>
            <p:custDataLst>
              <p:tags r:id="rId107"/>
            </p:custDataLst>
          </p:nvPr>
        </p:nvCxnSpPr>
        <p:spPr bwMode="auto">
          <a:xfrm rot="10800000" flipV="1">
            <a:off x="6462713" y="5695950"/>
            <a:ext cx="7762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" name="TextBox 144"/>
          <p:cNvSpPr txBox="1"/>
          <p:nvPr>
            <p:custDataLst>
              <p:tags r:id="rId108"/>
            </p:custDataLst>
          </p:nvPr>
        </p:nvSpPr>
        <p:spPr>
          <a:xfrm>
            <a:off x="6219825" y="58293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28783" name="Straight Connector 145"/>
          <p:cNvCxnSpPr>
            <a:cxnSpLocks noChangeShapeType="1"/>
          </p:cNvCxnSpPr>
          <p:nvPr>
            <p:custDataLst>
              <p:tags r:id="rId109"/>
            </p:custDataLst>
          </p:nvPr>
        </p:nvCxnSpPr>
        <p:spPr bwMode="auto">
          <a:xfrm>
            <a:off x="2819400" y="6153150"/>
            <a:ext cx="1585913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84" name="Straight Connector 146"/>
          <p:cNvCxnSpPr>
            <a:cxnSpLocks noChangeShapeType="1"/>
          </p:cNvCxnSpPr>
          <p:nvPr>
            <p:custDataLst>
              <p:tags r:id="rId110"/>
            </p:custDataLst>
          </p:nvPr>
        </p:nvCxnSpPr>
        <p:spPr bwMode="auto">
          <a:xfrm rot="10800000" flipV="1">
            <a:off x="4557713" y="6153150"/>
            <a:ext cx="16906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8" name="TextBox 147"/>
          <p:cNvSpPr txBox="1"/>
          <p:nvPr>
            <p:custDataLst>
              <p:tags r:id="rId111"/>
            </p:custDataLst>
          </p:nvPr>
        </p:nvSpPr>
        <p:spPr>
          <a:xfrm>
            <a:off x="4343400" y="61531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CA848-5445-7969-0BA8-DB64C041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52469-4520-62FD-75F5-8336E2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BA28C-7646-29C8-4E0B-43D4B58B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Thread Overhead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Creating and managing threads incurs cost  </a:t>
            </a:r>
          </a:p>
          <a:p>
            <a:pPr marL="0" indent="0">
              <a:buFontTx/>
              <a:buNone/>
            </a:pPr>
            <a:r>
              <a:rPr lang="en-US" altLang="en-US">
                <a:latin typeface="Arial" charset="0"/>
                <a:cs typeface="Arial" charset="0"/>
              </a:rPr>
              <a:t>Two optimizations:</a:t>
            </a: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>
                <a:latin typeface="Arial" charset="0"/>
                <a:cs typeface="Arial" charset="0"/>
              </a:rPr>
              <a:t>Use a </a:t>
            </a:r>
            <a:r>
              <a:rPr lang="en-US" altLang="en-US" sz="2000" i="1">
                <a:solidFill>
                  <a:schemeClr val="accent2"/>
                </a:solidFill>
                <a:latin typeface="Arial" charset="0"/>
                <a:cs typeface="Arial" charset="0"/>
              </a:rPr>
              <a:t>sequential cutoff</a:t>
            </a:r>
            <a:r>
              <a:rPr lang="en-US" altLang="en-US" sz="2000">
                <a:latin typeface="Arial" charset="0"/>
                <a:cs typeface="Arial" charset="0"/>
              </a:rPr>
              <a:t>, typically around 500-1000</a:t>
            </a:r>
          </a:p>
          <a:p>
            <a:pPr marL="1257300" lvl="2" indent="-457200"/>
            <a:r>
              <a:rPr lang="en-US" altLang="en-US">
                <a:latin typeface="Arial" charset="0"/>
                <a:cs typeface="Arial" charset="0"/>
              </a:rPr>
              <a:t>Eliminates lots of tiny threads</a:t>
            </a:r>
            <a:br>
              <a:rPr lang="en-US" altLang="en-US">
                <a:latin typeface="Arial" charset="0"/>
                <a:cs typeface="Arial" charset="0"/>
              </a:rPr>
            </a:br>
            <a:endParaRPr lang="en-US" altLang="en-US">
              <a:latin typeface="Arial" charset="0"/>
              <a:cs typeface="Arial" charset="0"/>
            </a:endParaRPr>
          </a:p>
          <a:p>
            <a:pPr marL="857250" lvl="1" indent="-457200">
              <a:buFont typeface="Times New Roman" pitchFamily="18" charset="0"/>
              <a:buAutoNum type="arabicPeriod"/>
            </a:pPr>
            <a:r>
              <a:rPr lang="en-US" altLang="en-US" sz="2000">
                <a:latin typeface="Arial" charset="0"/>
                <a:cs typeface="Arial" charset="0"/>
              </a:rPr>
              <a:t>Do not create two recursive threads; create one thread and do the other piece of work “yourself”</a:t>
            </a:r>
          </a:p>
          <a:p>
            <a:pPr marL="1257300" lvl="2" indent="-457200"/>
            <a:r>
              <a:rPr lang="en-US" altLang="en-US">
                <a:latin typeface="Arial" charset="0"/>
                <a:cs typeface="Arial" charset="0"/>
              </a:rPr>
              <a:t>Cuts the number of threads created by another 2x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A117B-5C51-F4E2-D811-4F696341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722C3-44A9-9165-A554-0917CF68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AE308-C3AF-DC81-53F8-34B04074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Read parallel computing notes by Dan Grossman 2.1-3.4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Midterm 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Stats: Median – 72, Mean 70.8, SD 15.7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>
                <a:latin typeface="Arial" charset="0"/>
                <a:cs typeface="Arial" charset="0"/>
              </a:rPr>
              <a:t>Projects 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Project 3 – Parallel Implementation of Bellman-Ford algorithm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493B-9C12-8D86-05B2-24CA072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23AA-0055-3A01-D70C-D7D8F61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FA0B-C85B-1AA2-8A94-0E5E3972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 eaLnBrk="1" hangingPunct="1"/>
            <a:r>
              <a:rPr lang="en-US" altLang="en-US">
                <a:latin typeface="Arial" charset="0"/>
                <a:cs typeface="Arial" charset="0"/>
              </a:rPr>
              <a:t>Half the threads!</a:t>
            </a:r>
          </a:p>
        </p:txBody>
      </p:sp>
      <p:sp>
        <p:nvSpPr>
          <p:cNvPr id="307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524000"/>
            <a:ext cx="37338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1524000"/>
            <a:ext cx="4343400" cy="2895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do!!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alt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no </a:t>
            </a:r>
            <a:r>
              <a:rPr lang="en-US" alt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alt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needed</a:t>
            </a:r>
          </a:p>
          <a:p>
            <a:pPr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5410200" y="762000"/>
            <a:ext cx="2349500" cy="554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order of last 4 lines</a:t>
            </a:r>
          </a:p>
          <a:p>
            <a:pPr>
              <a:lnSpc>
                <a:spcPts val="1800"/>
              </a:lnSpc>
              <a:defRPr/>
            </a:pPr>
            <a:r>
              <a:rPr lang="en-US" sz="2000" dirty="0">
                <a:solidFill>
                  <a:srgbClr val="7030A0"/>
                </a:solidFill>
                <a:latin typeface="+mn-lt"/>
              </a:rPr>
              <a:t>Is critical – why?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86600" y="2362200"/>
            <a:ext cx="1828800" cy="124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en-US" sz="1400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Note: run </a:t>
            </a: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is a normal function call!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execution won’t </a:t>
            </a:r>
            <a:b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</a:br>
            <a:r>
              <a:rPr lang="en-US" sz="1400" i="1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continue until </a:t>
            </a: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we </a:t>
            </a:r>
          </a:p>
          <a:p>
            <a:pPr>
              <a:lnSpc>
                <a:spcPts val="1800"/>
              </a:lnSpc>
              <a:defRPr/>
            </a:pPr>
            <a:r>
              <a:rPr lang="en-US" sz="1400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are done with </a:t>
            </a:r>
            <a:r>
              <a:rPr lang="en-US" sz="1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run</a:t>
            </a:r>
            <a:endParaRPr lang="en-US" sz="1400" dirty="0"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B64DD-C880-65C2-EF7C-48CAF5B8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E8674E-3C9D-4B8E-0BDC-A409A8E9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B0917-3707-9C03-CC5B-E6172999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Better Java Thread Library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010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2000" dirty="0">
                <a:latin typeface="Arial" charset="0"/>
                <a:cs typeface="Arial" charset="0"/>
              </a:rPr>
              <a:t>Even with all this care, Java’s threads are too “heavyweight”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Constant factors, especially space overhead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Creating 20,000 Java threads just a bad idea </a:t>
            </a:r>
            <a:r>
              <a:rPr lang="en-US" altLang="en-US" sz="2000" dirty="0">
                <a:latin typeface="Arial" charset="0"/>
                <a:cs typeface="Arial" charset="0"/>
                <a:sym typeface="Wingdings" pitchFamily="2" charset="2"/>
              </a:rPr>
              <a:t>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  <a:p>
            <a:r>
              <a:rPr lang="en-US" altLang="en-US" sz="2000" dirty="0">
                <a:latin typeface="Arial" charset="0"/>
                <a:cs typeface="Arial" charset="0"/>
              </a:rPr>
              <a:t>The </a:t>
            </a:r>
            <a:r>
              <a:rPr lang="en-US" altLang="en-US" sz="200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ForkJoin</a:t>
            </a:r>
            <a:r>
              <a:rPr lang="en-US" altLang="en-US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 Framework</a:t>
            </a:r>
            <a:r>
              <a:rPr lang="en-US" altLang="en-US" sz="2000" dirty="0">
                <a:latin typeface="Arial" charset="0"/>
                <a:cs typeface="Arial" charset="0"/>
              </a:rPr>
              <a:t> is designed to meet the needs of divide-and-conquer fork-join parallelism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In the Java 8 standard libraries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Section will focus on pragmatics/logistics</a:t>
            </a:r>
          </a:p>
          <a:p>
            <a:pPr lvl="1"/>
            <a:r>
              <a:rPr lang="en-US" altLang="en-US" sz="2000" dirty="0">
                <a:latin typeface="Arial" charset="0"/>
                <a:cs typeface="Arial" charset="0"/>
              </a:rPr>
              <a:t>Similar libraries available for other languages 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C/C++: </a:t>
            </a:r>
            <a:r>
              <a:rPr lang="en-US" altLang="en-US" dirty="0" err="1">
                <a:latin typeface="Arial" charset="0"/>
                <a:cs typeface="Arial" charset="0"/>
              </a:rPr>
              <a:t>Cilk</a:t>
            </a:r>
            <a:r>
              <a:rPr lang="en-US" altLang="en-US" dirty="0">
                <a:latin typeface="Arial" charset="0"/>
                <a:cs typeface="Arial" charset="0"/>
              </a:rPr>
              <a:t> (inventors), Intel’s Thread Building Blocks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C#: Task Parallel Library</a:t>
            </a:r>
          </a:p>
          <a:p>
            <a:pPr lvl="2"/>
            <a:r>
              <a:rPr lang="en-US" altLang="en-US" dirty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B1B45E-3169-7E9E-190E-E3FEABC1E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6EC25-A100-D2F3-CB34-61608DF3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C332B-A9AA-4CDE-1F0B-1E1E8B83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>
                <a:latin typeface="Arial" charset="0"/>
                <a:cs typeface="Arial" charset="0"/>
              </a:rPr>
              <a:t>Different terms, same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22960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/>
              <a:t>To use the </a:t>
            </a:r>
            <a:r>
              <a:rPr lang="en-US" sz="2000" dirty="0" err="1"/>
              <a:t>ForkJoin</a:t>
            </a:r>
            <a:r>
              <a:rPr lang="en-US" sz="2000" dirty="0"/>
              <a:t> Framework:</a:t>
            </a:r>
          </a:p>
          <a:p>
            <a:pPr>
              <a:defRPr/>
            </a:pPr>
            <a:r>
              <a:rPr lang="en-US" sz="2000" dirty="0"/>
              <a:t>A little standard set-up code (e.g., create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/>
              <a:t>)</a:t>
            </a:r>
          </a:p>
          <a:p>
            <a:pPr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Don’t subclass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sz="2000" dirty="0"/>
              <a:t> 	    	  Do subclass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override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/>
              <a:t>	    	  Do override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/>
              <a:t>Do not use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/>
              <a:t> field	    	  Do return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dirty="0"/>
              <a:t> from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/>
              <a:t>	    	 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</a:t>
            </a:r>
            <a:r>
              <a:rPr lang="en-US" sz="2000" i="1" dirty="0"/>
              <a:t>just</a:t>
            </a:r>
            <a:r>
              <a:rPr lang="en-US" sz="2000" dirty="0"/>
              <a:t>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/>
              <a:t>	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2000" dirty="0"/>
              <a:t> (which returns answer)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/>
              <a:t> to hand-optimize 	  Do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/>
              <a:t> to hand-optimize</a:t>
            </a:r>
          </a:p>
          <a:p>
            <a:pPr>
              <a:buFontTx/>
              <a:buNone/>
              <a:defRPr/>
            </a:pPr>
            <a:r>
              <a:rPr lang="en-US" sz="2000" dirty="0"/>
              <a:t>Don’t have a topmost call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sz="2000" dirty="0">
                <a:latin typeface="+mj-lt"/>
                <a:cs typeface="Courier New" pitchFamily="49" charset="0"/>
              </a:rPr>
              <a:t>Do</a:t>
            </a:r>
            <a:r>
              <a:rPr lang="en-US" sz="2000" b="1" dirty="0">
                <a:latin typeface="+mj-lt"/>
                <a:cs typeface="Courier New" pitchFamily="49" charset="0"/>
              </a:rPr>
              <a:t> </a:t>
            </a:r>
            <a:r>
              <a:rPr lang="en-US" sz="2000" dirty="0">
                <a:latin typeface="+mj-lt"/>
                <a:cs typeface="Courier New" pitchFamily="49" charset="0"/>
              </a:rPr>
              <a:t>create a pool and 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FontTx/>
              <a:buNone/>
              <a:defRPr/>
            </a:pPr>
            <a:endParaRPr lang="en-US" sz="2000" dirty="0">
              <a:latin typeface="+mj-lt"/>
              <a:cs typeface="Courier New" pitchFamily="49" charset="0"/>
            </a:endParaRPr>
          </a:p>
          <a:p>
            <a:pPr>
              <a:buFontTx/>
              <a:buNone/>
              <a:defRPr/>
            </a:pPr>
            <a:r>
              <a:rPr lang="en-US" sz="2000" dirty="0"/>
              <a:t>See the web page for (linked in to project 3 description):</a:t>
            </a:r>
          </a:p>
          <a:p>
            <a:pPr>
              <a:buFontTx/>
              <a:buNone/>
              <a:defRPr/>
            </a:pPr>
            <a:r>
              <a:rPr lang="en-US" sz="2000" dirty="0"/>
              <a:t>	“A Beginner’s Introduction to the </a:t>
            </a:r>
            <a:r>
              <a:rPr lang="en-US" sz="2000" dirty="0" err="1"/>
              <a:t>ForkJoin</a:t>
            </a:r>
            <a:r>
              <a:rPr lang="en-US" sz="2000" dirty="0"/>
              <a:t> Framework”</a:t>
            </a:r>
          </a:p>
          <a:p>
            <a:pPr>
              <a:buFontTx/>
              <a:buNone/>
              <a:defRPr/>
            </a:pPr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789EC-F36D-E113-266F-09BAC147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9D9A4-9D36-6FAE-3A7E-6D64F231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DF998-7889-48A8-F58F-B95C7100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Arial" charset="0"/>
                <a:cs typeface="Arial" charset="0"/>
              </a:rPr>
              <a:t>Fork Join Framework Version:</a:t>
            </a:r>
            <a:r>
              <a:rPr lang="en-US" altLang="en-US" sz="2800" dirty="0">
                <a:latin typeface="Arial" charset="0"/>
                <a:cs typeface="Arial" charset="0"/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latin typeface="Arial" charset="0"/>
                <a:cs typeface="Arial" charset="0"/>
              </a:rPr>
              <a:t>(missing imports)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fields to know what to do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local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 not a field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fork a thread and calls compute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call compute directly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get result from left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kern="0" dirty="0">
                <a:latin typeface="Courier New" pitchFamily="49" charset="0"/>
              </a:rPr>
              <a:t>{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fjPool.invoke</a:t>
            </a:r>
            <a:r>
              <a:rPr lang="en-US" sz="2000" b="1" kern="0" dirty="0">
                <a:latin typeface="Courier New" pitchFamily="49" charset="0"/>
              </a:rPr>
              <a:t>(</a:t>
            </a:r>
            <a:r>
              <a:rPr lang="en-US" sz="2000" b="1" kern="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b="1" kern="0" dirty="0">
                <a:latin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</a:rPr>
              <a:t>SumArray</a:t>
            </a:r>
            <a:r>
              <a:rPr lang="en-US" sz="2000" b="1" kern="0" dirty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invoke returns the value compute returns</a:t>
            </a:r>
          </a:p>
          <a:p>
            <a:pPr>
              <a:lnSpc>
                <a:spcPts val="1800"/>
              </a:lnSpc>
              <a:spcBef>
                <a:spcPts val="0"/>
              </a:spcBef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C33A3-5FAC-7A72-3F9E-6E192D9A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BF660-DDBE-647F-ADCE-890CDCFA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162A2-78D9-8C7B-9918-3121289B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Sequential Summation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  <a:endParaRPr lang="en-US" altLang="en-US" sz="2400">
              <a:latin typeface="Arial" charset="0"/>
              <a:cs typeface="Arial" charset="0"/>
            </a:endParaRP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Complexity?  </a:t>
            </a:r>
          </a:p>
          <a:p>
            <a:pPr lvl="1"/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08068-53A9-C860-C776-706A9E56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C20B2-A278-B651-633A-ECF4F920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2D0BC-5F54-8F5A-6C22-DBEF8162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8600" y="3276600"/>
            <a:ext cx="8534400" cy="304800"/>
            <a:chOff x="228600" y="3276600"/>
            <a:chExt cx="8534400" cy="304800"/>
          </a:xfrm>
        </p:grpSpPr>
        <p:sp>
          <p:nvSpPr>
            <p:cNvPr id="5" name="Rectangle 4"/>
            <p:cNvSpPr/>
            <p:nvPr/>
          </p:nvSpPr>
          <p:spPr>
            <a:xfrm>
              <a:off x="22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7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52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57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62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71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76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81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86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91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95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00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05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10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15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19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24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29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34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39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84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5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45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with two processors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45479-51D5-C101-2C92-3B716472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A3293-2F5A-4593-B8B0-A9BA110E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E1EB2-D573-53C5-8A7B-FC116106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3276600"/>
            <a:ext cx="8534400" cy="304800"/>
            <a:chOff x="228600" y="3276600"/>
            <a:chExt cx="8534400" cy="304800"/>
          </a:xfrm>
        </p:grpSpPr>
        <p:sp>
          <p:nvSpPr>
            <p:cNvPr id="8" name="Rectangle 7"/>
            <p:cNvSpPr/>
            <p:nvPr/>
          </p:nvSpPr>
          <p:spPr>
            <a:xfrm>
              <a:off x="22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2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62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67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71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6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91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95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5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10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9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24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29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39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43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84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5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45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Sum up N numbers in an array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with ten processors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45479-51D5-C101-2C92-3B716472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A3293-2F5A-4593-B8B0-A9BA110E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E1EB2-D573-53C5-8A7B-FC116106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3276600"/>
            <a:ext cx="8534400" cy="304800"/>
            <a:chOff x="228600" y="3276600"/>
            <a:chExt cx="8534400" cy="304800"/>
          </a:xfrm>
        </p:grpSpPr>
        <p:sp>
          <p:nvSpPr>
            <p:cNvPr id="8" name="Rectangle 7"/>
            <p:cNvSpPr/>
            <p:nvPr/>
          </p:nvSpPr>
          <p:spPr>
            <a:xfrm>
              <a:off x="22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2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62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67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71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6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91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95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5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10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9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24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29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39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43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84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5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45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86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pPr lvl="1"/>
            <a:r>
              <a:rPr lang="en-US" altLang="en-US">
                <a:latin typeface="Arial" charset="0"/>
                <a:cs typeface="Arial" charset="0"/>
              </a:rPr>
              <a:t>with N processors?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5C03C-BA95-23A0-3961-5A66B9676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C7471-5E37-F1AE-7098-97B344D0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7C9D0-1AC5-4D04-CBBB-2837FAEF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3276600"/>
            <a:ext cx="8534400" cy="304800"/>
            <a:chOff x="228600" y="3276600"/>
            <a:chExt cx="8534400" cy="304800"/>
          </a:xfrm>
        </p:grpSpPr>
        <p:sp>
          <p:nvSpPr>
            <p:cNvPr id="8" name="Rectangle 7"/>
            <p:cNvSpPr/>
            <p:nvPr/>
          </p:nvSpPr>
          <p:spPr>
            <a:xfrm>
              <a:off x="22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43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2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62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67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971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6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86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91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95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00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05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10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9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24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29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390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438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8486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534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458200" y="3276600"/>
              <a:ext cx="304800" cy="30480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Parallel Sum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>
                <a:latin typeface="Arial" charset="0"/>
                <a:cs typeface="Arial" charset="0"/>
              </a:rPr>
              <a:t>Sum up N numbers in an array</a:t>
            </a: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endParaRPr lang="en-US" altLang="en-US">
              <a:latin typeface="Arial" charset="0"/>
              <a:cs typeface="Arial" charset="0"/>
            </a:endParaRPr>
          </a:p>
          <a:p>
            <a:r>
              <a:rPr lang="en-US" altLang="en-US">
                <a:latin typeface="Arial" charset="0"/>
                <a:cs typeface="Arial" charset="0"/>
              </a:rPr>
              <a:t>Complexity?</a:t>
            </a:r>
          </a:p>
          <a:p>
            <a:r>
              <a:rPr lang="en-US" altLang="en-US">
                <a:latin typeface="Arial" charset="0"/>
                <a:cs typeface="Arial" charset="0"/>
              </a:rPr>
              <a:t>How many processors?</a:t>
            </a:r>
          </a:p>
          <a:p>
            <a:r>
              <a:rPr lang="en-US" altLang="en-US">
                <a:latin typeface="Arial" charset="0"/>
                <a:cs typeface="Arial" charset="0"/>
              </a:rPr>
              <a:t>Faster with infinite processors?</a:t>
            </a:r>
          </a:p>
        </p:txBody>
      </p:sp>
      <p:grpSp>
        <p:nvGrpSpPr>
          <p:cNvPr id="7173" name="Group 114"/>
          <p:cNvGrpSpPr>
            <a:grpSpLocks/>
          </p:cNvGrpSpPr>
          <p:nvPr/>
        </p:nvGrpSpPr>
        <p:grpSpPr bwMode="auto">
          <a:xfrm>
            <a:off x="838200" y="2057400"/>
            <a:ext cx="7366000" cy="304800"/>
            <a:chOff x="897048" y="2152591"/>
            <a:chExt cx="4876800" cy="228600"/>
          </a:xfrm>
        </p:grpSpPr>
        <p:sp>
          <p:nvSpPr>
            <p:cNvPr id="7251" name="Rectangle 5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89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2" name="Rectangle 6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104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3" name="Rectangle 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135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4" name="Rectangle 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120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5" name="Rectangle 9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150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6" name="Rectangle 10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65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7" name="Rectangle 11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963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8" name="Rectangle 12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181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59" name="Rectangle 1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116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0" name="Rectangle 14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268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1" name="Rectangle 15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573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2" name="Rectangle 16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421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3" name="Rectangle 17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725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4" name="Rectangle 18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878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5" name="Rectangle 19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183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6" name="Rectangle 20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030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7" name="Rectangle 21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35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8" name="Rectangle 2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87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69" name="Rectangle 23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3792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0" name="Rectangle 24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3640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1" name="Rectangle 2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3945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2" name="Rectangle 2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4097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3" name="Rectangle 27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4402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4" name="Rectangle 28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4249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5" name="Rectangle 2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554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6" name="Rectangle 30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707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7" name="Rectangle 31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0118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8" name="Rectangle 32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4859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79" name="Rectangle 33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51642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0" name="Rectangle 34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53166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1" name="Rectangle 35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56214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  <p:sp>
          <p:nvSpPr>
            <p:cNvPr id="7282" name="Rectangle 36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5469048" y="2152591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latin typeface="Times New Roman" pitchFamily="18" charset="0"/>
              </a:endParaRPr>
            </a:p>
          </p:txBody>
        </p:sp>
      </p:grpSp>
      <p:sp>
        <p:nvSpPr>
          <p:cNvPr id="7174" name="Left Brace 53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-5400000">
            <a:off x="935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cxnSp>
        <p:nvCxnSpPr>
          <p:cNvPr id="7175" name="Straight Connector 5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1011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Connector 5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rot="5400000">
            <a:off x="1316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Left Brace 56"/>
          <p:cNvSpPr>
            <a:spLocks/>
          </p:cNvSpPr>
          <p:nvPr>
            <p:custDataLst>
              <p:tags r:id="rId4"/>
            </p:custDataLst>
          </p:nvPr>
        </p:nvSpPr>
        <p:spPr bwMode="auto">
          <a:xfrm rot="-5400000">
            <a:off x="1392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78" name="Left Brace 57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-5400000">
            <a:off x="1849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79" name="Left Brace 58"/>
          <p:cNvSpPr>
            <a:spLocks/>
          </p:cNvSpPr>
          <p:nvPr>
            <p:custDataLst>
              <p:tags r:id="rId6"/>
            </p:custDataLst>
          </p:nvPr>
        </p:nvSpPr>
        <p:spPr bwMode="auto">
          <a:xfrm rot="-5400000">
            <a:off x="2306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0" name="Left Brace 59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763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1" name="Left Brace 60"/>
          <p:cNvSpPr>
            <a:spLocks/>
          </p:cNvSpPr>
          <p:nvPr>
            <p:custDataLst>
              <p:tags r:id="rId8"/>
            </p:custDataLst>
          </p:nvPr>
        </p:nvSpPr>
        <p:spPr bwMode="auto">
          <a:xfrm rot="-5400000">
            <a:off x="3221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2" name="Left Brace 61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678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3" name="Left Brace 62"/>
          <p:cNvSpPr>
            <a:spLocks/>
          </p:cNvSpPr>
          <p:nvPr>
            <p:custDataLst>
              <p:tags r:id="rId10"/>
            </p:custDataLst>
          </p:nvPr>
        </p:nvSpPr>
        <p:spPr bwMode="auto">
          <a:xfrm rot="-5400000">
            <a:off x="4135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4" name="Left Brace 63"/>
          <p:cNvSpPr>
            <a:spLocks/>
          </p:cNvSpPr>
          <p:nvPr>
            <p:custDataLst>
              <p:tags r:id="rId11"/>
            </p:custDataLst>
          </p:nvPr>
        </p:nvSpPr>
        <p:spPr bwMode="auto">
          <a:xfrm rot="-5400000">
            <a:off x="4592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5" name="Left Brace 64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-5400000">
            <a:off x="5049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6" name="Left Brace 65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-5400000">
            <a:off x="5507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7" name="Left Brace 66"/>
          <p:cNvSpPr>
            <a:spLocks/>
          </p:cNvSpPr>
          <p:nvPr>
            <p:custDataLst>
              <p:tags r:id="rId14"/>
            </p:custDataLst>
          </p:nvPr>
        </p:nvSpPr>
        <p:spPr bwMode="auto">
          <a:xfrm rot="-5400000">
            <a:off x="59642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8" name="Left Brace 67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-5400000">
            <a:off x="64214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89" name="Left Brace 68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-5400000">
            <a:off x="68786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90" name="Left Brace 69"/>
          <p:cNvSpPr>
            <a:spLocks/>
          </p:cNvSpPr>
          <p:nvPr>
            <p:custDataLst>
              <p:tags r:id="rId17"/>
            </p:custDataLst>
          </p:nvPr>
        </p:nvSpPr>
        <p:spPr bwMode="auto">
          <a:xfrm rot="-5400000">
            <a:off x="73358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191" name="Left Brace 70"/>
          <p:cNvSpPr>
            <a:spLocks/>
          </p:cNvSpPr>
          <p:nvPr>
            <p:custDataLst>
              <p:tags r:id="rId18"/>
            </p:custDataLst>
          </p:nvPr>
        </p:nvSpPr>
        <p:spPr bwMode="auto">
          <a:xfrm rot="-5400000">
            <a:off x="7793038" y="2419350"/>
            <a:ext cx="304800" cy="381000"/>
          </a:xfrm>
          <a:prstGeom prst="leftBrace">
            <a:avLst>
              <a:gd name="adj1" fmla="val 8333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9"/>
            </p:custDataLst>
          </p:nvPr>
        </p:nvSpPr>
        <p:spPr>
          <a:xfrm>
            <a:off x="1125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3" name="Straight Connector 72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19256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Straight Connector 73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 rot="5400000">
            <a:off x="2230438" y="285750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TextBox 74"/>
          <p:cNvSpPr txBox="1"/>
          <p:nvPr>
            <p:custDataLst>
              <p:tags r:id="rId22"/>
            </p:custDataLst>
          </p:nvPr>
        </p:nvSpPr>
        <p:spPr>
          <a:xfrm>
            <a:off x="2039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6" name="Straight Connector 75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 rot="16200000" flipH="1">
            <a:off x="29162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Straight Connector 76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rot="5400000">
            <a:off x="3221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/>
          <p:nvPr>
            <p:custDataLst>
              <p:tags r:id="rId25"/>
            </p:custDataLst>
          </p:nvPr>
        </p:nvSpPr>
        <p:spPr>
          <a:xfrm>
            <a:off x="30305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199" name="Straight Connector 7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38306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Straight Connector 79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41354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TextBox 80"/>
          <p:cNvSpPr txBox="1"/>
          <p:nvPr>
            <p:custDataLst>
              <p:tags r:id="rId28"/>
            </p:custDataLst>
          </p:nvPr>
        </p:nvSpPr>
        <p:spPr>
          <a:xfrm>
            <a:off x="39449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2" name="Straight Connector 81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47450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3" name="Straight Connector 82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5049838" y="28765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TextBox 83"/>
          <p:cNvSpPr txBox="1"/>
          <p:nvPr>
            <p:custDataLst>
              <p:tags r:id="rId31"/>
            </p:custDataLst>
          </p:nvPr>
        </p:nvSpPr>
        <p:spPr>
          <a:xfrm>
            <a:off x="4859338" y="2895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5" name="Straight Connector 84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 rot="16200000" flipH="1">
            <a:off x="56594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6" name="Straight Connector 85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5400000">
            <a:off x="5964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TextBox 86"/>
          <p:cNvSpPr txBox="1"/>
          <p:nvPr>
            <p:custDataLst>
              <p:tags r:id="rId34"/>
            </p:custDataLst>
          </p:nvPr>
        </p:nvSpPr>
        <p:spPr>
          <a:xfrm>
            <a:off x="57737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08" name="Straight Connector 87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65738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9" name="Straight Connector 88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5400000">
            <a:off x="68786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>
            <p:custDataLst>
              <p:tags r:id="rId37"/>
            </p:custDataLst>
          </p:nvPr>
        </p:nvSpPr>
        <p:spPr>
          <a:xfrm>
            <a:off x="66881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1" name="Straight Connector 90"/>
          <p:cNvCxnSpPr>
            <a:cxnSpLocks noChangeShapeType="1"/>
          </p:cNvCxnSpPr>
          <p:nvPr>
            <p:custDataLst>
              <p:tags r:id="rId38"/>
            </p:custDataLst>
          </p:nvPr>
        </p:nvCxnSpPr>
        <p:spPr bwMode="auto">
          <a:xfrm rot="16200000" flipH="1">
            <a:off x="74882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Straight Connector 91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5400000">
            <a:off x="7793038" y="2800350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/>
          <p:nvPr>
            <p:custDataLst>
              <p:tags r:id="rId40"/>
            </p:custDataLst>
          </p:nvPr>
        </p:nvSpPr>
        <p:spPr>
          <a:xfrm>
            <a:off x="7602538" y="2819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4" name="Straight Connector 93"/>
          <p:cNvCxnSpPr>
            <a:cxnSpLocks noChangeShapeType="1"/>
            <a:stCxn id="72" idx="2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1399382" y="3188493"/>
            <a:ext cx="152400" cy="3667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5" name="Straight Connector 94"/>
          <p:cNvCxnSpPr>
            <a:cxnSpLocks noChangeShapeType="1"/>
            <a:stCxn id="75" idx="2"/>
          </p:cNvCxnSpPr>
          <p:nvPr>
            <p:custDataLst>
              <p:tags r:id="rId42"/>
            </p:custDataLst>
          </p:nvPr>
        </p:nvCxnSpPr>
        <p:spPr bwMode="auto">
          <a:xfrm rot="5400000">
            <a:off x="1932782" y="3174206"/>
            <a:ext cx="152400" cy="3952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1582738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17" name="Straight Connector 96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rot="16200000" flipH="1">
            <a:off x="32900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8" name="Straight Connector 9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 rot="5400000">
            <a:off x="38234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>
            <p:custDataLst>
              <p:tags r:id="rId46"/>
            </p:custDataLst>
          </p:nvPr>
        </p:nvSpPr>
        <p:spPr>
          <a:xfrm>
            <a:off x="34591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0" name="Straight Connector 99"/>
          <p:cNvCxnSpPr>
            <a:cxnSpLocks noChangeShapeType="1"/>
          </p:cNvCxnSpPr>
          <p:nvPr>
            <p:custDataLst>
              <p:tags r:id="rId47"/>
            </p:custDataLst>
          </p:nvPr>
        </p:nvCxnSpPr>
        <p:spPr bwMode="auto">
          <a:xfrm rot="16200000" flipH="1">
            <a:off x="5118894" y="31694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1" name="Straight Connector 100"/>
          <p:cNvCxnSpPr>
            <a:cxnSpLocks noChangeShapeType="1"/>
          </p:cNvCxnSpPr>
          <p:nvPr>
            <p:custDataLst>
              <p:tags r:id="rId48"/>
            </p:custDataLst>
          </p:nvPr>
        </p:nvCxnSpPr>
        <p:spPr bwMode="auto">
          <a:xfrm rot="5400000">
            <a:off x="5652294" y="31551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1"/>
          <p:cNvSpPr txBox="1"/>
          <p:nvPr>
            <p:custDataLst>
              <p:tags r:id="rId49"/>
            </p:custDataLst>
          </p:nvPr>
        </p:nvSpPr>
        <p:spPr>
          <a:xfrm>
            <a:off x="5287963" y="32766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3" name="Straight Connector 102"/>
          <p:cNvCxnSpPr>
            <a:cxnSpLocks noChangeShapeType="1"/>
          </p:cNvCxnSpPr>
          <p:nvPr>
            <p:custDataLst>
              <p:tags r:id="rId50"/>
            </p:custDataLst>
          </p:nvPr>
        </p:nvCxnSpPr>
        <p:spPr bwMode="auto">
          <a:xfrm rot="16200000" flipH="1">
            <a:off x="6947694" y="3093244"/>
            <a:ext cx="152400" cy="366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4" name="Straight Connector 103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 rot="5400000">
            <a:off x="7481094" y="3078956"/>
            <a:ext cx="15240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Box 104"/>
          <p:cNvSpPr txBox="1"/>
          <p:nvPr>
            <p:custDataLst>
              <p:tags r:id="rId52"/>
            </p:custDataLst>
          </p:nvPr>
        </p:nvSpPr>
        <p:spPr>
          <a:xfrm>
            <a:off x="7116763" y="32004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6" name="Straight Connector 105"/>
          <p:cNvCxnSpPr>
            <a:cxnSpLocks noChangeShapeType="1"/>
          </p:cNvCxnSpPr>
          <p:nvPr>
            <p:custDataLst>
              <p:tags r:id="rId53"/>
            </p:custDataLst>
          </p:nvPr>
        </p:nvCxnSpPr>
        <p:spPr bwMode="auto">
          <a:xfrm>
            <a:off x="18875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7" name="Straight Connector 106"/>
          <p:cNvCxnSpPr>
            <a:cxnSpLocks noChangeShapeType="1"/>
          </p:cNvCxnSpPr>
          <p:nvPr>
            <p:custDataLst>
              <p:tags r:id="rId54"/>
            </p:custDataLst>
          </p:nvPr>
        </p:nvCxnSpPr>
        <p:spPr bwMode="auto">
          <a:xfrm rot="10800000" flipV="1">
            <a:off x="27114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TextBox 107"/>
          <p:cNvSpPr txBox="1"/>
          <p:nvPr>
            <p:custDataLst>
              <p:tags r:id="rId55"/>
            </p:custDataLst>
          </p:nvPr>
        </p:nvSpPr>
        <p:spPr>
          <a:xfrm>
            <a:off x="24685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29" name="Straight Connector 108"/>
          <p:cNvCxnSpPr>
            <a:cxnSpLocks noChangeShapeType="1"/>
          </p:cNvCxnSpPr>
          <p:nvPr>
            <p:custDataLst>
              <p:tags r:id="rId56"/>
            </p:custDataLst>
          </p:nvPr>
        </p:nvCxnSpPr>
        <p:spPr bwMode="auto">
          <a:xfrm>
            <a:off x="5621338" y="3600450"/>
            <a:ext cx="6715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0" name="Straight Connector 109"/>
          <p:cNvCxnSpPr>
            <a:cxnSpLocks noChangeShapeType="1"/>
          </p:cNvCxnSpPr>
          <p:nvPr>
            <p:custDataLst>
              <p:tags r:id="rId57"/>
            </p:custDataLst>
          </p:nvPr>
        </p:nvCxnSpPr>
        <p:spPr bwMode="auto">
          <a:xfrm rot="10800000" flipV="1">
            <a:off x="6445250" y="3600450"/>
            <a:ext cx="7762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TextBox 110"/>
          <p:cNvSpPr txBox="1"/>
          <p:nvPr>
            <p:custDataLst>
              <p:tags r:id="rId58"/>
            </p:custDataLst>
          </p:nvPr>
        </p:nvSpPr>
        <p:spPr>
          <a:xfrm>
            <a:off x="6202363" y="373380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cxnSp>
        <p:nvCxnSpPr>
          <p:cNvPr id="7232" name="Straight Connector 111"/>
          <p:cNvCxnSpPr>
            <a:cxnSpLocks noChangeShapeType="1"/>
          </p:cNvCxnSpPr>
          <p:nvPr>
            <p:custDataLst>
              <p:tags r:id="rId59"/>
            </p:custDataLst>
          </p:nvPr>
        </p:nvCxnSpPr>
        <p:spPr bwMode="auto">
          <a:xfrm>
            <a:off x="2801938" y="4057650"/>
            <a:ext cx="1585912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3" name="Straight Connector 112"/>
          <p:cNvCxnSpPr>
            <a:cxnSpLocks noChangeShapeType="1"/>
          </p:cNvCxnSpPr>
          <p:nvPr>
            <p:custDataLst>
              <p:tags r:id="rId60"/>
            </p:custDataLst>
          </p:nvPr>
        </p:nvCxnSpPr>
        <p:spPr bwMode="auto">
          <a:xfrm rot="10800000" flipV="1">
            <a:off x="4540250" y="4057650"/>
            <a:ext cx="1690688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>
            <p:custDataLst>
              <p:tags r:id="rId61"/>
            </p:custDataLst>
          </p:nvPr>
        </p:nvSpPr>
        <p:spPr>
          <a:xfrm>
            <a:off x="4325938" y="4057650"/>
            <a:ext cx="333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6" name="TextBox 115"/>
          <p:cNvSpPr txBox="1"/>
          <p:nvPr>
            <p:custDataLst>
              <p:tags r:id="rId62"/>
            </p:custDataLst>
          </p:nvPr>
        </p:nvSpPr>
        <p:spPr>
          <a:xfrm>
            <a:off x="914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7" name="TextBox 116"/>
          <p:cNvSpPr txBox="1"/>
          <p:nvPr>
            <p:custDataLst>
              <p:tags r:id="rId63"/>
            </p:custDataLst>
          </p:nvPr>
        </p:nvSpPr>
        <p:spPr>
          <a:xfrm>
            <a:off x="1371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8" name="TextBox 117"/>
          <p:cNvSpPr txBox="1"/>
          <p:nvPr>
            <p:custDataLst>
              <p:tags r:id="rId64"/>
            </p:custDataLst>
          </p:nvPr>
        </p:nvSpPr>
        <p:spPr>
          <a:xfrm>
            <a:off x="1828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19" name="TextBox 118"/>
          <p:cNvSpPr txBox="1"/>
          <p:nvPr>
            <p:custDataLst>
              <p:tags r:id="rId65"/>
            </p:custDataLst>
          </p:nvPr>
        </p:nvSpPr>
        <p:spPr>
          <a:xfrm>
            <a:off x="2286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0" name="TextBox 119"/>
          <p:cNvSpPr txBox="1"/>
          <p:nvPr>
            <p:custDataLst>
              <p:tags r:id="rId66"/>
            </p:custDataLst>
          </p:nvPr>
        </p:nvSpPr>
        <p:spPr>
          <a:xfrm>
            <a:off x="2743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1" name="TextBox 120"/>
          <p:cNvSpPr txBox="1"/>
          <p:nvPr>
            <p:custDataLst>
              <p:tags r:id="rId67"/>
            </p:custDataLst>
          </p:nvPr>
        </p:nvSpPr>
        <p:spPr>
          <a:xfrm>
            <a:off x="3200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2" name="TextBox 121"/>
          <p:cNvSpPr txBox="1"/>
          <p:nvPr>
            <p:custDataLst>
              <p:tags r:id="rId68"/>
            </p:custDataLst>
          </p:nvPr>
        </p:nvSpPr>
        <p:spPr>
          <a:xfrm>
            <a:off x="3657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3" name="TextBox 122"/>
          <p:cNvSpPr txBox="1"/>
          <p:nvPr>
            <p:custDataLst>
              <p:tags r:id="rId69"/>
            </p:custDataLst>
          </p:nvPr>
        </p:nvSpPr>
        <p:spPr>
          <a:xfrm>
            <a:off x="4114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4" name="TextBox 123"/>
          <p:cNvSpPr txBox="1"/>
          <p:nvPr>
            <p:custDataLst>
              <p:tags r:id="rId70"/>
            </p:custDataLst>
          </p:nvPr>
        </p:nvSpPr>
        <p:spPr>
          <a:xfrm>
            <a:off x="4572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5" name="TextBox 124"/>
          <p:cNvSpPr txBox="1"/>
          <p:nvPr>
            <p:custDataLst>
              <p:tags r:id="rId71"/>
            </p:custDataLst>
          </p:nvPr>
        </p:nvSpPr>
        <p:spPr>
          <a:xfrm>
            <a:off x="5029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6" name="TextBox 125"/>
          <p:cNvSpPr txBox="1"/>
          <p:nvPr>
            <p:custDataLst>
              <p:tags r:id="rId72"/>
            </p:custDataLst>
          </p:nvPr>
        </p:nvSpPr>
        <p:spPr>
          <a:xfrm>
            <a:off x="5486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7" name="TextBox 126"/>
          <p:cNvSpPr txBox="1"/>
          <p:nvPr>
            <p:custDataLst>
              <p:tags r:id="rId73"/>
            </p:custDataLst>
          </p:nvPr>
        </p:nvSpPr>
        <p:spPr>
          <a:xfrm>
            <a:off x="59436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8" name="TextBox 127"/>
          <p:cNvSpPr txBox="1"/>
          <p:nvPr>
            <p:custDataLst>
              <p:tags r:id="rId74"/>
            </p:custDataLst>
          </p:nvPr>
        </p:nvSpPr>
        <p:spPr>
          <a:xfrm>
            <a:off x="64008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29" name="TextBox 128"/>
          <p:cNvSpPr txBox="1"/>
          <p:nvPr>
            <p:custDataLst>
              <p:tags r:id="rId75"/>
            </p:custDataLst>
          </p:nvPr>
        </p:nvSpPr>
        <p:spPr>
          <a:xfrm>
            <a:off x="68580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0" name="TextBox 129"/>
          <p:cNvSpPr txBox="1"/>
          <p:nvPr>
            <p:custDataLst>
              <p:tags r:id="rId76"/>
            </p:custDataLst>
          </p:nvPr>
        </p:nvSpPr>
        <p:spPr>
          <a:xfrm>
            <a:off x="73152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131" name="TextBox 130"/>
          <p:cNvSpPr txBox="1"/>
          <p:nvPr>
            <p:custDataLst>
              <p:tags r:id="rId77"/>
            </p:custDataLst>
          </p:nvPr>
        </p:nvSpPr>
        <p:spPr>
          <a:xfrm>
            <a:off x="7772400" y="22860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+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68D36-7642-04D4-9AB7-CFD1E69F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B884E-68FF-E683-C5DA-3A8491DA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BCF66-081A-1916-A849-BA3FB360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Parallel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 far, we have assumed:</a:t>
            </a:r>
          </a:p>
          <a:p>
            <a:pPr marL="457200" lvl="1" indent="0">
              <a:buFontTx/>
              <a:buNone/>
              <a:defRPr/>
            </a:pPr>
            <a:r>
              <a:rPr lang="en-US" sz="3600" i="1" dirty="0">
                <a:solidFill>
                  <a:srgbClr val="0070C0"/>
                </a:solidFill>
              </a:rPr>
              <a:t>One thing happens at a time</a:t>
            </a:r>
            <a:endParaRPr lang="en-US" sz="2000" dirty="0"/>
          </a:p>
          <a:p>
            <a:pPr>
              <a:defRPr/>
            </a:pPr>
            <a:r>
              <a:rPr lang="en-US" dirty="0"/>
              <a:t>What if we want to implement algorithms with multiple “processors”</a:t>
            </a:r>
          </a:p>
          <a:p>
            <a:pPr lvl="1">
              <a:defRPr/>
            </a:pPr>
            <a:r>
              <a:rPr lang="en-US" dirty="0"/>
              <a:t>How do we model parallel computing</a:t>
            </a:r>
          </a:p>
          <a:p>
            <a:pPr lvl="1">
              <a:defRPr/>
            </a:pPr>
            <a:r>
              <a:rPr lang="en-US" dirty="0"/>
              <a:t>How do we program parallel computers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67036-E25F-40C4-61F4-8C16C311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11/14/2022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E0452-ED27-5B58-31E8-868F8A3F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C84EB-DA06-B3D2-348A-21E34C95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37962</TotalTime>
  <Words>2626</Words>
  <Application>Microsoft Office PowerPoint</Application>
  <PresentationFormat>On-screen Show (4:3)</PresentationFormat>
  <Paragraphs>593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Wingdings</vt:lpstr>
      <vt:lpstr>Office Theme</vt:lpstr>
      <vt:lpstr>CSE 332: Data Structures and Parallelism</vt:lpstr>
      <vt:lpstr>Course Schedule</vt:lpstr>
      <vt:lpstr>Announcements  </vt:lpstr>
      <vt:lpstr>Sequential Summation</vt:lpstr>
      <vt:lpstr>Parallel Sum</vt:lpstr>
      <vt:lpstr>Parallel Sum</vt:lpstr>
      <vt:lpstr>Parallel Sum</vt:lpstr>
      <vt:lpstr>Parallel Sum</vt:lpstr>
      <vt:lpstr>Parallel Algorithms</vt:lpstr>
      <vt:lpstr>Parallel Computation</vt:lpstr>
      <vt:lpstr>Who Implements Parallelism</vt:lpstr>
      <vt:lpstr>Parallelism vs. Concurrency</vt:lpstr>
      <vt:lpstr>Shared Memory with Threads</vt:lpstr>
      <vt:lpstr>Old Story: one call stack, one pc </vt:lpstr>
      <vt:lpstr>New Story: Shared Memory with Threads </vt:lpstr>
      <vt:lpstr>Other models</vt:lpstr>
      <vt:lpstr>Our Needs</vt:lpstr>
      <vt:lpstr>Threads vs. Processors</vt:lpstr>
      <vt:lpstr>Threads vs. Processors</vt:lpstr>
      <vt:lpstr>Fork-Join Parallelism</vt:lpstr>
      <vt:lpstr>Sum with Threads</vt:lpstr>
      <vt:lpstr>Part 1: define thread class</vt:lpstr>
      <vt:lpstr>Part 2:  sum routine</vt:lpstr>
      <vt:lpstr>Parameterizing by number of threads</vt:lpstr>
      <vt:lpstr>Recall:  Parallel Sum</vt:lpstr>
      <vt:lpstr>Code looks something like this (using Java Threads)</vt:lpstr>
      <vt:lpstr>PowerPoint Presentation</vt:lpstr>
      <vt:lpstr>Divide-and-conquer</vt:lpstr>
      <vt:lpstr>Thread Overhead</vt:lpstr>
      <vt:lpstr>Half the threads!</vt:lpstr>
      <vt:lpstr>Better Java Thread Library</vt:lpstr>
      <vt:lpstr>Different terms, same basic idea</vt:lpstr>
      <vt:lpstr>Fork Join Framework Version: (missing imports)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</dc:title>
  <dc:creator>Richard Anderson</dc:creator>
  <cp:lastModifiedBy>Richard Anderson</cp:lastModifiedBy>
  <cp:revision>417</cp:revision>
  <cp:lastPrinted>2014-01-05T21:20:15Z</cp:lastPrinted>
  <dcterms:created xsi:type="dcterms:W3CDTF">2002-03-26T00:11:56Z</dcterms:created>
  <dcterms:modified xsi:type="dcterms:W3CDTF">2022-11-14T18:29:21Z</dcterms:modified>
</cp:coreProperties>
</file>