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6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7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8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9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10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11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12.xml" ContentType="application/vnd.openxmlformats-officedocument.presentationml.notesSlide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notesSlides/notesSlide13.xml" ContentType="application/vnd.openxmlformats-officedocument.presentationml.notesSlide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notesSlides/notesSlide14.xml" ContentType="application/vnd.openxmlformats-officedocument.presentationml.notesSlide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notesSlides/notesSlide15.xml" ContentType="application/vnd.openxmlformats-officedocument.presentationml.notesSlide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notesSlides/notesSlide16.xml" ContentType="application/vnd.openxmlformats-officedocument.presentationml.notesSlide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notesSlides/notesSlide17.xml" ContentType="application/vnd.openxmlformats-officedocument.presentationml.notesSlide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notesSlides/notesSlide18.xml" ContentType="application/vnd.openxmlformats-officedocument.presentationml.notesSlide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notesSlides/notesSlide19.xml" ContentType="application/vnd.openxmlformats-officedocument.presentationml.notesSlide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notesSlides/notesSlide20.xml" ContentType="application/vnd.openxmlformats-officedocument.presentationml.notesSlide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notesSlides/notesSlide21.xml" ContentType="application/vnd.openxmlformats-officedocument.presentationml.notesSlide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notesSlides/notesSlide22.xml" ContentType="application/vnd.openxmlformats-officedocument.presentationml.notesSlide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43"/>
  </p:notesMasterIdLst>
  <p:handoutMasterIdLst>
    <p:handoutMasterId r:id="rId44"/>
  </p:handoutMasterIdLst>
  <p:sldIdLst>
    <p:sldId id="256" r:id="rId2"/>
    <p:sldId id="536" r:id="rId3"/>
    <p:sldId id="568" r:id="rId4"/>
    <p:sldId id="563" r:id="rId5"/>
    <p:sldId id="564" r:id="rId6"/>
    <p:sldId id="565" r:id="rId7"/>
    <p:sldId id="566" r:id="rId8"/>
    <p:sldId id="567" r:id="rId9"/>
    <p:sldId id="569" r:id="rId10"/>
    <p:sldId id="479" r:id="rId11"/>
    <p:sldId id="482" r:id="rId12"/>
    <p:sldId id="483" r:id="rId13"/>
    <p:sldId id="401" r:id="rId14"/>
    <p:sldId id="497" r:id="rId15"/>
    <p:sldId id="498" r:id="rId16"/>
    <p:sldId id="502" r:id="rId17"/>
    <p:sldId id="573" r:id="rId18"/>
    <p:sldId id="515" r:id="rId19"/>
    <p:sldId id="570" r:id="rId20"/>
    <p:sldId id="517" r:id="rId21"/>
    <p:sldId id="540" r:id="rId22"/>
    <p:sldId id="541" r:id="rId23"/>
    <p:sldId id="542" r:id="rId24"/>
    <p:sldId id="574" r:id="rId25"/>
    <p:sldId id="571" r:id="rId26"/>
    <p:sldId id="575" r:id="rId27"/>
    <p:sldId id="572" r:id="rId28"/>
    <p:sldId id="551" r:id="rId29"/>
    <p:sldId id="553" r:id="rId30"/>
    <p:sldId id="519" r:id="rId31"/>
    <p:sldId id="520" r:id="rId32"/>
    <p:sldId id="521" r:id="rId33"/>
    <p:sldId id="522" r:id="rId34"/>
    <p:sldId id="558" r:id="rId35"/>
    <p:sldId id="525" r:id="rId36"/>
    <p:sldId id="529" r:id="rId37"/>
    <p:sldId id="538" r:id="rId38"/>
    <p:sldId id="559" r:id="rId39"/>
    <p:sldId id="561" r:id="rId40"/>
    <p:sldId id="562" r:id="rId41"/>
    <p:sldId id="539" r:id="rId42"/>
  </p:sldIdLst>
  <p:sldSz cx="9144000" cy="6858000" type="screen4x3"/>
  <p:notesSz cx="6985000" cy="9283700"/>
  <p:custDataLst>
    <p:tags r:id="rId45"/>
  </p:custDataLst>
  <p:defaultTextStyle>
    <a:defPPr>
      <a:defRPr lang="en-US"/>
    </a:defPPr>
    <a:lvl1pPr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78461B-FBD5-4A19-86A8-F42720235FC7}" v="9" dt="2022-04-24T02:23:44.5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5" autoAdjust="0"/>
    <p:restoredTop sz="80512" autoAdjust="0"/>
  </p:normalViewPr>
  <p:slideViewPr>
    <p:cSldViewPr>
      <p:cViewPr varScale="1">
        <p:scale>
          <a:sx n="113" d="100"/>
          <a:sy n="113" d="100"/>
        </p:scale>
        <p:origin x="39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notesViewPr>
    <p:cSldViewPr>
      <p:cViewPr varScale="1">
        <p:scale>
          <a:sx n="88" d="100"/>
          <a:sy n="88" d="100"/>
        </p:scale>
        <p:origin x="-1926" y="-102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microsoft.com/office/2016/11/relationships/changesInfo" Target="changesInfos/changesInfo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0876A473-90E0-4E11-9B68-9567F0F82FC6}"/>
    <pc:docChg chg="undo custSel modSld">
      <pc:chgData name="Richard Anderson" userId="4654cc452026b74c" providerId="LiveId" clId="{0876A473-90E0-4E11-9B68-9567F0F82FC6}" dt="2022-04-15T06:11:22.766" v="826" actId="20577"/>
      <pc:docMkLst>
        <pc:docMk/>
      </pc:docMkLst>
      <pc:sldChg chg="modSp mod">
        <pc:chgData name="Richard Anderson" userId="4654cc452026b74c" providerId="LiveId" clId="{0876A473-90E0-4E11-9B68-9567F0F82FC6}" dt="2022-04-15T05:50:25.011" v="196" actId="20577"/>
        <pc:sldMkLst>
          <pc:docMk/>
          <pc:sldMk cId="143567446" sldId="536"/>
        </pc:sldMkLst>
        <pc:spChg chg="mod">
          <ac:chgData name="Richard Anderson" userId="4654cc452026b74c" providerId="LiveId" clId="{0876A473-90E0-4E11-9B68-9567F0F82FC6}" dt="2022-04-15T05:50:25.011" v="196" actId="20577"/>
          <ac:spMkLst>
            <pc:docMk/>
            <pc:sldMk cId="143567446" sldId="536"/>
            <ac:spMk id="3076" creationId="{00000000-0000-0000-0000-000000000000}"/>
          </ac:spMkLst>
        </pc:spChg>
      </pc:sldChg>
      <pc:sldChg chg="addSp delSp modSp mod">
        <pc:chgData name="Richard Anderson" userId="4654cc452026b74c" providerId="LiveId" clId="{0876A473-90E0-4E11-9B68-9567F0F82FC6}" dt="2022-04-15T06:10:53.635" v="825" actId="21"/>
        <pc:sldMkLst>
          <pc:docMk/>
          <pc:sldMk cId="320525666" sldId="578"/>
        </pc:sldMkLst>
        <pc:spChg chg="del">
          <ac:chgData name="Richard Anderson" userId="4654cc452026b74c" providerId="LiveId" clId="{0876A473-90E0-4E11-9B68-9567F0F82FC6}" dt="2022-04-15T06:10:53.635" v="825" actId="21"/>
          <ac:spMkLst>
            <pc:docMk/>
            <pc:sldMk cId="320525666" sldId="578"/>
            <ac:spMk id="2" creationId="{00000000-0000-0000-0000-000000000000}"/>
          </ac:spMkLst>
        </pc:spChg>
        <pc:spChg chg="add mod">
          <ac:chgData name="Richard Anderson" userId="4654cc452026b74c" providerId="LiveId" clId="{0876A473-90E0-4E11-9B68-9567F0F82FC6}" dt="2022-04-15T06:10:53.635" v="825" actId="21"/>
          <ac:spMkLst>
            <pc:docMk/>
            <pc:sldMk cId="320525666" sldId="578"/>
            <ac:spMk id="5" creationId="{235C69FE-71DE-4876-A0B2-73FE43F4820C}"/>
          </ac:spMkLst>
        </pc:spChg>
      </pc:sldChg>
      <pc:sldChg chg="modSp mod">
        <pc:chgData name="Richard Anderson" userId="4654cc452026b74c" providerId="LiveId" clId="{0876A473-90E0-4E11-9B68-9567F0F82FC6}" dt="2022-04-15T06:11:22.766" v="826" actId="20577"/>
        <pc:sldMkLst>
          <pc:docMk/>
          <pc:sldMk cId="4016883734" sldId="583"/>
        </pc:sldMkLst>
        <pc:spChg chg="mod">
          <ac:chgData name="Richard Anderson" userId="4654cc452026b74c" providerId="LiveId" clId="{0876A473-90E0-4E11-9B68-9567F0F82FC6}" dt="2022-04-15T06:11:22.766" v="826" actId="20577"/>
          <ac:spMkLst>
            <pc:docMk/>
            <pc:sldMk cId="4016883734" sldId="583"/>
            <ac:spMk id="2" creationId="{00000000-0000-0000-0000-000000000000}"/>
          </ac:spMkLst>
        </pc:spChg>
      </pc:sldChg>
      <pc:sldChg chg="addSp delSp modSp mod">
        <pc:chgData name="Richard Anderson" userId="4654cc452026b74c" providerId="LiveId" clId="{0876A473-90E0-4E11-9B68-9567F0F82FC6}" dt="2022-04-15T06:09:30.355" v="824" actId="1582"/>
        <pc:sldMkLst>
          <pc:docMk/>
          <pc:sldMk cId="3491713719" sldId="584"/>
        </pc:sldMkLst>
        <pc:spChg chg="mod">
          <ac:chgData name="Richard Anderson" userId="4654cc452026b74c" providerId="LiveId" clId="{0876A473-90E0-4E11-9B68-9567F0F82FC6}" dt="2022-04-15T06:03:24.740" v="787" actId="1076"/>
          <ac:spMkLst>
            <pc:docMk/>
            <pc:sldMk cId="3491713719" sldId="584"/>
            <ac:spMk id="2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5:56:37.739" v="211" actId="20577"/>
          <ac:spMkLst>
            <pc:docMk/>
            <pc:sldMk cId="3491713719" sldId="584"/>
            <ac:spMk id="3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1:25.314" v="728" actId="1076"/>
          <ac:spMkLst>
            <pc:docMk/>
            <pc:sldMk cId="3491713719" sldId="584"/>
            <ac:spMk id="5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7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9" creationId="{00000000-0000-0000-0000-000000000000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0" creationId="{52E22518-6F72-4CE0-B09A-0C1B635B4EF1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1" creationId="{9F586666-F42B-41CA-9666-C659AEA6D82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2" creationId="{4AF76EE8-283C-40B7-9851-12EBBC6D19F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3" creationId="{922ABCEC-E7CD-49E5-9FE5-2E02DF1B0AE7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4" creationId="{79DB2A1D-1F60-4933-8544-BD24F942ED94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5" creationId="{3ED0B97C-2033-4B5B-AC6B-C84BF70914D2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6" creationId="{F4965471-6EDB-447B-A934-1A10CFF80F10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7" creationId="{618047FC-8CB2-4F9B-BC11-C39305628758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8" creationId="{EB7471B2-F6A0-414E-BAE0-A4669A3E7A5D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9" creationId="{01DE9B29-ABFD-438A-A242-85E6AA31412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0" creationId="{3AA6AAD6-69AE-45B5-958D-94FDFEC01E4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1" creationId="{D01A6CFE-E7C5-4601-98EF-21E34BC7648B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2" creationId="{DB02FA65-52B7-4F78-8C3F-29C33953307C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3" creationId="{542561B8-7AF5-4E1F-8DE6-0F454030BC5F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4" creationId="{BA946478-F840-4144-9A53-38ACB72A333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5" creationId="{87B722E5-78C6-4A47-9E3F-27B7418A960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6" creationId="{05BFA69E-EB59-41B4-987A-D967D91C2F42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7" creationId="{F1AA3BBD-1BB0-41D6-8421-DE55BB4B933C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8" creationId="{72BBBFE2-426D-46DA-8261-677A0C7C216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9" creationId="{EB6959BD-8877-4013-B7DA-228652E82CA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0" creationId="{5369EA41-FC36-431E-946A-FB74A438754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1" creationId="{60B4428F-52F2-4393-81FB-83DD1E3A9157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2" creationId="{32CCB6BC-94E7-4BAD-984A-6F12591F4706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5" creationId="{4A3CD09A-3AA9-4FB0-93A3-04752F2F723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6" creationId="{FB17C66C-4372-4D54-9D89-D9B7D25A209F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7" creationId="{BDC36D72-C966-467D-AE26-FEA7AC28990C}"/>
          </ac:spMkLst>
        </pc:sp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4" creationId="{C6C94D29-ABC2-4CDA-A628-43AD836F53B1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6" creationId="{5FDDDE79-AE36-4639-BEBF-20F9DB2A2EF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8" creationId="{2CE59D43-4638-4744-A5F0-5CAA29F142E7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0" creationId="{858E21BA-12BE-4126-9498-7E64FDA5B21F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2" creationId="{D0DE2DBB-DEF9-41D5-814A-40155CBBDEE2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4" creationId="{330AEA09-07C3-4A47-8FD1-AECAE5631997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6" creationId="{715C3FB3-C245-4991-BAFF-24A67FDC2725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8" creationId="{8884E009-3693-44EF-90FC-51564FB94BAC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0" creationId="{C99FBA3C-9302-4409-8B1F-E72E53F2BB46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2" creationId="{24E43D81-6427-4228-A92B-607FF0695054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4" creationId="{60D86316-0DF4-41BF-A3B9-1D5E9DADB9C5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6" creationId="{F4746398-7C81-4CC7-B2CA-8D056723C8B0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8" creationId="{989FD670-62A0-443F-A9C5-0337A9D96EF3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0" creationId="{25B8B8C1-8CB7-4E0F-90BB-F3EC8D20ADEF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2" creationId="{A6F960C9-8D42-40C6-9E00-15E4F200BA73}"/>
          </ac:cxnSpMkLst>
        </pc:cxnChg>
        <pc:cxnChg chg="add del mod">
          <ac:chgData name="Richard Anderson" userId="4654cc452026b74c" providerId="LiveId" clId="{0876A473-90E0-4E11-9B68-9567F0F82FC6}" dt="2022-04-15T06:05:31.155" v="800" actId="21"/>
          <ac:cxnSpMkLst>
            <pc:docMk/>
            <pc:sldMk cId="3491713719" sldId="584"/>
            <ac:cxnSpMk id="64" creationId="{D87A9E64-6686-4C59-B8A5-BC92508BBA0E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6" creationId="{331CDAD9-18C0-4774-84E3-0F2D77953FBB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8" creationId="{C49C1861-E9B2-49F2-B509-499D7D27A3F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0" creationId="{21033755-5F98-4EEB-8DAA-99AB8257131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2" creationId="{26DA0CAA-C7C4-4F92-92C9-159C3BA4AEA2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4" creationId="{9085BF4A-3820-4DBF-8D25-7E0840FDC6B3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6" creationId="{0C6F6269-448F-4115-8258-01EDC59465B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8" creationId="{5DD8C694-53F3-416B-BB9D-9C103BFD938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0" creationId="{6539E3E9-9517-4647-A209-A91A0490F081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2" creationId="{F1F95CC0-B88E-4C32-951F-AA87B0C9834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4" creationId="{E39582A6-842F-405A-98D4-ABEDE486642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8" creationId="{89CF80AD-D5C4-4C98-8EFA-C39FD33EF570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9" creationId="{BD97574C-4FCC-482C-94E0-C016226ACAC4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91" creationId="{1C1A3E4A-47F6-4ED4-AB10-85183F120DEF}"/>
          </ac:cxnSpMkLst>
        </pc:cxnChg>
      </pc:sldChg>
    </pc:docChg>
  </pc:docChgLst>
  <pc:docChgLst>
    <pc:chgData name="Richard Anderson" userId="4654cc452026b74c" providerId="LiveId" clId="{9E78461B-FBD5-4A19-86A8-F42720235FC7}"/>
    <pc:docChg chg="undo custSel addSld delSld modSld">
      <pc:chgData name="Richard Anderson" userId="4654cc452026b74c" providerId="LiveId" clId="{9E78461B-FBD5-4A19-86A8-F42720235FC7}" dt="2022-04-24T20:45:06.943" v="1034" actId="2696"/>
      <pc:docMkLst>
        <pc:docMk/>
      </pc:docMkLst>
      <pc:sldChg chg="modSp mod">
        <pc:chgData name="Richard Anderson" userId="4654cc452026b74c" providerId="LiveId" clId="{9E78461B-FBD5-4A19-86A8-F42720235FC7}" dt="2022-04-24T01:34:08.401" v="30" actId="20577"/>
        <pc:sldMkLst>
          <pc:docMk/>
          <pc:sldMk cId="0" sldId="256"/>
        </pc:sldMkLst>
        <pc:spChg chg="mod">
          <ac:chgData name="Richard Anderson" userId="4654cc452026b74c" providerId="LiveId" clId="{9E78461B-FBD5-4A19-86A8-F42720235FC7}" dt="2022-04-24T01:34:08.401" v="30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3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5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6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7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8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9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0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1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2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3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5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6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7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8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9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0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1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2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3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5"/>
        </pc:sldMkLst>
      </pc:sldChg>
      <pc:sldChg chg="modSp mod">
        <pc:chgData name="Richard Anderson" userId="4654cc452026b74c" providerId="LiveId" clId="{9E78461B-FBD5-4A19-86A8-F42720235FC7}" dt="2022-04-24T01:57:18.656" v="38" actId="207"/>
        <pc:sldMkLst>
          <pc:docMk/>
          <pc:sldMk cId="0" sldId="401"/>
        </pc:sldMkLst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4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6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7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8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8.656" v="38" actId="207"/>
          <ac:spMkLst>
            <pc:docMk/>
            <pc:sldMk cId="0" sldId="401"/>
            <ac:spMk id="542729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30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31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32" creationId="{00000000-0000-0000-0000-000000000000}"/>
          </ac:spMkLst>
        </pc:spChg>
        <pc:cxnChg chg="mod">
          <ac:chgData name="Richard Anderson" userId="4654cc452026b74c" providerId="LiveId" clId="{9E78461B-FBD5-4A19-86A8-F42720235FC7}" dt="2022-04-24T01:57:18.656" v="38" actId="207"/>
          <ac:cxnSpMkLst>
            <pc:docMk/>
            <pc:sldMk cId="0" sldId="401"/>
            <ac:cxnSpMk id="14349" creationId="{00000000-0000-0000-0000-000000000000}"/>
          </ac:cxnSpMkLst>
        </pc:cxnChg>
        <pc:cxnChg chg="mod">
          <ac:chgData name="Richard Anderson" userId="4654cc452026b74c" providerId="LiveId" clId="{9E78461B-FBD5-4A19-86A8-F42720235FC7}" dt="2022-04-24T01:57:10.740" v="37" actId="207"/>
          <ac:cxnSpMkLst>
            <pc:docMk/>
            <pc:sldMk cId="0" sldId="401"/>
            <ac:cxnSpMk id="14350" creationId="{00000000-0000-0000-0000-000000000000}"/>
          </ac:cxnSpMkLst>
        </pc:cxnChg>
        <pc:cxnChg chg="mod">
          <ac:chgData name="Richard Anderson" userId="4654cc452026b74c" providerId="LiveId" clId="{9E78461B-FBD5-4A19-86A8-F42720235FC7}" dt="2022-04-24T01:57:10.740" v="37" actId="207"/>
          <ac:cxnSpMkLst>
            <pc:docMk/>
            <pc:sldMk cId="0" sldId="401"/>
            <ac:cxnSpMk id="14351" creationId="{00000000-0000-0000-0000-000000000000}"/>
          </ac:cxnSpMkLst>
        </pc:cxnChg>
        <pc:cxnChg chg="mod">
          <ac:chgData name="Richard Anderson" userId="4654cc452026b74c" providerId="LiveId" clId="{9E78461B-FBD5-4A19-86A8-F42720235FC7}" dt="2022-04-24T01:57:10.740" v="37" actId="207"/>
          <ac:cxnSpMkLst>
            <pc:docMk/>
            <pc:sldMk cId="0" sldId="401"/>
            <ac:cxnSpMk id="14352" creationId="{00000000-0000-0000-0000-000000000000}"/>
          </ac:cxnSpMkLst>
        </pc:cxnChg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406"/>
        </pc:sldMkLst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407"/>
        </pc:sldMkLst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408"/>
        </pc:sldMkLst>
      </pc:sldChg>
      <pc:sldChg chg="modSp del mod">
        <pc:chgData name="Richard Anderson" userId="4654cc452026b74c" providerId="LiveId" clId="{9E78461B-FBD5-4A19-86A8-F42720235FC7}" dt="2022-04-24T01:34:51.515" v="31" actId="2696"/>
        <pc:sldMkLst>
          <pc:docMk/>
          <pc:sldMk cId="0" sldId="467"/>
        </pc:sldMkLst>
        <pc:spChg chg="mod">
          <ac:chgData name="Richard Anderson" userId="4654cc452026b74c" providerId="LiveId" clId="{9E78461B-FBD5-4A19-86A8-F42720235FC7}" dt="2022-04-24T01:32:05.241" v="0" actId="27636"/>
          <ac:spMkLst>
            <pc:docMk/>
            <pc:sldMk cId="0" sldId="467"/>
            <ac:spMk id="2050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34:52.776" v="32" actId="2696"/>
        <pc:sldMkLst>
          <pc:docMk/>
          <pc:sldMk cId="0" sldId="468"/>
        </pc:sldMkLst>
      </pc:sldChg>
      <pc:sldChg chg="del">
        <pc:chgData name="Richard Anderson" userId="4654cc452026b74c" providerId="LiveId" clId="{9E78461B-FBD5-4A19-86A8-F42720235FC7}" dt="2022-04-24T01:53:19.066" v="34" actId="2696"/>
        <pc:sldMkLst>
          <pc:docMk/>
          <pc:sldMk cId="0" sldId="480"/>
        </pc:sldMkLst>
      </pc:sldChg>
      <pc:sldChg chg="del">
        <pc:chgData name="Richard Anderson" userId="4654cc452026b74c" providerId="LiveId" clId="{9E78461B-FBD5-4A19-86A8-F42720235FC7}" dt="2022-04-24T01:53:30.408" v="35" actId="2696"/>
        <pc:sldMkLst>
          <pc:docMk/>
          <pc:sldMk cId="0" sldId="481"/>
        </pc:sldMkLst>
      </pc:sldChg>
      <pc:sldChg chg="modSp mod">
        <pc:chgData name="Richard Anderson" userId="4654cc452026b74c" providerId="LiveId" clId="{9E78461B-FBD5-4A19-86A8-F42720235FC7}" dt="2022-04-24T01:32:05.273" v="1" actId="27636"/>
        <pc:sldMkLst>
          <pc:docMk/>
          <pc:sldMk cId="0" sldId="497"/>
        </pc:sldMkLst>
        <pc:spChg chg="mod">
          <ac:chgData name="Richard Anderson" userId="4654cc452026b74c" providerId="LiveId" clId="{9E78461B-FBD5-4A19-86A8-F42720235FC7}" dt="2022-04-24T01:32:05.273" v="1" actId="27636"/>
          <ac:spMkLst>
            <pc:docMk/>
            <pc:sldMk cId="0" sldId="497"/>
            <ac:spMk id="20484" creationId="{00000000-0000-0000-0000-000000000000}"/>
          </ac:spMkLst>
        </pc:spChg>
      </pc:sldChg>
      <pc:sldChg chg="delSp">
        <pc:chgData name="Richard Anderson" userId="4654cc452026b74c" providerId="LiveId" clId="{9E78461B-FBD5-4A19-86A8-F42720235FC7}" dt="2022-04-24T01:59:44.760" v="41" actId="21"/>
        <pc:sldMkLst>
          <pc:docMk/>
          <pc:sldMk cId="0" sldId="501"/>
        </pc:sldMkLst>
        <pc:spChg chg="del">
          <ac:chgData name="Richard Anderson" userId="4654cc452026b74c" providerId="LiveId" clId="{9E78461B-FBD5-4A19-86A8-F42720235FC7}" dt="2022-04-24T01:59:44.760" v="41" actId="21"/>
          <ac:spMkLst>
            <pc:docMk/>
            <pc:sldMk cId="0" sldId="501"/>
            <ac:spMk id="23557" creationId="{00000000-0000-0000-0000-000000000000}"/>
          </ac:spMkLst>
        </pc:spChg>
        <pc:spChg chg="del">
          <ac:chgData name="Richard Anderson" userId="4654cc452026b74c" providerId="LiveId" clId="{9E78461B-FBD5-4A19-86A8-F42720235FC7}" dt="2022-04-24T01:59:40.299" v="40" actId="21"/>
          <ac:spMkLst>
            <pc:docMk/>
            <pc:sldMk cId="0" sldId="501"/>
            <ac:spMk id="23561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504"/>
        </pc:sldMkLst>
      </pc:sldChg>
      <pc:sldChg chg="del">
        <pc:chgData name="Richard Anderson" userId="4654cc452026b74c" providerId="LiveId" clId="{9E78461B-FBD5-4A19-86A8-F42720235FC7}" dt="2022-04-24T02:03:28.930" v="340" actId="2696"/>
        <pc:sldMkLst>
          <pc:docMk/>
          <pc:sldMk cId="0" sldId="507"/>
        </pc:sldMkLst>
      </pc:sldChg>
      <pc:sldChg chg="del">
        <pc:chgData name="Richard Anderson" userId="4654cc452026b74c" providerId="LiveId" clId="{9E78461B-FBD5-4A19-86A8-F42720235FC7}" dt="2022-04-24T01:56:13.657" v="36" actId="2696"/>
        <pc:sldMkLst>
          <pc:docMk/>
          <pc:sldMk cId="0" sldId="514"/>
        </pc:sldMkLst>
      </pc:sldChg>
      <pc:sldChg chg="modSp mod">
        <pc:chgData name="Richard Anderson" userId="4654cc452026b74c" providerId="LiveId" clId="{9E78461B-FBD5-4A19-86A8-F42720235FC7}" dt="2022-04-24T20:39:54.564" v="1033" actId="20577"/>
        <pc:sldMkLst>
          <pc:docMk/>
          <pc:sldMk cId="0" sldId="515"/>
        </pc:sldMkLst>
        <pc:spChg chg="mod">
          <ac:chgData name="Richard Anderson" userId="4654cc452026b74c" providerId="LiveId" clId="{9E78461B-FBD5-4A19-86A8-F42720235FC7}" dt="2022-04-24T02:00:06.242" v="42" actId="20577"/>
          <ac:spMkLst>
            <pc:docMk/>
            <pc:sldMk cId="0" sldId="515"/>
            <ac:spMk id="24578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20:39:54.564" v="1033" actId="20577"/>
          <ac:spMkLst>
            <pc:docMk/>
            <pc:sldMk cId="0" sldId="515"/>
            <ac:spMk id="24579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03:10.731" v="339" actId="2696"/>
        <pc:sldMkLst>
          <pc:docMk/>
          <pc:sldMk cId="0" sldId="516"/>
        </pc:sldMkLst>
      </pc:sldChg>
      <pc:sldChg chg="modSp mod">
        <pc:chgData name="Richard Anderson" userId="4654cc452026b74c" providerId="LiveId" clId="{9E78461B-FBD5-4A19-86A8-F42720235FC7}" dt="2022-04-24T01:32:05.286" v="2" actId="27636"/>
        <pc:sldMkLst>
          <pc:docMk/>
          <pc:sldMk cId="0" sldId="517"/>
        </pc:sldMkLst>
        <pc:spChg chg="mod">
          <ac:chgData name="Richard Anderson" userId="4654cc452026b74c" providerId="LiveId" clId="{9E78461B-FBD5-4A19-86A8-F42720235FC7}" dt="2022-04-24T01:32:05.286" v="2" actId="27636"/>
          <ac:spMkLst>
            <pc:docMk/>
            <pc:sldMk cId="0" sldId="517"/>
            <ac:spMk id="27651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47:38.746" v="33" actId="2696"/>
        <pc:sldMkLst>
          <pc:docMk/>
          <pc:sldMk cId="0" sldId="518"/>
        </pc:sldMkLst>
      </pc:sldChg>
      <pc:sldChg chg="modSp mod">
        <pc:chgData name="Richard Anderson" userId="4654cc452026b74c" providerId="LiveId" clId="{9E78461B-FBD5-4A19-86A8-F42720235FC7}" dt="2022-04-24T02:08:18.264" v="349" actId="20577"/>
        <pc:sldMkLst>
          <pc:docMk/>
          <pc:sldMk cId="0" sldId="519"/>
        </pc:sldMkLst>
        <pc:spChg chg="mod">
          <ac:chgData name="Richard Anderson" userId="4654cc452026b74c" providerId="LiveId" clId="{9E78461B-FBD5-4A19-86A8-F42720235FC7}" dt="2022-04-24T02:08:18.264" v="349" actId="20577"/>
          <ac:spMkLst>
            <pc:docMk/>
            <pc:sldMk cId="0" sldId="519"/>
            <ac:spMk id="22532" creationId="{00000000-0000-0000-0000-000000000000}"/>
          </ac:spMkLst>
        </pc:spChg>
      </pc:sldChg>
      <pc:sldChg chg="delSp modSp mod">
        <pc:chgData name="Richard Anderson" userId="4654cc452026b74c" providerId="LiveId" clId="{9E78461B-FBD5-4A19-86A8-F42720235FC7}" dt="2022-04-24T02:08:59.578" v="353" actId="2711"/>
        <pc:sldMkLst>
          <pc:docMk/>
          <pc:sldMk cId="0" sldId="520"/>
        </pc:sldMkLst>
        <pc:spChg chg="mod">
          <ac:chgData name="Richard Anderson" userId="4654cc452026b74c" providerId="LiveId" clId="{9E78461B-FBD5-4A19-86A8-F42720235FC7}" dt="2022-04-24T02:08:45.931" v="352" actId="1076"/>
          <ac:spMkLst>
            <pc:docMk/>
            <pc:sldMk cId="0" sldId="520"/>
            <ac:spMk id="2355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569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58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01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4" creationId="{00000000-0000-0000-0000-000000000000}"/>
          </ac:spMkLst>
        </pc:spChg>
        <pc:spChg chg="del">
          <ac:chgData name="Richard Anderson" userId="4654cc452026b74c" providerId="LiveId" clId="{9E78461B-FBD5-4A19-86A8-F42720235FC7}" dt="2022-04-24T02:08:37.536" v="350" actId="21"/>
          <ac:spMkLst>
            <pc:docMk/>
            <pc:sldMk cId="0" sldId="520"/>
            <ac:spMk id="2361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7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8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9" creationId="{00000000-0000-0000-0000-000000000000}"/>
          </ac:spMkLst>
        </pc:spChg>
      </pc:sldChg>
      <pc:sldChg chg="modSp del mod chgLayout">
        <pc:chgData name="Richard Anderson" userId="4654cc452026b74c" providerId="LiveId" clId="{9E78461B-FBD5-4A19-86A8-F42720235FC7}" dt="2022-04-24T02:13:32.354" v="516" actId="2696"/>
        <pc:sldMkLst>
          <pc:docMk/>
          <pc:sldMk cId="0" sldId="523"/>
        </pc:sldMkLst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2" creationId="{2E4041F1-0A6D-40A9-B6B2-4980B1361C9A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3" creationId="{C4505EB4-F228-4F8C-8FEB-EC66AB21E4E8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4" creationId="{EBCF2242-6F25-49A5-A0BB-7723BD24B938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26627" creationId="{00000000-0000-0000-0000-000000000000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26628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13:52.241" v="517" actId="2696"/>
        <pc:sldMkLst>
          <pc:docMk/>
          <pc:sldMk cId="0" sldId="524"/>
        </pc:sldMkLst>
      </pc:sldChg>
      <pc:sldChg chg="modSp mod">
        <pc:chgData name="Richard Anderson" userId="4654cc452026b74c" providerId="LiveId" clId="{9E78461B-FBD5-4A19-86A8-F42720235FC7}" dt="2022-04-24T02:16:06.625" v="624" actId="20577"/>
        <pc:sldMkLst>
          <pc:docMk/>
          <pc:sldMk cId="0" sldId="525"/>
        </pc:sldMkLst>
        <pc:spChg chg="mod">
          <ac:chgData name="Richard Anderson" userId="4654cc452026b74c" providerId="LiveId" clId="{9E78461B-FBD5-4A19-86A8-F42720235FC7}" dt="2022-04-24T02:16:06.625" v="624" actId="20577"/>
          <ac:spMkLst>
            <pc:docMk/>
            <pc:sldMk cId="0" sldId="525"/>
            <ac:spMk id="28676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17:12.959" v="625" actId="2696"/>
        <pc:sldMkLst>
          <pc:docMk/>
          <pc:sldMk cId="0" sldId="526"/>
        </pc:sldMkLst>
      </pc:sldChg>
      <pc:sldChg chg="del">
        <pc:chgData name="Richard Anderson" userId="4654cc452026b74c" providerId="LiveId" clId="{9E78461B-FBD5-4A19-86A8-F42720235FC7}" dt="2022-04-24T02:17:12.959" v="625" actId="2696"/>
        <pc:sldMkLst>
          <pc:docMk/>
          <pc:sldMk cId="0" sldId="527"/>
        </pc:sldMkLst>
      </pc:sldChg>
      <pc:sldChg chg="del">
        <pc:chgData name="Richard Anderson" userId="4654cc452026b74c" providerId="LiveId" clId="{9E78461B-FBD5-4A19-86A8-F42720235FC7}" dt="2022-04-24T02:17:12.959" v="625" actId="2696"/>
        <pc:sldMkLst>
          <pc:docMk/>
          <pc:sldMk cId="0" sldId="528"/>
        </pc:sldMkLst>
      </pc:sldChg>
      <pc:sldChg chg="modSp del mod">
        <pc:chgData name="Richard Anderson" userId="4654cc452026b74c" providerId="LiveId" clId="{9E78461B-FBD5-4A19-86A8-F42720235FC7}" dt="2022-04-24T02:23:30.804" v="1027" actId="2696"/>
        <pc:sldMkLst>
          <pc:docMk/>
          <pc:sldMk cId="0" sldId="530"/>
        </pc:sldMkLst>
        <pc:spChg chg="mod">
          <ac:chgData name="Richard Anderson" userId="4654cc452026b74c" providerId="LiveId" clId="{9E78461B-FBD5-4A19-86A8-F42720235FC7}" dt="2022-04-24T01:33:23.674" v="5" actId="27636"/>
          <ac:spMkLst>
            <pc:docMk/>
            <pc:sldMk cId="0" sldId="530"/>
            <ac:spMk id="33795" creationId="{00000000-0000-0000-0000-000000000000}"/>
          </ac:spMkLst>
        </pc:spChg>
      </pc:sldChg>
      <pc:sldChg chg="modSp del mod">
        <pc:chgData name="Richard Anderson" userId="4654cc452026b74c" providerId="LiveId" clId="{9E78461B-FBD5-4A19-86A8-F42720235FC7}" dt="2022-04-24T02:23:30.804" v="1027" actId="2696"/>
        <pc:sldMkLst>
          <pc:docMk/>
          <pc:sldMk cId="0" sldId="531"/>
        </pc:sldMkLst>
        <pc:spChg chg="mod">
          <ac:chgData name="Richard Anderson" userId="4654cc452026b74c" providerId="LiveId" clId="{9E78461B-FBD5-4A19-86A8-F42720235FC7}" dt="2022-04-24T01:33:23.677" v="6" actId="27636"/>
          <ac:spMkLst>
            <pc:docMk/>
            <pc:sldMk cId="0" sldId="531"/>
            <ac:spMk id="34820" creationId="{00000000-0000-0000-0000-000000000000}"/>
          </ac:spMkLst>
        </pc:spChg>
      </pc:sldChg>
      <pc:sldChg chg="modSp del mod">
        <pc:chgData name="Richard Anderson" userId="4654cc452026b74c" providerId="LiveId" clId="{9E78461B-FBD5-4A19-86A8-F42720235FC7}" dt="2022-04-24T02:23:30.804" v="1027" actId="2696"/>
        <pc:sldMkLst>
          <pc:docMk/>
          <pc:sldMk cId="0" sldId="532"/>
        </pc:sldMkLst>
        <pc:spChg chg="mod">
          <ac:chgData name="Richard Anderson" userId="4654cc452026b74c" providerId="LiveId" clId="{9E78461B-FBD5-4A19-86A8-F42720235FC7}" dt="2022-04-24T01:33:23.679" v="7" actId="27636"/>
          <ac:spMkLst>
            <pc:docMk/>
            <pc:sldMk cId="0" sldId="532"/>
            <ac:spMk id="35843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3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4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5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7"/>
        </pc:sldMkLst>
      </pc:sldChg>
      <pc:sldChg chg="del">
        <pc:chgData name="Richard Anderson" userId="4654cc452026b74c" providerId="LiveId" clId="{9E78461B-FBD5-4A19-86A8-F42720235FC7}" dt="2022-04-24T02:23:37.172" v="1028" actId="2696"/>
        <pc:sldMkLst>
          <pc:docMk/>
          <pc:sldMk cId="3971431517" sldId="538"/>
        </pc:sldMkLst>
      </pc:sldChg>
      <pc:sldChg chg="modSp mod">
        <pc:chgData name="Richard Anderson" userId="4654cc452026b74c" providerId="LiveId" clId="{9E78461B-FBD5-4A19-86A8-F42720235FC7}" dt="2022-04-24T02:24:29.034" v="1029" actId="20577"/>
        <pc:sldMkLst>
          <pc:docMk/>
          <pc:sldMk cId="0" sldId="539"/>
        </pc:sldMkLst>
        <pc:spChg chg="mod">
          <ac:chgData name="Richard Anderson" userId="4654cc452026b74c" providerId="LiveId" clId="{9E78461B-FBD5-4A19-86A8-F42720235FC7}" dt="2022-04-24T02:24:29.034" v="1029" actId="20577"/>
          <ac:spMkLst>
            <pc:docMk/>
            <pc:sldMk cId="0" sldId="539"/>
            <ac:spMk id="43012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04:19.222" v="341" actId="2696"/>
        <pc:sldMkLst>
          <pc:docMk/>
          <pc:sldMk cId="0" sldId="544"/>
        </pc:sldMkLst>
      </pc:sldChg>
      <pc:sldChg chg="del">
        <pc:chgData name="Richard Anderson" userId="4654cc452026b74c" providerId="LiveId" clId="{9E78461B-FBD5-4A19-86A8-F42720235FC7}" dt="2022-04-24T02:04:19.222" v="341" actId="2696"/>
        <pc:sldMkLst>
          <pc:docMk/>
          <pc:sldMk cId="0" sldId="545"/>
        </pc:sldMkLst>
      </pc:sldChg>
      <pc:sldChg chg="del">
        <pc:chgData name="Richard Anderson" userId="4654cc452026b74c" providerId="LiveId" clId="{9E78461B-FBD5-4A19-86A8-F42720235FC7}" dt="2022-04-24T02:06:19.741" v="342" actId="2696"/>
        <pc:sldMkLst>
          <pc:docMk/>
          <pc:sldMk cId="0" sldId="546"/>
        </pc:sldMkLst>
      </pc:sldChg>
      <pc:sldChg chg="del">
        <pc:chgData name="Richard Anderson" userId="4654cc452026b74c" providerId="LiveId" clId="{9E78461B-FBD5-4A19-86A8-F42720235FC7}" dt="2022-04-24T02:06:21.483" v="343" actId="2696"/>
        <pc:sldMkLst>
          <pc:docMk/>
          <pc:sldMk cId="0" sldId="547"/>
        </pc:sldMkLst>
      </pc:sldChg>
      <pc:sldChg chg="del">
        <pc:chgData name="Richard Anderson" userId="4654cc452026b74c" providerId="LiveId" clId="{9E78461B-FBD5-4A19-86A8-F42720235FC7}" dt="2022-04-24T20:45:06.943" v="1034" actId="2696"/>
        <pc:sldMkLst>
          <pc:docMk/>
          <pc:sldMk cId="0" sldId="552"/>
        </pc:sldMkLst>
      </pc:sldChg>
      <pc:sldChg chg="modSp mod">
        <pc:chgData name="Richard Anderson" userId="4654cc452026b74c" providerId="LiveId" clId="{9E78461B-FBD5-4A19-86A8-F42720235FC7}" dt="2022-04-24T02:06:59.688" v="344" actId="20577"/>
        <pc:sldMkLst>
          <pc:docMk/>
          <pc:sldMk cId="0" sldId="553"/>
        </pc:sldMkLst>
        <pc:spChg chg="mod">
          <ac:chgData name="Richard Anderson" userId="4654cc452026b74c" providerId="LiveId" clId="{9E78461B-FBD5-4A19-86A8-F42720235FC7}" dt="2022-04-24T02:06:59.688" v="344" actId="20577"/>
          <ac:spMkLst>
            <pc:docMk/>
            <pc:sldMk cId="0" sldId="553"/>
            <ac:spMk id="43012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07:13.267" v="345" actId="2696"/>
        <pc:sldMkLst>
          <pc:docMk/>
          <pc:sldMk cId="0" sldId="554"/>
        </pc:sldMkLst>
      </pc:sldChg>
      <pc:sldChg chg="del">
        <pc:chgData name="Richard Anderson" userId="4654cc452026b74c" providerId="LiveId" clId="{9E78461B-FBD5-4A19-86A8-F42720235FC7}" dt="2022-04-24T02:07:14.606" v="346" actId="2696"/>
        <pc:sldMkLst>
          <pc:docMk/>
          <pc:sldMk cId="0" sldId="555"/>
        </pc:sldMkLst>
      </pc:sldChg>
      <pc:sldChg chg="del">
        <pc:chgData name="Richard Anderson" userId="4654cc452026b74c" providerId="LiveId" clId="{9E78461B-FBD5-4A19-86A8-F42720235FC7}" dt="2022-04-24T02:07:16.340" v="347" actId="2696"/>
        <pc:sldMkLst>
          <pc:docMk/>
          <pc:sldMk cId="0" sldId="556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57"/>
        </pc:sldMkLst>
      </pc:sldChg>
      <pc:sldChg chg="modSp new mod">
        <pc:chgData name="Richard Anderson" userId="4654cc452026b74c" providerId="LiveId" clId="{9E78461B-FBD5-4A19-86A8-F42720235FC7}" dt="2022-04-24T02:13:04.920" v="515" actId="20577"/>
        <pc:sldMkLst>
          <pc:docMk/>
          <pc:sldMk cId="1699598031" sldId="558"/>
        </pc:sldMkLst>
        <pc:spChg chg="mod">
          <ac:chgData name="Richard Anderson" userId="4654cc452026b74c" providerId="LiveId" clId="{9E78461B-FBD5-4A19-86A8-F42720235FC7}" dt="2022-04-24T02:11:09.758" v="374" actId="20577"/>
          <ac:spMkLst>
            <pc:docMk/>
            <pc:sldMk cId="1699598031" sldId="558"/>
            <ac:spMk id="2" creationId="{AB2CB289-9DF8-49B5-9280-E75268AE7F31}"/>
          </ac:spMkLst>
        </pc:spChg>
        <pc:spChg chg="mod">
          <ac:chgData name="Richard Anderson" userId="4654cc452026b74c" providerId="LiveId" clId="{9E78461B-FBD5-4A19-86A8-F42720235FC7}" dt="2022-04-24T02:13:04.920" v="515" actId="20577"/>
          <ac:spMkLst>
            <pc:docMk/>
            <pc:sldMk cId="1699598031" sldId="558"/>
            <ac:spMk id="3" creationId="{B36A4F83-392A-43E7-A5A4-4D0B0CA0A06C}"/>
          </ac:spMkLst>
        </pc:spChg>
      </pc:sldChg>
      <pc:sldChg chg="addSp delSp modSp new mod modClrScheme chgLayout">
        <pc:chgData name="Richard Anderson" userId="4654cc452026b74c" providerId="LiveId" clId="{9E78461B-FBD5-4A19-86A8-F42720235FC7}" dt="2022-04-24T02:19:27.629" v="692" actId="20577"/>
        <pc:sldMkLst>
          <pc:docMk/>
          <pc:sldMk cId="3191416610" sldId="559"/>
        </pc:sldMkLst>
        <pc:spChg chg="del 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2" creationId="{9E9056AA-DB6C-49C3-9C35-69B1C111531A}"/>
          </ac:spMkLst>
        </pc:spChg>
        <pc:spChg chg="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3" creationId="{0D4451FE-D378-4009-AC6F-2C841DBA9008}"/>
          </ac:spMkLst>
        </pc:spChg>
        <pc:spChg chg="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4" creationId="{4D1392B8-CAC2-4300-83B3-3E0A84CC3B29}"/>
          </ac:spMkLst>
        </pc:spChg>
        <pc:spChg chg="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5" creationId="{D7EAB621-CA0F-4D42-8DDA-A6DE0ABD80E1}"/>
          </ac:spMkLst>
        </pc:spChg>
        <pc:spChg chg="add mod ord">
          <ac:chgData name="Richard Anderson" userId="4654cc452026b74c" providerId="LiveId" clId="{9E78461B-FBD5-4A19-86A8-F42720235FC7}" dt="2022-04-24T02:18:34.429" v="651" actId="20577"/>
          <ac:spMkLst>
            <pc:docMk/>
            <pc:sldMk cId="3191416610" sldId="559"/>
            <ac:spMk id="6" creationId="{558C72CB-0FA4-4F66-8ED0-5A0D028EAA4E}"/>
          </ac:spMkLst>
        </pc:spChg>
        <pc:spChg chg="add mod ord">
          <ac:chgData name="Richard Anderson" userId="4654cc452026b74c" providerId="LiveId" clId="{9E78461B-FBD5-4A19-86A8-F42720235FC7}" dt="2022-04-24T02:19:27.629" v="692" actId="20577"/>
          <ac:spMkLst>
            <pc:docMk/>
            <pc:sldMk cId="3191416610" sldId="559"/>
            <ac:spMk id="7" creationId="{EC201831-D17C-48E5-802A-E13B31AA8918}"/>
          </ac:spMkLst>
        </pc:spChg>
      </pc:sldChg>
      <pc:sldChg chg="new del">
        <pc:chgData name="Richard Anderson" userId="4654cc452026b74c" providerId="LiveId" clId="{9E78461B-FBD5-4A19-86A8-F42720235FC7}" dt="2022-04-24T02:23:30.804" v="1027" actId="2696"/>
        <pc:sldMkLst>
          <pc:docMk/>
          <pc:sldMk cId="1074326919" sldId="560"/>
        </pc:sldMkLst>
      </pc:sldChg>
      <pc:sldChg chg="modSp new mod">
        <pc:chgData name="Richard Anderson" userId="4654cc452026b74c" providerId="LiveId" clId="{9E78461B-FBD5-4A19-86A8-F42720235FC7}" dt="2022-04-24T02:21:33.668" v="864" actId="20577"/>
        <pc:sldMkLst>
          <pc:docMk/>
          <pc:sldMk cId="2789720979" sldId="561"/>
        </pc:sldMkLst>
        <pc:spChg chg="mod">
          <ac:chgData name="Richard Anderson" userId="4654cc452026b74c" providerId="LiveId" clId="{9E78461B-FBD5-4A19-86A8-F42720235FC7}" dt="2022-04-24T02:20:17.589" v="734" actId="20577"/>
          <ac:spMkLst>
            <pc:docMk/>
            <pc:sldMk cId="2789720979" sldId="561"/>
            <ac:spMk id="2" creationId="{F58DC6B1-6286-4FFF-B1D0-89F32506B037}"/>
          </ac:spMkLst>
        </pc:spChg>
        <pc:spChg chg="mod">
          <ac:chgData name="Richard Anderson" userId="4654cc452026b74c" providerId="LiveId" clId="{9E78461B-FBD5-4A19-86A8-F42720235FC7}" dt="2022-04-24T02:21:33.668" v="864" actId="20577"/>
          <ac:spMkLst>
            <pc:docMk/>
            <pc:sldMk cId="2789720979" sldId="561"/>
            <ac:spMk id="3" creationId="{AA2299C3-4802-4FAD-B97D-DAAB01D627FE}"/>
          </ac:spMkLst>
        </pc:spChg>
      </pc:sldChg>
      <pc:sldChg chg="modSp new mod">
        <pc:chgData name="Richard Anderson" userId="4654cc452026b74c" providerId="LiveId" clId="{9E78461B-FBD5-4A19-86A8-F42720235FC7}" dt="2022-04-24T02:23:02.064" v="1026" actId="20577"/>
        <pc:sldMkLst>
          <pc:docMk/>
          <pc:sldMk cId="3941309977" sldId="562"/>
        </pc:sldMkLst>
        <pc:spChg chg="mod">
          <ac:chgData name="Richard Anderson" userId="4654cc452026b74c" providerId="LiveId" clId="{9E78461B-FBD5-4A19-86A8-F42720235FC7}" dt="2022-04-24T02:21:52.491" v="889" actId="20577"/>
          <ac:spMkLst>
            <pc:docMk/>
            <pc:sldMk cId="3941309977" sldId="562"/>
            <ac:spMk id="2" creationId="{6B6AC7F3-52DB-4514-8CA5-674BA6E7D8CF}"/>
          </ac:spMkLst>
        </pc:spChg>
        <pc:spChg chg="mod">
          <ac:chgData name="Richard Anderson" userId="4654cc452026b74c" providerId="LiveId" clId="{9E78461B-FBD5-4A19-86A8-F42720235FC7}" dt="2022-04-24T02:23:02.064" v="1026" actId="20577"/>
          <ac:spMkLst>
            <pc:docMk/>
            <pc:sldMk cId="3941309977" sldId="562"/>
            <ac:spMk id="3" creationId="{E2A1A395-5499-48FC-95C4-DF59DFE8624B}"/>
          </ac:spMkLst>
        </pc:spChg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960635679" sldId="577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320525666" sldId="578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2561805233" sldId="579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1286804556" sldId="580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4151914186" sldId="581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689306671" sldId="582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3491713719" sldId="58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3995642741" sldId="585"/>
        </pc:sldMkLst>
      </pc:sldChg>
    </pc:docChg>
  </pc:docChgLst>
  <pc:docChgLst>
    <pc:chgData name="Richard Anderson" userId="4654cc452026b74c" providerId="LiveId" clId="{7340AC6B-96F3-4AC9-8785-979827C0250D}"/>
    <pc:docChg chg="undo custSel delSld modSld">
      <pc:chgData name="Richard Anderson" userId="4654cc452026b74c" providerId="LiveId" clId="{7340AC6B-96F3-4AC9-8785-979827C0250D}" dt="2022-04-17T23:33:25.475" v="60" actId="1076"/>
      <pc:docMkLst>
        <pc:docMk/>
      </pc:docMkLst>
      <pc:sldChg chg="delSp modSp mod">
        <pc:chgData name="Richard Anderson" userId="4654cc452026b74c" providerId="LiveId" clId="{7340AC6B-96F3-4AC9-8785-979827C0250D}" dt="2022-04-17T19:34:28.503" v="11" actId="20577"/>
        <pc:sldMkLst>
          <pc:docMk/>
          <pc:sldMk cId="0" sldId="256"/>
        </pc:sldMkLst>
        <pc:spChg chg="del mod">
          <ac:chgData name="Richard Anderson" userId="4654cc452026b74c" providerId="LiveId" clId="{7340AC6B-96F3-4AC9-8785-979827C0250D}" dt="2022-04-17T19:34:14.391" v="1" actId="21"/>
          <ac:spMkLst>
            <pc:docMk/>
            <pc:sldMk cId="0" sldId="256"/>
            <ac:spMk id="5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19:34:28.503" v="1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63"/>
        </pc:sldMkLst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64"/>
        </pc:sldMkLst>
      </pc:sldChg>
      <pc:sldChg chg="delSp modSp del mod">
        <pc:chgData name="Richard Anderson" userId="4654cc452026b74c" providerId="LiveId" clId="{7340AC6B-96F3-4AC9-8785-979827C0250D}" dt="2022-04-17T23:33:25.475" v="60" actId="1076"/>
        <pc:sldMkLst>
          <pc:docMk/>
          <pc:sldMk cId="0" sldId="265"/>
        </pc:sldMkLst>
        <pc:spChg chg="del">
          <ac:chgData name="Richard Anderson" userId="4654cc452026b74c" providerId="LiveId" clId="{7340AC6B-96F3-4AC9-8785-979827C0250D}" dt="2022-04-17T23:13:40.816" v="19" actId="21"/>
          <ac:spMkLst>
            <pc:docMk/>
            <pc:sldMk cId="0" sldId="265"/>
            <ac:spMk id="11266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32:47.343" v="57" actId="948"/>
          <ac:spMkLst>
            <pc:docMk/>
            <pc:sldMk cId="0" sldId="265"/>
            <ac:spMk id="11316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32:59.796" v="58" actId="948"/>
          <ac:spMkLst>
            <pc:docMk/>
            <pc:sldMk cId="0" sldId="265"/>
            <ac:spMk id="11318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33:25.475" v="60" actId="1076"/>
          <ac:spMkLst>
            <pc:docMk/>
            <pc:sldMk cId="0" sldId="265"/>
            <ac:spMk id="11345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3:48.426" v="20" actId="21"/>
        <pc:sldMkLst>
          <pc:docMk/>
          <pc:sldMk cId="0" sldId="266"/>
        </pc:sldMkLst>
        <pc:spChg chg="del">
          <ac:chgData name="Richard Anderson" userId="4654cc452026b74c" providerId="LiveId" clId="{7340AC6B-96F3-4AC9-8785-979827C0250D}" dt="2022-04-17T23:13:48.426" v="20" actId="21"/>
          <ac:spMkLst>
            <pc:docMk/>
            <pc:sldMk cId="0" sldId="266"/>
            <ac:spMk id="12290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4:09.690" v="22" actId="21"/>
        <pc:sldMkLst>
          <pc:docMk/>
          <pc:sldMk cId="0" sldId="267"/>
        </pc:sldMkLst>
        <pc:spChg chg="del">
          <ac:chgData name="Richard Anderson" userId="4654cc452026b74c" providerId="LiveId" clId="{7340AC6B-96F3-4AC9-8785-979827C0250D}" dt="2022-04-17T23:14:09.690" v="22" actId="21"/>
          <ac:spMkLst>
            <pc:docMk/>
            <pc:sldMk cId="0" sldId="267"/>
            <ac:spMk id="13314" creationId="{00000000-0000-0000-0000-000000000000}"/>
          </ac:spMkLst>
        </pc:spChg>
        <pc:spChg chg="del">
          <ac:chgData name="Richard Anderson" userId="4654cc452026b74c" providerId="LiveId" clId="{7340AC6B-96F3-4AC9-8785-979827C0250D}" dt="2022-04-17T23:14:03.621" v="21" actId="21"/>
          <ac:spMkLst>
            <pc:docMk/>
            <pc:sldMk cId="0" sldId="267"/>
            <ac:spMk id="13315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4:30.694" v="23" actId="21"/>
        <pc:sldMkLst>
          <pc:docMk/>
          <pc:sldMk cId="0" sldId="268"/>
        </pc:sldMkLst>
        <pc:spChg chg="del">
          <ac:chgData name="Richard Anderson" userId="4654cc452026b74c" providerId="LiveId" clId="{7340AC6B-96F3-4AC9-8785-979827C0250D}" dt="2022-04-17T23:14:30.694" v="23" actId="21"/>
          <ac:spMkLst>
            <pc:docMk/>
            <pc:sldMk cId="0" sldId="268"/>
            <ac:spMk id="14338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4:46.310" v="24" actId="21"/>
        <pc:sldMkLst>
          <pc:docMk/>
          <pc:sldMk cId="0" sldId="269"/>
        </pc:sldMkLst>
        <pc:spChg chg="del">
          <ac:chgData name="Richard Anderson" userId="4654cc452026b74c" providerId="LiveId" clId="{7340AC6B-96F3-4AC9-8785-979827C0250D}" dt="2022-04-17T23:14:46.310" v="24" actId="21"/>
          <ac:spMkLst>
            <pc:docMk/>
            <pc:sldMk cId="0" sldId="269"/>
            <ac:spMk id="1536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5:01.617" v="25" actId="21"/>
        <pc:sldMkLst>
          <pc:docMk/>
          <pc:sldMk cId="0" sldId="270"/>
        </pc:sldMkLst>
        <pc:spChg chg="del">
          <ac:chgData name="Richard Anderson" userId="4654cc452026b74c" providerId="LiveId" clId="{7340AC6B-96F3-4AC9-8785-979827C0250D}" dt="2022-04-17T23:15:01.617" v="25" actId="21"/>
          <ac:spMkLst>
            <pc:docMk/>
            <pc:sldMk cId="0" sldId="270"/>
            <ac:spMk id="16386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5:27.201" v="26" actId="21"/>
        <pc:sldMkLst>
          <pc:docMk/>
          <pc:sldMk cId="0" sldId="271"/>
        </pc:sldMkLst>
        <pc:spChg chg="del">
          <ac:chgData name="Richard Anderson" userId="4654cc452026b74c" providerId="LiveId" clId="{7340AC6B-96F3-4AC9-8785-979827C0250D}" dt="2022-04-17T23:15:27.201" v="26" actId="21"/>
          <ac:spMkLst>
            <pc:docMk/>
            <pc:sldMk cId="0" sldId="271"/>
            <ac:spMk id="17410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5:37.905" v="27" actId="21"/>
        <pc:sldMkLst>
          <pc:docMk/>
          <pc:sldMk cId="0" sldId="272"/>
        </pc:sldMkLst>
        <pc:spChg chg="del">
          <ac:chgData name="Richard Anderson" userId="4654cc452026b74c" providerId="LiveId" clId="{7340AC6B-96F3-4AC9-8785-979827C0250D}" dt="2022-04-17T23:15:37.905" v="27" actId="21"/>
          <ac:spMkLst>
            <pc:docMk/>
            <pc:sldMk cId="0" sldId="272"/>
            <ac:spMk id="18434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6:06.361" v="28" actId="21"/>
        <pc:sldMkLst>
          <pc:docMk/>
          <pc:sldMk cId="0" sldId="273"/>
        </pc:sldMkLst>
        <pc:spChg chg="del">
          <ac:chgData name="Richard Anderson" userId="4654cc452026b74c" providerId="LiveId" clId="{7340AC6B-96F3-4AC9-8785-979827C0250D}" dt="2022-04-17T23:16:06.361" v="28" actId="21"/>
          <ac:spMkLst>
            <pc:docMk/>
            <pc:sldMk cId="0" sldId="273"/>
            <ac:spMk id="19458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6:45.598" v="29" actId="21"/>
        <pc:sldMkLst>
          <pc:docMk/>
          <pc:sldMk cId="0" sldId="274"/>
        </pc:sldMkLst>
        <pc:spChg chg="del">
          <ac:chgData name="Richard Anderson" userId="4654cc452026b74c" providerId="LiveId" clId="{7340AC6B-96F3-4AC9-8785-979827C0250D}" dt="2022-04-17T23:16:45.598" v="29" actId="21"/>
          <ac:spMkLst>
            <pc:docMk/>
            <pc:sldMk cId="0" sldId="274"/>
            <ac:spMk id="2048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26.768" v="30" actId="21"/>
        <pc:sldMkLst>
          <pc:docMk/>
          <pc:sldMk cId="0" sldId="275"/>
        </pc:sldMkLst>
        <pc:spChg chg="del">
          <ac:chgData name="Richard Anderson" userId="4654cc452026b74c" providerId="LiveId" clId="{7340AC6B-96F3-4AC9-8785-979827C0250D}" dt="2022-04-17T23:17:26.768" v="30" actId="21"/>
          <ac:spMkLst>
            <pc:docMk/>
            <pc:sldMk cId="0" sldId="275"/>
            <ac:spMk id="21506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35.784" v="31" actId="21"/>
        <pc:sldMkLst>
          <pc:docMk/>
          <pc:sldMk cId="0" sldId="276"/>
        </pc:sldMkLst>
        <pc:spChg chg="del">
          <ac:chgData name="Richard Anderson" userId="4654cc452026b74c" providerId="LiveId" clId="{7340AC6B-96F3-4AC9-8785-979827C0250D}" dt="2022-04-17T23:17:35.784" v="31" actId="21"/>
          <ac:spMkLst>
            <pc:docMk/>
            <pc:sldMk cId="0" sldId="276"/>
            <ac:spMk id="22530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41.486" v="32" actId="21"/>
        <pc:sldMkLst>
          <pc:docMk/>
          <pc:sldMk cId="0" sldId="277"/>
        </pc:sldMkLst>
        <pc:spChg chg="del">
          <ac:chgData name="Richard Anderson" userId="4654cc452026b74c" providerId="LiveId" clId="{7340AC6B-96F3-4AC9-8785-979827C0250D}" dt="2022-04-17T23:17:41.486" v="32" actId="21"/>
          <ac:spMkLst>
            <pc:docMk/>
            <pc:sldMk cId="0" sldId="277"/>
            <ac:spMk id="23554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47.066" v="33" actId="21"/>
        <pc:sldMkLst>
          <pc:docMk/>
          <pc:sldMk cId="0" sldId="278"/>
        </pc:sldMkLst>
        <pc:spChg chg="del">
          <ac:chgData name="Richard Anderson" userId="4654cc452026b74c" providerId="LiveId" clId="{7340AC6B-96F3-4AC9-8785-979827C0250D}" dt="2022-04-17T23:17:47.066" v="33" actId="21"/>
          <ac:spMkLst>
            <pc:docMk/>
            <pc:sldMk cId="0" sldId="278"/>
            <ac:spMk id="24578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56.308" v="34" actId="21"/>
        <pc:sldMkLst>
          <pc:docMk/>
          <pc:sldMk cId="0" sldId="279"/>
        </pc:sldMkLst>
        <pc:spChg chg="del">
          <ac:chgData name="Richard Anderson" userId="4654cc452026b74c" providerId="LiveId" clId="{7340AC6B-96F3-4AC9-8785-979827C0250D}" dt="2022-04-17T23:17:56.308" v="34" actId="21"/>
          <ac:spMkLst>
            <pc:docMk/>
            <pc:sldMk cId="0" sldId="279"/>
            <ac:spMk id="2560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8:05.562" v="35" actId="21"/>
        <pc:sldMkLst>
          <pc:docMk/>
          <pc:sldMk cId="0" sldId="280"/>
        </pc:sldMkLst>
        <pc:spChg chg="del">
          <ac:chgData name="Richard Anderson" userId="4654cc452026b74c" providerId="LiveId" clId="{7340AC6B-96F3-4AC9-8785-979827C0250D}" dt="2022-04-17T23:18:05.562" v="35" actId="21"/>
          <ac:spMkLst>
            <pc:docMk/>
            <pc:sldMk cId="0" sldId="280"/>
            <ac:spMk id="26626" creationId="{00000000-0000-0000-0000-000000000000}"/>
          </ac:spMkLst>
        </pc:spChg>
      </pc:sldChg>
      <pc:sldChg chg="delSp modSp del mod">
        <pc:chgData name="Richard Anderson" userId="4654cc452026b74c" providerId="LiveId" clId="{7340AC6B-96F3-4AC9-8785-979827C0250D}" dt="2022-04-17T23:18:26.815" v="36" actId="21"/>
        <pc:sldMkLst>
          <pc:docMk/>
          <pc:sldMk cId="0" sldId="281"/>
        </pc:sldMkLst>
        <pc:spChg chg="del">
          <ac:chgData name="Richard Anderson" userId="4654cc452026b74c" providerId="LiveId" clId="{7340AC6B-96F3-4AC9-8785-979827C0250D}" dt="2022-04-17T23:18:26.815" v="36" actId="21"/>
          <ac:spMkLst>
            <pc:docMk/>
            <pc:sldMk cId="0" sldId="281"/>
            <ac:spMk id="27650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12:59.334" v="18" actId="27636"/>
          <ac:spMkLst>
            <pc:docMk/>
            <pc:sldMk cId="0" sldId="281"/>
            <ac:spMk id="2765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22:52.256" v="37" actId="21"/>
        <pc:sldMkLst>
          <pc:docMk/>
          <pc:sldMk cId="0" sldId="282"/>
        </pc:sldMkLst>
        <pc:spChg chg="del">
          <ac:chgData name="Richard Anderson" userId="4654cc452026b74c" providerId="LiveId" clId="{7340AC6B-96F3-4AC9-8785-979827C0250D}" dt="2022-04-17T23:22:52.256" v="37" actId="21"/>
          <ac:spMkLst>
            <pc:docMk/>
            <pc:sldMk cId="0" sldId="282"/>
            <ac:spMk id="28674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23:03.383" v="38" actId="21"/>
        <pc:sldMkLst>
          <pc:docMk/>
          <pc:sldMk cId="0" sldId="283"/>
        </pc:sldMkLst>
        <pc:spChg chg="del">
          <ac:chgData name="Richard Anderson" userId="4654cc452026b74c" providerId="LiveId" clId="{7340AC6B-96F3-4AC9-8785-979827C0250D}" dt="2022-04-17T23:23:03.383" v="38" actId="21"/>
          <ac:spMkLst>
            <pc:docMk/>
            <pc:sldMk cId="0" sldId="283"/>
            <ac:spMk id="29698" creationId="{00000000-0000-0000-0000-000000000000}"/>
          </ac:spMkLst>
        </pc:spChg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84"/>
        </pc:sldMkLst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85"/>
        </pc:sldMkLst>
      </pc:sldChg>
      <pc:sldChg chg="modSp mod">
        <pc:chgData name="Richard Anderson" userId="4654cc452026b74c" providerId="LiveId" clId="{7340AC6B-96F3-4AC9-8785-979827C0250D}" dt="2022-04-17T19:34:52.624" v="12" actId="20577"/>
        <pc:sldMkLst>
          <pc:docMk/>
          <pc:sldMk cId="143567446" sldId="536"/>
        </pc:sldMkLst>
        <pc:spChg chg="mod">
          <ac:chgData name="Richard Anderson" userId="4654cc452026b74c" providerId="LiveId" clId="{7340AC6B-96F3-4AC9-8785-979827C0250D}" dt="2022-04-17T19:34:52.624" v="12" actId="20577"/>
          <ac:spMkLst>
            <pc:docMk/>
            <pc:sldMk cId="143567446" sldId="536"/>
            <ac:spMk id="3076" creationId="{00000000-0000-0000-0000-000000000000}"/>
          </ac:spMkLst>
        </pc:spChg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236569748" sldId="540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555451982" sldId="541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359519747" sldId="549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395568881" sldId="553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454174793" sldId="554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8388267" sldId="555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4115247546" sldId="556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491541333" sldId="557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481977582" sldId="558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808124841" sldId="561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841978865" sldId="563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4094447785" sldId="564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695807783" sldId="565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197373858" sldId="566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28599249" sldId="567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378163177" sldId="568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744985981" sldId="569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153101235" sldId="570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4206645733" sldId="571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632027680" sldId="573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302568794" sldId="575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292652632" sldId="576"/>
        </pc:sldMkLst>
      </pc:sldChg>
      <pc:sldChg chg="del">
        <pc:chgData name="Richard Anderson" userId="4654cc452026b74c" providerId="LiveId" clId="{7340AC6B-96F3-4AC9-8785-979827C0250D}" dt="2022-04-17T23:06:21.161" v="14" actId="2696"/>
        <pc:sldMkLst>
          <pc:docMk/>
          <pc:sldMk cId="4016883734" sldId="583"/>
        </pc:sldMkLst>
      </pc:sldChg>
      <pc:sldChg chg="delSp">
        <pc:chgData name="Richard Anderson" userId="4654cc452026b74c" providerId="LiveId" clId="{7340AC6B-96F3-4AC9-8785-979827C0250D}" dt="2022-04-17T23:24:13.044" v="39" actId="21"/>
        <pc:sldMkLst>
          <pc:docMk/>
          <pc:sldMk cId="3995642741" sldId="585"/>
        </pc:sldMkLst>
        <pc:spChg chg="del">
          <ac:chgData name="Richard Anderson" userId="4654cc452026b74c" providerId="LiveId" clId="{7340AC6B-96F3-4AC9-8785-979827C0250D}" dt="2022-04-17T23:24:13.044" v="39" actId="21"/>
          <ac:spMkLst>
            <pc:docMk/>
            <pc:sldMk cId="3995642741" sldId="585"/>
            <ac:spMk id="8194" creationId="{00000000-0000-0000-0000-000000000000}"/>
          </ac:spMkLst>
        </pc:spChg>
      </pc:sldChg>
    </pc:docChg>
  </pc:docChgLst>
  <pc:docChgLst>
    <pc:chgData name="Richard Anderson" userId="4654cc452026b74c" providerId="LiveId" clId="{28B0D75C-99BE-4A1C-8784-9F11BE7988EE}"/>
    <pc:docChg chg="custSel addSld delSld modSld">
      <pc:chgData name="Richard Anderson" userId="4654cc452026b74c" providerId="LiveId" clId="{28B0D75C-99BE-4A1C-8784-9F11BE7988EE}" dt="2022-04-03T18:44:17.762" v="1556" actId="20577"/>
      <pc:docMkLst>
        <pc:docMk/>
      </pc:docMkLst>
      <pc:sldChg chg="modSp mod">
        <pc:chgData name="Richard Anderson" userId="4654cc452026b74c" providerId="LiveId" clId="{28B0D75C-99BE-4A1C-8784-9F11BE7988EE}" dt="2022-04-02T22:44:10.284" v="17" actId="20577"/>
        <pc:sldMkLst>
          <pc:docMk/>
          <pc:sldMk cId="0" sldId="256"/>
        </pc:sldMkLst>
        <pc:spChg chg="mod">
          <ac:chgData name="Richard Anderson" userId="4654cc452026b74c" providerId="LiveId" clId="{28B0D75C-99BE-4A1C-8784-9F11BE7988EE}" dt="2022-04-02T22:44:10.284" v="17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6" actId="27636"/>
        <pc:sldMkLst>
          <pc:docMk/>
          <pc:sldMk cId="0" sldId="257"/>
        </pc:sldMkLst>
        <pc:spChg chg="mod">
          <ac:chgData name="Richard Anderson" userId="4654cc452026b74c" providerId="LiveId" clId="{28B0D75C-99BE-4A1C-8784-9F11BE7988EE}" dt="2022-04-03T17:45:58.481" v="1016" actId="27636"/>
          <ac:spMkLst>
            <pc:docMk/>
            <pc:sldMk cId="0" sldId="257"/>
            <ac:spMk id="21507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3:02.050" v="1542" actId="2696"/>
        <pc:sldMkLst>
          <pc:docMk/>
          <pc:sldMk cId="0" sldId="261"/>
        </pc:sldMkLst>
        <pc:spChg chg="mod">
          <ac:chgData name="Richard Anderson" userId="4654cc452026b74c" providerId="LiveId" clId="{28B0D75C-99BE-4A1C-8784-9F11BE7988EE}" dt="2022-04-03T17:45:58.450" v="1011" actId="27636"/>
          <ac:spMkLst>
            <pc:docMk/>
            <pc:sldMk cId="0" sldId="261"/>
            <ac:spMk id="13315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7" actId="27636"/>
        <pc:sldMkLst>
          <pc:docMk/>
          <pc:sldMk cId="0" sldId="263"/>
        </pc:sldMkLst>
        <pc:spChg chg="mod">
          <ac:chgData name="Richard Anderson" userId="4654cc452026b74c" providerId="LiveId" clId="{28B0D75C-99BE-4A1C-8784-9F11BE7988EE}" dt="2022-04-03T17:45:58.481" v="1017" actId="27636"/>
          <ac:spMkLst>
            <pc:docMk/>
            <pc:sldMk cId="0" sldId="263"/>
            <ac:spMk id="2253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66" v="1013" actId="27636"/>
        <pc:sldMkLst>
          <pc:docMk/>
          <pc:sldMk cId="0" sldId="266"/>
        </pc:sldMkLst>
        <pc:spChg chg="mod">
          <ac:chgData name="Richard Anderson" userId="4654cc452026b74c" providerId="LiveId" clId="{28B0D75C-99BE-4A1C-8784-9F11BE7988EE}" dt="2022-04-03T17:45:58.466" v="1013" actId="27636"/>
          <ac:spMkLst>
            <pc:docMk/>
            <pc:sldMk cId="0" sldId="266"/>
            <ac:spMk id="1741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66" v="1014" actId="27636"/>
        <pc:sldMkLst>
          <pc:docMk/>
          <pc:sldMk cId="0" sldId="267"/>
        </pc:sldMkLst>
        <pc:spChg chg="mod">
          <ac:chgData name="Richard Anderson" userId="4654cc452026b74c" providerId="LiveId" clId="{28B0D75C-99BE-4A1C-8784-9F11BE7988EE}" dt="2022-04-03T17:45:58.466" v="1014" actId="27636"/>
          <ac:spMkLst>
            <pc:docMk/>
            <pc:sldMk cId="0" sldId="267"/>
            <ac:spMk id="19459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0:36.089" v="1354" actId="2696"/>
        <pc:sldMkLst>
          <pc:docMk/>
          <pc:sldMk cId="0" sldId="279"/>
        </pc:sldMkLst>
        <pc:spChg chg="mod">
          <ac:chgData name="Richard Anderson" userId="4654cc452026b74c" providerId="LiveId" clId="{28B0D75C-99BE-4A1C-8784-9F11BE7988EE}" dt="2022-04-03T18:28:38.280" v="1149" actId="1076"/>
          <ac:spMkLst>
            <pc:docMk/>
            <pc:sldMk cId="0" sldId="279"/>
            <ac:spMk id="3" creationId="{85AD4805-BB5C-4912-9816-3204AD920C8B}"/>
          </ac:spMkLst>
        </pc:spChg>
        <pc:spChg chg="mod">
          <ac:chgData name="Richard Anderson" userId="4654cc452026b74c" providerId="LiveId" clId="{28B0D75C-99BE-4A1C-8784-9F11BE7988EE}" dt="2022-04-03T18:28:33.993" v="1148" actId="1076"/>
          <ac:spMkLst>
            <pc:docMk/>
            <pc:sldMk cId="0" sldId="279"/>
            <ac:spMk id="11267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17:50:03.897" v="1130" actId="2696"/>
        <pc:sldMkLst>
          <pc:docMk/>
          <pc:sldMk cId="0" sldId="283"/>
        </pc:sldMkLst>
      </pc:sldChg>
      <pc:sldChg chg="modSp mod">
        <pc:chgData name="Richard Anderson" userId="4654cc452026b74c" providerId="LiveId" clId="{28B0D75C-99BE-4A1C-8784-9F11BE7988EE}" dt="2022-04-03T17:53:37.723" v="1143" actId="207"/>
        <pc:sldMkLst>
          <pc:docMk/>
          <pc:sldMk cId="0" sldId="304"/>
        </pc:sldMkLst>
        <pc:spChg chg="mod">
          <ac:chgData name="Richard Anderson" userId="4654cc452026b74c" providerId="LiveId" clId="{28B0D75C-99BE-4A1C-8784-9F11BE7988EE}" dt="2022-04-03T17:53:37.723" v="1143" actId="207"/>
          <ac:spMkLst>
            <pc:docMk/>
            <pc:sldMk cId="0" sldId="304"/>
            <ac:spMk id="9220" creationId="{00000000-0000-0000-0000-000000000000}"/>
          </ac:spMkLst>
        </pc:spChg>
      </pc:sldChg>
      <pc:sldChg chg="delSp modSp mod">
        <pc:chgData name="Richard Anderson" userId="4654cc452026b74c" providerId="LiveId" clId="{28B0D75C-99BE-4A1C-8784-9F11BE7988EE}" dt="2022-04-03T17:51:29.056" v="1141" actId="207"/>
        <pc:sldMkLst>
          <pc:docMk/>
          <pc:sldMk cId="0" sldId="322"/>
        </pc:sldMkLst>
        <pc:spChg chg="del">
          <ac:chgData name="Richard Anderson" userId="4654cc452026b74c" providerId="LiveId" clId="{28B0D75C-99BE-4A1C-8784-9F11BE7988EE}" dt="2022-04-03T17:50:21.206" v="1131" actId="21"/>
          <ac:spMkLst>
            <pc:docMk/>
            <pc:sldMk cId="0" sldId="322"/>
            <ac:spMk id="7171" creationId="{00000000-0000-0000-0000-000000000000}"/>
          </ac:spMkLst>
        </pc:spChg>
        <pc:spChg chg="del">
          <ac:chgData name="Richard Anderson" userId="4654cc452026b74c" providerId="LiveId" clId="{28B0D75C-99BE-4A1C-8784-9F11BE7988EE}" dt="2022-04-03T17:50:27.468" v="1132" actId="21"/>
          <ac:spMkLst>
            <pc:docMk/>
            <pc:sldMk cId="0" sldId="322"/>
            <ac:spMk id="7172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7:51:29.056" v="1141" actId="207"/>
          <ac:spMkLst>
            <pc:docMk/>
            <pc:sldMk cId="0" sldId="322"/>
            <ac:spMk id="7174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0:07.551" v="1353" actId="2696"/>
        <pc:sldMkLst>
          <pc:docMk/>
          <pc:sldMk cId="0" sldId="323"/>
        </pc:sldMkLst>
        <pc:spChg chg="mod">
          <ac:chgData name="Richard Anderson" userId="4654cc452026b74c" providerId="LiveId" clId="{28B0D75C-99BE-4A1C-8784-9F11BE7988EE}" dt="2022-04-03T17:52:23.917" v="1142" actId="21"/>
          <ac:spMkLst>
            <pc:docMk/>
            <pc:sldMk cId="0" sldId="323"/>
            <ac:spMk id="8195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5" actId="27636"/>
        <pc:sldMkLst>
          <pc:docMk/>
          <pc:sldMk cId="0" sldId="324"/>
        </pc:sldMkLst>
        <pc:spChg chg="mod">
          <ac:chgData name="Richard Anderson" userId="4654cc452026b74c" providerId="LiveId" clId="{28B0D75C-99BE-4A1C-8784-9F11BE7988EE}" dt="2022-04-03T17:45:58.481" v="1015" actId="27636"/>
          <ac:spMkLst>
            <pc:docMk/>
            <pc:sldMk cId="0" sldId="324"/>
            <ac:spMk id="20483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8:44:17.762" v="1556" actId="20577"/>
        <pc:sldMkLst>
          <pc:docMk/>
          <pc:sldMk cId="0" sldId="329"/>
        </pc:sldMkLst>
        <pc:spChg chg="mod">
          <ac:chgData name="Richard Anderson" userId="4654cc452026b74c" providerId="LiveId" clId="{28B0D75C-99BE-4A1C-8784-9F11BE7988EE}" dt="2022-04-03T18:44:17.762" v="1556" actId="20577"/>
          <ac:spMkLst>
            <pc:docMk/>
            <pc:sldMk cId="0" sldId="329"/>
            <ac:spMk id="154627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8:43:35.731" v="1548" actId="115"/>
        <pc:sldMkLst>
          <pc:docMk/>
          <pc:sldMk cId="0" sldId="330"/>
        </pc:sldMkLst>
        <pc:spChg chg="mod">
          <ac:chgData name="Richard Anderson" userId="4654cc452026b74c" providerId="LiveId" clId="{28B0D75C-99BE-4A1C-8784-9F11BE7988EE}" dt="2022-04-03T18:43:20.030" v="1544" actId="113"/>
          <ac:spMkLst>
            <pc:docMk/>
            <pc:sldMk cId="0" sldId="330"/>
            <ac:spMk id="14339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8:43:35.731" v="1548" actId="115"/>
          <ac:spMkLst>
            <pc:docMk/>
            <pc:sldMk cId="0" sldId="330"/>
            <ac:spMk id="14340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2339668759" sldId="398"/>
        </pc:sldMkLst>
      </pc:sldChg>
      <pc:sldChg chg="modSp mod">
        <pc:chgData name="Richard Anderson" userId="4654cc452026b74c" providerId="LiveId" clId="{28B0D75C-99BE-4A1C-8784-9F11BE7988EE}" dt="2022-04-02T22:44:25.599" v="18" actId="20577"/>
        <pc:sldMkLst>
          <pc:docMk/>
          <pc:sldMk cId="4113631742" sldId="430"/>
        </pc:sldMkLst>
        <pc:spChg chg="mod">
          <ac:chgData name="Richard Anderson" userId="4654cc452026b74c" providerId="LiveId" clId="{28B0D75C-99BE-4A1C-8784-9F11BE7988EE}" dt="2022-04-02T22:44:25.599" v="18" actId="20577"/>
          <ac:spMkLst>
            <pc:docMk/>
            <pc:sldMk cId="4113631742" sldId="430"/>
            <ac:spMk id="3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465753969" sldId="435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06465327" sldId="436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116273328" sldId="437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504690364" sldId="438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48184183" sldId="439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514822524" sldId="440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414637177" sldId="441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497057467" sldId="442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92771934" sldId="443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146463288" sldId="444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407070949" sldId="445"/>
        </pc:sldMkLst>
      </pc:sldChg>
      <pc:sldChg chg="modSp del mod">
        <pc:chgData name="Richard Anderson" userId="4654cc452026b74c" providerId="LiveId" clId="{28B0D75C-99BE-4A1C-8784-9F11BE7988EE}" dt="2022-04-03T17:43:52.354" v="1009" actId="2696"/>
        <pc:sldMkLst>
          <pc:docMk/>
          <pc:sldMk cId="1857642006" sldId="448"/>
        </pc:sldMkLst>
        <pc:spChg chg="mod">
          <ac:chgData name="Richard Anderson" userId="4654cc452026b74c" providerId="LiveId" clId="{28B0D75C-99BE-4A1C-8784-9F11BE7988EE}" dt="2022-04-03T17:22:57.597" v="834" actId="1076"/>
          <ac:spMkLst>
            <pc:docMk/>
            <pc:sldMk cId="1857642006" sldId="448"/>
            <ac:spMk id="7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7:22:13.470" v="830" actId="20577"/>
          <ac:spMkLst>
            <pc:docMk/>
            <pc:sldMk cId="1857642006" sldId="448"/>
            <ac:spMk id="27652" creationId="{00000000-0000-0000-0000-000000000000}"/>
          </ac:spMkLst>
        </pc:spChg>
        <pc:graphicFrameChg chg="mod">
          <ac:chgData name="Richard Anderson" userId="4654cc452026b74c" providerId="LiveId" clId="{28B0D75C-99BE-4A1C-8784-9F11BE7988EE}" dt="2022-04-03T17:23:03.288" v="835" actId="1076"/>
          <ac:graphicFrameMkLst>
            <pc:docMk/>
            <pc:sldMk cId="1857642006" sldId="448"/>
            <ac:graphicFrameMk id="27654" creationId="{00000000-0000-0000-0000-000000000000}"/>
          </ac:graphicFrameMkLst>
        </pc:graphicFrameChg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614819855" sldId="449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969565564" sldId="450"/>
        </pc:sldMkLst>
      </pc:sldChg>
      <pc:sldChg chg="del">
        <pc:chgData name="Richard Anderson" userId="4654cc452026b74c" providerId="LiveId" clId="{28B0D75C-99BE-4A1C-8784-9F11BE7988EE}" dt="2022-04-03T01:03:07.161" v="584" actId="2696"/>
        <pc:sldMkLst>
          <pc:docMk/>
          <pc:sldMk cId="1445958698" sldId="451"/>
        </pc:sldMkLst>
      </pc:sldChg>
      <pc:sldChg chg="addSp delSp modSp add mod modClrScheme chgLayout">
        <pc:chgData name="Richard Anderson" userId="4654cc452026b74c" providerId="LiveId" clId="{28B0D75C-99BE-4A1C-8784-9F11BE7988EE}" dt="2022-04-03T01:07:20.737" v="629" actId="700"/>
        <pc:sldMkLst>
          <pc:docMk/>
          <pc:sldMk cId="2990435941" sldId="451"/>
        </pc:sldMkLst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2" creationId="{00000000-0000-0000-0000-000000000000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3" creationId="{00000000-0000-0000-0000-000000000000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4" creationId="{00000000-0000-0000-0000-000000000000}"/>
          </ac:spMkLst>
        </pc:spChg>
        <pc:spChg chg="add mod">
          <ac:chgData name="Richard Anderson" userId="4654cc452026b74c" providerId="LiveId" clId="{28B0D75C-99BE-4A1C-8784-9F11BE7988EE}" dt="2022-04-03T01:07:03.214" v="627" actId="207"/>
          <ac:spMkLst>
            <pc:docMk/>
            <pc:sldMk cId="2990435941" sldId="451"/>
            <ac:spMk id="5" creationId="{C813DE87-A1D2-4A34-A2DB-3FE671063BC3}"/>
          </ac:spMkLst>
        </pc:spChg>
        <pc:spChg chg="add del mo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7" creationId="{CA06E4F7-8BB4-4F54-BA88-111D43224976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30723" creationId="{00000000-0000-0000-0000-000000000000}"/>
          </ac:spMkLst>
        </pc:spChg>
        <pc:spChg chg="del mod">
          <ac:chgData name="Richard Anderson" userId="4654cc452026b74c" providerId="LiveId" clId="{28B0D75C-99BE-4A1C-8784-9F11BE7988EE}" dt="2022-04-03T01:07:09.495" v="628" actId="21"/>
          <ac:spMkLst>
            <pc:docMk/>
            <pc:sldMk cId="2990435941" sldId="451"/>
            <ac:spMk id="516099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948355705" sldId="452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042371903" sldId="453"/>
        </pc:sldMkLst>
      </pc:sldChg>
      <pc:sldChg chg="del">
        <pc:chgData name="Richard Anderson" userId="4654cc452026b74c" providerId="LiveId" clId="{28B0D75C-99BE-4A1C-8784-9F11BE7988EE}" dt="2022-04-03T01:13:56.011" v="650" actId="2696"/>
        <pc:sldMkLst>
          <pc:docMk/>
          <pc:sldMk cId="2264273420" sldId="454"/>
        </pc:sldMkLst>
      </pc:sldChg>
      <pc:sldChg chg="del">
        <pc:chgData name="Richard Anderson" userId="4654cc452026b74c" providerId="LiveId" clId="{28B0D75C-99BE-4A1C-8784-9F11BE7988EE}" dt="2022-04-03T01:11:04.299" v="630" actId="2696"/>
        <pc:sldMkLst>
          <pc:docMk/>
          <pc:sldMk cId="3533810412" sldId="454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854746560" sldId="455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723389855" sldId="456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715375490" sldId="458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739629722" sldId="459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984096071" sldId="460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707633561" sldId="461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247782262" sldId="462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253635961" sldId="463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123894641" sldId="464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422529581" sldId="465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749885494" sldId="466"/>
        </pc:sldMkLst>
      </pc:sldChg>
      <pc:sldChg chg="modSp new mod">
        <pc:chgData name="Richard Anderson" userId="4654cc452026b74c" providerId="LiveId" clId="{28B0D75C-99BE-4A1C-8784-9F11BE7988EE}" dt="2022-04-02T22:48:25.699" v="141" actId="20577"/>
        <pc:sldMkLst>
          <pc:docMk/>
          <pc:sldMk cId="3442238392" sldId="467"/>
        </pc:sldMkLst>
        <pc:spChg chg="mod">
          <ac:chgData name="Richard Anderson" userId="4654cc452026b74c" providerId="LiveId" clId="{28B0D75C-99BE-4A1C-8784-9F11BE7988EE}" dt="2022-04-02T22:45:42.782" v="24" actId="20577"/>
          <ac:spMkLst>
            <pc:docMk/>
            <pc:sldMk cId="3442238392" sldId="467"/>
            <ac:spMk id="2" creationId="{814DB265-5C1B-4333-9DEA-4389F949566C}"/>
          </ac:spMkLst>
        </pc:spChg>
        <pc:spChg chg="mod">
          <ac:chgData name="Richard Anderson" userId="4654cc452026b74c" providerId="LiveId" clId="{28B0D75C-99BE-4A1C-8784-9F11BE7988EE}" dt="2022-04-02T22:48:25.699" v="141" actId="20577"/>
          <ac:spMkLst>
            <pc:docMk/>
            <pc:sldMk cId="3442238392" sldId="467"/>
            <ac:spMk id="3" creationId="{96D7AD00-1B01-4D96-9484-7C4119E31B2D}"/>
          </ac:spMkLst>
        </pc:spChg>
      </pc:sldChg>
      <pc:sldChg chg="modSp new mod">
        <pc:chgData name="Richard Anderson" userId="4654cc452026b74c" providerId="LiveId" clId="{28B0D75C-99BE-4A1C-8784-9F11BE7988EE}" dt="2022-04-03T01:01:29.452" v="582" actId="20577"/>
        <pc:sldMkLst>
          <pc:docMk/>
          <pc:sldMk cId="2484042785" sldId="468"/>
        </pc:sldMkLst>
        <pc:spChg chg="mod">
          <ac:chgData name="Richard Anderson" userId="4654cc452026b74c" providerId="LiveId" clId="{28B0D75C-99BE-4A1C-8784-9F11BE7988EE}" dt="2022-04-03T00:57:02.656" v="167" actId="20577"/>
          <ac:spMkLst>
            <pc:docMk/>
            <pc:sldMk cId="2484042785" sldId="468"/>
            <ac:spMk id="2" creationId="{7FC973C9-1489-41FD-A77A-DE7BEC47E7F2}"/>
          </ac:spMkLst>
        </pc:spChg>
        <pc:spChg chg="mod">
          <ac:chgData name="Richard Anderson" userId="4654cc452026b74c" providerId="LiveId" clId="{28B0D75C-99BE-4A1C-8784-9F11BE7988EE}" dt="2022-04-03T01:01:29.452" v="582" actId="20577"/>
          <ac:spMkLst>
            <pc:docMk/>
            <pc:sldMk cId="2484042785" sldId="468"/>
            <ac:spMk id="3" creationId="{32A454B4-EDDD-4557-AC4A-454707963BA7}"/>
          </ac:spMkLst>
        </pc:spChg>
      </pc:sldChg>
      <pc:sldChg chg="addSp modSp add mod">
        <pc:chgData name="Richard Anderson" userId="4654cc452026b74c" providerId="LiveId" clId="{28B0D75C-99BE-4A1C-8784-9F11BE7988EE}" dt="2022-04-03T01:14:54.328" v="652" actId="20577"/>
        <pc:sldMkLst>
          <pc:docMk/>
          <pc:sldMk cId="1504708940" sldId="469"/>
        </pc:sldMkLst>
        <pc:spChg chg="add mod">
          <ac:chgData name="Richard Anderson" userId="4654cc452026b74c" providerId="LiveId" clId="{28B0D75C-99BE-4A1C-8784-9F11BE7988EE}" dt="2022-04-03T01:14:54.328" v="652" actId="20577"/>
          <ac:spMkLst>
            <pc:docMk/>
            <pc:sldMk cId="1504708940" sldId="469"/>
            <ac:spMk id="6" creationId="{7742C61A-FDA1-4096-8D8B-1AEA7A2001E0}"/>
          </ac:spMkLst>
        </pc:spChg>
        <pc:spChg chg="mod">
          <ac:chgData name="Richard Anderson" userId="4654cc452026b74c" providerId="LiveId" clId="{28B0D75C-99BE-4A1C-8784-9F11BE7988EE}" dt="2022-04-03T01:13:42.156" v="649" actId="20577"/>
          <ac:spMkLst>
            <pc:docMk/>
            <pc:sldMk cId="1504708940" sldId="469"/>
            <ac:spMk id="30723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01:19:37.349" v="697" actId="207"/>
        <pc:sldMkLst>
          <pc:docMk/>
          <pc:sldMk cId="2792534851" sldId="470"/>
        </pc:sldMkLst>
        <pc:spChg chg="mod">
          <ac:chgData name="Richard Anderson" userId="4654cc452026b74c" providerId="LiveId" clId="{28B0D75C-99BE-4A1C-8784-9F11BE7988EE}" dt="2022-04-03T01:19:37.349" v="697" actId="207"/>
          <ac:spMkLst>
            <pc:docMk/>
            <pc:sldMk cId="2792534851" sldId="470"/>
            <ac:spMk id="446467" creationId="{00000000-0000-0000-0000-000000000000}"/>
          </ac:spMkLst>
        </pc:spChg>
      </pc:sldChg>
      <pc:sldChg chg="modSp new mod">
        <pc:chgData name="Richard Anderson" userId="4654cc452026b74c" providerId="LiveId" clId="{28B0D75C-99BE-4A1C-8784-9F11BE7988EE}" dt="2022-04-03T17:40:11.145" v="1005" actId="20577"/>
        <pc:sldMkLst>
          <pc:docMk/>
          <pc:sldMk cId="2908669813" sldId="471"/>
        </pc:sldMkLst>
        <pc:spChg chg="mod">
          <ac:chgData name="Richard Anderson" userId="4654cc452026b74c" providerId="LiveId" clId="{28B0D75C-99BE-4A1C-8784-9F11BE7988EE}" dt="2022-04-03T01:21:31.939" v="708" actId="20577"/>
          <ac:spMkLst>
            <pc:docMk/>
            <pc:sldMk cId="2908669813" sldId="471"/>
            <ac:spMk id="2" creationId="{204FF01F-3384-4205-86ED-EE2A2568519D}"/>
          </ac:spMkLst>
        </pc:spChg>
        <pc:spChg chg="mod">
          <ac:chgData name="Richard Anderson" userId="4654cc452026b74c" providerId="LiveId" clId="{28B0D75C-99BE-4A1C-8784-9F11BE7988EE}" dt="2022-04-03T17:40:11.145" v="1005" actId="20577"/>
          <ac:spMkLst>
            <pc:docMk/>
            <pc:sldMk cId="2908669813" sldId="471"/>
            <ac:spMk id="3" creationId="{042E0669-5EB2-4525-9444-B63B6CA28743}"/>
          </ac:spMkLst>
        </pc:spChg>
      </pc:sldChg>
      <pc:sldChg chg="addSp modSp new mod">
        <pc:chgData name="Richard Anderson" userId="4654cc452026b74c" providerId="LiveId" clId="{28B0D75C-99BE-4A1C-8784-9F11BE7988EE}" dt="2022-04-03T17:41:39.868" v="1008" actId="1076"/>
        <pc:sldMkLst>
          <pc:docMk/>
          <pc:sldMk cId="4115010647" sldId="472"/>
        </pc:sldMkLst>
        <pc:spChg chg="mod">
          <ac:chgData name="Richard Anderson" userId="4654cc452026b74c" providerId="LiveId" clId="{28B0D75C-99BE-4A1C-8784-9F11BE7988EE}" dt="2022-04-03T17:26:40.246" v="850" actId="20577"/>
          <ac:spMkLst>
            <pc:docMk/>
            <pc:sldMk cId="4115010647" sldId="472"/>
            <ac:spMk id="2" creationId="{81464AF3-0FA9-4CAF-BAD3-B8579F4CC53A}"/>
          </ac:spMkLst>
        </pc:spChg>
        <pc:spChg chg="mod">
          <ac:chgData name="Richard Anderson" userId="4654cc452026b74c" providerId="LiveId" clId="{28B0D75C-99BE-4A1C-8784-9F11BE7988EE}" dt="2022-04-03T17:38:50.169" v="943" actId="20577"/>
          <ac:spMkLst>
            <pc:docMk/>
            <pc:sldMk cId="4115010647" sldId="472"/>
            <ac:spMk id="3" creationId="{E7C5C7E6-7191-44CD-917B-A919A19B20FA}"/>
          </ac:spMkLst>
        </pc:spChg>
        <pc:picChg chg="add mod">
          <ac:chgData name="Richard Anderson" userId="4654cc452026b74c" providerId="LiveId" clId="{28B0D75C-99BE-4A1C-8784-9F11BE7988EE}" dt="2022-04-03T17:41:39.868" v="1008" actId="1076"/>
          <ac:picMkLst>
            <pc:docMk/>
            <pc:sldMk cId="4115010647" sldId="472"/>
            <ac:picMk id="8" creationId="{1694E4FD-B3CF-4ACE-AF54-79CC9524C345}"/>
          </ac:picMkLst>
        </pc:picChg>
      </pc:sldChg>
      <pc:sldChg chg="addSp delSp modSp mod">
        <pc:chgData name="Richard Anderson" userId="4654cc452026b74c" providerId="LiveId" clId="{28B0D75C-99BE-4A1C-8784-9F11BE7988EE}" dt="2022-04-03T18:34:04.528" v="1154" actId="207"/>
        <pc:sldMkLst>
          <pc:docMk/>
          <pc:sldMk cId="0" sldId="473"/>
        </pc:sldMkLst>
        <pc:spChg chg="add mod">
          <ac:chgData name="Richard Anderson" userId="4654cc452026b74c" providerId="LiveId" clId="{28B0D75C-99BE-4A1C-8784-9F11BE7988EE}" dt="2022-04-03T18:34:04.528" v="1154" actId="207"/>
          <ac:spMkLst>
            <pc:docMk/>
            <pc:sldMk cId="0" sldId="473"/>
            <ac:spMk id="5" creationId="{92769B59-2C94-4C16-B57D-A0A097184671}"/>
          </ac:spMkLst>
        </pc:spChg>
        <pc:spChg chg="mod">
          <ac:chgData name="Richard Anderson" userId="4654cc452026b74c" providerId="LiveId" clId="{28B0D75C-99BE-4A1C-8784-9F11BE7988EE}" dt="2022-04-03T17:45:58.446" v="1010" actId="27636"/>
          <ac:spMkLst>
            <pc:docMk/>
            <pc:sldMk cId="0" sldId="473"/>
            <ac:spMk id="6147" creationId="{00000000-0000-0000-0000-000000000000}"/>
          </ac:spMkLst>
        </pc:spChg>
        <pc:spChg chg="del mod">
          <ac:chgData name="Richard Anderson" userId="4654cc452026b74c" providerId="LiveId" clId="{28B0D75C-99BE-4A1C-8784-9F11BE7988EE}" dt="2022-04-03T18:33:29.009" v="1152" actId="21"/>
          <ac:spMkLst>
            <pc:docMk/>
            <pc:sldMk cId="0" sldId="473"/>
            <ac:spMk id="6153" creationId="{00000000-0000-0000-0000-000000000000}"/>
          </ac:spMkLst>
        </pc:spChg>
      </pc:sldChg>
      <pc:sldChg chg="addSp delSp modSp new mod modClrScheme chgLayout">
        <pc:chgData name="Richard Anderson" userId="4654cc452026b74c" providerId="LiveId" clId="{28B0D75C-99BE-4A1C-8784-9F11BE7988EE}" dt="2022-04-03T17:49:43.031" v="1129" actId="120"/>
        <pc:sldMkLst>
          <pc:docMk/>
          <pc:sldMk cId="220895901" sldId="474"/>
        </pc:sldMkLst>
        <pc:spChg chg="del 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2" creationId="{306EF0E6-9A1A-47A8-82DC-43F5B26A4D12}"/>
          </ac:spMkLst>
        </pc:spChg>
        <pc:spChg chg="del 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3" creationId="{A7F740B0-6731-4558-B743-8194E84CB993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4" creationId="{7F5605F5-5B8C-4978-BD5A-80B1B57F626D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5" creationId="{83A9F790-F549-4391-A7A6-1BB9A6A928F5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6" creationId="{376D87DB-86B3-4B9B-AC80-B5E97844BC79}"/>
          </ac:spMkLst>
        </pc:spChg>
        <pc:spChg chg="add mod ord">
          <ac:chgData name="Richard Anderson" userId="4654cc452026b74c" providerId="LiveId" clId="{28B0D75C-99BE-4A1C-8784-9F11BE7988EE}" dt="2022-04-03T17:46:59.312" v="1038" actId="20577"/>
          <ac:spMkLst>
            <pc:docMk/>
            <pc:sldMk cId="220895901" sldId="474"/>
            <ac:spMk id="7" creationId="{8D185931-AE9A-4B3F-AFEA-B3C02B5661AD}"/>
          </ac:spMkLst>
        </pc:spChg>
        <pc:spChg chg="add mod ord">
          <ac:chgData name="Richard Anderson" userId="4654cc452026b74c" providerId="LiveId" clId="{28B0D75C-99BE-4A1C-8784-9F11BE7988EE}" dt="2022-04-03T17:49:43.031" v="1129" actId="120"/>
          <ac:spMkLst>
            <pc:docMk/>
            <pc:sldMk cId="220895901" sldId="474"/>
            <ac:spMk id="8" creationId="{BF11E553-F4BA-4D38-A2DB-2EA405FD65B0}"/>
          </ac:spMkLst>
        </pc:spChg>
      </pc:sldChg>
      <pc:sldChg chg="addSp delSp modSp new mod modClrScheme chgLayout">
        <pc:chgData name="Richard Anderson" userId="4654cc452026b74c" providerId="LiveId" clId="{28B0D75C-99BE-4A1C-8784-9F11BE7988EE}" dt="2022-04-03T18:29:09.255" v="1150"/>
        <pc:sldMkLst>
          <pc:docMk/>
          <pc:sldMk cId="2212097925" sldId="475"/>
        </pc:sldMkLst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2" creationId="{0CD73323-AA74-42FD-BF74-F417ABB27D9C}"/>
          </ac:spMkLst>
        </pc:spChg>
        <pc:spChg chg="del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3" creationId="{9349B70D-B3FC-46CF-B722-CBEC91199D11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4" creationId="{5ED28614-6B83-448C-A612-BDF9FC4B4261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5" creationId="{DA0D65EE-3FEF-4806-BC2A-0AD58D3C2C83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6" creationId="{860727B2-C7C8-42F5-AD9E-E12AC5DBB50B}"/>
          </ac:spMkLst>
        </pc:spChg>
        <pc:spChg chg="add mod">
          <ac:chgData name="Richard Anderson" userId="4654cc452026b74c" providerId="LiveId" clId="{28B0D75C-99BE-4A1C-8784-9F11BE7988EE}" dt="2022-04-03T18:28:08.488" v="1146"/>
          <ac:spMkLst>
            <pc:docMk/>
            <pc:sldMk cId="2212097925" sldId="475"/>
            <ac:spMk id="7" creationId="{8CCF97F0-D55C-4CA3-BD30-4B1E5FDF8087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8" creationId="{E64134F2-B5F0-44E4-9504-2DB7073162E8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1" creationId="{9E7248E3-9663-4132-9DC4-2EBBB6CF5126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2" creationId="{C2229896-B590-49D8-88FA-25B9ED842F27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4" creationId="{0A420A14-9B57-41C6-9BDD-A54F0993266F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5" creationId="{EFD09391-9A03-4D9F-8B70-ABC01CD3E429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8" creationId="{FDF81B20-EF26-4455-B440-9781B5B91A24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9" creationId="{02347FBF-0165-4746-99D9-B71EFDC825ED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2" creationId="{EBC6E0A7-DD44-4F3E-BA55-096D191BA93C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4" creationId="{D5207644-5DC3-44AF-B715-9DE908C56994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5" creationId="{058D2287-CEB7-4AE2-B287-07EED9991B1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6" creationId="{AB4C089A-73EC-422F-8BEB-9BCD386F21B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7" creationId="{94805185-8C5C-453C-BC33-6BC0DDED3D89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8" creationId="{8896A36A-D278-44E8-9737-EFA5A5FCF0A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9" creationId="{86B43E58-1A2A-495F-BC9D-AF0C18A455DC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35" creationId="{55BF19A4-7655-4D88-ACD5-525B5CBEC071}"/>
          </ac:spMkLst>
        </pc:sp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9" creationId="{D16EE60A-34BC-466A-8CD0-1C5079711A53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0" creationId="{06BA548D-D642-44DD-825C-C327ABA00C45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3" creationId="{A7C59151-AAA2-404C-A33A-28F5E2C8B492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6" creationId="{A57AFA4D-D426-42FD-9F56-75CE9BDD2BCE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7" creationId="{C9D7A30A-031D-4377-8FFA-62C9A10723E9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0" creationId="{05441C49-A45D-42A3-BA04-DC392192D18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1" creationId="{0F20B79B-FED3-488F-B64F-1F13203EB66C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3" creationId="{C5C96382-C630-4551-8443-75C9C39B7623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0" creationId="{7EC97EBA-9128-4034-8D27-5C2BF2128D0D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1" creationId="{B9FA1CC4-BBD2-4BAB-B6FF-3D2CCB85D84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2" creationId="{F23C6747-865E-432D-B848-F19FD2C1332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3" creationId="{25D2068B-9390-4223-8F8A-59532408DCF5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4" creationId="{B4661AF2-93BF-434E-B40C-E1E9ADF4F46B}"/>
          </ac:cxnSpMkLst>
        </pc:cxnChg>
      </pc:sldChg>
      <pc:sldChg chg="addSp delSp modSp new mod modClrScheme chgLayout">
        <pc:chgData name="Richard Anderson" userId="4654cc452026b74c" providerId="LiveId" clId="{28B0D75C-99BE-4A1C-8784-9F11BE7988EE}" dt="2022-04-03T18:40:01.966" v="1352" actId="20577"/>
        <pc:sldMkLst>
          <pc:docMk/>
          <pc:sldMk cId="4087967561" sldId="476"/>
        </pc:sldMkLst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2" creationId="{8BEB0A81-09E4-4DB3-98B0-331B1C878225}"/>
          </ac:spMkLst>
        </pc:spChg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3" creationId="{984EA5EA-8E00-49D5-B07C-929D2CF4799D}"/>
          </ac:spMkLst>
        </pc:spChg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4" creationId="{2D28CFAE-3455-49C3-ACF1-6F183F9CA8C3}"/>
          </ac:spMkLst>
        </pc:spChg>
        <pc:spChg chg="add mod ord">
          <ac:chgData name="Richard Anderson" userId="4654cc452026b74c" providerId="LiveId" clId="{28B0D75C-99BE-4A1C-8784-9F11BE7988EE}" dt="2022-04-03T18:40:01.966" v="1352" actId="20577"/>
          <ac:spMkLst>
            <pc:docMk/>
            <pc:sldMk cId="4087967561" sldId="476"/>
            <ac:spMk id="5" creationId="{D0C7B19B-D43A-4CC5-9959-656E796EDF89}"/>
          </ac:spMkLst>
        </pc:spChg>
        <pc:spChg chg="add del mod ord">
          <ac:chgData name="Richard Anderson" userId="4654cc452026b74c" providerId="LiveId" clId="{28B0D75C-99BE-4A1C-8784-9F11BE7988EE}" dt="2022-04-03T18:35:30.170" v="1157" actId="3680"/>
          <ac:spMkLst>
            <pc:docMk/>
            <pc:sldMk cId="4087967561" sldId="476"/>
            <ac:spMk id="6" creationId="{0FB3F3B1-A4A7-464B-BDF8-CB71C3E25B27}"/>
          </ac:spMkLst>
        </pc:spChg>
        <pc:graphicFrameChg chg="add mod ord modGraphic">
          <ac:chgData name="Richard Anderson" userId="4654cc452026b74c" providerId="LiveId" clId="{28B0D75C-99BE-4A1C-8784-9F11BE7988EE}" dt="2022-04-03T18:39:48.872" v="1327" actId="20577"/>
          <ac:graphicFrameMkLst>
            <pc:docMk/>
            <pc:sldMk cId="4087967561" sldId="476"/>
            <ac:graphicFrameMk id="7" creationId="{EE274A63-CA22-4EF2-9DAF-F0C47661EBBB}"/>
          </ac:graphicFrameMkLst>
        </pc:graphicFrameChg>
      </pc:sldChg>
      <pc:sldChg chg="modSp new mod">
        <pc:chgData name="Richard Anderson" userId="4654cc452026b74c" providerId="LiveId" clId="{28B0D75C-99BE-4A1C-8784-9F11BE7988EE}" dt="2022-04-03T18:42:50.433" v="1541" actId="20577"/>
        <pc:sldMkLst>
          <pc:docMk/>
          <pc:sldMk cId="718896602" sldId="477"/>
        </pc:sldMkLst>
        <pc:spChg chg="mod">
          <ac:chgData name="Richard Anderson" userId="4654cc452026b74c" providerId="LiveId" clId="{28B0D75C-99BE-4A1C-8784-9F11BE7988EE}" dt="2022-04-03T18:41:16.306" v="1367" actId="20577"/>
          <ac:spMkLst>
            <pc:docMk/>
            <pc:sldMk cId="718896602" sldId="477"/>
            <ac:spMk id="2" creationId="{DEA8341E-EF9C-42ED-A22A-7DAF6FCDBA13}"/>
          </ac:spMkLst>
        </pc:spChg>
        <pc:spChg chg="mod">
          <ac:chgData name="Richard Anderson" userId="4654cc452026b74c" providerId="LiveId" clId="{28B0D75C-99BE-4A1C-8784-9F11BE7988EE}" dt="2022-04-03T18:42:50.433" v="1541" actId="20577"/>
          <ac:spMkLst>
            <pc:docMk/>
            <pc:sldMk cId="718896602" sldId="477"/>
            <ac:spMk id="3" creationId="{71DA0546-87C9-4978-87CC-356F757CC7DA}"/>
          </ac:spMkLst>
        </pc:spChg>
      </pc:sldChg>
      <pc:sldMasterChg chg="delSldLayout">
        <pc:chgData name="Richard Anderson" userId="4654cc452026b74c" providerId="LiveId" clId="{28B0D75C-99BE-4A1C-8784-9F11BE7988EE}" dt="2022-04-03T17:43:52.354" v="1009" actId="2696"/>
        <pc:sldMasterMkLst>
          <pc:docMk/>
          <pc:sldMasterMk cId="1822890172" sldId="2147483661"/>
        </pc:sldMasterMkLst>
        <pc:sldLayoutChg chg="del">
          <pc:chgData name="Richard Anderson" userId="4654cc452026b74c" providerId="LiveId" clId="{28B0D75C-99BE-4A1C-8784-9F11BE7988EE}" dt="2022-04-03T01:02:08.101" v="583" actId="2696"/>
          <pc:sldLayoutMkLst>
            <pc:docMk/>
            <pc:sldMasterMk cId="1822890172" sldId="2147483661"/>
            <pc:sldLayoutMk cId="1655181020" sldId="2147483673"/>
          </pc:sldLayoutMkLst>
        </pc:sldLayoutChg>
        <pc:sldLayoutChg chg="del">
          <pc:chgData name="Richard Anderson" userId="4654cc452026b74c" providerId="LiveId" clId="{28B0D75C-99BE-4A1C-8784-9F11BE7988EE}" dt="2022-04-03T17:43:52.354" v="1009" actId="2696"/>
          <pc:sldLayoutMkLst>
            <pc:docMk/>
            <pc:sldMasterMk cId="1822890172" sldId="2147483661"/>
            <pc:sldLayoutMk cId="2693861644" sldId="2147483674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07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62287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3488"/>
            <a:ext cx="30607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853488"/>
            <a:ext cx="306228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5FFEEAA-FA7D-4C6B-B401-0583FCE20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87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9225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10075"/>
            <a:ext cx="512445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9225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D009345-72C9-4A7C-A0D7-3D94E6803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04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D17C474B-C3E0-4DCD-B84A-C2977C7F6AF3}" type="slidenum">
              <a:rPr lang="en-US" altLang="en-US" sz="1300" smtClean="0">
                <a:solidFill>
                  <a:schemeClr val="tx1"/>
                </a:solidFill>
              </a:rPr>
              <a:pPr/>
              <a:t>1</a:t>
            </a:fld>
            <a:endParaRPr lang="en-US" altLang="en-US" sz="130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But this reverses the list.  How would you solve fix this?</a:t>
            </a:r>
          </a:p>
          <a:p>
            <a:r>
              <a:rPr lang="en-US" altLang="en-US"/>
              <a:t>  - max instead of min heap.  Or final pass to reverse n/2 swaps.</a:t>
            </a: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758C218-0FCC-4A5E-BD30-26F92C8D5D34}" type="slidenum">
              <a:rPr lang="en-US" altLang="en-US" sz="1200" smtClean="0">
                <a:latin typeface="Times New Roman" pitchFamily="18" charset="0"/>
              </a:rPr>
              <a:pPr/>
              <a:t>20</a:t>
            </a:fld>
            <a:endParaRPr lang="en-US" altLang="en-U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C230C49-F301-4431-B63A-9379E9778E39}" type="slidenum">
              <a:rPr lang="en-US" altLang="en-US" sz="1200" smtClean="0">
                <a:latin typeface="Times New Roman" pitchFamily="18" charset="0"/>
              </a:rPr>
              <a:pPr/>
              <a:t>21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546C085-B171-418E-827F-4E5A8D6B1EEF}" type="slidenum">
              <a:rPr lang="en-US" altLang="en-US" sz="1200" smtClean="0">
                <a:latin typeface="Times New Roman" pitchFamily="18" charset="0"/>
              </a:rPr>
              <a:pPr/>
              <a:t>22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5F4277F-80D1-46C7-9522-21A701B301F8}" type="slidenum">
              <a:rPr lang="en-US" altLang="en-US" sz="1200" smtClean="0">
                <a:latin typeface="Times New Roman" pitchFamily="18" charset="0"/>
              </a:rPr>
              <a:pPr/>
              <a:t>23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A2C2527-F033-4A3F-B91E-C3744FA01384}" type="slidenum">
              <a:rPr lang="en-US" altLang="en-US" sz="1200" smtClean="0">
                <a:latin typeface="Times New Roman" pitchFamily="18" charset="0"/>
              </a:rPr>
              <a:pPr/>
              <a:t>28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1046782-879E-452A-8DF3-F4FC50E05C6E}" type="slidenum">
              <a:rPr lang="en-US" altLang="en-US" sz="1200" smtClean="0">
                <a:latin typeface="Times New Roman" pitchFamily="18" charset="0"/>
              </a:rPr>
              <a:pPr/>
              <a:t>29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Mergesort generally does fewer comparisons: when an array is sorted, only check half the elements, then copy the rest.</a:t>
            </a:r>
          </a:p>
          <a:p>
            <a:endParaRPr lang="en-US" altLang="en-US"/>
          </a:p>
          <a:p>
            <a:r>
              <a:rPr lang="en-US" altLang="en-US"/>
              <a:t>Later, we get quicksort: more comparisons, but no extra space needed.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6B861AA-8CA4-406E-AB02-1CC5D0245B20}" type="slidenum">
              <a:rPr lang="en-US" altLang="en-US" sz="1200" smtClean="0">
                <a:latin typeface="Times New Roman" pitchFamily="18" charset="0"/>
              </a:rPr>
              <a:pPr/>
              <a:t>30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1F802F3-FD48-4CE9-991D-0720877AA8E0}" type="slidenum">
              <a:rPr lang="en-US" altLang="en-US" sz="1200" smtClean="0">
                <a:latin typeface="Times New Roman" pitchFamily="18" charset="0"/>
              </a:rPr>
              <a:pPr/>
              <a:t>31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E8C4640-6656-4618-B8AA-9586B854CDFD}" type="slidenum">
              <a:rPr lang="en-US" altLang="en-US" sz="1200" smtClean="0">
                <a:latin typeface="Times New Roman" pitchFamily="18" charset="0"/>
              </a:rPr>
              <a:pPr/>
              <a:t>32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84D86E8-7B0B-4425-B63C-10DBFB8BCFC1}" type="slidenum">
              <a:rPr lang="en-US" altLang="en-US" sz="1200" smtClean="0">
                <a:latin typeface="Times New Roman" pitchFamily="18" charset="0"/>
              </a:rPr>
              <a:pPr/>
              <a:t>33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C27C9B2-C7AC-446E-8B5B-EC014B5CC7B6}" type="datetime1">
              <a:rPr lang="en-US" altLang="en-US" sz="1200"/>
              <a:pPr/>
              <a:t>10/25/2022</a:t>
            </a:fld>
            <a:endParaRPr lang="en-US" altLang="en-US" sz="1200"/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41494E8-FD99-4336-850B-3DF99CBAF900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67729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CACE7E5-1404-46D0-B79C-CF9F805FA434}" type="slidenum">
              <a:rPr lang="en-US" altLang="en-US" sz="1200" smtClean="0">
                <a:latin typeface="Times New Roman" pitchFamily="18" charset="0"/>
              </a:rPr>
              <a:pPr/>
              <a:t>35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BCB046A-95F0-4EEA-97A3-C31E584DB95A}" type="slidenum">
              <a:rPr lang="en-US" altLang="en-US" sz="1200" smtClean="0">
                <a:latin typeface="Times New Roman" pitchFamily="18" charset="0"/>
              </a:rPr>
              <a:pPr/>
              <a:t>36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7E4F72C-10E2-46C0-ACBD-8E24A6B8E020}" type="slidenum">
              <a:rPr lang="en-US" altLang="en-US" sz="1200" smtClean="0">
                <a:latin typeface="Times New Roman" pitchFamily="18" charset="0"/>
              </a:rPr>
              <a:pPr/>
              <a:t>37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64507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A8307D5-C2BF-4D82-9CE9-D5625DB4A193}" type="slidenum">
              <a:rPr lang="en-US" altLang="en-US" sz="1200" smtClean="0">
                <a:latin typeface="Times New Roman" pitchFamily="18" charset="0"/>
              </a:rPr>
              <a:pPr/>
              <a:t>41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EF07839-E971-4C4C-864A-AFB48A552F2E}" type="slidenum">
              <a:rPr lang="en-US" altLang="en-US" sz="1200" smtClean="0">
                <a:latin typeface="Times New Roman" pitchFamily="18" charset="0"/>
              </a:rPr>
              <a:pPr/>
              <a:t>10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DA2DFB5-0500-417E-981F-AFA63563FFBE}" type="slidenum">
              <a:rPr lang="en-US" altLang="en-US" sz="1200" smtClean="0">
                <a:latin typeface="Times New Roman" pitchFamily="18" charset="0"/>
              </a:rPr>
              <a:pPr/>
              <a:t>11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1C0CC33A-5211-473F-ACD6-A167235DED8A}" type="slidenum">
              <a:rPr lang="en-US" altLang="en-US" sz="1200" smtClean="0">
                <a:latin typeface="Times New Roman" pitchFamily="18" charset="0"/>
              </a:rPr>
              <a:pPr/>
              <a:t>12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D58334F-62B5-45D7-BFBC-55AA8B9D8208}" type="slidenum">
              <a:rPr lang="en-US" altLang="en-US" sz="1200" smtClean="0">
                <a:latin typeface="Times New Roman" pitchFamily="18" charset="0"/>
              </a:rPr>
              <a:pPr/>
              <a:t>13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95B38C1-44E5-42E6-BBE2-0E0FAAC28EB9}" type="slidenum">
              <a:rPr lang="en-US" altLang="en-US" sz="1200" smtClean="0">
                <a:latin typeface="Times New Roman" pitchFamily="18" charset="0"/>
              </a:rPr>
              <a:pPr/>
              <a:t>14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870B783-1151-40B3-83B6-5D9B6F99FC07}" type="slidenum">
              <a:rPr lang="en-US" altLang="en-US" sz="1200" smtClean="0">
                <a:latin typeface="Times New Roman" pitchFamily="18" charset="0"/>
              </a:rPr>
              <a:pPr/>
              <a:t>15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8DF0133-4908-41F0-89D9-39D430B34EA5}" type="slidenum">
              <a:rPr lang="en-US" altLang="en-US" sz="1200" smtClean="0">
                <a:latin typeface="Times New Roman" pitchFamily="18" charset="0"/>
              </a:rPr>
              <a:pPr/>
              <a:t>16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 smtClean="0"/>
              <a:t>10/26/2022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9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E3D29-17E1-4F73-98C5-C1578562D1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6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06F9A-20CC-453C-B016-716D1B49E8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54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 smtClean="0"/>
              <a:t>10/26/2022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5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399F4-18E9-476C-BF51-6F6CFD5251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1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2A4B9-27A0-431E-828E-D9164D3B90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8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4BD63-3F69-4317-BFAC-D05CE43EF9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9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B3FFC-6FA6-477D-962A-C50729C486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0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D1CD63-D5FC-42BA-93E0-6A849AD09C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1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10/26/2022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E508F6-ED62-4112-8118-58A1073E24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89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13" Type="http://schemas.openxmlformats.org/officeDocument/2006/relationships/tags" Target="../tags/tag24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12" Type="http://schemas.openxmlformats.org/officeDocument/2006/relationships/tags" Target="../tags/tag23.xml"/><Relationship Id="rId2" Type="http://schemas.openxmlformats.org/officeDocument/2006/relationships/tags" Target="../tags/tag13.xml"/><Relationship Id="rId16" Type="http://schemas.openxmlformats.org/officeDocument/2006/relationships/notesSlide" Target="../notesSlides/notesSlide6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5" Type="http://schemas.openxmlformats.org/officeDocument/2006/relationships/tags" Target="../tags/tag16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21.xml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tags" Target="../tags/tag2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tags" Target="../tags/tag45.xml"/><Relationship Id="rId18" Type="http://schemas.openxmlformats.org/officeDocument/2006/relationships/tags" Target="../tags/tag50.xml"/><Relationship Id="rId26" Type="http://schemas.openxmlformats.org/officeDocument/2006/relationships/tags" Target="../tags/tag58.xml"/><Relationship Id="rId39" Type="http://schemas.openxmlformats.org/officeDocument/2006/relationships/tags" Target="../tags/tag71.xml"/><Relationship Id="rId21" Type="http://schemas.openxmlformats.org/officeDocument/2006/relationships/tags" Target="../tags/tag53.xml"/><Relationship Id="rId34" Type="http://schemas.openxmlformats.org/officeDocument/2006/relationships/tags" Target="../tags/tag66.xml"/><Relationship Id="rId42" Type="http://schemas.openxmlformats.org/officeDocument/2006/relationships/tags" Target="../tags/tag74.xml"/><Relationship Id="rId47" Type="http://schemas.openxmlformats.org/officeDocument/2006/relationships/tags" Target="../tags/tag79.xml"/><Relationship Id="rId50" Type="http://schemas.openxmlformats.org/officeDocument/2006/relationships/tags" Target="../tags/tag82.xml"/><Relationship Id="rId7" Type="http://schemas.openxmlformats.org/officeDocument/2006/relationships/tags" Target="../tags/tag39.xml"/><Relationship Id="rId2" Type="http://schemas.openxmlformats.org/officeDocument/2006/relationships/tags" Target="../tags/tag34.xml"/><Relationship Id="rId16" Type="http://schemas.openxmlformats.org/officeDocument/2006/relationships/tags" Target="../tags/tag48.xml"/><Relationship Id="rId29" Type="http://schemas.openxmlformats.org/officeDocument/2006/relationships/tags" Target="../tags/tag61.xml"/><Relationship Id="rId11" Type="http://schemas.openxmlformats.org/officeDocument/2006/relationships/tags" Target="../tags/tag43.xml"/><Relationship Id="rId24" Type="http://schemas.openxmlformats.org/officeDocument/2006/relationships/tags" Target="../tags/tag56.xml"/><Relationship Id="rId32" Type="http://schemas.openxmlformats.org/officeDocument/2006/relationships/tags" Target="../tags/tag64.xml"/><Relationship Id="rId37" Type="http://schemas.openxmlformats.org/officeDocument/2006/relationships/tags" Target="../tags/tag69.xml"/><Relationship Id="rId40" Type="http://schemas.openxmlformats.org/officeDocument/2006/relationships/tags" Target="../tags/tag72.xml"/><Relationship Id="rId45" Type="http://schemas.openxmlformats.org/officeDocument/2006/relationships/tags" Target="../tags/tag77.xml"/><Relationship Id="rId53" Type="http://schemas.openxmlformats.org/officeDocument/2006/relationships/slideLayout" Target="../slideLayouts/slideLayout2.xml"/><Relationship Id="rId5" Type="http://schemas.openxmlformats.org/officeDocument/2006/relationships/tags" Target="../tags/tag37.xml"/><Relationship Id="rId10" Type="http://schemas.openxmlformats.org/officeDocument/2006/relationships/tags" Target="../tags/tag42.xml"/><Relationship Id="rId19" Type="http://schemas.openxmlformats.org/officeDocument/2006/relationships/tags" Target="../tags/tag51.xml"/><Relationship Id="rId31" Type="http://schemas.openxmlformats.org/officeDocument/2006/relationships/tags" Target="../tags/tag63.xml"/><Relationship Id="rId44" Type="http://schemas.openxmlformats.org/officeDocument/2006/relationships/tags" Target="../tags/tag76.xml"/><Relationship Id="rId52" Type="http://schemas.openxmlformats.org/officeDocument/2006/relationships/tags" Target="../tags/tag84.xml"/><Relationship Id="rId4" Type="http://schemas.openxmlformats.org/officeDocument/2006/relationships/tags" Target="../tags/tag36.xml"/><Relationship Id="rId9" Type="http://schemas.openxmlformats.org/officeDocument/2006/relationships/tags" Target="../tags/tag41.xml"/><Relationship Id="rId14" Type="http://schemas.openxmlformats.org/officeDocument/2006/relationships/tags" Target="../tags/tag46.xml"/><Relationship Id="rId22" Type="http://schemas.openxmlformats.org/officeDocument/2006/relationships/tags" Target="../tags/tag54.xml"/><Relationship Id="rId27" Type="http://schemas.openxmlformats.org/officeDocument/2006/relationships/tags" Target="../tags/tag59.xml"/><Relationship Id="rId30" Type="http://schemas.openxmlformats.org/officeDocument/2006/relationships/tags" Target="../tags/tag62.xml"/><Relationship Id="rId35" Type="http://schemas.openxmlformats.org/officeDocument/2006/relationships/tags" Target="../tags/tag67.xml"/><Relationship Id="rId43" Type="http://schemas.openxmlformats.org/officeDocument/2006/relationships/tags" Target="../tags/tag75.xml"/><Relationship Id="rId48" Type="http://schemas.openxmlformats.org/officeDocument/2006/relationships/tags" Target="../tags/tag80.xml"/><Relationship Id="rId8" Type="http://schemas.openxmlformats.org/officeDocument/2006/relationships/tags" Target="../tags/tag40.xml"/><Relationship Id="rId51" Type="http://schemas.openxmlformats.org/officeDocument/2006/relationships/tags" Target="../tags/tag83.xml"/><Relationship Id="rId3" Type="http://schemas.openxmlformats.org/officeDocument/2006/relationships/tags" Target="../tags/tag35.xml"/><Relationship Id="rId12" Type="http://schemas.openxmlformats.org/officeDocument/2006/relationships/tags" Target="../tags/tag44.xml"/><Relationship Id="rId17" Type="http://schemas.openxmlformats.org/officeDocument/2006/relationships/tags" Target="../tags/tag49.xml"/><Relationship Id="rId25" Type="http://schemas.openxmlformats.org/officeDocument/2006/relationships/tags" Target="../tags/tag57.xml"/><Relationship Id="rId33" Type="http://schemas.openxmlformats.org/officeDocument/2006/relationships/tags" Target="../tags/tag65.xml"/><Relationship Id="rId38" Type="http://schemas.openxmlformats.org/officeDocument/2006/relationships/tags" Target="../tags/tag70.xml"/><Relationship Id="rId46" Type="http://schemas.openxmlformats.org/officeDocument/2006/relationships/tags" Target="../tags/tag78.xml"/><Relationship Id="rId20" Type="http://schemas.openxmlformats.org/officeDocument/2006/relationships/tags" Target="../tags/tag52.xml"/><Relationship Id="rId41" Type="http://schemas.openxmlformats.org/officeDocument/2006/relationships/tags" Target="../tags/tag73.xml"/><Relationship Id="rId54" Type="http://schemas.openxmlformats.org/officeDocument/2006/relationships/notesSlide" Target="../notesSlides/notesSlide10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5" Type="http://schemas.openxmlformats.org/officeDocument/2006/relationships/tags" Target="../tags/tag47.xml"/><Relationship Id="rId23" Type="http://schemas.openxmlformats.org/officeDocument/2006/relationships/tags" Target="../tags/tag55.xml"/><Relationship Id="rId28" Type="http://schemas.openxmlformats.org/officeDocument/2006/relationships/tags" Target="../tags/tag60.xml"/><Relationship Id="rId36" Type="http://schemas.openxmlformats.org/officeDocument/2006/relationships/tags" Target="../tags/tag68.xml"/><Relationship Id="rId49" Type="http://schemas.openxmlformats.org/officeDocument/2006/relationships/tags" Target="../tags/tag8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4" Type="http://schemas.openxmlformats.org/officeDocument/2006/relationships/notesSlide" Target="../notesSlides/notesSlide1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94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89.xml"/><Relationship Id="rId7" Type="http://schemas.openxmlformats.org/officeDocument/2006/relationships/tags" Target="../tags/tag93.xml"/><Relationship Id="rId12" Type="http://schemas.openxmlformats.org/officeDocument/2006/relationships/tags" Target="../tags/tag98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6" Type="http://schemas.openxmlformats.org/officeDocument/2006/relationships/tags" Target="../tags/tag92.xml"/><Relationship Id="rId11" Type="http://schemas.openxmlformats.org/officeDocument/2006/relationships/tags" Target="../tags/tag97.xml"/><Relationship Id="rId5" Type="http://schemas.openxmlformats.org/officeDocument/2006/relationships/tags" Target="../tags/tag91.xml"/><Relationship Id="rId10" Type="http://schemas.openxmlformats.org/officeDocument/2006/relationships/tags" Target="../tags/tag96.xml"/><Relationship Id="rId4" Type="http://schemas.openxmlformats.org/officeDocument/2006/relationships/tags" Target="../tags/tag90.xml"/><Relationship Id="rId9" Type="http://schemas.openxmlformats.org/officeDocument/2006/relationships/tags" Target="../tags/tag95.xml"/><Relationship Id="rId14" Type="http://schemas.openxmlformats.org/officeDocument/2006/relationships/notesSlide" Target="../notesSlides/notesSlide12.xml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tags" Target="../tags/tag111.xml"/><Relationship Id="rId18" Type="http://schemas.openxmlformats.org/officeDocument/2006/relationships/tags" Target="../tags/tag116.xml"/><Relationship Id="rId26" Type="http://schemas.openxmlformats.org/officeDocument/2006/relationships/tags" Target="../tags/tag124.xml"/><Relationship Id="rId39" Type="http://schemas.openxmlformats.org/officeDocument/2006/relationships/tags" Target="../tags/tag137.xml"/><Relationship Id="rId21" Type="http://schemas.openxmlformats.org/officeDocument/2006/relationships/tags" Target="../tags/tag119.xml"/><Relationship Id="rId34" Type="http://schemas.openxmlformats.org/officeDocument/2006/relationships/tags" Target="../tags/tag132.xml"/><Relationship Id="rId42" Type="http://schemas.openxmlformats.org/officeDocument/2006/relationships/tags" Target="../tags/tag140.xml"/><Relationship Id="rId47" Type="http://schemas.openxmlformats.org/officeDocument/2006/relationships/tags" Target="../tags/tag145.xml"/><Relationship Id="rId50" Type="http://schemas.openxmlformats.org/officeDocument/2006/relationships/tags" Target="../tags/tag148.xml"/><Relationship Id="rId55" Type="http://schemas.openxmlformats.org/officeDocument/2006/relationships/slideLayout" Target="../slideLayouts/slideLayout2.xml"/><Relationship Id="rId7" Type="http://schemas.openxmlformats.org/officeDocument/2006/relationships/tags" Target="../tags/tag105.xml"/><Relationship Id="rId2" Type="http://schemas.openxmlformats.org/officeDocument/2006/relationships/tags" Target="../tags/tag100.xml"/><Relationship Id="rId16" Type="http://schemas.openxmlformats.org/officeDocument/2006/relationships/tags" Target="../tags/tag114.xml"/><Relationship Id="rId29" Type="http://schemas.openxmlformats.org/officeDocument/2006/relationships/tags" Target="../tags/tag127.xml"/><Relationship Id="rId11" Type="http://schemas.openxmlformats.org/officeDocument/2006/relationships/tags" Target="../tags/tag109.xml"/><Relationship Id="rId24" Type="http://schemas.openxmlformats.org/officeDocument/2006/relationships/tags" Target="../tags/tag122.xml"/><Relationship Id="rId32" Type="http://schemas.openxmlformats.org/officeDocument/2006/relationships/tags" Target="../tags/tag130.xml"/><Relationship Id="rId37" Type="http://schemas.openxmlformats.org/officeDocument/2006/relationships/tags" Target="../tags/tag135.xml"/><Relationship Id="rId40" Type="http://schemas.openxmlformats.org/officeDocument/2006/relationships/tags" Target="../tags/tag138.xml"/><Relationship Id="rId45" Type="http://schemas.openxmlformats.org/officeDocument/2006/relationships/tags" Target="../tags/tag143.xml"/><Relationship Id="rId53" Type="http://schemas.openxmlformats.org/officeDocument/2006/relationships/tags" Target="../tags/tag151.xml"/><Relationship Id="rId5" Type="http://schemas.openxmlformats.org/officeDocument/2006/relationships/tags" Target="../tags/tag103.xml"/><Relationship Id="rId10" Type="http://schemas.openxmlformats.org/officeDocument/2006/relationships/tags" Target="../tags/tag108.xml"/><Relationship Id="rId19" Type="http://schemas.openxmlformats.org/officeDocument/2006/relationships/tags" Target="../tags/tag117.xml"/><Relationship Id="rId31" Type="http://schemas.openxmlformats.org/officeDocument/2006/relationships/tags" Target="../tags/tag129.xml"/><Relationship Id="rId44" Type="http://schemas.openxmlformats.org/officeDocument/2006/relationships/tags" Target="../tags/tag142.xml"/><Relationship Id="rId52" Type="http://schemas.openxmlformats.org/officeDocument/2006/relationships/tags" Target="../tags/tag150.xml"/><Relationship Id="rId4" Type="http://schemas.openxmlformats.org/officeDocument/2006/relationships/tags" Target="../tags/tag102.xml"/><Relationship Id="rId9" Type="http://schemas.openxmlformats.org/officeDocument/2006/relationships/tags" Target="../tags/tag107.xml"/><Relationship Id="rId14" Type="http://schemas.openxmlformats.org/officeDocument/2006/relationships/tags" Target="../tags/tag112.xml"/><Relationship Id="rId22" Type="http://schemas.openxmlformats.org/officeDocument/2006/relationships/tags" Target="../tags/tag120.xml"/><Relationship Id="rId27" Type="http://schemas.openxmlformats.org/officeDocument/2006/relationships/tags" Target="../tags/tag125.xml"/><Relationship Id="rId30" Type="http://schemas.openxmlformats.org/officeDocument/2006/relationships/tags" Target="../tags/tag128.xml"/><Relationship Id="rId35" Type="http://schemas.openxmlformats.org/officeDocument/2006/relationships/tags" Target="../tags/tag133.xml"/><Relationship Id="rId43" Type="http://schemas.openxmlformats.org/officeDocument/2006/relationships/tags" Target="../tags/tag141.xml"/><Relationship Id="rId48" Type="http://schemas.openxmlformats.org/officeDocument/2006/relationships/tags" Target="../tags/tag146.xml"/><Relationship Id="rId56" Type="http://schemas.openxmlformats.org/officeDocument/2006/relationships/notesSlide" Target="../notesSlides/notesSlide13.xml"/><Relationship Id="rId8" Type="http://schemas.openxmlformats.org/officeDocument/2006/relationships/tags" Target="../tags/tag106.xml"/><Relationship Id="rId51" Type="http://schemas.openxmlformats.org/officeDocument/2006/relationships/tags" Target="../tags/tag149.xml"/><Relationship Id="rId3" Type="http://schemas.openxmlformats.org/officeDocument/2006/relationships/tags" Target="../tags/tag101.xml"/><Relationship Id="rId12" Type="http://schemas.openxmlformats.org/officeDocument/2006/relationships/tags" Target="../tags/tag110.xml"/><Relationship Id="rId17" Type="http://schemas.openxmlformats.org/officeDocument/2006/relationships/tags" Target="../tags/tag115.xml"/><Relationship Id="rId25" Type="http://schemas.openxmlformats.org/officeDocument/2006/relationships/tags" Target="../tags/tag123.xml"/><Relationship Id="rId33" Type="http://schemas.openxmlformats.org/officeDocument/2006/relationships/tags" Target="../tags/tag131.xml"/><Relationship Id="rId38" Type="http://schemas.openxmlformats.org/officeDocument/2006/relationships/tags" Target="../tags/tag136.xml"/><Relationship Id="rId46" Type="http://schemas.openxmlformats.org/officeDocument/2006/relationships/tags" Target="../tags/tag144.xml"/><Relationship Id="rId20" Type="http://schemas.openxmlformats.org/officeDocument/2006/relationships/tags" Target="../tags/tag118.xml"/><Relationship Id="rId41" Type="http://schemas.openxmlformats.org/officeDocument/2006/relationships/tags" Target="../tags/tag139.xml"/><Relationship Id="rId54" Type="http://schemas.openxmlformats.org/officeDocument/2006/relationships/tags" Target="../tags/tag152.xml"/><Relationship Id="rId1" Type="http://schemas.openxmlformats.org/officeDocument/2006/relationships/tags" Target="../tags/tag99.xml"/><Relationship Id="rId6" Type="http://schemas.openxmlformats.org/officeDocument/2006/relationships/tags" Target="../tags/tag104.xml"/><Relationship Id="rId15" Type="http://schemas.openxmlformats.org/officeDocument/2006/relationships/tags" Target="../tags/tag113.xml"/><Relationship Id="rId23" Type="http://schemas.openxmlformats.org/officeDocument/2006/relationships/tags" Target="../tags/tag121.xml"/><Relationship Id="rId28" Type="http://schemas.openxmlformats.org/officeDocument/2006/relationships/tags" Target="../tags/tag126.xml"/><Relationship Id="rId36" Type="http://schemas.openxmlformats.org/officeDocument/2006/relationships/tags" Target="../tags/tag134.xml"/><Relationship Id="rId49" Type="http://schemas.openxmlformats.org/officeDocument/2006/relationships/tags" Target="../tags/tag14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160.xml"/><Relationship Id="rId13" Type="http://schemas.openxmlformats.org/officeDocument/2006/relationships/tags" Target="../tags/tag165.xml"/><Relationship Id="rId18" Type="http://schemas.openxmlformats.org/officeDocument/2006/relationships/tags" Target="../tags/tag170.xml"/><Relationship Id="rId3" Type="http://schemas.openxmlformats.org/officeDocument/2006/relationships/tags" Target="../tags/tag155.xml"/><Relationship Id="rId21" Type="http://schemas.openxmlformats.org/officeDocument/2006/relationships/tags" Target="../tags/tag173.xml"/><Relationship Id="rId7" Type="http://schemas.openxmlformats.org/officeDocument/2006/relationships/tags" Target="../tags/tag159.xml"/><Relationship Id="rId12" Type="http://schemas.openxmlformats.org/officeDocument/2006/relationships/tags" Target="../tags/tag164.xml"/><Relationship Id="rId17" Type="http://schemas.openxmlformats.org/officeDocument/2006/relationships/tags" Target="../tags/tag169.xml"/><Relationship Id="rId2" Type="http://schemas.openxmlformats.org/officeDocument/2006/relationships/tags" Target="../tags/tag154.xml"/><Relationship Id="rId16" Type="http://schemas.openxmlformats.org/officeDocument/2006/relationships/tags" Target="../tags/tag168.xml"/><Relationship Id="rId20" Type="http://schemas.openxmlformats.org/officeDocument/2006/relationships/tags" Target="../tags/tag172.xml"/><Relationship Id="rId1" Type="http://schemas.openxmlformats.org/officeDocument/2006/relationships/tags" Target="../tags/tag153.xml"/><Relationship Id="rId6" Type="http://schemas.openxmlformats.org/officeDocument/2006/relationships/tags" Target="../tags/tag158.xml"/><Relationship Id="rId11" Type="http://schemas.openxmlformats.org/officeDocument/2006/relationships/tags" Target="../tags/tag163.xml"/><Relationship Id="rId5" Type="http://schemas.openxmlformats.org/officeDocument/2006/relationships/tags" Target="../tags/tag157.xml"/><Relationship Id="rId15" Type="http://schemas.openxmlformats.org/officeDocument/2006/relationships/tags" Target="../tags/tag167.xml"/><Relationship Id="rId10" Type="http://schemas.openxmlformats.org/officeDocument/2006/relationships/tags" Target="../tags/tag162.xml"/><Relationship Id="rId19" Type="http://schemas.openxmlformats.org/officeDocument/2006/relationships/tags" Target="../tags/tag171.xml"/><Relationship Id="rId4" Type="http://schemas.openxmlformats.org/officeDocument/2006/relationships/tags" Target="../tags/tag156.xml"/><Relationship Id="rId9" Type="http://schemas.openxmlformats.org/officeDocument/2006/relationships/tags" Target="../tags/tag161.xml"/><Relationship Id="rId14" Type="http://schemas.openxmlformats.org/officeDocument/2006/relationships/tags" Target="../tags/tag166.xml"/><Relationship Id="rId22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7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76.xml"/><Relationship Id="rId1" Type="http://schemas.openxmlformats.org/officeDocument/2006/relationships/tags" Target="../tags/tag17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6" Type="http://schemas.openxmlformats.org/officeDocument/2006/relationships/tags" Target="../tags/tag202.xml"/><Relationship Id="rId21" Type="http://schemas.openxmlformats.org/officeDocument/2006/relationships/tags" Target="../tags/tag197.xml"/><Relationship Id="rId34" Type="http://schemas.openxmlformats.org/officeDocument/2006/relationships/tags" Target="../tags/tag210.xml"/><Relationship Id="rId42" Type="http://schemas.openxmlformats.org/officeDocument/2006/relationships/tags" Target="../tags/tag218.xml"/><Relationship Id="rId47" Type="http://schemas.openxmlformats.org/officeDocument/2006/relationships/tags" Target="../tags/tag223.xml"/><Relationship Id="rId50" Type="http://schemas.openxmlformats.org/officeDocument/2006/relationships/tags" Target="../tags/tag226.xml"/><Relationship Id="rId55" Type="http://schemas.openxmlformats.org/officeDocument/2006/relationships/tags" Target="../tags/tag231.xml"/><Relationship Id="rId63" Type="http://schemas.openxmlformats.org/officeDocument/2006/relationships/tags" Target="../tags/tag239.xml"/><Relationship Id="rId7" Type="http://schemas.openxmlformats.org/officeDocument/2006/relationships/tags" Target="../tags/tag183.xml"/><Relationship Id="rId2" Type="http://schemas.openxmlformats.org/officeDocument/2006/relationships/tags" Target="../tags/tag178.xml"/><Relationship Id="rId16" Type="http://schemas.openxmlformats.org/officeDocument/2006/relationships/tags" Target="../tags/tag192.xml"/><Relationship Id="rId29" Type="http://schemas.openxmlformats.org/officeDocument/2006/relationships/tags" Target="../tags/tag205.xml"/><Relationship Id="rId11" Type="http://schemas.openxmlformats.org/officeDocument/2006/relationships/tags" Target="../tags/tag187.xml"/><Relationship Id="rId24" Type="http://schemas.openxmlformats.org/officeDocument/2006/relationships/tags" Target="../tags/tag200.xml"/><Relationship Id="rId32" Type="http://schemas.openxmlformats.org/officeDocument/2006/relationships/tags" Target="../tags/tag208.xml"/><Relationship Id="rId37" Type="http://schemas.openxmlformats.org/officeDocument/2006/relationships/tags" Target="../tags/tag213.xml"/><Relationship Id="rId40" Type="http://schemas.openxmlformats.org/officeDocument/2006/relationships/tags" Target="../tags/tag216.xml"/><Relationship Id="rId45" Type="http://schemas.openxmlformats.org/officeDocument/2006/relationships/tags" Target="../tags/tag221.xml"/><Relationship Id="rId53" Type="http://schemas.openxmlformats.org/officeDocument/2006/relationships/tags" Target="../tags/tag229.xml"/><Relationship Id="rId58" Type="http://schemas.openxmlformats.org/officeDocument/2006/relationships/tags" Target="../tags/tag234.xml"/><Relationship Id="rId5" Type="http://schemas.openxmlformats.org/officeDocument/2006/relationships/tags" Target="../tags/tag181.xml"/><Relationship Id="rId61" Type="http://schemas.openxmlformats.org/officeDocument/2006/relationships/tags" Target="../tags/tag237.xml"/><Relationship Id="rId19" Type="http://schemas.openxmlformats.org/officeDocument/2006/relationships/tags" Target="../tags/tag195.xml"/><Relationship Id="rId14" Type="http://schemas.openxmlformats.org/officeDocument/2006/relationships/tags" Target="../tags/tag190.xml"/><Relationship Id="rId22" Type="http://schemas.openxmlformats.org/officeDocument/2006/relationships/tags" Target="../tags/tag198.xml"/><Relationship Id="rId27" Type="http://schemas.openxmlformats.org/officeDocument/2006/relationships/tags" Target="../tags/tag203.xml"/><Relationship Id="rId30" Type="http://schemas.openxmlformats.org/officeDocument/2006/relationships/tags" Target="../tags/tag206.xml"/><Relationship Id="rId35" Type="http://schemas.openxmlformats.org/officeDocument/2006/relationships/tags" Target="../tags/tag211.xml"/><Relationship Id="rId43" Type="http://schemas.openxmlformats.org/officeDocument/2006/relationships/tags" Target="../tags/tag219.xml"/><Relationship Id="rId48" Type="http://schemas.openxmlformats.org/officeDocument/2006/relationships/tags" Target="../tags/tag224.xml"/><Relationship Id="rId56" Type="http://schemas.openxmlformats.org/officeDocument/2006/relationships/tags" Target="../tags/tag232.xml"/><Relationship Id="rId64" Type="http://schemas.openxmlformats.org/officeDocument/2006/relationships/slideLayout" Target="../slideLayouts/slideLayout6.xml"/><Relationship Id="rId8" Type="http://schemas.openxmlformats.org/officeDocument/2006/relationships/tags" Target="../tags/tag184.xml"/><Relationship Id="rId51" Type="http://schemas.openxmlformats.org/officeDocument/2006/relationships/tags" Target="../tags/tag227.xml"/><Relationship Id="rId3" Type="http://schemas.openxmlformats.org/officeDocument/2006/relationships/tags" Target="../tags/tag179.xml"/><Relationship Id="rId12" Type="http://schemas.openxmlformats.org/officeDocument/2006/relationships/tags" Target="../tags/tag188.xml"/><Relationship Id="rId17" Type="http://schemas.openxmlformats.org/officeDocument/2006/relationships/tags" Target="../tags/tag193.xml"/><Relationship Id="rId25" Type="http://schemas.openxmlformats.org/officeDocument/2006/relationships/tags" Target="../tags/tag201.xml"/><Relationship Id="rId33" Type="http://schemas.openxmlformats.org/officeDocument/2006/relationships/tags" Target="../tags/tag209.xml"/><Relationship Id="rId38" Type="http://schemas.openxmlformats.org/officeDocument/2006/relationships/tags" Target="../tags/tag214.xml"/><Relationship Id="rId46" Type="http://schemas.openxmlformats.org/officeDocument/2006/relationships/tags" Target="../tags/tag222.xml"/><Relationship Id="rId59" Type="http://schemas.openxmlformats.org/officeDocument/2006/relationships/tags" Target="../tags/tag235.xml"/><Relationship Id="rId20" Type="http://schemas.openxmlformats.org/officeDocument/2006/relationships/tags" Target="../tags/tag196.xml"/><Relationship Id="rId41" Type="http://schemas.openxmlformats.org/officeDocument/2006/relationships/tags" Target="../tags/tag217.xml"/><Relationship Id="rId54" Type="http://schemas.openxmlformats.org/officeDocument/2006/relationships/tags" Target="../tags/tag230.xml"/><Relationship Id="rId62" Type="http://schemas.openxmlformats.org/officeDocument/2006/relationships/tags" Target="../tags/tag238.xml"/><Relationship Id="rId1" Type="http://schemas.openxmlformats.org/officeDocument/2006/relationships/tags" Target="../tags/tag177.xml"/><Relationship Id="rId6" Type="http://schemas.openxmlformats.org/officeDocument/2006/relationships/tags" Target="../tags/tag182.xml"/><Relationship Id="rId15" Type="http://schemas.openxmlformats.org/officeDocument/2006/relationships/tags" Target="../tags/tag191.xml"/><Relationship Id="rId23" Type="http://schemas.openxmlformats.org/officeDocument/2006/relationships/tags" Target="../tags/tag199.xml"/><Relationship Id="rId28" Type="http://schemas.openxmlformats.org/officeDocument/2006/relationships/tags" Target="../tags/tag204.xml"/><Relationship Id="rId36" Type="http://schemas.openxmlformats.org/officeDocument/2006/relationships/tags" Target="../tags/tag212.xml"/><Relationship Id="rId49" Type="http://schemas.openxmlformats.org/officeDocument/2006/relationships/tags" Target="../tags/tag225.xml"/><Relationship Id="rId57" Type="http://schemas.openxmlformats.org/officeDocument/2006/relationships/tags" Target="../tags/tag233.xml"/><Relationship Id="rId10" Type="http://schemas.openxmlformats.org/officeDocument/2006/relationships/tags" Target="../tags/tag186.xml"/><Relationship Id="rId31" Type="http://schemas.openxmlformats.org/officeDocument/2006/relationships/tags" Target="../tags/tag207.xml"/><Relationship Id="rId44" Type="http://schemas.openxmlformats.org/officeDocument/2006/relationships/tags" Target="../tags/tag220.xml"/><Relationship Id="rId52" Type="http://schemas.openxmlformats.org/officeDocument/2006/relationships/tags" Target="../tags/tag228.xml"/><Relationship Id="rId60" Type="http://schemas.openxmlformats.org/officeDocument/2006/relationships/tags" Target="../tags/tag236.xml"/><Relationship Id="rId65" Type="http://schemas.openxmlformats.org/officeDocument/2006/relationships/notesSlide" Target="../notesSlides/notesSlide14.xml"/><Relationship Id="rId4" Type="http://schemas.openxmlformats.org/officeDocument/2006/relationships/tags" Target="../tags/tag180.xml"/><Relationship Id="rId9" Type="http://schemas.openxmlformats.org/officeDocument/2006/relationships/tags" Target="../tags/tag185.xml"/><Relationship Id="rId13" Type="http://schemas.openxmlformats.org/officeDocument/2006/relationships/tags" Target="../tags/tag189.xml"/><Relationship Id="rId18" Type="http://schemas.openxmlformats.org/officeDocument/2006/relationships/tags" Target="../tags/tag194.xml"/><Relationship Id="rId39" Type="http://schemas.openxmlformats.org/officeDocument/2006/relationships/tags" Target="../tags/tag21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1.xml"/><Relationship Id="rId1" Type="http://schemas.openxmlformats.org/officeDocument/2006/relationships/tags" Target="../tags/tag240.xml"/><Relationship Id="rId4" Type="http://schemas.openxmlformats.org/officeDocument/2006/relationships/notesSlide" Target="../notesSlides/notesSlid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3.xml"/><Relationship Id="rId1" Type="http://schemas.openxmlformats.org/officeDocument/2006/relationships/tags" Target="../tags/tag242.xml"/><Relationship Id="rId4" Type="http://schemas.openxmlformats.org/officeDocument/2006/relationships/notesSlide" Target="../notesSlides/notesSlide16.xml"/></Relationships>
</file>

<file path=ppt/slides/_rels/slide31.xml.rels><?xml version="1.0" encoding="UTF-8" standalone="yes"?>
<Relationships xmlns="http://schemas.openxmlformats.org/package/2006/relationships"><Relationship Id="rId26" Type="http://schemas.openxmlformats.org/officeDocument/2006/relationships/tags" Target="../tags/tag269.xml"/><Relationship Id="rId21" Type="http://schemas.openxmlformats.org/officeDocument/2006/relationships/tags" Target="../tags/tag264.xml"/><Relationship Id="rId34" Type="http://schemas.openxmlformats.org/officeDocument/2006/relationships/tags" Target="../tags/tag277.xml"/><Relationship Id="rId42" Type="http://schemas.openxmlformats.org/officeDocument/2006/relationships/tags" Target="../tags/tag285.xml"/><Relationship Id="rId47" Type="http://schemas.openxmlformats.org/officeDocument/2006/relationships/tags" Target="../tags/tag290.xml"/><Relationship Id="rId50" Type="http://schemas.openxmlformats.org/officeDocument/2006/relationships/tags" Target="../tags/tag293.xml"/><Relationship Id="rId55" Type="http://schemas.openxmlformats.org/officeDocument/2006/relationships/tags" Target="../tags/tag298.xml"/><Relationship Id="rId63" Type="http://schemas.openxmlformats.org/officeDocument/2006/relationships/tags" Target="../tags/tag306.xml"/><Relationship Id="rId7" Type="http://schemas.openxmlformats.org/officeDocument/2006/relationships/tags" Target="../tags/tag250.xml"/><Relationship Id="rId2" Type="http://schemas.openxmlformats.org/officeDocument/2006/relationships/tags" Target="../tags/tag245.xml"/><Relationship Id="rId16" Type="http://schemas.openxmlformats.org/officeDocument/2006/relationships/tags" Target="../tags/tag259.xml"/><Relationship Id="rId29" Type="http://schemas.openxmlformats.org/officeDocument/2006/relationships/tags" Target="../tags/tag272.xml"/><Relationship Id="rId11" Type="http://schemas.openxmlformats.org/officeDocument/2006/relationships/tags" Target="../tags/tag254.xml"/><Relationship Id="rId24" Type="http://schemas.openxmlformats.org/officeDocument/2006/relationships/tags" Target="../tags/tag267.xml"/><Relationship Id="rId32" Type="http://schemas.openxmlformats.org/officeDocument/2006/relationships/tags" Target="../tags/tag275.xml"/><Relationship Id="rId37" Type="http://schemas.openxmlformats.org/officeDocument/2006/relationships/tags" Target="../tags/tag280.xml"/><Relationship Id="rId40" Type="http://schemas.openxmlformats.org/officeDocument/2006/relationships/tags" Target="../tags/tag283.xml"/><Relationship Id="rId45" Type="http://schemas.openxmlformats.org/officeDocument/2006/relationships/tags" Target="../tags/tag288.xml"/><Relationship Id="rId53" Type="http://schemas.openxmlformats.org/officeDocument/2006/relationships/tags" Target="../tags/tag296.xml"/><Relationship Id="rId58" Type="http://schemas.openxmlformats.org/officeDocument/2006/relationships/tags" Target="../tags/tag301.xml"/><Relationship Id="rId66" Type="http://schemas.openxmlformats.org/officeDocument/2006/relationships/notesSlide" Target="../notesSlides/notesSlide17.xml"/><Relationship Id="rId5" Type="http://schemas.openxmlformats.org/officeDocument/2006/relationships/tags" Target="../tags/tag248.xml"/><Relationship Id="rId61" Type="http://schemas.openxmlformats.org/officeDocument/2006/relationships/tags" Target="../tags/tag304.xml"/><Relationship Id="rId19" Type="http://schemas.openxmlformats.org/officeDocument/2006/relationships/tags" Target="../tags/tag262.xml"/><Relationship Id="rId14" Type="http://schemas.openxmlformats.org/officeDocument/2006/relationships/tags" Target="../tags/tag257.xml"/><Relationship Id="rId22" Type="http://schemas.openxmlformats.org/officeDocument/2006/relationships/tags" Target="../tags/tag265.xml"/><Relationship Id="rId27" Type="http://schemas.openxmlformats.org/officeDocument/2006/relationships/tags" Target="../tags/tag270.xml"/><Relationship Id="rId30" Type="http://schemas.openxmlformats.org/officeDocument/2006/relationships/tags" Target="../tags/tag273.xml"/><Relationship Id="rId35" Type="http://schemas.openxmlformats.org/officeDocument/2006/relationships/tags" Target="../tags/tag278.xml"/><Relationship Id="rId43" Type="http://schemas.openxmlformats.org/officeDocument/2006/relationships/tags" Target="../tags/tag286.xml"/><Relationship Id="rId48" Type="http://schemas.openxmlformats.org/officeDocument/2006/relationships/tags" Target="../tags/tag291.xml"/><Relationship Id="rId56" Type="http://schemas.openxmlformats.org/officeDocument/2006/relationships/tags" Target="../tags/tag299.xml"/><Relationship Id="rId64" Type="http://schemas.openxmlformats.org/officeDocument/2006/relationships/tags" Target="../tags/tag307.xml"/><Relationship Id="rId8" Type="http://schemas.openxmlformats.org/officeDocument/2006/relationships/tags" Target="../tags/tag251.xml"/><Relationship Id="rId51" Type="http://schemas.openxmlformats.org/officeDocument/2006/relationships/tags" Target="../tags/tag294.xml"/><Relationship Id="rId3" Type="http://schemas.openxmlformats.org/officeDocument/2006/relationships/tags" Target="../tags/tag246.xml"/><Relationship Id="rId12" Type="http://schemas.openxmlformats.org/officeDocument/2006/relationships/tags" Target="../tags/tag255.xml"/><Relationship Id="rId17" Type="http://schemas.openxmlformats.org/officeDocument/2006/relationships/tags" Target="../tags/tag260.xml"/><Relationship Id="rId25" Type="http://schemas.openxmlformats.org/officeDocument/2006/relationships/tags" Target="../tags/tag268.xml"/><Relationship Id="rId33" Type="http://schemas.openxmlformats.org/officeDocument/2006/relationships/tags" Target="../tags/tag276.xml"/><Relationship Id="rId38" Type="http://schemas.openxmlformats.org/officeDocument/2006/relationships/tags" Target="../tags/tag281.xml"/><Relationship Id="rId46" Type="http://schemas.openxmlformats.org/officeDocument/2006/relationships/tags" Target="../tags/tag289.xml"/><Relationship Id="rId59" Type="http://schemas.openxmlformats.org/officeDocument/2006/relationships/tags" Target="../tags/tag302.xml"/><Relationship Id="rId20" Type="http://schemas.openxmlformats.org/officeDocument/2006/relationships/tags" Target="../tags/tag263.xml"/><Relationship Id="rId41" Type="http://schemas.openxmlformats.org/officeDocument/2006/relationships/tags" Target="../tags/tag284.xml"/><Relationship Id="rId54" Type="http://schemas.openxmlformats.org/officeDocument/2006/relationships/tags" Target="../tags/tag297.xml"/><Relationship Id="rId62" Type="http://schemas.openxmlformats.org/officeDocument/2006/relationships/tags" Target="../tags/tag305.xml"/><Relationship Id="rId1" Type="http://schemas.openxmlformats.org/officeDocument/2006/relationships/tags" Target="../tags/tag244.xml"/><Relationship Id="rId6" Type="http://schemas.openxmlformats.org/officeDocument/2006/relationships/tags" Target="../tags/tag249.xml"/><Relationship Id="rId15" Type="http://schemas.openxmlformats.org/officeDocument/2006/relationships/tags" Target="../tags/tag258.xml"/><Relationship Id="rId23" Type="http://schemas.openxmlformats.org/officeDocument/2006/relationships/tags" Target="../tags/tag266.xml"/><Relationship Id="rId28" Type="http://schemas.openxmlformats.org/officeDocument/2006/relationships/tags" Target="../tags/tag271.xml"/><Relationship Id="rId36" Type="http://schemas.openxmlformats.org/officeDocument/2006/relationships/tags" Target="../tags/tag279.xml"/><Relationship Id="rId49" Type="http://schemas.openxmlformats.org/officeDocument/2006/relationships/tags" Target="../tags/tag292.xml"/><Relationship Id="rId57" Type="http://schemas.openxmlformats.org/officeDocument/2006/relationships/tags" Target="../tags/tag300.xml"/><Relationship Id="rId10" Type="http://schemas.openxmlformats.org/officeDocument/2006/relationships/tags" Target="../tags/tag253.xml"/><Relationship Id="rId31" Type="http://schemas.openxmlformats.org/officeDocument/2006/relationships/tags" Target="../tags/tag274.xml"/><Relationship Id="rId44" Type="http://schemas.openxmlformats.org/officeDocument/2006/relationships/tags" Target="../tags/tag287.xml"/><Relationship Id="rId52" Type="http://schemas.openxmlformats.org/officeDocument/2006/relationships/tags" Target="../tags/tag295.xml"/><Relationship Id="rId60" Type="http://schemas.openxmlformats.org/officeDocument/2006/relationships/tags" Target="../tags/tag303.xml"/><Relationship Id="rId65" Type="http://schemas.openxmlformats.org/officeDocument/2006/relationships/slideLayout" Target="../slideLayouts/slideLayout2.xml"/><Relationship Id="rId4" Type="http://schemas.openxmlformats.org/officeDocument/2006/relationships/tags" Target="../tags/tag247.xml"/><Relationship Id="rId9" Type="http://schemas.openxmlformats.org/officeDocument/2006/relationships/tags" Target="../tags/tag252.xml"/><Relationship Id="rId13" Type="http://schemas.openxmlformats.org/officeDocument/2006/relationships/tags" Target="../tags/tag256.xml"/><Relationship Id="rId18" Type="http://schemas.openxmlformats.org/officeDocument/2006/relationships/tags" Target="../tags/tag261.xml"/><Relationship Id="rId39" Type="http://schemas.openxmlformats.org/officeDocument/2006/relationships/tags" Target="../tags/tag282.xml"/></Relationships>
</file>

<file path=ppt/slides/_rels/slide32.xml.rels><?xml version="1.0" encoding="UTF-8" standalone="yes"?>
<Relationships xmlns="http://schemas.openxmlformats.org/package/2006/relationships"><Relationship Id="rId13" Type="http://schemas.openxmlformats.org/officeDocument/2006/relationships/tags" Target="../tags/tag320.xml"/><Relationship Id="rId18" Type="http://schemas.openxmlformats.org/officeDocument/2006/relationships/tags" Target="../tags/tag325.xml"/><Relationship Id="rId26" Type="http://schemas.openxmlformats.org/officeDocument/2006/relationships/tags" Target="../tags/tag333.xml"/><Relationship Id="rId39" Type="http://schemas.openxmlformats.org/officeDocument/2006/relationships/tags" Target="../tags/tag346.xml"/><Relationship Id="rId21" Type="http://schemas.openxmlformats.org/officeDocument/2006/relationships/tags" Target="../tags/tag328.xml"/><Relationship Id="rId34" Type="http://schemas.openxmlformats.org/officeDocument/2006/relationships/tags" Target="../tags/tag341.xml"/><Relationship Id="rId42" Type="http://schemas.openxmlformats.org/officeDocument/2006/relationships/tags" Target="../tags/tag349.xml"/><Relationship Id="rId47" Type="http://schemas.openxmlformats.org/officeDocument/2006/relationships/tags" Target="../tags/tag354.xml"/><Relationship Id="rId50" Type="http://schemas.openxmlformats.org/officeDocument/2006/relationships/notesSlide" Target="../notesSlides/notesSlide18.xml"/><Relationship Id="rId7" Type="http://schemas.openxmlformats.org/officeDocument/2006/relationships/tags" Target="../tags/tag314.xml"/><Relationship Id="rId2" Type="http://schemas.openxmlformats.org/officeDocument/2006/relationships/tags" Target="../tags/tag309.xml"/><Relationship Id="rId16" Type="http://schemas.openxmlformats.org/officeDocument/2006/relationships/tags" Target="../tags/tag323.xml"/><Relationship Id="rId29" Type="http://schemas.openxmlformats.org/officeDocument/2006/relationships/tags" Target="../tags/tag336.xml"/><Relationship Id="rId11" Type="http://schemas.openxmlformats.org/officeDocument/2006/relationships/tags" Target="../tags/tag318.xml"/><Relationship Id="rId24" Type="http://schemas.openxmlformats.org/officeDocument/2006/relationships/tags" Target="../tags/tag331.xml"/><Relationship Id="rId32" Type="http://schemas.openxmlformats.org/officeDocument/2006/relationships/tags" Target="../tags/tag339.xml"/><Relationship Id="rId37" Type="http://schemas.openxmlformats.org/officeDocument/2006/relationships/tags" Target="../tags/tag344.xml"/><Relationship Id="rId40" Type="http://schemas.openxmlformats.org/officeDocument/2006/relationships/tags" Target="../tags/tag347.xml"/><Relationship Id="rId45" Type="http://schemas.openxmlformats.org/officeDocument/2006/relationships/tags" Target="../tags/tag352.xml"/><Relationship Id="rId5" Type="http://schemas.openxmlformats.org/officeDocument/2006/relationships/tags" Target="../tags/tag312.xml"/><Relationship Id="rId15" Type="http://schemas.openxmlformats.org/officeDocument/2006/relationships/tags" Target="../tags/tag322.xml"/><Relationship Id="rId23" Type="http://schemas.openxmlformats.org/officeDocument/2006/relationships/tags" Target="../tags/tag330.xml"/><Relationship Id="rId28" Type="http://schemas.openxmlformats.org/officeDocument/2006/relationships/tags" Target="../tags/tag335.xml"/><Relationship Id="rId36" Type="http://schemas.openxmlformats.org/officeDocument/2006/relationships/tags" Target="../tags/tag343.xml"/><Relationship Id="rId49" Type="http://schemas.openxmlformats.org/officeDocument/2006/relationships/slideLayout" Target="../slideLayouts/slideLayout2.xml"/><Relationship Id="rId10" Type="http://schemas.openxmlformats.org/officeDocument/2006/relationships/tags" Target="../tags/tag317.xml"/><Relationship Id="rId19" Type="http://schemas.openxmlformats.org/officeDocument/2006/relationships/tags" Target="../tags/tag326.xml"/><Relationship Id="rId31" Type="http://schemas.openxmlformats.org/officeDocument/2006/relationships/tags" Target="../tags/tag338.xml"/><Relationship Id="rId44" Type="http://schemas.openxmlformats.org/officeDocument/2006/relationships/tags" Target="../tags/tag351.xml"/><Relationship Id="rId4" Type="http://schemas.openxmlformats.org/officeDocument/2006/relationships/tags" Target="../tags/tag311.xml"/><Relationship Id="rId9" Type="http://schemas.openxmlformats.org/officeDocument/2006/relationships/tags" Target="../tags/tag316.xml"/><Relationship Id="rId14" Type="http://schemas.openxmlformats.org/officeDocument/2006/relationships/tags" Target="../tags/tag321.xml"/><Relationship Id="rId22" Type="http://schemas.openxmlformats.org/officeDocument/2006/relationships/tags" Target="../tags/tag329.xml"/><Relationship Id="rId27" Type="http://schemas.openxmlformats.org/officeDocument/2006/relationships/tags" Target="../tags/tag334.xml"/><Relationship Id="rId30" Type="http://schemas.openxmlformats.org/officeDocument/2006/relationships/tags" Target="../tags/tag337.xml"/><Relationship Id="rId35" Type="http://schemas.openxmlformats.org/officeDocument/2006/relationships/tags" Target="../tags/tag342.xml"/><Relationship Id="rId43" Type="http://schemas.openxmlformats.org/officeDocument/2006/relationships/tags" Target="../tags/tag350.xml"/><Relationship Id="rId48" Type="http://schemas.openxmlformats.org/officeDocument/2006/relationships/tags" Target="../tags/tag355.xml"/><Relationship Id="rId8" Type="http://schemas.openxmlformats.org/officeDocument/2006/relationships/tags" Target="../tags/tag315.xml"/><Relationship Id="rId3" Type="http://schemas.openxmlformats.org/officeDocument/2006/relationships/tags" Target="../tags/tag310.xml"/><Relationship Id="rId12" Type="http://schemas.openxmlformats.org/officeDocument/2006/relationships/tags" Target="../tags/tag319.xml"/><Relationship Id="rId17" Type="http://schemas.openxmlformats.org/officeDocument/2006/relationships/tags" Target="../tags/tag324.xml"/><Relationship Id="rId25" Type="http://schemas.openxmlformats.org/officeDocument/2006/relationships/tags" Target="../tags/tag332.xml"/><Relationship Id="rId33" Type="http://schemas.openxmlformats.org/officeDocument/2006/relationships/tags" Target="../tags/tag340.xml"/><Relationship Id="rId38" Type="http://schemas.openxmlformats.org/officeDocument/2006/relationships/tags" Target="../tags/tag345.xml"/><Relationship Id="rId46" Type="http://schemas.openxmlformats.org/officeDocument/2006/relationships/tags" Target="../tags/tag353.xml"/><Relationship Id="rId20" Type="http://schemas.openxmlformats.org/officeDocument/2006/relationships/tags" Target="../tags/tag327.xml"/><Relationship Id="rId41" Type="http://schemas.openxmlformats.org/officeDocument/2006/relationships/tags" Target="../tags/tag348.xml"/><Relationship Id="rId1" Type="http://schemas.openxmlformats.org/officeDocument/2006/relationships/tags" Target="../tags/tag308.xml"/><Relationship Id="rId6" Type="http://schemas.openxmlformats.org/officeDocument/2006/relationships/tags" Target="../tags/tag3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7.xml"/><Relationship Id="rId1" Type="http://schemas.openxmlformats.org/officeDocument/2006/relationships/tags" Target="../tags/tag356.xml"/><Relationship Id="rId4" Type="http://schemas.openxmlformats.org/officeDocument/2006/relationships/notesSlide" Target="../notesSlides/notesSlide1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9.xml"/><Relationship Id="rId1" Type="http://schemas.openxmlformats.org/officeDocument/2006/relationships/tags" Target="../tags/tag358.xml"/><Relationship Id="rId4" Type="http://schemas.openxmlformats.org/officeDocument/2006/relationships/notesSlide" Target="../notesSlides/notesSlide20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362.xml"/><Relationship Id="rId2" Type="http://schemas.openxmlformats.org/officeDocument/2006/relationships/tags" Target="../tags/tag361.xml"/><Relationship Id="rId1" Type="http://schemas.openxmlformats.org/officeDocument/2006/relationships/tags" Target="../tags/tag360.xml"/><Relationship Id="rId5" Type="http://schemas.openxmlformats.org/officeDocument/2006/relationships/notesSlide" Target="../notesSlides/notesSlide21.xml"/><Relationship Id="rId4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365.xml"/><Relationship Id="rId2" Type="http://schemas.openxmlformats.org/officeDocument/2006/relationships/tags" Target="../tags/tag364.xml"/><Relationship Id="rId1" Type="http://schemas.openxmlformats.org/officeDocument/2006/relationships/tags" Target="../tags/tag363.xml"/><Relationship Id="rId6" Type="http://schemas.openxmlformats.org/officeDocument/2006/relationships/notesSlide" Target="../notesSlides/notesSlide22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36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8.xml"/><Relationship Id="rId1" Type="http://schemas.openxmlformats.org/officeDocument/2006/relationships/tags" Target="../tags/tag367.xml"/><Relationship Id="rId4" Type="http://schemas.openxmlformats.org/officeDocument/2006/relationships/notesSlide" Target="../notesSlides/notesSlide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CSE 332: Data Structures and Parallelism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Spring 2022</a:t>
            </a:r>
          </a:p>
          <a:p>
            <a:r>
              <a:rPr lang="en-US" altLang="en-US" dirty="0"/>
              <a:t>Richard Anderson</a:t>
            </a:r>
          </a:p>
          <a:p>
            <a:r>
              <a:rPr lang="en-US" altLang="en-US" dirty="0"/>
              <a:t>Lecture 13: </a:t>
            </a:r>
            <a:r>
              <a:rPr lang="en-US" dirty="0"/>
              <a:t>Sorting 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Sorting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14338" y="1524000"/>
            <a:ext cx="8548687" cy="4232275"/>
          </a:xfrm>
        </p:spPr>
        <p:txBody>
          <a:bodyPr/>
          <a:lstStyle/>
          <a:p>
            <a:pPr eaLnBrk="1" hangingPunct="1"/>
            <a:r>
              <a:rPr lang="en-US" altLang="en-US" dirty="0"/>
              <a:t>Input</a:t>
            </a:r>
          </a:p>
          <a:p>
            <a:pPr lvl="1" eaLnBrk="1" hangingPunct="1"/>
            <a:r>
              <a:rPr lang="en-US" altLang="en-US" sz="2400" dirty="0"/>
              <a:t>an array A of data records</a:t>
            </a:r>
          </a:p>
          <a:p>
            <a:pPr lvl="1" eaLnBrk="1" hangingPunct="1"/>
            <a:r>
              <a:rPr lang="en-US" altLang="en-US" sz="2400" dirty="0"/>
              <a:t>a key value in each data record</a:t>
            </a:r>
          </a:p>
          <a:p>
            <a:pPr lvl="1" eaLnBrk="1" hangingPunct="1"/>
            <a:r>
              <a:rPr lang="en-US" altLang="en-US" sz="2400" dirty="0"/>
              <a:t>a comparison function which imposes a consistent ordering on the keys</a:t>
            </a:r>
          </a:p>
          <a:p>
            <a:pPr eaLnBrk="1" hangingPunct="1"/>
            <a:r>
              <a:rPr lang="en-US" altLang="en-US" dirty="0"/>
              <a:t>Output</a:t>
            </a:r>
          </a:p>
          <a:p>
            <a:pPr lvl="1" eaLnBrk="1" hangingPunct="1"/>
            <a:r>
              <a:rPr lang="en-US" altLang="en-US" sz="2400" dirty="0"/>
              <a:t>“sorted” array A such that</a:t>
            </a:r>
          </a:p>
          <a:p>
            <a:pPr lvl="2" eaLnBrk="1" hangingPunct="1"/>
            <a:r>
              <a:rPr lang="en-US" altLang="en-US" dirty="0"/>
              <a:t>For any </a:t>
            </a:r>
            <a:r>
              <a:rPr lang="en-US" altLang="en-US" dirty="0" err="1"/>
              <a:t>i</a:t>
            </a:r>
            <a:r>
              <a:rPr lang="en-US" altLang="en-US" dirty="0"/>
              <a:t> and j, if </a:t>
            </a:r>
            <a:r>
              <a:rPr lang="en-US" altLang="en-US" dirty="0" err="1"/>
              <a:t>i</a:t>
            </a:r>
            <a:r>
              <a:rPr lang="en-US" altLang="en-US" dirty="0"/>
              <a:t> &lt; j then A[</a:t>
            </a:r>
            <a:r>
              <a:rPr lang="en-US" altLang="en-US" dirty="0" err="1"/>
              <a:t>i</a:t>
            </a:r>
            <a:r>
              <a:rPr lang="en-US" altLang="en-US" dirty="0"/>
              <a:t>] </a:t>
            </a:r>
            <a:r>
              <a:rPr lang="en-US" altLang="en-US" dirty="0">
                <a:sym typeface="Symbol" pitchFamily="18" charset="2"/>
              </a:rPr>
              <a:t></a:t>
            </a:r>
            <a:r>
              <a:rPr lang="en-US" altLang="en-US" dirty="0"/>
              <a:t> A[j]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0E286F-8754-4455-8533-28602D437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9194E2-B4A5-48BA-9568-0FA72853B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63FAF6-92E6-417C-A638-8F1489683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Space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How much space does the sorting algorithm require?</a:t>
            </a:r>
          </a:p>
          <a:p>
            <a:pPr lvl="1" eaLnBrk="1" hangingPunct="1"/>
            <a:r>
              <a:rPr lang="en-GB" altLang="en-US" sz="2400" dirty="0"/>
              <a:t>In-place:  no more than the array or at most O(1) addition space</a:t>
            </a:r>
          </a:p>
          <a:p>
            <a:pPr lvl="1" eaLnBrk="1" hangingPunct="1"/>
            <a:r>
              <a:rPr lang="en-GB" altLang="en-US" sz="2400" dirty="0" smtClean="0"/>
              <a:t>Out-of-place</a:t>
            </a:r>
            <a:r>
              <a:rPr lang="en-GB" altLang="en-US" sz="2400" dirty="0"/>
              <a:t>:  use separate data structures, copy back</a:t>
            </a:r>
          </a:p>
          <a:p>
            <a:pPr lvl="1" eaLnBrk="1" hangingPunct="1"/>
            <a:r>
              <a:rPr lang="en-GB" altLang="en-US" sz="2400" dirty="0"/>
              <a:t>External memory </a:t>
            </a:r>
            <a:r>
              <a:rPr lang="en-GB" altLang="en-US" sz="2400" dirty="0" smtClean="0"/>
              <a:t>sorting:  data </a:t>
            </a:r>
            <a:r>
              <a:rPr lang="en-GB" altLang="en-US" sz="2400" dirty="0"/>
              <a:t>so large that does not fit in memory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ED7099-372F-4CFC-92EA-9D0F21A7D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9D7CA5-07DE-470F-BDAE-AEC262C61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2A4D44-B1D1-4825-AB78-F8CF62AE9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Time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371600"/>
            <a:ext cx="85344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800" dirty="0"/>
              <a:t>How fast is the algorithm?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requirement:  for any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&lt;j, A[</a:t>
            </a:r>
            <a:r>
              <a:rPr lang="en-US" altLang="en-US" sz="2400" dirty="0" err="1"/>
              <a:t>i</a:t>
            </a:r>
            <a:r>
              <a:rPr lang="en-US" altLang="en-US" sz="2400" dirty="0"/>
              <a:t>] </a:t>
            </a:r>
            <a:r>
              <a:rPr lang="en-US" altLang="en-US" sz="2400" u="sng" dirty="0"/>
              <a:t>&lt;</a:t>
            </a:r>
            <a:r>
              <a:rPr lang="en-US" altLang="en-US" sz="2400" dirty="0"/>
              <a:t> A[j]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This means that you need to at least check on each element at the very minimum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Complexity is at least: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And you could end up checking each element against every other element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Complexity could be as bad as: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The big question: How close to </a:t>
            </a:r>
            <a:r>
              <a:rPr lang="en-US" altLang="en-US" sz="2800" i="1" dirty="0"/>
              <a:t>O</a:t>
            </a:r>
            <a:r>
              <a:rPr lang="en-US" altLang="en-US" sz="2800" dirty="0"/>
              <a:t>(</a:t>
            </a:r>
            <a:r>
              <a:rPr lang="en-US" altLang="en-US" sz="2800" i="1" dirty="0"/>
              <a:t>n</a:t>
            </a:r>
            <a:r>
              <a:rPr lang="en-US" altLang="en-US" sz="2800" dirty="0"/>
              <a:t>) can you get?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DD57B3-E278-499E-857C-F1A2F3666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929D98-858A-468A-86C5-A9A7211F1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25C0C5-00C6-47D9-BFDD-7AD0F0E04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381000"/>
            <a:ext cx="7772400" cy="1143000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latin typeface="+mn-lt"/>
              </a:rPr>
              <a:t>Sorting: </a:t>
            </a:r>
            <a:r>
              <a:rPr lang="en-US" altLang="en-US" i="1" dirty="0">
                <a:latin typeface="+mn-lt"/>
              </a:rPr>
              <a:t>The Big Picture</a:t>
            </a:r>
          </a:p>
        </p:txBody>
      </p:sp>
      <p:sp>
        <p:nvSpPr>
          <p:cNvPr id="542724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7227" y="2514600"/>
            <a:ext cx="1125821" cy="10033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Simple</a:t>
            </a:r>
          </a:p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algorithms:</a:t>
            </a:r>
          </a:p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O(</a:t>
            </a:r>
            <a:r>
              <a:rPr lang="en-US" altLang="en-US" i="1" dirty="0">
                <a:solidFill>
                  <a:schemeClr val="tx1"/>
                </a:solidFill>
                <a:latin typeface="+mn-lt"/>
                <a:sym typeface="Symbol" pitchFamily="18" charset="2"/>
              </a:rPr>
              <a:t>n</a:t>
            </a:r>
            <a:r>
              <a:rPr lang="en-US" altLang="en-US" baseline="30000" dirty="0">
                <a:solidFill>
                  <a:schemeClr val="tx1"/>
                </a:solidFill>
                <a:latin typeface="+mn-lt"/>
                <a:sym typeface="Symbol" pitchFamily="18" charset="2"/>
              </a:rPr>
              <a:t>2</a:t>
            </a:r>
            <a:r>
              <a:rPr lang="en-US" alt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)</a:t>
            </a:r>
          </a:p>
        </p:txBody>
      </p:sp>
      <p:sp>
        <p:nvSpPr>
          <p:cNvPr id="542725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69190" y="2514600"/>
            <a:ext cx="1125821" cy="10033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Fancier</a:t>
            </a:r>
          </a:p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algorithms:</a:t>
            </a:r>
          </a:p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O(</a:t>
            </a:r>
            <a:r>
              <a:rPr lang="en-US" altLang="en-US" i="1" dirty="0">
                <a:solidFill>
                  <a:schemeClr val="tx1"/>
                </a:solidFill>
                <a:latin typeface="+mn-lt"/>
                <a:sym typeface="Symbol" pitchFamily="18" charset="2"/>
              </a:rPr>
              <a:t>n</a:t>
            </a:r>
            <a:r>
              <a:rPr lang="en-US" alt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 log </a:t>
            </a:r>
            <a:r>
              <a:rPr lang="en-US" altLang="en-US" i="1" dirty="0">
                <a:solidFill>
                  <a:schemeClr val="tx1"/>
                </a:solidFill>
                <a:latin typeface="+mn-lt"/>
                <a:sym typeface="Symbol" pitchFamily="18" charset="2"/>
              </a:rPr>
              <a:t>n</a:t>
            </a:r>
            <a:r>
              <a:rPr lang="en-US" alt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)</a:t>
            </a:r>
          </a:p>
        </p:txBody>
      </p:sp>
      <p:sp>
        <p:nvSpPr>
          <p:cNvPr id="542726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22347" y="2514600"/>
            <a:ext cx="1299330" cy="10033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>
                <a:solidFill>
                  <a:schemeClr val="tx1"/>
                </a:solidFill>
                <a:latin typeface="+mn-lt"/>
              </a:rPr>
              <a:t>Comparison</a:t>
            </a:r>
          </a:p>
          <a:p>
            <a:pPr algn="ctr" eaLnBrk="1" hangingPunct="1">
              <a:defRPr/>
            </a:pPr>
            <a:r>
              <a:rPr lang="en-US" altLang="en-US">
                <a:solidFill>
                  <a:schemeClr val="tx1"/>
                </a:solidFill>
                <a:latin typeface="+mn-lt"/>
              </a:rPr>
              <a:t>lower bound:</a:t>
            </a:r>
            <a:endParaRPr lang="en-US" altLang="en-US">
              <a:solidFill>
                <a:schemeClr val="tx1"/>
              </a:solidFill>
              <a:latin typeface="+mn-lt"/>
              <a:sym typeface="Symbol" pitchFamily="18" charset="2"/>
            </a:endParaRPr>
          </a:p>
          <a:p>
            <a:pPr algn="ctr" eaLnBrk="1" hangingPunct="1">
              <a:defRPr/>
            </a:pPr>
            <a:r>
              <a:rPr lang="en-US" altLang="en-US">
                <a:solidFill>
                  <a:schemeClr val="tx1"/>
                </a:solidFill>
                <a:latin typeface="+mn-lt"/>
                <a:sym typeface="Symbol" pitchFamily="18" charset="2"/>
              </a:rPr>
              <a:t>(</a:t>
            </a:r>
            <a:r>
              <a:rPr lang="en-US" altLang="en-US" i="1">
                <a:solidFill>
                  <a:schemeClr val="tx1"/>
                </a:solidFill>
                <a:latin typeface="+mn-lt"/>
                <a:sym typeface="Symbol" pitchFamily="18" charset="2"/>
              </a:rPr>
              <a:t>n</a:t>
            </a:r>
            <a:r>
              <a:rPr lang="en-US" altLang="en-US">
                <a:solidFill>
                  <a:schemeClr val="tx1"/>
                </a:solidFill>
                <a:latin typeface="+mn-lt"/>
                <a:sym typeface="Symbol" pitchFamily="18" charset="2"/>
              </a:rPr>
              <a:t> log </a:t>
            </a:r>
            <a:r>
              <a:rPr lang="en-US" altLang="en-US" i="1">
                <a:solidFill>
                  <a:schemeClr val="tx1"/>
                </a:solidFill>
                <a:latin typeface="+mn-lt"/>
                <a:sym typeface="Symbol" pitchFamily="18" charset="2"/>
              </a:rPr>
              <a:t>n</a:t>
            </a:r>
            <a:r>
              <a:rPr lang="en-US" altLang="en-US">
                <a:solidFill>
                  <a:schemeClr val="tx1"/>
                </a:solidFill>
                <a:latin typeface="+mn-lt"/>
                <a:sym typeface="Symbol" pitchFamily="18" charset="2"/>
              </a:rPr>
              <a:t>)</a:t>
            </a:r>
          </a:p>
        </p:txBody>
      </p:sp>
      <p:sp>
        <p:nvSpPr>
          <p:cNvPr id="542727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979177" y="2514600"/>
            <a:ext cx="1125821" cy="10033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Specialized</a:t>
            </a:r>
          </a:p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algorithms:</a:t>
            </a:r>
            <a:endParaRPr lang="en-US" altLang="en-US" dirty="0">
              <a:solidFill>
                <a:schemeClr val="tx1"/>
              </a:solidFill>
              <a:latin typeface="+mn-lt"/>
              <a:sym typeface="Symbol" pitchFamily="18" charset="2"/>
            </a:endParaRPr>
          </a:p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O(</a:t>
            </a:r>
            <a:r>
              <a:rPr lang="en-US" altLang="en-US" i="1" dirty="0">
                <a:solidFill>
                  <a:schemeClr val="tx1"/>
                </a:solidFill>
                <a:latin typeface="+mn-lt"/>
                <a:sym typeface="Symbol" pitchFamily="18" charset="2"/>
              </a:rPr>
              <a:t>n</a:t>
            </a:r>
            <a:r>
              <a:rPr lang="en-US" alt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)</a:t>
            </a:r>
          </a:p>
        </p:txBody>
      </p:sp>
      <p:sp>
        <p:nvSpPr>
          <p:cNvPr id="542728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42622" y="2514600"/>
            <a:ext cx="1010469" cy="10033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Handling</a:t>
            </a:r>
          </a:p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huge data</a:t>
            </a:r>
          </a:p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sets</a:t>
            </a:r>
          </a:p>
        </p:txBody>
      </p:sp>
      <p:sp>
        <p:nvSpPr>
          <p:cNvPr id="542729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5875" y="4102100"/>
            <a:ext cx="1326004" cy="1003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Insertion sort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Selection sort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…</a:t>
            </a:r>
          </a:p>
        </p:txBody>
      </p:sp>
      <p:sp>
        <p:nvSpPr>
          <p:cNvPr id="542730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286000" y="4102100"/>
            <a:ext cx="1484894" cy="134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Heap sort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Merge sort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Quick sort (</a:t>
            </a:r>
            <a:r>
              <a:rPr lang="en-US" altLang="en-US" dirty="0" err="1">
                <a:solidFill>
                  <a:schemeClr val="tx1"/>
                </a:solidFill>
                <a:latin typeface="+mn-lt"/>
              </a:rPr>
              <a:t>avg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…</a:t>
            </a:r>
          </a:p>
        </p:txBody>
      </p:sp>
      <p:sp>
        <p:nvSpPr>
          <p:cNvPr id="542731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773738" y="4102100"/>
            <a:ext cx="1124347" cy="658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Bucket sort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Radix sort</a:t>
            </a:r>
          </a:p>
        </p:txBody>
      </p:sp>
      <p:sp>
        <p:nvSpPr>
          <p:cNvPr id="542732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620000" y="4102100"/>
            <a:ext cx="950901" cy="658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External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    sorting</a:t>
            </a:r>
          </a:p>
        </p:txBody>
      </p:sp>
      <p:cxnSp>
        <p:nvCxnSpPr>
          <p:cNvPr id="14349" name="AutoShape 13"/>
          <p:cNvCxnSpPr>
            <a:cxnSpLocks noChangeShapeType="1"/>
            <a:stCxn id="542724" idx="2"/>
            <a:endCxn id="542729" idx="0"/>
          </p:cNvCxnSpPr>
          <p:nvPr>
            <p:custDataLst>
              <p:tags r:id="rId11"/>
            </p:custDataLst>
          </p:nvPr>
        </p:nvCxnSpPr>
        <p:spPr bwMode="auto">
          <a:xfrm flipH="1">
            <a:off x="678877" y="3517952"/>
            <a:ext cx="421261" cy="58414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0" name="AutoShape 15"/>
          <p:cNvCxnSpPr>
            <a:cxnSpLocks noChangeShapeType="1"/>
            <a:stCxn id="542727" idx="2"/>
            <a:endCxn id="542731" idx="0"/>
          </p:cNvCxnSpPr>
          <p:nvPr>
            <p:custDataLst>
              <p:tags r:id="rId12"/>
            </p:custDataLst>
          </p:nvPr>
        </p:nvCxnSpPr>
        <p:spPr bwMode="auto">
          <a:xfrm flipH="1">
            <a:off x="6335912" y="3517952"/>
            <a:ext cx="206176" cy="58414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1" name="AutoShape 16"/>
          <p:cNvCxnSpPr>
            <a:cxnSpLocks noChangeShapeType="1"/>
            <a:stCxn id="542728" idx="2"/>
            <a:endCxn id="542732" idx="0"/>
          </p:cNvCxnSpPr>
          <p:nvPr>
            <p:custDataLst>
              <p:tags r:id="rId13"/>
            </p:custDataLst>
          </p:nvPr>
        </p:nvCxnSpPr>
        <p:spPr bwMode="auto">
          <a:xfrm flipH="1">
            <a:off x="8095451" y="3517952"/>
            <a:ext cx="152406" cy="58414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2" name="AutoShape 20"/>
          <p:cNvCxnSpPr>
            <a:cxnSpLocks noChangeShapeType="1"/>
          </p:cNvCxnSpPr>
          <p:nvPr>
            <p:custDataLst>
              <p:tags r:id="rId14"/>
            </p:custDataLst>
          </p:nvPr>
        </p:nvCxnSpPr>
        <p:spPr bwMode="auto">
          <a:xfrm>
            <a:off x="2819400" y="3532188"/>
            <a:ext cx="61913" cy="581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219EAF-0F4F-4B06-BAC1-D35A43AFD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E253EC-A87E-45DF-B6AD-6E4047435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A6520B-855A-4FA8-A53C-BA0E7A6FE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Insertion Sort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057400"/>
          </a:xfrm>
        </p:spPr>
        <p:txBody>
          <a:bodyPr>
            <a:normAutofit fontScale="77500" lnSpcReduction="20000"/>
          </a:bodyPr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 sz="2800" dirty="0"/>
              <a:t>Sort first 2 elements.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 dirty="0"/>
              <a:t>Insert 3</a:t>
            </a:r>
            <a:r>
              <a:rPr lang="en-US" altLang="en-US" sz="2800" baseline="30000" dirty="0"/>
              <a:t>rd</a:t>
            </a:r>
            <a:r>
              <a:rPr lang="en-US" altLang="en-US" sz="2800" dirty="0"/>
              <a:t> element in order.</a:t>
            </a:r>
          </a:p>
          <a:p>
            <a:pPr marL="457200" lvl="1" indent="0" eaLnBrk="1" hangingPunct="1">
              <a:buNone/>
            </a:pPr>
            <a:r>
              <a:rPr lang="en-US" altLang="en-US" sz="2400" dirty="0" smtClean="0"/>
              <a:t>           (</a:t>
            </a:r>
            <a:r>
              <a:rPr lang="en-US" altLang="en-US" sz="2400" dirty="0"/>
              <a:t>First 3 elements are now sorted.)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 dirty="0"/>
              <a:t>Insert 4</a:t>
            </a:r>
            <a:r>
              <a:rPr lang="en-US" altLang="en-US" sz="2800" baseline="30000" dirty="0"/>
              <a:t>th</a:t>
            </a:r>
            <a:r>
              <a:rPr lang="en-US" altLang="en-US" sz="2800" dirty="0"/>
              <a:t> element in </a:t>
            </a:r>
            <a:r>
              <a:rPr lang="en-US" altLang="en-US" sz="2800" dirty="0" smtClean="0"/>
              <a:t>order</a:t>
            </a:r>
          </a:p>
          <a:p>
            <a:pPr marL="400050" lvl="1" indent="0">
              <a:buNone/>
            </a:pPr>
            <a:r>
              <a:rPr lang="en-US" altLang="en-US" sz="2000" dirty="0"/>
              <a:t> </a:t>
            </a:r>
            <a:r>
              <a:rPr lang="en-US" altLang="en-US" sz="2000" dirty="0" smtClean="0"/>
              <a:t>            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(First </a:t>
            </a:r>
            <a:r>
              <a:rPr lang="en-US" altLang="en-US" sz="2400" dirty="0"/>
              <a:t>4 elements are now sorted.)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 dirty="0"/>
              <a:t>And so on…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D4D0FA-A9B8-4E51-8BB8-70C2C1F70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4C5425-6922-4CC0-8FC2-34F845879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8ABA67-421D-4762-BE3A-5050D5EB4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How to do the insertion?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Suppose my sequence is:</a:t>
            </a:r>
          </a:p>
          <a:p>
            <a:pPr eaLnBrk="1" hangingPunct="1">
              <a:buFontTx/>
              <a:buNone/>
            </a:pPr>
            <a:endParaRPr lang="en-US" altLang="en-US" sz="2800"/>
          </a:p>
          <a:p>
            <a:pPr eaLnBrk="1" hangingPunct="1">
              <a:buFontTx/>
              <a:buNone/>
            </a:pPr>
            <a:r>
              <a:rPr lang="en-US" altLang="en-US" sz="2800"/>
              <a:t>     16, 31, 54, 78, 32, 17, 6</a:t>
            </a:r>
          </a:p>
          <a:p>
            <a:pPr eaLnBrk="1" hangingPunct="1"/>
            <a:endParaRPr lang="en-US" altLang="en-US" sz="2800"/>
          </a:p>
          <a:p>
            <a:pPr eaLnBrk="1" hangingPunct="1">
              <a:buFontTx/>
              <a:buNone/>
            </a:pPr>
            <a:r>
              <a:rPr lang="en-US" altLang="en-US" sz="2800"/>
              <a:t>And I’ve already sorted up to 78.  How to insert 32?</a:t>
            </a:r>
          </a:p>
          <a:p>
            <a:pPr eaLnBrk="1" hangingPunct="1">
              <a:buFontTx/>
              <a:buNone/>
            </a:pPr>
            <a:endParaRPr lang="en-US" altLang="en-US" sz="28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846954-F118-4E05-9718-9C13BEB61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3B17CC-E414-456B-9C81-DAACC26BE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F2DF76-2542-429C-A5F3-ED0A00603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Try it out: Insertion sort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31, 16, 54, 4, 2, 17, 6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BCFFFF-5A4D-4FA1-ACF1-85540552F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4BFC31-9705-44D9-AD12-F972F8B62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F53EC6-E76D-454E-AD6E-560E2ED84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447800"/>
            <a:ext cx="7848600" cy="3147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void </a:t>
            </a:r>
            <a:r>
              <a:rPr lang="en-US" altLang="en-US" sz="2000" b="1" dirty="0" err="1">
                <a:latin typeface="Courier New" pitchFamily="49" charset="0"/>
              </a:rPr>
              <a:t>InsertionSort</a:t>
            </a:r>
            <a:r>
              <a:rPr lang="en-US" altLang="en-US" sz="2000" b="1" dirty="0">
                <a:latin typeface="Courier New" pitchFamily="49" charset="0"/>
              </a:rPr>
              <a:t> (Array a[0..n-1])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  for (</a:t>
            </a:r>
            <a:r>
              <a:rPr lang="en-US" altLang="en-US" sz="2000" b="1" dirty="0" err="1">
                <a:latin typeface="Courier New" pitchFamily="49" charset="0"/>
              </a:rPr>
              <a:t>i</a:t>
            </a:r>
            <a:r>
              <a:rPr lang="en-US" altLang="en-US" sz="2000" b="1" dirty="0">
                <a:latin typeface="Courier New" pitchFamily="49" charset="0"/>
              </a:rPr>
              <a:t>=1; </a:t>
            </a:r>
            <a:r>
              <a:rPr lang="en-US" altLang="en-US" sz="2000" b="1" dirty="0" err="1">
                <a:latin typeface="Courier New" pitchFamily="49" charset="0"/>
              </a:rPr>
              <a:t>i</a:t>
            </a:r>
            <a:r>
              <a:rPr lang="en-US" altLang="en-US" sz="2000" b="1" dirty="0">
                <a:latin typeface="Courier New" pitchFamily="49" charset="0"/>
              </a:rPr>
              <a:t>&lt;n; </a:t>
            </a:r>
            <a:r>
              <a:rPr lang="en-US" altLang="en-US" sz="2000" b="1" dirty="0" err="1">
                <a:latin typeface="Courier New" pitchFamily="49" charset="0"/>
              </a:rPr>
              <a:t>i</a:t>
            </a:r>
            <a:r>
              <a:rPr lang="en-US" altLang="en-US" sz="2000" b="1" dirty="0">
                <a:latin typeface="Courier New" pitchFamily="49" charset="0"/>
              </a:rPr>
              <a:t>++)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      for (j=</a:t>
            </a:r>
            <a:r>
              <a:rPr lang="en-US" altLang="en-US" sz="2000" b="1" dirty="0" err="1">
                <a:latin typeface="Courier New" pitchFamily="49" charset="0"/>
              </a:rPr>
              <a:t>i</a:t>
            </a:r>
            <a:r>
              <a:rPr lang="en-US" altLang="en-US" sz="2000" b="1" dirty="0">
                <a:latin typeface="Courier New" pitchFamily="49" charset="0"/>
              </a:rPr>
              <a:t>; j&gt;0; j--)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          if (a[j] &lt; a[j-1])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		    Swap(a[j],a[j-1])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          else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              break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	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8970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Insertion Sort 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Worst case O(n</a:t>
            </a:r>
            <a:r>
              <a:rPr lang="en-US" altLang="en-US" sz="2800" baseline="30000" dirty="0"/>
              <a:t>2</a:t>
            </a:r>
            <a:r>
              <a:rPr lang="en-US" altLang="en-US" sz="2800" dirty="0"/>
              <a:t>)</a:t>
            </a:r>
          </a:p>
          <a:p>
            <a:pPr eaLnBrk="1" hangingPunct="1"/>
            <a:r>
              <a:rPr lang="en-US" altLang="en-US" sz="2800" dirty="0" smtClean="0"/>
              <a:t>The runtime </a:t>
            </a:r>
            <a:r>
              <a:rPr lang="en-US" altLang="en-US" sz="2800" dirty="0"/>
              <a:t>is related to how sorted the data is</a:t>
            </a:r>
          </a:p>
          <a:p>
            <a:pPr lvl="1"/>
            <a:r>
              <a:rPr lang="en-US" altLang="en-US" sz="2400" dirty="0"/>
              <a:t>Run time proportional to number of pairs of out of order items</a:t>
            </a:r>
          </a:p>
          <a:p>
            <a:pPr lvl="1"/>
            <a:endParaRPr lang="en-US" altLang="en-US" sz="2400" dirty="0"/>
          </a:p>
          <a:p>
            <a:r>
              <a:rPr lang="en-US" altLang="en-US" sz="2800" dirty="0"/>
              <a:t>Insertion sort is useful when there is a small number of items to sort</a:t>
            </a:r>
          </a:p>
          <a:p>
            <a:pPr marL="0" indent="0">
              <a:buNone/>
            </a:pPr>
            <a:endParaRPr lang="en-US" altLang="en-US" sz="20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AF2295-B0D1-4DC1-8F74-BDEB62A52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7173A7-E13A-4C0F-8762-95FC4FD14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91611B-310C-4F77-88A9-8B2749794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Sort: Sort with </a:t>
            </a:r>
            <a:r>
              <a:rPr lang="en-US" dirty="0" smtClean="0"/>
              <a:t>a Binary </a:t>
            </a:r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42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Announcements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endParaRPr lang="en-US" altLang="en-US" dirty="0">
              <a:latin typeface="Arial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74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In-place heap sort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76400"/>
            <a:ext cx="8229600" cy="1219200"/>
          </a:xfrm>
        </p:spPr>
        <p:txBody>
          <a:bodyPr>
            <a:normAutofit fontScale="92500" lnSpcReduction="10000"/>
          </a:bodyPr>
          <a:lstStyle/>
          <a:p>
            <a:pPr lvl="1" eaLnBrk="1" hangingPunct="1"/>
            <a:r>
              <a:rPr lang="en-US" altLang="en-US" sz="2400" dirty="0"/>
              <a:t>Treat the initial array as a heap (via </a:t>
            </a:r>
            <a:r>
              <a:rPr lang="en-US" altLang="en-US" sz="2400" dirty="0" err="1">
                <a:cs typeface="Courier New" pitchFamily="49" charset="0"/>
              </a:rPr>
              <a:t>buildHeap</a:t>
            </a:r>
            <a:r>
              <a:rPr lang="en-US" altLang="en-US" sz="2400" dirty="0"/>
              <a:t>)</a:t>
            </a:r>
          </a:p>
          <a:p>
            <a:pPr lvl="1" eaLnBrk="1" hangingPunct="1"/>
            <a:r>
              <a:rPr lang="en-US" altLang="en-US" sz="2400" dirty="0"/>
              <a:t>When you delete the </a:t>
            </a:r>
            <a:r>
              <a:rPr lang="en-US" altLang="en-US" sz="2400" dirty="0" err="1">
                <a:cs typeface="Courier New" pitchFamily="49" charset="0"/>
              </a:rPr>
              <a:t>i</a:t>
            </a:r>
            <a:r>
              <a:rPr lang="en-US" altLang="en-US" sz="2400" baseline="30000" dirty="0" err="1"/>
              <a:t>th</a:t>
            </a:r>
            <a:r>
              <a:rPr lang="en-US" altLang="en-US" sz="2400" dirty="0"/>
              <a:t>  element, put it at </a:t>
            </a:r>
            <a:r>
              <a:rPr lang="en-US" altLang="en-US" sz="2400" dirty="0" err="1">
                <a:cs typeface="Courier New" pitchFamily="49" charset="0"/>
              </a:rPr>
              <a:t>arr</a:t>
            </a:r>
            <a:r>
              <a:rPr lang="en-US" altLang="en-US" sz="2400" dirty="0">
                <a:cs typeface="Courier New" pitchFamily="49" charset="0"/>
              </a:rPr>
              <a:t>[n-</a:t>
            </a:r>
            <a:r>
              <a:rPr lang="en-US" altLang="en-US" sz="2400" dirty="0" err="1">
                <a:cs typeface="Courier New" pitchFamily="49" charset="0"/>
              </a:rPr>
              <a:t>i</a:t>
            </a:r>
            <a:r>
              <a:rPr lang="en-US" altLang="en-US" sz="2400" dirty="0">
                <a:cs typeface="Courier New" pitchFamily="49" charset="0"/>
              </a:rPr>
              <a:t>]</a:t>
            </a:r>
          </a:p>
          <a:p>
            <a:pPr lvl="2" eaLnBrk="1" hangingPunct="1"/>
            <a:r>
              <a:rPr lang="en-US" altLang="en-US" dirty="0"/>
              <a:t>It’s not part of the heap anymore!</a:t>
            </a:r>
          </a:p>
        </p:txBody>
      </p:sp>
      <p:sp>
        <p:nvSpPr>
          <p:cNvPr id="27654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3276600"/>
            <a:ext cx="533400" cy="381000"/>
          </a:xfrm>
          <a:prstGeom prst="rect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7655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3276600"/>
            <a:ext cx="533400" cy="381000"/>
          </a:xfrm>
          <a:prstGeom prst="rect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7656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00200" y="3276600"/>
            <a:ext cx="533400" cy="381000"/>
          </a:xfrm>
          <a:prstGeom prst="rect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7657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33600" y="3276600"/>
            <a:ext cx="533400" cy="381000"/>
          </a:xfrm>
          <a:prstGeom prst="rect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7658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3276600"/>
            <a:ext cx="533400" cy="381000"/>
          </a:xfrm>
          <a:prstGeom prst="rect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7659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00400" y="3276600"/>
            <a:ext cx="533400" cy="381000"/>
          </a:xfrm>
          <a:prstGeom prst="rect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7660" name="Rectangle 1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33800" y="3276600"/>
            <a:ext cx="533400" cy="381000"/>
          </a:xfrm>
          <a:prstGeom prst="rect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7661" name="Rectangle 1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267200" y="3276600"/>
            <a:ext cx="533400" cy="381000"/>
          </a:xfrm>
          <a:prstGeom prst="rect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7662" name="Rectangle 1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800600" y="3276600"/>
            <a:ext cx="533400" cy="381000"/>
          </a:xfrm>
          <a:prstGeom prst="rect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7663" name="Rectangle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334000" y="3276600"/>
            <a:ext cx="533400" cy="381000"/>
          </a:xfrm>
          <a:prstGeom prst="rect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>
            <p:custDataLst>
              <p:tags r:id="rId13"/>
            </p:custDataLst>
          </p:nvPr>
        </p:nvSpPr>
        <p:spPr>
          <a:xfrm>
            <a:off x="609600" y="3276600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4</a:t>
            </a:r>
          </a:p>
        </p:txBody>
      </p:sp>
      <p:sp>
        <p:nvSpPr>
          <p:cNvPr id="19" name="TextBox 18"/>
          <p:cNvSpPr txBox="1"/>
          <p:nvPr>
            <p:custDataLst>
              <p:tags r:id="rId14"/>
            </p:custDataLst>
          </p:nvPr>
        </p:nvSpPr>
        <p:spPr>
          <a:xfrm>
            <a:off x="1143000" y="3276600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7</a:t>
            </a:r>
          </a:p>
        </p:txBody>
      </p:sp>
      <p:sp>
        <p:nvSpPr>
          <p:cNvPr id="20" name="TextBox 19"/>
          <p:cNvSpPr txBox="1"/>
          <p:nvPr>
            <p:custDataLst>
              <p:tags r:id="rId15"/>
            </p:custDataLst>
          </p:nvPr>
        </p:nvSpPr>
        <p:spPr>
          <a:xfrm>
            <a:off x="1752600" y="3276600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5</a:t>
            </a:r>
          </a:p>
        </p:txBody>
      </p:sp>
      <p:sp>
        <p:nvSpPr>
          <p:cNvPr id="21" name="TextBox 20"/>
          <p:cNvSpPr txBox="1"/>
          <p:nvPr>
            <p:custDataLst>
              <p:tags r:id="rId16"/>
            </p:custDataLst>
          </p:nvPr>
        </p:nvSpPr>
        <p:spPr>
          <a:xfrm>
            <a:off x="2286000" y="3276600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9</a:t>
            </a:r>
          </a:p>
        </p:txBody>
      </p:sp>
      <p:sp>
        <p:nvSpPr>
          <p:cNvPr id="22" name="TextBox 21"/>
          <p:cNvSpPr txBox="1"/>
          <p:nvPr>
            <p:custDataLst>
              <p:tags r:id="rId17"/>
            </p:custDataLst>
          </p:nvPr>
        </p:nvSpPr>
        <p:spPr>
          <a:xfrm>
            <a:off x="2797175" y="3276600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8</a:t>
            </a:r>
          </a:p>
        </p:txBody>
      </p:sp>
      <p:sp>
        <p:nvSpPr>
          <p:cNvPr id="23" name="TextBox 22"/>
          <p:cNvSpPr txBox="1"/>
          <p:nvPr>
            <p:custDataLst>
              <p:tags r:id="rId18"/>
            </p:custDataLst>
          </p:nvPr>
        </p:nvSpPr>
        <p:spPr>
          <a:xfrm>
            <a:off x="3330575" y="3276600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6</a:t>
            </a:r>
          </a:p>
        </p:txBody>
      </p:sp>
      <p:sp>
        <p:nvSpPr>
          <p:cNvPr id="25" name="TextBox 24"/>
          <p:cNvSpPr txBox="1"/>
          <p:nvPr>
            <p:custDataLst>
              <p:tags r:id="rId19"/>
            </p:custDataLst>
          </p:nvPr>
        </p:nvSpPr>
        <p:spPr>
          <a:xfrm>
            <a:off x="3810000" y="3276600"/>
            <a:ext cx="4699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10</a:t>
            </a:r>
          </a:p>
        </p:txBody>
      </p:sp>
      <p:sp>
        <p:nvSpPr>
          <p:cNvPr id="26" name="TextBox 25"/>
          <p:cNvSpPr txBox="1"/>
          <p:nvPr>
            <p:custDataLst>
              <p:tags r:id="rId20"/>
            </p:custDataLst>
          </p:nvPr>
        </p:nvSpPr>
        <p:spPr>
          <a:xfrm>
            <a:off x="4397375" y="3276600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3</a:t>
            </a:r>
          </a:p>
        </p:txBody>
      </p:sp>
      <p:sp>
        <p:nvSpPr>
          <p:cNvPr id="27" name="TextBox 26"/>
          <p:cNvSpPr txBox="1"/>
          <p:nvPr>
            <p:custDataLst>
              <p:tags r:id="rId21"/>
            </p:custDataLst>
          </p:nvPr>
        </p:nvSpPr>
        <p:spPr>
          <a:xfrm>
            <a:off x="4953000" y="3276600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2</a:t>
            </a:r>
          </a:p>
        </p:txBody>
      </p:sp>
      <p:sp>
        <p:nvSpPr>
          <p:cNvPr id="28" name="TextBox 27"/>
          <p:cNvSpPr txBox="1"/>
          <p:nvPr>
            <p:custDataLst>
              <p:tags r:id="rId22"/>
            </p:custDataLst>
          </p:nvPr>
        </p:nvSpPr>
        <p:spPr>
          <a:xfrm>
            <a:off x="5464175" y="3276600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27674" name="Right Brace 28"/>
          <p:cNvSpPr>
            <a:spLocks/>
          </p:cNvSpPr>
          <p:nvPr>
            <p:custDataLst>
              <p:tags r:id="rId23"/>
            </p:custDataLst>
          </p:nvPr>
        </p:nvSpPr>
        <p:spPr bwMode="auto">
          <a:xfrm rot="5400000">
            <a:off x="4914900" y="3162300"/>
            <a:ext cx="304800" cy="1447800"/>
          </a:xfrm>
          <a:prstGeom prst="rightBrace">
            <a:avLst>
              <a:gd name="adj1" fmla="val 8334"/>
              <a:gd name="adj2" fmla="val 50000"/>
            </a:avLst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7675" name="Right Brace 29"/>
          <p:cNvSpPr>
            <a:spLocks/>
          </p:cNvSpPr>
          <p:nvPr>
            <p:custDataLst>
              <p:tags r:id="rId24"/>
            </p:custDataLst>
          </p:nvPr>
        </p:nvSpPr>
        <p:spPr bwMode="auto">
          <a:xfrm rot="5400000">
            <a:off x="2247900" y="2019300"/>
            <a:ext cx="304800" cy="3733800"/>
          </a:xfrm>
          <a:prstGeom prst="rightBrace">
            <a:avLst>
              <a:gd name="adj1" fmla="val 8337"/>
              <a:gd name="adj2" fmla="val 50000"/>
            </a:avLst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>
            <p:custDataLst>
              <p:tags r:id="rId25"/>
            </p:custDataLst>
          </p:nvPr>
        </p:nvSpPr>
        <p:spPr>
          <a:xfrm>
            <a:off x="4495800" y="4114800"/>
            <a:ext cx="140811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sorted part</a:t>
            </a:r>
          </a:p>
        </p:txBody>
      </p:sp>
      <p:sp>
        <p:nvSpPr>
          <p:cNvPr id="32" name="TextBox 31"/>
          <p:cNvSpPr txBox="1"/>
          <p:nvPr>
            <p:custDataLst>
              <p:tags r:id="rId26"/>
            </p:custDataLst>
          </p:nvPr>
        </p:nvSpPr>
        <p:spPr>
          <a:xfrm>
            <a:off x="1676400" y="4095750"/>
            <a:ext cx="12668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heap part</a:t>
            </a:r>
          </a:p>
        </p:txBody>
      </p:sp>
      <p:sp>
        <p:nvSpPr>
          <p:cNvPr id="27678" name="Right Arrow 3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62000" y="4953000"/>
            <a:ext cx="1295400" cy="457200"/>
          </a:xfrm>
          <a:prstGeom prst="rightArrow">
            <a:avLst>
              <a:gd name="adj1" fmla="val 50000"/>
              <a:gd name="adj2" fmla="val 50003"/>
            </a:avLst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7679" name="TextBox 33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81000" y="5410200"/>
            <a:ext cx="1905000" cy="6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[n-</a:t>
            </a: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]=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27680" name="Rectangle 34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554288" y="4876800"/>
            <a:ext cx="533400" cy="381000"/>
          </a:xfrm>
          <a:prstGeom prst="rect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7681" name="Rectangle 35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087688" y="4876800"/>
            <a:ext cx="533400" cy="381000"/>
          </a:xfrm>
          <a:prstGeom prst="rect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7682" name="Rectangle 3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621088" y="4876800"/>
            <a:ext cx="533400" cy="381000"/>
          </a:xfrm>
          <a:prstGeom prst="rect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7683" name="Rectangle 37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54488" y="4876800"/>
            <a:ext cx="533400" cy="381000"/>
          </a:xfrm>
          <a:prstGeom prst="rect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7684" name="Rectangle 38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687888" y="4876800"/>
            <a:ext cx="533400" cy="381000"/>
          </a:xfrm>
          <a:prstGeom prst="rect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7685" name="Rectangle 39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221288" y="4876800"/>
            <a:ext cx="533400" cy="381000"/>
          </a:xfrm>
          <a:prstGeom prst="rect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7686" name="Rectangle 40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754688" y="4876800"/>
            <a:ext cx="533400" cy="381000"/>
          </a:xfrm>
          <a:prstGeom prst="rect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7687" name="Rectangle 41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288088" y="4876800"/>
            <a:ext cx="533400" cy="381000"/>
          </a:xfrm>
          <a:prstGeom prst="rect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7688" name="Rectangle 42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821488" y="4876800"/>
            <a:ext cx="533400" cy="381000"/>
          </a:xfrm>
          <a:prstGeom prst="rect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7689" name="Rectangle 43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354888" y="4876800"/>
            <a:ext cx="533400" cy="381000"/>
          </a:xfrm>
          <a:prstGeom prst="rect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>
            <p:custDataLst>
              <p:tags r:id="rId39"/>
            </p:custDataLst>
          </p:nvPr>
        </p:nvSpPr>
        <p:spPr>
          <a:xfrm>
            <a:off x="2630488" y="4876800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5</a:t>
            </a:r>
          </a:p>
        </p:txBody>
      </p:sp>
      <p:sp>
        <p:nvSpPr>
          <p:cNvPr id="46" name="TextBox 45"/>
          <p:cNvSpPr txBox="1"/>
          <p:nvPr>
            <p:custDataLst>
              <p:tags r:id="rId40"/>
            </p:custDataLst>
          </p:nvPr>
        </p:nvSpPr>
        <p:spPr>
          <a:xfrm>
            <a:off x="3163888" y="4876800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7</a:t>
            </a:r>
          </a:p>
        </p:txBody>
      </p:sp>
      <p:sp>
        <p:nvSpPr>
          <p:cNvPr id="47" name="TextBox 46"/>
          <p:cNvSpPr txBox="1"/>
          <p:nvPr>
            <p:custDataLst>
              <p:tags r:id="rId41"/>
            </p:custDataLst>
          </p:nvPr>
        </p:nvSpPr>
        <p:spPr>
          <a:xfrm>
            <a:off x="3711575" y="4876800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6</a:t>
            </a:r>
          </a:p>
        </p:txBody>
      </p:sp>
      <p:sp>
        <p:nvSpPr>
          <p:cNvPr id="48" name="TextBox 47"/>
          <p:cNvSpPr txBox="1"/>
          <p:nvPr>
            <p:custDataLst>
              <p:tags r:id="rId42"/>
            </p:custDataLst>
          </p:nvPr>
        </p:nvSpPr>
        <p:spPr>
          <a:xfrm>
            <a:off x="4306888" y="4876800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9</a:t>
            </a:r>
          </a:p>
        </p:txBody>
      </p:sp>
      <p:sp>
        <p:nvSpPr>
          <p:cNvPr id="49" name="TextBox 48"/>
          <p:cNvSpPr txBox="1"/>
          <p:nvPr>
            <p:custDataLst>
              <p:tags r:id="rId43"/>
            </p:custDataLst>
          </p:nvPr>
        </p:nvSpPr>
        <p:spPr>
          <a:xfrm>
            <a:off x="4818063" y="4876800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8</a:t>
            </a:r>
          </a:p>
        </p:txBody>
      </p:sp>
      <p:sp>
        <p:nvSpPr>
          <p:cNvPr id="50" name="TextBox 49"/>
          <p:cNvSpPr txBox="1"/>
          <p:nvPr>
            <p:custDataLst>
              <p:tags r:id="rId44"/>
            </p:custDataLst>
          </p:nvPr>
        </p:nvSpPr>
        <p:spPr>
          <a:xfrm>
            <a:off x="5334000" y="4876800"/>
            <a:ext cx="4699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10</a:t>
            </a:r>
          </a:p>
        </p:txBody>
      </p:sp>
      <p:sp>
        <p:nvSpPr>
          <p:cNvPr id="51" name="TextBox 50"/>
          <p:cNvSpPr txBox="1"/>
          <p:nvPr>
            <p:custDataLst>
              <p:tags r:id="rId45"/>
            </p:custDataLst>
          </p:nvPr>
        </p:nvSpPr>
        <p:spPr>
          <a:xfrm>
            <a:off x="5830888" y="4876800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4</a:t>
            </a:r>
          </a:p>
        </p:txBody>
      </p:sp>
      <p:sp>
        <p:nvSpPr>
          <p:cNvPr id="52" name="TextBox 51"/>
          <p:cNvSpPr txBox="1"/>
          <p:nvPr>
            <p:custDataLst>
              <p:tags r:id="rId46"/>
            </p:custDataLst>
          </p:nvPr>
        </p:nvSpPr>
        <p:spPr>
          <a:xfrm>
            <a:off x="6418263" y="4876800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3</a:t>
            </a:r>
          </a:p>
        </p:txBody>
      </p:sp>
      <p:sp>
        <p:nvSpPr>
          <p:cNvPr id="53" name="TextBox 52"/>
          <p:cNvSpPr txBox="1"/>
          <p:nvPr>
            <p:custDataLst>
              <p:tags r:id="rId47"/>
            </p:custDataLst>
          </p:nvPr>
        </p:nvSpPr>
        <p:spPr>
          <a:xfrm>
            <a:off x="6973888" y="4876800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2</a:t>
            </a:r>
          </a:p>
        </p:txBody>
      </p:sp>
      <p:sp>
        <p:nvSpPr>
          <p:cNvPr id="54" name="TextBox 53"/>
          <p:cNvSpPr txBox="1"/>
          <p:nvPr>
            <p:custDataLst>
              <p:tags r:id="rId48"/>
            </p:custDataLst>
          </p:nvPr>
        </p:nvSpPr>
        <p:spPr>
          <a:xfrm>
            <a:off x="7485063" y="4876800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27700" name="Right Brace 54"/>
          <p:cNvSpPr>
            <a:spLocks/>
          </p:cNvSpPr>
          <p:nvPr>
            <p:custDataLst>
              <p:tags r:id="rId49"/>
            </p:custDataLst>
          </p:nvPr>
        </p:nvSpPr>
        <p:spPr bwMode="auto">
          <a:xfrm rot="5400000">
            <a:off x="6687344" y="4514056"/>
            <a:ext cx="304800" cy="1944688"/>
          </a:xfrm>
          <a:prstGeom prst="rightBrace">
            <a:avLst>
              <a:gd name="adj1" fmla="val 8330"/>
              <a:gd name="adj2" fmla="val 50000"/>
            </a:avLst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7701" name="Right Brace 55"/>
          <p:cNvSpPr>
            <a:spLocks/>
          </p:cNvSpPr>
          <p:nvPr>
            <p:custDataLst>
              <p:tags r:id="rId50"/>
            </p:custDataLst>
          </p:nvPr>
        </p:nvSpPr>
        <p:spPr bwMode="auto">
          <a:xfrm rot="5400000">
            <a:off x="3944144" y="3944144"/>
            <a:ext cx="381000" cy="3160712"/>
          </a:xfrm>
          <a:prstGeom prst="rightBrace">
            <a:avLst>
              <a:gd name="adj1" fmla="val 8334"/>
              <a:gd name="adj2" fmla="val 50000"/>
            </a:avLst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>
            <p:custDataLst>
              <p:tags r:id="rId51"/>
            </p:custDataLst>
          </p:nvPr>
        </p:nvSpPr>
        <p:spPr>
          <a:xfrm>
            <a:off x="6248400" y="5715000"/>
            <a:ext cx="140811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sorted part</a:t>
            </a:r>
          </a:p>
        </p:txBody>
      </p:sp>
      <p:sp>
        <p:nvSpPr>
          <p:cNvPr id="58" name="TextBox 57"/>
          <p:cNvSpPr txBox="1"/>
          <p:nvPr>
            <p:custDataLst>
              <p:tags r:id="rId52"/>
            </p:custDataLst>
          </p:nvPr>
        </p:nvSpPr>
        <p:spPr>
          <a:xfrm>
            <a:off x="3581400" y="5695950"/>
            <a:ext cx="12668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heap part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8B9660-E769-4CE4-AB0F-03639192F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95849A-E919-4C8D-A54D-96830946F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5FD840-AA7A-4B53-BC54-0DA380011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r>
              <a:rPr lang="en-US" altLang="en-US"/>
              <a:t>“Divide and Conquer”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 altLang="en-US" sz="2800" dirty="0"/>
              <a:t>Very important strategy in computer science: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altLang="en-US" sz="2400" dirty="0"/>
              <a:t>Divide problem into smaller parts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altLang="en-US" sz="2400" dirty="0"/>
              <a:t>Independently solve the parts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altLang="en-US" sz="2400" dirty="0"/>
              <a:t>Combine these solutions to get overall solution</a:t>
            </a:r>
            <a:br>
              <a:rPr lang="en-US" altLang="en-US" sz="2400" dirty="0"/>
            </a:br>
            <a:endParaRPr lang="en-US" altLang="en-US" sz="2400" dirty="0"/>
          </a:p>
          <a:p>
            <a:pPr marL="457200" indent="-457200">
              <a:lnSpc>
                <a:spcPct val="90000"/>
              </a:lnSpc>
            </a:pPr>
            <a:r>
              <a:rPr lang="en-US" altLang="en-US" sz="2400" b="1" dirty="0"/>
              <a:t>Idea 1</a:t>
            </a:r>
            <a:r>
              <a:rPr lang="en-US" altLang="en-US" sz="2400" dirty="0"/>
              <a:t>: Divide array in half, </a:t>
            </a:r>
            <a:r>
              <a:rPr lang="en-US" altLang="en-US" sz="2400" i="1" dirty="0"/>
              <a:t>recursively </a:t>
            </a:r>
            <a:r>
              <a:rPr lang="en-US" altLang="en-US" sz="2400" dirty="0"/>
              <a:t>sort left and right halves, then </a:t>
            </a:r>
            <a:r>
              <a:rPr lang="en-US" altLang="en-US" sz="2400" i="1" dirty="0"/>
              <a:t>merge</a:t>
            </a:r>
            <a:r>
              <a:rPr lang="en-US" altLang="en-US" sz="2400" dirty="0"/>
              <a:t> two halves </a:t>
            </a:r>
            <a:br>
              <a:rPr lang="en-US" altLang="en-US" sz="2400" dirty="0"/>
            </a:br>
            <a:r>
              <a:rPr lang="en-US" altLang="en-US" sz="2400" dirty="0">
                <a:sym typeface="Wingdings" pitchFamily="2" charset="2"/>
              </a:rPr>
              <a:t> known as </a:t>
            </a:r>
            <a:r>
              <a:rPr lang="en-US" altLang="en-US" sz="2400" dirty="0" err="1">
                <a:solidFill>
                  <a:srgbClr val="FF0000"/>
                </a:solidFill>
                <a:sym typeface="Wingdings" pitchFamily="2" charset="2"/>
              </a:rPr>
              <a:t>Mergesort</a:t>
            </a:r>
            <a:r>
              <a:rPr lang="en-US" altLang="en-US" sz="2400" dirty="0">
                <a:solidFill>
                  <a:srgbClr val="FF0000"/>
                </a:solidFill>
                <a:sym typeface="Wingdings" pitchFamily="2" charset="2"/>
              </a:rPr>
              <a:t/>
            </a:r>
            <a:br>
              <a:rPr lang="en-US" altLang="en-US" sz="2400" dirty="0">
                <a:solidFill>
                  <a:srgbClr val="FF0000"/>
                </a:solidFill>
                <a:sym typeface="Wingdings" pitchFamily="2" charset="2"/>
              </a:rPr>
            </a:br>
            <a:endParaRPr lang="en-US" altLang="en-US" sz="2400" dirty="0">
              <a:solidFill>
                <a:srgbClr val="FF0000"/>
              </a:solidFill>
              <a:sym typeface="Wingdings" pitchFamily="2" charset="2"/>
            </a:endParaRPr>
          </a:p>
          <a:p>
            <a:pPr marL="457200" indent="-457200">
              <a:lnSpc>
                <a:spcPct val="90000"/>
              </a:lnSpc>
            </a:pPr>
            <a:r>
              <a:rPr lang="en-US" altLang="en-US" sz="2400" b="1" dirty="0">
                <a:sym typeface="Wingdings" pitchFamily="2" charset="2"/>
              </a:rPr>
              <a:t>Idea 2 : </a:t>
            </a:r>
            <a:r>
              <a:rPr lang="en-US" altLang="en-US" sz="2400" dirty="0">
                <a:sym typeface="Wingdings" pitchFamily="2" charset="2"/>
              </a:rPr>
              <a:t>Partition array into small items and large items, then recursively sort the two sets </a:t>
            </a:r>
            <a:br>
              <a:rPr lang="en-US" altLang="en-US" sz="2400" dirty="0">
                <a:sym typeface="Wingdings" pitchFamily="2" charset="2"/>
              </a:rPr>
            </a:br>
            <a:r>
              <a:rPr lang="en-US" altLang="en-US" sz="2400" dirty="0">
                <a:sym typeface="Wingdings" pitchFamily="2" charset="2"/>
              </a:rPr>
              <a:t> known as </a:t>
            </a:r>
            <a:r>
              <a:rPr lang="en-US" altLang="en-US" sz="2400" dirty="0">
                <a:solidFill>
                  <a:srgbClr val="FF0000"/>
                </a:solidFill>
                <a:sym typeface="Wingdings" pitchFamily="2" charset="2"/>
              </a:rPr>
              <a:t>Quicksort</a:t>
            </a:r>
            <a:r>
              <a:rPr lang="en-US" altLang="en-US" sz="2400" dirty="0">
                <a:sym typeface="Wingdings" pitchFamily="2" charset="2"/>
              </a:rPr>
              <a:t>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358D0E-26AD-48B2-AFB3-6EF71F2BF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73E032-4943-4C4E-AD06-E579DE812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0309BD-14F6-4B38-97B7-DE7E63413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609600"/>
            <a:ext cx="7772400" cy="1143000"/>
          </a:xfrm>
          <a:noFill/>
        </p:spPr>
        <p:txBody>
          <a:bodyPr/>
          <a:lstStyle/>
          <a:p>
            <a:r>
              <a:rPr lang="en-US" altLang="en-US" dirty="0" err="1"/>
              <a:t>Mergesort</a:t>
            </a:r>
            <a:endParaRPr lang="en-US" altLang="en-US" dirty="0"/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marL="457200" indent="-457200"/>
            <a:endParaRPr lang="en-US" altLang="en-US" dirty="0">
              <a:sym typeface="Wingdings" pitchFamily="2" charset="2"/>
            </a:endParaRPr>
          </a:p>
          <a:p>
            <a:pPr marL="457200" indent="-457200"/>
            <a:endParaRPr lang="en-US" altLang="en-US" dirty="0">
              <a:sym typeface="Wingdings" pitchFamily="2" charset="2"/>
            </a:endParaRPr>
          </a:p>
          <a:p>
            <a:pPr marL="457200" indent="-457200"/>
            <a:endParaRPr lang="en-US" altLang="en-US" dirty="0">
              <a:sym typeface="Wingdings" pitchFamily="2" charset="2"/>
            </a:endParaRPr>
          </a:p>
          <a:p>
            <a:pPr marL="457200" indent="-457200"/>
            <a:r>
              <a:rPr lang="en-US" altLang="en-US" sz="2800" dirty="0"/>
              <a:t>Divide it in two at the midpoint</a:t>
            </a:r>
          </a:p>
          <a:p>
            <a:pPr marL="457200" indent="-457200"/>
            <a:r>
              <a:rPr lang="en-US" altLang="en-US" sz="2800" dirty="0"/>
              <a:t>Sort each half (recursively)</a:t>
            </a:r>
          </a:p>
          <a:p>
            <a:pPr marL="457200" indent="-457200"/>
            <a:r>
              <a:rPr lang="en-US" altLang="en-US" sz="2800" dirty="0"/>
              <a:t>Merge two halves together</a:t>
            </a:r>
          </a:p>
        </p:txBody>
      </p:sp>
      <p:sp>
        <p:nvSpPr>
          <p:cNvPr id="30725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4440766" y="2972594"/>
            <a:ext cx="1198033" cy="45640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2362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8</a:t>
            </a:r>
          </a:p>
        </p:txBody>
      </p:sp>
      <p:sp>
        <p:nvSpPr>
          <p:cNvPr id="30727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2362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2</a:t>
            </a:r>
          </a:p>
        </p:txBody>
      </p:sp>
      <p:sp>
        <p:nvSpPr>
          <p:cNvPr id="30728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76600" y="2362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9</a:t>
            </a:r>
          </a:p>
        </p:txBody>
      </p:sp>
      <p:sp>
        <p:nvSpPr>
          <p:cNvPr id="30729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10000" y="2362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4</a:t>
            </a:r>
          </a:p>
        </p:txBody>
      </p:sp>
      <p:sp>
        <p:nvSpPr>
          <p:cNvPr id="30730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43400" y="2362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5</a:t>
            </a:r>
          </a:p>
        </p:txBody>
      </p:sp>
      <p:sp>
        <p:nvSpPr>
          <p:cNvPr id="30731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876800" y="2362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3</a:t>
            </a:r>
          </a:p>
        </p:txBody>
      </p:sp>
      <p:sp>
        <p:nvSpPr>
          <p:cNvPr id="30732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410200" y="2362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1</a:t>
            </a:r>
          </a:p>
        </p:txBody>
      </p:sp>
      <p:sp>
        <p:nvSpPr>
          <p:cNvPr id="30733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943600" y="2362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6</a:t>
            </a:r>
          </a:p>
        </p:txBody>
      </p:sp>
      <p:sp>
        <p:nvSpPr>
          <p:cNvPr id="30734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343400" y="2057400"/>
            <a:ext cx="0" cy="1143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7C3372-D273-46E4-8658-7B4E7412A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0DF768-1369-4D9D-8F6A-C69DE9A46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CEAF0A-A9E9-4CCB-97CC-169ADC51F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r>
              <a:rPr lang="en-US" altLang="en-US" dirty="0" err="1"/>
              <a:t>Mergesort</a:t>
            </a:r>
            <a:r>
              <a:rPr lang="en-US" altLang="en-US" dirty="0"/>
              <a:t> Example</a:t>
            </a:r>
          </a:p>
        </p:txBody>
      </p:sp>
      <p:sp>
        <p:nvSpPr>
          <p:cNvPr id="3174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24125" y="2611438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latin typeface="Times New Roman" pitchFamily="18" charset="0"/>
              </a:rPr>
              <a:t>8  2   9   4</a:t>
            </a:r>
          </a:p>
        </p:txBody>
      </p:sp>
      <p:sp>
        <p:nvSpPr>
          <p:cNvPr id="3174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84863" y="2647950"/>
            <a:ext cx="147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latin typeface="Times New Roman" pitchFamily="18" charset="0"/>
              </a:rPr>
              <a:t>5   3   1   6</a:t>
            </a:r>
          </a:p>
        </p:txBody>
      </p:sp>
      <p:sp>
        <p:nvSpPr>
          <p:cNvPr id="3175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58938" y="3252788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latin typeface="Times New Roman" pitchFamily="18" charset="0"/>
              </a:rPr>
              <a:t>8   2</a:t>
            </a:r>
          </a:p>
        </p:txBody>
      </p:sp>
      <p:sp>
        <p:nvSpPr>
          <p:cNvPr id="3175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453313" y="3243263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latin typeface="Times New Roman" pitchFamily="18" charset="0"/>
              </a:rPr>
              <a:t>1   6</a:t>
            </a:r>
          </a:p>
        </p:txBody>
      </p:sp>
      <p:sp>
        <p:nvSpPr>
          <p:cNvPr id="3175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454400" y="3241675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latin typeface="Times New Roman" pitchFamily="18" charset="0"/>
              </a:rPr>
              <a:t>9   4</a:t>
            </a:r>
          </a:p>
        </p:txBody>
      </p:sp>
      <p:sp>
        <p:nvSpPr>
          <p:cNvPr id="3175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694363" y="3260725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latin typeface="Times New Roman" pitchFamily="18" charset="0"/>
              </a:rPr>
              <a:t>5   3</a:t>
            </a:r>
          </a:p>
        </p:txBody>
      </p:sp>
      <p:sp>
        <p:nvSpPr>
          <p:cNvPr id="3175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44638" y="3889375"/>
            <a:ext cx="6813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latin typeface="Times New Roman" pitchFamily="18" charset="0"/>
              </a:rPr>
              <a:t>8</a:t>
            </a:r>
            <a:r>
              <a:rPr lang="en-US" altLang="en-US" sz="2400">
                <a:latin typeface="Times New Roman" pitchFamily="18" charset="0"/>
              </a:rPr>
              <a:t>     </a:t>
            </a:r>
            <a:r>
              <a:rPr lang="en-US" altLang="en-US" sz="2400" u="sng">
                <a:latin typeface="Times New Roman" pitchFamily="18" charset="0"/>
              </a:rPr>
              <a:t>2</a:t>
            </a:r>
            <a:r>
              <a:rPr lang="en-US" altLang="en-US" sz="2400">
                <a:latin typeface="Times New Roman" pitchFamily="18" charset="0"/>
              </a:rPr>
              <a:t>	           </a:t>
            </a:r>
            <a:r>
              <a:rPr lang="en-US" altLang="en-US" sz="2400" u="sng">
                <a:latin typeface="Times New Roman" pitchFamily="18" charset="0"/>
              </a:rPr>
              <a:t>9</a:t>
            </a:r>
            <a:r>
              <a:rPr lang="en-US" altLang="en-US" sz="2400">
                <a:latin typeface="Times New Roman" pitchFamily="18" charset="0"/>
              </a:rPr>
              <a:t>        </a:t>
            </a:r>
            <a:r>
              <a:rPr lang="en-US" altLang="en-US" sz="2400" u="sng">
                <a:latin typeface="Times New Roman" pitchFamily="18" charset="0"/>
              </a:rPr>
              <a:t>4</a:t>
            </a:r>
            <a:r>
              <a:rPr lang="en-US" altLang="en-US" sz="2400">
                <a:latin typeface="Times New Roman" pitchFamily="18" charset="0"/>
              </a:rPr>
              <a:t>		    </a:t>
            </a:r>
            <a:r>
              <a:rPr lang="en-US" altLang="en-US" sz="2400" u="sng">
                <a:latin typeface="Times New Roman" pitchFamily="18" charset="0"/>
              </a:rPr>
              <a:t>5</a:t>
            </a:r>
            <a:r>
              <a:rPr lang="en-US" altLang="en-US" sz="2400">
                <a:latin typeface="Times New Roman" pitchFamily="18" charset="0"/>
              </a:rPr>
              <a:t>	</a:t>
            </a:r>
            <a:r>
              <a:rPr lang="en-US" altLang="en-US" sz="2400" u="sng">
                <a:latin typeface="Times New Roman" pitchFamily="18" charset="0"/>
              </a:rPr>
              <a:t>3</a:t>
            </a:r>
            <a:r>
              <a:rPr lang="en-US" altLang="en-US" sz="2400">
                <a:latin typeface="Times New Roman" pitchFamily="18" charset="0"/>
              </a:rPr>
              <a:t>	  </a:t>
            </a:r>
            <a:r>
              <a:rPr lang="en-US" altLang="en-US" sz="2400" u="sng">
                <a:latin typeface="Times New Roman" pitchFamily="18" charset="0"/>
              </a:rPr>
              <a:t>1</a:t>
            </a:r>
            <a:r>
              <a:rPr lang="en-US" altLang="en-US" sz="2400">
                <a:latin typeface="Times New Roman" pitchFamily="18" charset="0"/>
              </a:rPr>
              <a:t> 	 </a:t>
            </a:r>
            <a:r>
              <a:rPr lang="en-US" altLang="en-US" sz="2400" u="sng">
                <a:latin typeface="Times New Roman" pitchFamily="18" charset="0"/>
              </a:rPr>
              <a:t>6</a:t>
            </a:r>
          </a:p>
        </p:txBody>
      </p:sp>
      <p:sp>
        <p:nvSpPr>
          <p:cNvPr id="3175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441450" y="4533900"/>
            <a:ext cx="673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   </a:t>
            </a:r>
            <a:r>
              <a:rPr lang="en-US" altLang="en-US" sz="2400" u="sng">
                <a:latin typeface="Times New Roman" pitchFamily="18" charset="0"/>
              </a:rPr>
              <a:t>2   8</a:t>
            </a:r>
            <a:r>
              <a:rPr lang="en-US" altLang="en-US" sz="2400">
                <a:latin typeface="Times New Roman" pitchFamily="18" charset="0"/>
              </a:rPr>
              <a:t>	               </a:t>
            </a:r>
            <a:r>
              <a:rPr lang="en-US" altLang="en-US" sz="2400" u="sng">
                <a:latin typeface="Times New Roman" pitchFamily="18" charset="0"/>
              </a:rPr>
              <a:t>4    9</a:t>
            </a:r>
            <a:r>
              <a:rPr lang="en-US" altLang="en-US" sz="2400">
                <a:latin typeface="Times New Roman" pitchFamily="18" charset="0"/>
              </a:rPr>
              <a:t>		        </a:t>
            </a:r>
            <a:r>
              <a:rPr lang="en-US" altLang="en-US" sz="2400" u="sng">
                <a:latin typeface="Times New Roman" pitchFamily="18" charset="0"/>
              </a:rPr>
              <a:t>3   5</a:t>
            </a:r>
            <a:r>
              <a:rPr lang="en-US" altLang="en-US" sz="2400">
                <a:latin typeface="Times New Roman" pitchFamily="18" charset="0"/>
              </a:rPr>
              <a:t>	       </a:t>
            </a:r>
            <a:r>
              <a:rPr lang="en-US" altLang="en-US" sz="2400" u="sng">
                <a:latin typeface="Times New Roman" pitchFamily="18" charset="0"/>
              </a:rPr>
              <a:t>1   6</a:t>
            </a:r>
          </a:p>
        </p:txBody>
      </p:sp>
      <p:sp>
        <p:nvSpPr>
          <p:cNvPr id="3175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574800" y="5232400"/>
            <a:ext cx="597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        </a:t>
            </a:r>
            <a:r>
              <a:rPr lang="en-US" altLang="en-US" sz="2400" u="sng">
                <a:latin typeface="Times New Roman" pitchFamily="18" charset="0"/>
              </a:rPr>
              <a:t>2   4   8   9</a:t>
            </a:r>
            <a:r>
              <a:rPr lang="en-US" altLang="en-US" sz="2400">
                <a:latin typeface="Times New Roman" pitchFamily="18" charset="0"/>
              </a:rPr>
              <a:t>		           </a:t>
            </a:r>
            <a:r>
              <a:rPr lang="en-US" altLang="en-US" sz="2400" u="sng">
                <a:latin typeface="Times New Roman" pitchFamily="18" charset="0"/>
              </a:rPr>
              <a:t>1   3   5   6</a:t>
            </a:r>
          </a:p>
        </p:txBody>
      </p:sp>
      <p:sp>
        <p:nvSpPr>
          <p:cNvPr id="31757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990850" y="5937250"/>
            <a:ext cx="3613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        </a:t>
            </a:r>
            <a:r>
              <a:rPr lang="en-US" altLang="en-US" sz="2400" u="sng">
                <a:latin typeface="Times New Roman" pitchFamily="18" charset="0"/>
              </a:rPr>
              <a:t>1   2   3   4   5   6   8   9</a:t>
            </a:r>
          </a:p>
        </p:txBody>
      </p:sp>
      <p:sp>
        <p:nvSpPr>
          <p:cNvPr id="31758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4356100" y="2424113"/>
            <a:ext cx="565150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434013" y="2424113"/>
            <a:ext cx="585787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2568575" y="3082925"/>
            <a:ext cx="57467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328988" y="3062288"/>
            <a:ext cx="492125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6451600" y="3103563"/>
            <a:ext cx="328613" cy="195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3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099300" y="3103563"/>
            <a:ext cx="390525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4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1808163" y="3719513"/>
            <a:ext cx="21590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5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136775" y="3740150"/>
            <a:ext cx="123825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6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3667125" y="3751263"/>
            <a:ext cx="195263" cy="184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7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944938" y="3719513"/>
            <a:ext cx="236537" cy="206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8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5824538" y="3751263"/>
            <a:ext cx="195262" cy="16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9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102350" y="3740150"/>
            <a:ext cx="123825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0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7540625" y="3760788"/>
            <a:ext cx="29845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1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7931150" y="3760788"/>
            <a:ext cx="174625" cy="185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2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1684338" y="4316413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3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2054225" y="4316413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4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532188" y="4314825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5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3902075" y="4314825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6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5719763" y="4305300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7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>
            <a:off x="6089650" y="4305300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8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7486650" y="4324350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9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7856538" y="4324350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0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157413" y="4973638"/>
            <a:ext cx="760412" cy="30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1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2947988" y="4964113"/>
            <a:ext cx="9556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2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6038850" y="4960938"/>
            <a:ext cx="760413" cy="30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3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6829425" y="4951413"/>
            <a:ext cx="9556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4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979738" y="5672138"/>
            <a:ext cx="2065337" cy="328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5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5064125" y="5683250"/>
            <a:ext cx="17684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6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76263" y="4376738"/>
            <a:ext cx="979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Merge</a:t>
            </a:r>
          </a:p>
        </p:txBody>
      </p:sp>
      <p:sp>
        <p:nvSpPr>
          <p:cNvPr id="31787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004888" y="5041900"/>
            <a:ext cx="979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Merge</a:t>
            </a:r>
          </a:p>
        </p:txBody>
      </p:sp>
      <p:sp>
        <p:nvSpPr>
          <p:cNvPr id="31788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114550" y="5783263"/>
            <a:ext cx="97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Merge</a:t>
            </a:r>
          </a:p>
        </p:txBody>
      </p:sp>
      <p:sp>
        <p:nvSpPr>
          <p:cNvPr id="31789" name="Text Box 44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458913" y="2279650"/>
            <a:ext cx="101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Divide</a:t>
            </a:r>
          </a:p>
        </p:txBody>
      </p:sp>
      <p:sp>
        <p:nvSpPr>
          <p:cNvPr id="31790" name="Text Box 45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985838" y="2852738"/>
            <a:ext cx="101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Divide</a:t>
            </a:r>
          </a:p>
        </p:txBody>
      </p:sp>
      <p:sp>
        <p:nvSpPr>
          <p:cNvPr id="31791" name="Text Box 46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04838" y="3440113"/>
            <a:ext cx="101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Divide</a:t>
            </a:r>
          </a:p>
        </p:txBody>
      </p:sp>
      <p:sp>
        <p:nvSpPr>
          <p:cNvPr id="31792" name="Text Box 47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130175" y="3859213"/>
            <a:ext cx="1374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1 element</a:t>
            </a:r>
          </a:p>
        </p:txBody>
      </p:sp>
      <p:sp>
        <p:nvSpPr>
          <p:cNvPr id="31793" name="Text Box 48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276600" y="19050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8</a:t>
            </a:r>
          </a:p>
        </p:txBody>
      </p:sp>
      <p:sp>
        <p:nvSpPr>
          <p:cNvPr id="31794" name="Text Box 49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733800" y="19050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2</a:t>
            </a:r>
          </a:p>
        </p:txBody>
      </p:sp>
      <p:sp>
        <p:nvSpPr>
          <p:cNvPr id="31795" name="Text Box 50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191000" y="19050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9</a:t>
            </a:r>
          </a:p>
        </p:txBody>
      </p:sp>
      <p:sp>
        <p:nvSpPr>
          <p:cNvPr id="31796" name="Text Box 51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648200" y="19050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4</a:t>
            </a:r>
          </a:p>
        </p:txBody>
      </p:sp>
      <p:sp>
        <p:nvSpPr>
          <p:cNvPr id="31797" name="Text Box 5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105400" y="19050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5</a:t>
            </a:r>
          </a:p>
        </p:txBody>
      </p:sp>
      <p:sp>
        <p:nvSpPr>
          <p:cNvPr id="31798" name="Text Box 53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5562600" y="19050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3</a:t>
            </a:r>
          </a:p>
        </p:txBody>
      </p:sp>
      <p:sp>
        <p:nvSpPr>
          <p:cNvPr id="31799" name="Text Box 54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019800" y="19050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1</a:t>
            </a:r>
          </a:p>
        </p:txBody>
      </p:sp>
      <p:sp>
        <p:nvSpPr>
          <p:cNvPr id="31800" name="Text Box 55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6477000" y="19050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6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9648CB-2CA5-47AF-ABE8-1970B8D95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CD329D-9EC0-4572-A46C-6E3F86AEF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9BAB2C-4CFA-4357-A061-929A72D3B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Merging: Two Pointer Method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2</a:t>
            </a:r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4</a:t>
            </a:r>
          </a:p>
        </p:txBody>
      </p:sp>
      <p:sp>
        <p:nvSpPr>
          <p:cNvPr id="9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766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8</a:t>
            </a: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9</a:t>
            </a:r>
          </a:p>
        </p:txBody>
      </p:sp>
      <p:sp>
        <p:nvSpPr>
          <p:cNvPr id="11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434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1</a:t>
            </a:r>
          </a:p>
        </p:txBody>
      </p:sp>
      <p:sp>
        <p:nvSpPr>
          <p:cNvPr id="12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768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5</a:t>
            </a:r>
          </a:p>
        </p:txBody>
      </p:sp>
      <p:sp>
        <p:nvSpPr>
          <p:cNvPr id="14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436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6</a:t>
            </a:r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343400" y="26670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209800" y="3505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419600" y="3505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9" name="Rectangle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7432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0" name="Rectangle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2766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1" name="Rectangle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8100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2" name="Rectangle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3434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3" name="Rectangle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8768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102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5" name="Rectangle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9436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6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209800" y="5105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765925" y="4506913"/>
            <a:ext cx="1793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Auxiliary array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05933" y="1752600"/>
            <a:ext cx="5105400" cy="82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 smtClean="0">
                <a:solidFill>
                  <a:schemeClr val="tx1"/>
                </a:solidFill>
                <a:latin typeface="+mn-lt"/>
              </a:rPr>
              <a:t>Merge </a:t>
            </a:r>
            <a:r>
              <a:rPr lang="en-US" altLang="en-US" sz="2800" dirty="0">
                <a:solidFill>
                  <a:schemeClr val="tx1"/>
                </a:solidFill>
                <a:latin typeface="+mn-lt"/>
              </a:rPr>
              <a:t>using an auxiliary array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4099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19400" cy="1143000"/>
          </a:xfrm>
        </p:spPr>
        <p:txBody>
          <a:bodyPr/>
          <a:lstStyle/>
          <a:p>
            <a:r>
              <a:rPr lang="en-US" dirty="0" smtClean="0"/>
              <a:t>Merging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76600" y="304800"/>
            <a:ext cx="5508625" cy="582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Merge(A[], Temp[], left, mid, right) 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</a:t>
            </a:r>
            <a:r>
              <a:rPr lang="en-US" altLang="en-US" sz="1800" b="1" dirty="0" err="1" smtClean="0">
                <a:latin typeface="Courier New" pitchFamily="49" charset="0"/>
              </a:rPr>
              <a:t>int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 err="1">
                <a:latin typeface="Courier New" pitchFamily="49" charset="0"/>
              </a:rPr>
              <a:t>i</a:t>
            </a:r>
            <a:r>
              <a:rPr lang="en-US" altLang="en-US" sz="1800" b="1" dirty="0">
                <a:latin typeface="Courier New" pitchFamily="49" charset="0"/>
              </a:rPr>
              <a:t>, j, k, l, target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</a:t>
            </a:r>
            <a:r>
              <a:rPr lang="en-US" altLang="en-US" sz="1800" b="1" dirty="0" err="1">
                <a:latin typeface="Courier New" pitchFamily="49" charset="0"/>
              </a:rPr>
              <a:t>i</a:t>
            </a:r>
            <a:r>
              <a:rPr lang="en-US" altLang="en-US" sz="1800" b="1" dirty="0">
                <a:latin typeface="Courier New" pitchFamily="49" charset="0"/>
              </a:rPr>
              <a:t> = left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j = mid + 1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target = left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while (</a:t>
            </a:r>
            <a:r>
              <a:rPr lang="en-US" altLang="en-US" sz="1800" b="1" dirty="0" err="1">
                <a:latin typeface="Courier New" pitchFamily="49" charset="0"/>
              </a:rPr>
              <a:t>i</a:t>
            </a: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u="sng" dirty="0">
                <a:latin typeface="Courier New" pitchFamily="49" charset="0"/>
              </a:rPr>
              <a:t>&lt;</a:t>
            </a:r>
            <a:r>
              <a:rPr lang="en-US" altLang="en-US" sz="1800" b="1" dirty="0">
                <a:latin typeface="Courier New" pitchFamily="49" charset="0"/>
              </a:rPr>
              <a:t> mid &amp;&amp; j </a:t>
            </a:r>
            <a:r>
              <a:rPr lang="en-US" altLang="en-US" sz="1800" b="1" u="sng" dirty="0">
                <a:latin typeface="Courier New" pitchFamily="49" charset="0"/>
              </a:rPr>
              <a:t>&lt;</a:t>
            </a:r>
            <a:r>
              <a:rPr lang="en-US" altLang="en-US" sz="1800" b="1" dirty="0">
                <a:latin typeface="Courier New" pitchFamily="49" charset="0"/>
              </a:rPr>
              <a:t> right)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  if (A[</a:t>
            </a:r>
            <a:r>
              <a:rPr lang="en-US" altLang="en-US" sz="1800" b="1" dirty="0" err="1">
                <a:latin typeface="Courier New" pitchFamily="49" charset="0"/>
              </a:rPr>
              <a:t>i</a:t>
            </a:r>
            <a:r>
              <a:rPr lang="en-US" altLang="en-US" sz="1800" b="1" dirty="0">
                <a:latin typeface="Courier New" pitchFamily="49" charset="0"/>
              </a:rPr>
              <a:t>] </a:t>
            </a:r>
            <a:r>
              <a:rPr lang="en-US" altLang="en-US" sz="1800" b="1" u="sng" dirty="0">
                <a:latin typeface="Courier New" pitchFamily="49" charset="0"/>
              </a:rPr>
              <a:t>&lt;</a:t>
            </a:r>
            <a:r>
              <a:rPr lang="en-US" altLang="en-US" sz="1800" b="1" dirty="0">
                <a:latin typeface="Courier New" pitchFamily="49" charset="0"/>
              </a:rPr>
              <a:t> A[j])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    Temp[target] = A[</a:t>
            </a:r>
            <a:r>
              <a:rPr lang="en-US" altLang="en-US" sz="1800" b="1" dirty="0" err="1">
                <a:latin typeface="Courier New" pitchFamily="49" charset="0"/>
              </a:rPr>
              <a:t>i</a:t>
            </a:r>
            <a:r>
              <a:rPr lang="en-US" altLang="en-US" sz="1800" b="1" dirty="0">
                <a:latin typeface="Courier New" pitchFamily="49" charset="0"/>
              </a:rPr>
              <a:t>++]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  else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    Temp[target] = A[</a:t>
            </a:r>
            <a:r>
              <a:rPr lang="en-US" altLang="en-US" sz="1800" b="1" dirty="0" err="1">
                <a:latin typeface="Courier New" pitchFamily="49" charset="0"/>
              </a:rPr>
              <a:t>j++</a:t>
            </a:r>
            <a:r>
              <a:rPr lang="en-US" altLang="en-US" sz="1800" b="1" dirty="0">
                <a:latin typeface="Courier New" pitchFamily="49" charset="0"/>
              </a:rPr>
              <a:t>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  target++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if (</a:t>
            </a:r>
            <a:r>
              <a:rPr lang="en-US" altLang="en-US" sz="1800" b="1" dirty="0" err="1">
                <a:latin typeface="Courier New" pitchFamily="49" charset="0"/>
              </a:rPr>
              <a:t>i</a:t>
            </a:r>
            <a:r>
              <a:rPr lang="en-US" altLang="en-US" sz="1800" b="1" dirty="0">
                <a:latin typeface="Courier New" pitchFamily="49" charset="0"/>
              </a:rPr>
              <a:t> &gt; mid) //left </a:t>
            </a:r>
            <a:r>
              <a:rPr lang="en-US" altLang="en-US" sz="1800" b="1" dirty="0" smtClean="0">
                <a:latin typeface="Courier New" pitchFamily="49" charset="0"/>
              </a:rPr>
              <a:t>completed </a:t>
            </a:r>
            <a:endParaRPr lang="en-US" altLang="en-US" sz="18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  for (k = left to target-1)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    A[k] = Temp[k];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if (j &gt; right) //right </a:t>
            </a:r>
            <a:r>
              <a:rPr lang="en-US" altLang="en-US" sz="1800" b="1" dirty="0" smtClean="0">
                <a:latin typeface="Courier New" pitchFamily="49" charset="0"/>
              </a:rPr>
              <a:t>completed </a:t>
            </a:r>
            <a:endParaRPr lang="en-US" altLang="en-US" sz="18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  k = mid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  l = right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  while (k </a:t>
            </a:r>
            <a:r>
              <a:rPr lang="en-US" altLang="en-US" sz="1800" b="1" u="sng" dirty="0">
                <a:latin typeface="Courier New" pitchFamily="49" charset="0"/>
              </a:rPr>
              <a:t>&gt;</a:t>
            </a: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err="1">
                <a:latin typeface="Courier New" pitchFamily="49" charset="0"/>
              </a:rPr>
              <a:t>i</a:t>
            </a:r>
            <a:r>
              <a:rPr lang="en-US" altLang="en-US" sz="1800" b="1" dirty="0">
                <a:latin typeface="Courier New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    A[l--] = A[k--]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  for (k = left to target-1)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    A[k] = Temp[k]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254212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Recursive </a:t>
            </a:r>
            <a:r>
              <a:rPr lang="en-US" altLang="en-US" dirty="0" err="1"/>
              <a:t>Mergesort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1371600"/>
            <a:ext cx="582295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</a:rPr>
              <a:t>MainMergesort</a:t>
            </a:r>
            <a:r>
              <a:rPr lang="en-US" altLang="en-US" sz="2000" b="1" dirty="0">
                <a:latin typeface="Courier New" pitchFamily="49" charset="0"/>
              </a:rPr>
              <a:t>(A[1..n], n)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Array Temp[1..n]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</a:t>
            </a:r>
            <a:r>
              <a:rPr lang="en-US" altLang="en-US" sz="2000" b="1" dirty="0" err="1">
                <a:latin typeface="Courier New" pitchFamily="49" charset="0"/>
              </a:rPr>
              <a:t>Mergesort</a:t>
            </a:r>
            <a:r>
              <a:rPr lang="en-US" altLang="en-US" sz="2000" b="1" dirty="0">
                <a:latin typeface="Courier New" pitchFamily="49" charset="0"/>
              </a:rPr>
              <a:t>[A, Temp, 1, n]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</a:rPr>
              <a:t>Mergesort</a:t>
            </a:r>
            <a:r>
              <a:rPr lang="en-US" altLang="en-US" sz="2000" b="1" dirty="0">
                <a:latin typeface="Courier New" pitchFamily="49" charset="0"/>
              </a:rPr>
              <a:t>(A[], Temp[], left, right)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if (left &lt; right) {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  mid = (left + right)/2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  </a:t>
            </a:r>
            <a:r>
              <a:rPr lang="en-US" altLang="en-US" sz="2000" b="1" dirty="0" err="1">
                <a:latin typeface="Courier New" pitchFamily="49" charset="0"/>
              </a:rPr>
              <a:t>Mergesort</a:t>
            </a:r>
            <a:r>
              <a:rPr lang="en-US" altLang="en-US" sz="2000" b="1" dirty="0">
                <a:latin typeface="Courier New" pitchFamily="49" charset="0"/>
              </a:rPr>
              <a:t>(A, Temp, left, mid)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  </a:t>
            </a:r>
            <a:r>
              <a:rPr lang="en-US" altLang="en-US" sz="2000" b="1" dirty="0" err="1">
                <a:latin typeface="Courier New" pitchFamily="49" charset="0"/>
              </a:rPr>
              <a:t>Mergesort</a:t>
            </a:r>
            <a:r>
              <a:rPr lang="en-US" altLang="en-US" sz="2000" b="1" dirty="0">
                <a:latin typeface="Courier New" pitchFamily="49" charset="0"/>
              </a:rPr>
              <a:t>(A, Temp, mid+1, right)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  Merge(A, Temp, left, mid, right)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1" dirty="0">
              <a:latin typeface="Courier New" pitchFamily="49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5562600"/>
            <a:ext cx="4506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What is the recurrence relation?</a:t>
            </a:r>
          </a:p>
        </p:txBody>
      </p:sp>
    </p:spTree>
    <p:extLst>
      <p:ext uri="{BB962C8B-B14F-4D97-AF65-F5344CB8AC3E}">
        <p14:creationId xmlns:p14="http://schemas.microsoft.com/office/powerpoint/2010/main" val="37303080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Mergesort</a:t>
            </a:r>
            <a:r>
              <a:rPr lang="en-US" dirty="0" smtClean="0"/>
              <a:t>: Complexity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4BD63-3F69-4317-BFAC-D05CE43EF9A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3986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r>
              <a:rPr lang="en-US" altLang="en-US"/>
              <a:t>Iterative Mergesort</a:t>
            </a:r>
          </a:p>
        </p:txBody>
      </p:sp>
      <p:sp>
        <p:nvSpPr>
          <p:cNvPr id="40964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65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66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67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0480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68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766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69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5052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70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7338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71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72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1910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73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4196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74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75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8768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76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1054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77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3340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78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5626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79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80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362200" y="26670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81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819400" y="26670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82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276600" y="26670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83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733800" y="26670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84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91000" y="26670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85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26670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86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05400" y="26670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87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562600" y="26670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88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4384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25908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8956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30480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33528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>
            <a:off x="35052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8100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39624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42672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44196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47244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48768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51816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53340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56388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Line 4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57912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Rectangle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362200" y="3200400"/>
            <a:ext cx="914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1005" name="Rectangle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3276600" y="3200400"/>
            <a:ext cx="914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1006" name="Rectangle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191000" y="3200400"/>
            <a:ext cx="914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1007" name="Rectangle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105400" y="3200400"/>
            <a:ext cx="914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1008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2590800" y="2895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9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29718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0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3505200" y="2895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1" name="Line 5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38862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2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4343400" y="2895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3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>
            <a:off x="47244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4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5257800" y="2895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5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>
            <a:off x="56388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6" name="Rectangle 55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2362200" y="37338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1017" name="Rectangle 5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191000" y="37338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1018" name="Line 57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2819400" y="3429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9" name="Line 5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H="1">
            <a:off x="3581400" y="3429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0" name="Line 59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4648200" y="3429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1" name="Line 60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H="1">
            <a:off x="5410200" y="3429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2" name="Rectangle 61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2362200" y="4267200"/>
            <a:ext cx="3657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1023" name="Line 62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3276600" y="3962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4" name="Line 63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>
            <a:off x="4876800" y="3962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5" name="Text Box 64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6248400" y="2387600"/>
            <a:ext cx="13271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Merge by 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Merge by 2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Merge by 4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Merge by 8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F4EC6E-C621-403F-977A-7A2DC322B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9E5F5A-5FD5-43F5-B355-5E05AAF54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75A6B5-BA4F-4003-B795-16EEADB36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r>
              <a:rPr lang="en-US" altLang="en-US"/>
              <a:t>Properties of Mergesort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800" dirty="0"/>
              <a:t>In-place?</a:t>
            </a:r>
          </a:p>
          <a:p>
            <a:r>
              <a:rPr lang="en-US" altLang="en-US" sz="2800" dirty="0"/>
              <a:t>Sorted list complexity?</a:t>
            </a:r>
          </a:p>
          <a:p>
            <a:r>
              <a:rPr lang="en-US" altLang="en-US" sz="2800" dirty="0"/>
              <a:t>Nicely extends to handle linked lists.</a:t>
            </a:r>
          </a:p>
          <a:p>
            <a:r>
              <a:rPr lang="en-US" altLang="en-US" sz="2800" dirty="0"/>
              <a:t>Multi-way merge is basis of big data sorting.</a:t>
            </a:r>
          </a:p>
          <a:p>
            <a:r>
              <a:rPr lang="en-US" altLang="en-US" sz="2800" dirty="0"/>
              <a:t>Java uses </a:t>
            </a:r>
            <a:r>
              <a:rPr lang="en-US" altLang="en-US" sz="2800" dirty="0" err="1"/>
              <a:t>Mergesort</a:t>
            </a:r>
            <a:r>
              <a:rPr lang="en-US" altLang="en-US" sz="2800" dirty="0"/>
              <a:t> on Collections and on Arrays of Objects.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CEB03C-2B00-491F-82E9-A48BE3268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32A970-8090-455E-9953-5B7FBD069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31BB90-84C8-4A62-BCF2-42C304DB1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Finishing up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Rehashing without </a:t>
            </a:r>
            <a:r>
              <a:rPr lang="en-US" dirty="0" err="1" smtClean="0"/>
              <a:t>recomputing</a:t>
            </a:r>
            <a:r>
              <a:rPr lang="en-US" dirty="0" smtClean="0"/>
              <a:t> hash function</a:t>
            </a:r>
          </a:p>
          <a:p>
            <a:r>
              <a:rPr lang="en-US" dirty="0" smtClean="0"/>
              <a:t>Good hash functions</a:t>
            </a:r>
          </a:p>
          <a:p>
            <a:pPr lvl="1"/>
            <a:r>
              <a:rPr lang="en-US" dirty="0" smtClean="0"/>
              <a:t>Efficient</a:t>
            </a:r>
          </a:p>
          <a:p>
            <a:pPr lvl="1"/>
            <a:r>
              <a:rPr lang="en-US" dirty="0" smtClean="0"/>
              <a:t>Handle multiple word input</a:t>
            </a:r>
          </a:p>
          <a:p>
            <a:r>
              <a:rPr lang="en-US" dirty="0" smtClean="0"/>
              <a:t>Bad case for hashing</a:t>
            </a:r>
          </a:p>
          <a:p>
            <a:r>
              <a:rPr lang="en-US" dirty="0" smtClean="0"/>
              <a:t>Cryptographic Hash Functions</a:t>
            </a:r>
          </a:p>
          <a:p>
            <a:r>
              <a:rPr lang="en-US" dirty="0" smtClean="0"/>
              <a:t>Expected performance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526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1524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Quicksort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>
                <a:sym typeface="Wingdings" pitchFamily="2" charset="2"/>
              </a:rPr>
              <a:t>Quicksort uses a divide and conquer strategy, but does not require the O(N) extra space that </a:t>
            </a:r>
            <a:r>
              <a:rPr lang="en-US" altLang="en-US" sz="2800" dirty="0" err="1">
                <a:sym typeface="Wingdings" pitchFamily="2" charset="2"/>
              </a:rPr>
              <a:t>MergeSort</a:t>
            </a:r>
            <a:r>
              <a:rPr lang="en-US" altLang="en-US" sz="2800" dirty="0">
                <a:sym typeface="Wingdings" pitchFamily="2" charset="2"/>
              </a:rPr>
              <a:t> does.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en-US" altLang="en-US" sz="2800" dirty="0">
              <a:sym typeface="Wingdings" pitchFamily="2" charset="2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>
                <a:sym typeface="Wingdings" pitchFamily="2" charset="2"/>
              </a:rPr>
              <a:t>Here’s the idea for sorting array </a:t>
            </a:r>
            <a:r>
              <a:rPr lang="en-US" altLang="en-US" sz="2800" b="1" dirty="0">
                <a:sym typeface="Wingdings" pitchFamily="2" charset="2"/>
              </a:rPr>
              <a:t>S</a:t>
            </a:r>
            <a:r>
              <a:rPr lang="en-US" altLang="en-US" sz="2800" dirty="0">
                <a:sym typeface="Wingdings" pitchFamily="2" charset="2"/>
              </a:rPr>
              <a:t>: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dirty="0"/>
              <a:t>Pick an element </a:t>
            </a:r>
            <a:r>
              <a:rPr lang="en-US" altLang="en-US" sz="2400" i="1" dirty="0"/>
              <a:t>v</a:t>
            </a:r>
            <a:r>
              <a:rPr lang="en-US" altLang="en-US" sz="2400" dirty="0"/>
              <a:t> in </a:t>
            </a:r>
            <a:r>
              <a:rPr lang="en-US" altLang="en-US" sz="2400" b="1" dirty="0"/>
              <a:t>S</a:t>
            </a:r>
            <a:r>
              <a:rPr lang="en-US" altLang="en-US" sz="2400" dirty="0"/>
              <a:t>.  This is the </a:t>
            </a:r>
            <a:r>
              <a:rPr lang="en-US" altLang="en-US" sz="2400" b="1" i="1" dirty="0">
                <a:solidFill>
                  <a:srgbClr val="FF0000"/>
                </a:solidFill>
              </a:rPr>
              <a:t>pivot</a:t>
            </a:r>
            <a:r>
              <a:rPr lang="en-US" altLang="en-US" sz="2400" dirty="0"/>
              <a:t> value.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dirty="0"/>
              <a:t>Partition </a:t>
            </a:r>
            <a:r>
              <a:rPr lang="en-US" altLang="en-US" sz="2400" b="1" dirty="0"/>
              <a:t>S</a:t>
            </a:r>
            <a:r>
              <a:rPr lang="en-US" altLang="en-US" sz="2400" dirty="0"/>
              <a:t>-{</a:t>
            </a:r>
            <a:r>
              <a:rPr lang="en-US" altLang="en-US" sz="2400" i="1" dirty="0"/>
              <a:t>v</a:t>
            </a:r>
            <a:r>
              <a:rPr lang="en-US" altLang="en-US" sz="2400" dirty="0"/>
              <a:t>} into two disjoint subsets, </a:t>
            </a:r>
            <a:r>
              <a:rPr lang="en-US" altLang="en-US" sz="2400" b="1" dirty="0"/>
              <a:t>S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and </a:t>
            </a:r>
            <a:r>
              <a:rPr lang="en-US" altLang="en-US" sz="2400" b="1" dirty="0">
                <a:sym typeface="Symbol" pitchFamily="18" charset="2"/>
              </a:rPr>
              <a:t>S</a:t>
            </a:r>
            <a:r>
              <a:rPr lang="en-US" altLang="en-US" sz="2400" baseline="-25000" dirty="0">
                <a:sym typeface="Symbol" pitchFamily="18" charset="2"/>
              </a:rPr>
              <a:t>2</a:t>
            </a:r>
            <a:r>
              <a:rPr lang="en-US" altLang="en-US" sz="2400" dirty="0"/>
              <a:t> such that:</a:t>
            </a:r>
          </a:p>
          <a:p>
            <a:pPr marL="1295400" lvl="2" indent="-381000" eaLnBrk="1" hangingPunct="1">
              <a:lnSpc>
                <a:spcPct val="80000"/>
              </a:lnSpc>
            </a:pPr>
            <a:r>
              <a:rPr lang="en-US" altLang="en-US" dirty="0"/>
              <a:t>elements in </a:t>
            </a:r>
            <a:r>
              <a:rPr lang="en-US" altLang="en-US" b="1" dirty="0"/>
              <a:t>S</a:t>
            </a:r>
            <a:r>
              <a:rPr lang="en-US" altLang="en-US" baseline="-25000" dirty="0"/>
              <a:t>1</a:t>
            </a:r>
            <a:r>
              <a:rPr lang="en-US" altLang="en-US" dirty="0"/>
              <a:t> are all </a:t>
            </a:r>
            <a:r>
              <a:rPr lang="en-US" altLang="en-US" dirty="0">
                <a:sym typeface="Symbol" pitchFamily="18" charset="2"/>
              </a:rPr>
              <a:t> </a:t>
            </a:r>
            <a:r>
              <a:rPr lang="en-US" altLang="en-US" i="1" dirty="0">
                <a:sym typeface="Symbol" pitchFamily="18" charset="2"/>
              </a:rPr>
              <a:t>v</a:t>
            </a:r>
            <a:endParaRPr lang="en-US" altLang="en-US" dirty="0">
              <a:sym typeface="Symbol" pitchFamily="18" charset="2"/>
            </a:endParaRPr>
          </a:p>
          <a:p>
            <a:pPr marL="1295400" lvl="2" indent="-381000" eaLnBrk="1" hangingPunct="1">
              <a:lnSpc>
                <a:spcPct val="80000"/>
              </a:lnSpc>
            </a:pPr>
            <a:r>
              <a:rPr lang="en-US" altLang="en-US" dirty="0"/>
              <a:t>elements in </a:t>
            </a:r>
            <a:r>
              <a:rPr lang="en-US" altLang="en-US" b="1" dirty="0">
                <a:sym typeface="Symbol" pitchFamily="18" charset="2"/>
              </a:rPr>
              <a:t>S</a:t>
            </a:r>
            <a:r>
              <a:rPr lang="en-US" altLang="en-US" baseline="-25000" dirty="0">
                <a:sym typeface="Symbol" pitchFamily="18" charset="2"/>
              </a:rPr>
              <a:t>2</a:t>
            </a:r>
            <a:r>
              <a:rPr lang="en-US" altLang="en-US" dirty="0">
                <a:sym typeface="Symbol" pitchFamily="18" charset="2"/>
              </a:rPr>
              <a:t> are all  </a:t>
            </a:r>
            <a:r>
              <a:rPr lang="en-US" altLang="en-US" i="1" dirty="0">
                <a:sym typeface="Symbol" pitchFamily="18" charset="2"/>
              </a:rPr>
              <a:t>v</a:t>
            </a:r>
            <a:endParaRPr lang="en-US" altLang="en-US" dirty="0">
              <a:sym typeface="Symbol" pitchFamily="18" charset="2"/>
            </a:endParaRPr>
          </a:p>
          <a:p>
            <a:pPr marL="914400" lvl="1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dirty="0">
                <a:sym typeface="Symbol" pitchFamily="18" charset="2"/>
              </a:rPr>
              <a:t>Return concatenation of </a:t>
            </a:r>
            <a:r>
              <a:rPr lang="en-US" altLang="en-US" sz="2400" dirty="0" err="1">
                <a:sym typeface="Symbol" pitchFamily="18" charset="2"/>
              </a:rPr>
              <a:t>QuickSort</a:t>
            </a:r>
            <a:r>
              <a:rPr lang="en-US" altLang="en-US" sz="2400" dirty="0">
                <a:sym typeface="Symbol" pitchFamily="18" charset="2"/>
              </a:rPr>
              <a:t>(</a:t>
            </a:r>
            <a:r>
              <a:rPr lang="en-US" altLang="en-US" sz="2400" b="1" dirty="0">
                <a:sym typeface="Symbol" pitchFamily="18" charset="2"/>
              </a:rPr>
              <a:t>S</a:t>
            </a:r>
            <a:r>
              <a:rPr lang="en-US" altLang="en-US" sz="2400" baseline="-25000" dirty="0">
                <a:sym typeface="Symbol" pitchFamily="18" charset="2"/>
              </a:rPr>
              <a:t>1</a:t>
            </a:r>
            <a:r>
              <a:rPr lang="en-US" altLang="en-US" sz="2400" dirty="0">
                <a:sym typeface="Symbol" pitchFamily="18" charset="2"/>
              </a:rPr>
              <a:t>), </a:t>
            </a:r>
            <a:r>
              <a:rPr lang="en-US" altLang="en-US" sz="2400" i="1" dirty="0">
                <a:sym typeface="Symbol" pitchFamily="18" charset="2"/>
              </a:rPr>
              <a:t>v</a:t>
            </a:r>
            <a:r>
              <a:rPr lang="en-US" altLang="en-US" sz="2400" dirty="0">
                <a:sym typeface="Symbol" pitchFamily="18" charset="2"/>
              </a:rPr>
              <a:t>, </a:t>
            </a:r>
            <a:r>
              <a:rPr lang="en-US" altLang="en-US" sz="2400" dirty="0" err="1">
                <a:sym typeface="Symbol" pitchFamily="18" charset="2"/>
              </a:rPr>
              <a:t>QuickSort</a:t>
            </a:r>
            <a:r>
              <a:rPr lang="en-US" altLang="en-US" sz="2400" dirty="0">
                <a:sym typeface="Symbol" pitchFamily="18" charset="2"/>
              </a:rPr>
              <a:t>(</a:t>
            </a:r>
            <a:r>
              <a:rPr lang="en-US" altLang="en-US" sz="2400" b="1" dirty="0">
                <a:sym typeface="Symbol" pitchFamily="18" charset="2"/>
              </a:rPr>
              <a:t>S</a:t>
            </a:r>
            <a:r>
              <a:rPr lang="en-US" altLang="en-US" sz="2400" baseline="-25000" dirty="0">
                <a:sym typeface="Symbol" pitchFamily="18" charset="2"/>
              </a:rPr>
              <a:t>2</a:t>
            </a:r>
            <a:r>
              <a:rPr lang="en-US" altLang="en-US" sz="2400" dirty="0">
                <a:sym typeface="Symbol" pitchFamily="18" charset="2"/>
              </a:rPr>
              <a:t>)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en-US" altLang="en-US" sz="2400" dirty="0">
              <a:sym typeface="Symbol" pitchFamily="18" charset="2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sym typeface="Symbol" pitchFamily="18" charset="2"/>
              </a:rPr>
              <a:t>Recursion ends if Quicksort( ) receives an array of length 0 or 1.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F5CB88-42EC-4F2C-A03D-80E410712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085160-0E2B-433C-81E3-5C79C6809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A7A17-780F-4CB2-8971-AF344ADDF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1" name="Oval 2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86200" y="3429000"/>
            <a:ext cx="384175" cy="3016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99" name="Oval 4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32225" y="4724400"/>
            <a:ext cx="384175" cy="3016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83" name="Oval 3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0" y="3276600"/>
            <a:ext cx="1981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97" name="Oval 4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21200" y="4648200"/>
            <a:ext cx="1600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457200" y="2286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altLang="en-US"/>
              <a:t>The steps of Quicksort</a:t>
            </a:r>
          </a:p>
        </p:txBody>
      </p:sp>
      <p:sp>
        <p:nvSpPr>
          <p:cNvPr id="23556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447800" y="1905000"/>
            <a:ext cx="4724400" cy="9906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57" name="Text Box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52600" y="22098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13</a:t>
            </a:r>
          </a:p>
        </p:txBody>
      </p:sp>
      <p:sp>
        <p:nvSpPr>
          <p:cNvPr id="23558" name="Text Box 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362200" y="20574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81</a:t>
            </a:r>
          </a:p>
        </p:txBody>
      </p:sp>
      <p:sp>
        <p:nvSpPr>
          <p:cNvPr id="23559" name="Text Box 6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590800" y="23622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92</a:t>
            </a:r>
          </a:p>
        </p:txBody>
      </p:sp>
      <p:sp>
        <p:nvSpPr>
          <p:cNvPr id="23560" name="Text Box 7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124200" y="21336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43</a:t>
            </a:r>
          </a:p>
        </p:txBody>
      </p:sp>
      <p:sp>
        <p:nvSpPr>
          <p:cNvPr id="23561" name="Text Box 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505200" y="25447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65</a:t>
            </a:r>
          </a:p>
        </p:txBody>
      </p:sp>
      <p:sp>
        <p:nvSpPr>
          <p:cNvPr id="23562" name="Text Box 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733800" y="20574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31</a:t>
            </a:r>
          </a:p>
        </p:txBody>
      </p:sp>
      <p:sp>
        <p:nvSpPr>
          <p:cNvPr id="23563" name="Text Box 1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343400" y="20574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57</a:t>
            </a:r>
          </a:p>
        </p:txBody>
      </p:sp>
      <p:sp>
        <p:nvSpPr>
          <p:cNvPr id="23564" name="Text Box 1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648200" y="25146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26</a:t>
            </a:r>
          </a:p>
        </p:txBody>
      </p:sp>
      <p:sp>
        <p:nvSpPr>
          <p:cNvPr id="23565" name="Text Box 1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029200" y="22098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75</a:t>
            </a:r>
          </a:p>
        </p:txBody>
      </p:sp>
      <p:sp>
        <p:nvSpPr>
          <p:cNvPr id="23566" name="Text Box 13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562600" y="2362200"/>
            <a:ext cx="276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0</a:t>
            </a:r>
          </a:p>
        </p:txBody>
      </p:sp>
      <p:sp>
        <p:nvSpPr>
          <p:cNvPr id="23567" name="Oval 1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500438" y="2513013"/>
            <a:ext cx="384175" cy="301625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68" name="Text Box 15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066800" y="19050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S</a:t>
            </a:r>
          </a:p>
        </p:txBody>
      </p:sp>
      <p:sp>
        <p:nvSpPr>
          <p:cNvPr id="23569" name="Text Box 1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923832" y="1960759"/>
            <a:ext cx="1632050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select pivot value</a:t>
            </a:r>
          </a:p>
        </p:txBody>
      </p:sp>
      <p:sp>
        <p:nvSpPr>
          <p:cNvPr id="23570" name="Oval 1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524000" y="3200400"/>
            <a:ext cx="1981200" cy="8382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71" name="Text Box 18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600200" y="35052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13</a:t>
            </a:r>
          </a:p>
        </p:txBody>
      </p:sp>
      <p:sp>
        <p:nvSpPr>
          <p:cNvPr id="23572" name="Text Box 1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867400" y="35814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81</a:t>
            </a:r>
          </a:p>
        </p:txBody>
      </p:sp>
      <p:sp>
        <p:nvSpPr>
          <p:cNvPr id="23573" name="Text Box 20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876800" y="36576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92</a:t>
            </a:r>
          </a:p>
        </p:txBody>
      </p:sp>
      <p:sp>
        <p:nvSpPr>
          <p:cNvPr id="23574" name="Text Box 2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362200" y="34290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43</a:t>
            </a:r>
          </a:p>
        </p:txBody>
      </p:sp>
      <p:sp>
        <p:nvSpPr>
          <p:cNvPr id="23575" name="Text Box 22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906216" y="3444081"/>
            <a:ext cx="3683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Courier New" pitchFamily="49" charset="0"/>
              </a:rPr>
              <a:t>65</a:t>
            </a:r>
          </a:p>
        </p:txBody>
      </p:sp>
      <p:sp>
        <p:nvSpPr>
          <p:cNvPr id="23576" name="Text Box 23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895600" y="33528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31</a:t>
            </a:r>
          </a:p>
        </p:txBody>
      </p:sp>
      <p:sp>
        <p:nvSpPr>
          <p:cNvPr id="23577" name="Text Box 24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667000" y="37338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57</a:t>
            </a:r>
          </a:p>
        </p:txBody>
      </p:sp>
      <p:sp>
        <p:nvSpPr>
          <p:cNvPr id="23578" name="Text Box 25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057400" y="37338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26</a:t>
            </a:r>
          </a:p>
        </p:txBody>
      </p:sp>
      <p:sp>
        <p:nvSpPr>
          <p:cNvPr id="23579" name="Text Box 26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410200" y="33528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75</a:t>
            </a:r>
          </a:p>
        </p:txBody>
      </p:sp>
      <p:sp>
        <p:nvSpPr>
          <p:cNvPr id="23580" name="Text Box 27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057400" y="3276600"/>
            <a:ext cx="276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0</a:t>
            </a:r>
          </a:p>
        </p:txBody>
      </p:sp>
      <p:sp>
        <p:nvSpPr>
          <p:cNvPr id="23582" name="Text Box 29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219200" y="30480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S</a:t>
            </a:r>
            <a:r>
              <a:rPr lang="en-US" altLang="en-US" sz="2400" baseline="-25000">
                <a:latin typeface="Times New Roman" pitchFamily="18" charset="0"/>
              </a:rPr>
              <a:t>1</a:t>
            </a: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3584" name="Text Box 31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343400" y="30480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S</a:t>
            </a:r>
            <a:r>
              <a:rPr lang="en-US" altLang="en-US" sz="2400" baseline="-25000">
                <a:latin typeface="Times New Roman" pitchFamily="18" charset="0"/>
              </a:rPr>
              <a:t>2</a:t>
            </a: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3585" name="Text Box 32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954347" y="3103759"/>
            <a:ext cx="1053495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accent2">
                    <a:lumMod val="75000"/>
                  </a:schemeClr>
                </a:solidFill>
                <a:latin typeface="+mn-lt"/>
              </a:rPr>
              <a:t>partition </a:t>
            </a:r>
            <a:r>
              <a:rPr lang="en-US" altLang="en-US" sz="1600" b="1">
                <a:solidFill>
                  <a:schemeClr val="accent2">
                    <a:lumMod val="75000"/>
                  </a:schemeClr>
                </a:solidFill>
                <a:latin typeface="+mn-lt"/>
              </a:rPr>
              <a:t>S</a:t>
            </a:r>
          </a:p>
        </p:txBody>
      </p:sp>
      <p:sp>
        <p:nvSpPr>
          <p:cNvPr id="23586" name="Oval 33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219200" y="4695825"/>
            <a:ext cx="23114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87" name="Text Box 34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6383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13</a:t>
            </a:r>
          </a:p>
        </p:txBody>
      </p:sp>
      <p:sp>
        <p:nvSpPr>
          <p:cNvPr id="23588" name="Text Box 35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25527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43</a:t>
            </a:r>
          </a:p>
        </p:txBody>
      </p:sp>
      <p:sp>
        <p:nvSpPr>
          <p:cNvPr id="23589" name="Text Box 36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2352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31</a:t>
            </a:r>
          </a:p>
        </p:txBody>
      </p:sp>
      <p:sp>
        <p:nvSpPr>
          <p:cNvPr id="23590" name="Text Box 37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8575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57</a:t>
            </a:r>
          </a:p>
        </p:txBody>
      </p:sp>
      <p:sp>
        <p:nvSpPr>
          <p:cNvPr id="23591" name="Text Box 38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9304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26</a:t>
            </a:r>
          </a:p>
        </p:txBody>
      </p:sp>
      <p:sp>
        <p:nvSpPr>
          <p:cNvPr id="23592" name="Text Box 39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1425575" y="4754563"/>
            <a:ext cx="276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0</a:t>
            </a:r>
          </a:p>
        </p:txBody>
      </p:sp>
      <p:sp>
        <p:nvSpPr>
          <p:cNvPr id="23593" name="Text Box 40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143000" y="42672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S</a:t>
            </a:r>
            <a:r>
              <a:rPr lang="en-US" altLang="en-US" sz="2400" baseline="-25000">
                <a:latin typeface="Times New Roman" pitchFamily="18" charset="0"/>
              </a:rPr>
              <a:t>1</a:t>
            </a: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3594" name="Text Box 4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1308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81</a:t>
            </a:r>
          </a:p>
        </p:txBody>
      </p:sp>
      <p:sp>
        <p:nvSpPr>
          <p:cNvPr id="23595" name="Text Box 42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5118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92</a:t>
            </a:r>
          </a:p>
        </p:txBody>
      </p:sp>
      <p:sp>
        <p:nvSpPr>
          <p:cNvPr id="23596" name="Text Box 43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7498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75</a:t>
            </a:r>
          </a:p>
        </p:txBody>
      </p:sp>
      <p:sp>
        <p:nvSpPr>
          <p:cNvPr id="23598" name="Text Box 45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855624" y="4749006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Courier New" pitchFamily="49" charset="0"/>
              </a:rPr>
              <a:t>65</a:t>
            </a:r>
          </a:p>
        </p:txBody>
      </p:sp>
      <p:sp>
        <p:nvSpPr>
          <p:cNvPr id="23600" name="Text Box 47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343400" y="42672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S</a:t>
            </a:r>
            <a:r>
              <a:rPr lang="en-US" altLang="en-US" sz="2400" baseline="-25000">
                <a:latin typeface="Times New Roman" pitchFamily="18" charset="0"/>
              </a:rPr>
              <a:t>2</a:t>
            </a: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3601" name="Text Box 48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952265" y="4167710"/>
            <a:ext cx="1648208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accent2">
                    <a:lumMod val="75000"/>
                  </a:schemeClr>
                </a:solidFill>
                <a:latin typeface="+mn-lt"/>
              </a:rPr>
              <a:t>QuickSort(S</a:t>
            </a:r>
            <a:r>
              <a:rPr lang="en-US" altLang="en-US" sz="1600" baseline="-25000">
                <a:solidFill>
                  <a:schemeClr val="accent2">
                    <a:lumMod val="75000"/>
                  </a:schemeClr>
                </a:solidFill>
                <a:latin typeface="+mn-lt"/>
              </a:rPr>
              <a:t>1</a:t>
            </a:r>
            <a:r>
              <a:rPr lang="en-US" altLang="en-US" sz="1600">
                <a:solidFill>
                  <a:schemeClr val="accent2">
                    <a:lumMod val="75000"/>
                  </a:schemeClr>
                </a:solidFill>
                <a:latin typeface="+mn-lt"/>
              </a:rPr>
              <a:t>) and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accent2">
                    <a:lumMod val="75000"/>
                  </a:schemeClr>
                </a:solidFill>
                <a:latin typeface="+mn-lt"/>
              </a:rPr>
              <a:t>QuickSort(S</a:t>
            </a:r>
            <a:r>
              <a:rPr lang="en-US" altLang="en-US" sz="1600" baseline="-25000">
                <a:solidFill>
                  <a:schemeClr val="accent2">
                    <a:lumMod val="75000"/>
                  </a:schemeClr>
                </a:solidFill>
                <a:latin typeface="+mn-lt"/>
              </a:rPr>
              <a:t>2</a:t>
            </a:r>
            <a:r>
              <a:rPr lang="en-US" altLang="en-US" sz="1600">
                <a:solidFill>
                  <a:schemeClr val="accent2">
                    <a:lumMod val="75000"/>
                  </a:schemeClr>
                </a:solidFill>
                <a:latin typeface="+mn-lt"/>
              </a:rPr>
              <a:t>)</a:t>
            </a:r>
          </a:p>
        </p:txBody>
      </p:sp>
      <p:sp>
        <p:nvSpPr>
          <p:cNvPr id="23602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1828800" y="5672138"/>
            <a:ext cx="36830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603" name="Text Box 50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2479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13</a:t>
            </a:r>
          </a:p>
        </p:txBody>
      </p:sp>
      <p:sp>
        <p:nvSpPr>
          <p:cNvPr id="23604" name="Text Box 51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31623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43</a:t>
            </a:r>
          </a:p>
        </p:txBody>
      </p:sp>
      <p:sp>
        <p:nvSpPr>
          <p:cNvPr id="23605" name="Text Box 5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28448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31</a:t>
            </a:r>
          </a:p>
        </p:txBody>
      </p:sp>
      <p:sp>
        <p:nvSpPr>
          <p:cNvPr id="23606" name="Text Box 53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34671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57</a:t>
            </a:r>
          </a:p>
        </p:txBody>
      </p:sp>
      <p:sp>
        <p:nvSpPr>
          <p:cNvPr id="23607" name="Text Box 54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25400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26</a:t>
            </a:r>
          </a:p>
        </p:txBody>
      </p:sp>
      <p:sp>
        <p:nvSpPr>
          <p:cNvPr id="23608" name="Text Box 55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2035175" y="5745163"/>
            <a:ext cx="276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0</a:t>
            </a:r>
          </a:p>
        </p:txBody>
      </p:sp>
      <p:sp>
        <p:nvSpPr>
          <p:cNvPr id="23609" name="Text Box 56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38354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65</a:t>
            </a:r>
          </a:p>
        </p:txBody>
      </p:sp>
      <p:sp>
        <p:nvSpPr>
          <p:cNvPr id="23610" name="Text Box 57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6101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81</a:t>
            </a:r>
          </a:p>
        </p:txBody>
      </p:sp>
      <p:sp>
        <p:nvSpPr>
          <p:cNvPr id="23611" name="Text Box 58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9911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92</a:t>
            </a:r>
          </a:p>
        </p:txBody>
      </p:sp>
      <p:sp>
        <p:nvSpPr>
          <p:cNvPr id="23612" name="Text Box 59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42291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75</a:t>
            </a:r>
          </a:p>
        </p:txBody>
      </p:sp>
      <p:sp>
        <p:nvSpPr>
          <p:cNvPr id="23613" name="Text Box 60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1398588" y="55626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S</a:t>
            </a:r>
          </a:p>
        </p:txBody>
      </p:sp>
      <p:sp>
        <p:nvSpPr>
          <p:cNvPr id="23614" name="Text Box 6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6948463" y="5726309"/>
            <a:ext cx="1732013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Presto!  </a:t>
            </a:r>
            <a:r>
              <a:rPr lang="en-US" altLang="en-US" sz="16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S</a:t>
            </a:r>
            <a:r>
              <a:rPr lang="en-US" altLang="en-US" sz="16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is sorted</a:t>
            </a:r>
          </a:p>
        </p:txBody>
      </p:sp>
      <p:sp>
        <p:nvSpPr>
          <p:cNvPr id="23616" name="Freeform 63"/>
          <p:cNvSpPr>
            <a:spLocks/>
          </p:cNvSpPr>
          <p:nvPr>
            <p:custDataLst>
              <p:tags r:id="rId61"/>
            </p:custDataLst>
          </p:nvPr>
        </p:nvSpPr>
        <p:spPr bwMode="auto">
          <a:xfrm>
            <a:off x="3878263" y="2133600"/>
            <a:ext cx="2979737" cy="396875"/>
          </a:xfrm>
          <a:custGeom>
            <a:avLst/>
            <a:gdLst>
              <a:gd name="T0" fmla="*/ 2147483647 w 1877"/>
              <a:gd name="T1" fmla="*/ 0 h 250"/>
              <a:gd name="T2" fmla="*/ 2147483647 w 1877"/>
              <a:gd name="T3" fmla="*/ 2147483647 h 250"/>
              <a:gd name="T4" fmla="*/ 0 w 1877"/>
              <a:gd name="T5" fmla="*/ 2147483647 h 25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77" h="250">
                <a:moveTo>
                  <a:pt x="1877" y="0"/>
                </a:moveTo>
                <a:cubicBezTo>
                  <a:pt x="1664" y="13"/>
                  <a:pt x="913" y="37"/>
                  <a:pt x="600" y="79"/>
                </a:cubicBezTo>
                <a:cubicBezTo>
                  <a:pt x="287" y="121"/>
                  <a:pt x="125" y="215"/>
                  <a:pt x="0" y="250"/>
                </a:cubicBezTo>
              </a:path>
            </a:pathLst>
          </a:cu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7" name="AutoShape 64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7467600" y="24384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3618" name="AutoShape 65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7467600" y="35814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3619" name="AutoShape 66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7467600" y="51054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B976EA-59D8-4942-BFF0-0D2E9E67D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CC46FE-35CF-4BC8-8D1A-45F7CA4B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4F7E4C-9D04-4262-B4A8-07D286802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Quicksort Example</a:t>
            </a:r>
          </a:p>
        </p:txBody>
      </p:sp>
      <p:sp>
        <p:nvSpPr>
          <p:cNvPr id="24580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24125" y="2611438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latin typeface="Times New Roman" pitchFamily="18" charset="0"/>
              </a:rPr>
              <a:t>4  2   3   1</a:t>
            </a:r>
          </a:p>
        </p:txBody>
      </p:sp>
      <p:sp>
        <p:nvSpPr>
          <p:cNvPr id="24581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445250" y="264795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latin typeface="Times New Roman" pitchFamily="18" charset="0"/>
              </a:rPr>
              <a:t>6   9   8</a:t>
            </a:r>
          </a:p>
        </p:txBody>
      </p:sp>
      <p:sp>
        <p:nvSpPr>
          <p:cNvPr id="24582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97050" y="32527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solidFill>
                  <a:srgbClr val="0000FF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4583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453313" y="32432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solidFill>
                  <a:srgbClr val="0000FF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4584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702050" y="3241675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latin typeface="Times New Roman" pitchFamily="18" charset="0"/>
              </a:rPr>
              <a:t>3  4</a:t>
            </a:r>
          </a:p>
        </p:txBody>
      </p:sp>
      <p:sp>
        <p:nvSpPr>
          <p:cNvPr id="24585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911850" y="32607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solidFill>
                  <a:srgbClr val="0000FF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4586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74800" y="5232400"/>
            <a:ext cx="582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        </a:t>
            </a:r>
            <a:r>
              <a:rPr lang="en-US" altLang="en-US" sz="2400" u="sng">
                <a:latin typeface="Times New Roman" pitchFamily="18" charset="0"/>
              </a:rPr>
              <a:t>1   </a:t>
            </a:r>
            <a:r>
              <a:rPr lang="en-US" altLang="en-US" sz="2400" u="sng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altLang="en-US" sz="2400" u="sng">
                <a:latin typeface="Times New Roman" pitchFamily="18" charset="0"/>
              </a:rPr>
              <a:t>   3   4</a:t>
            </a:r>
            <a:r>
              <a:rPr lang="en-US" altLang="en-US" sz="2400">
                <a:latin typeface="Times New Roman" pitchFamily="18" charset="0"/>
              </a:rPr>
              <a:t>		              </a:t>
            </a:r>
            <a:r>
              <a:rPr lang="en-US" altLang="en-US" sz="2400" u="sng">
                <a:latin typeface="Times New Roman" pitchFamily="18" charset="0"/>
              </a:rPr>
              <a:t>6   </a:t>
            </a:r>
            <a:r>
              <a:rPr lang="en-US" altLang="en-US" sz="2400" u="sng">
                <a:solidFill>
                  <a:srgbClr val="FF0000"/>
                </a:solidFill>
                <a:latin typeface="Times New Roman" pitchFamily="18" charset="0"/>
              </a:rPr>
              <a:t>8</a:t>
            </a:r>
            <a:r>
              <a:rPr lang="en-US" altLang="en-US" sz="2400" u="sng">
                <a:latin typeface="Times New Roman" pitchFamily="18" charset="0"/>
              </a:rPr>
              <a:t>   9</a:t>
            </a:r>
          </a:p>
        </p:txBody>
      </p:sp>
      <p:sp>
        <p:nvSpPr>
          <p:cNvPr id="24587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90850" y="5937250"/>
            <a:ext cx="3613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        </a:t>
            </a:r>
            <a:r>
              <a:rPr lang="en-US" altLang="en-US" sz="2400" u="sng">
                <a:latin typeface="Times New Roman" pitchFamily="18" charset="0"/>
              </a:rPr>
              <a:t>1   2   3   4   </a:t>
            </a:r>
            <a:r>
              <a:rPr lang="en-US" altLang="en-US" sz="2400" u="sng">
                <a:solidFill>
                  <a:srgbClr val="FF0000"/>
                </a:solidFill>
                <a:latin typeface="Times New Roman" pitchFamily="18" charset="0"/>
              </a:rPr>
              <a:t>5</a:t>
            </a:r>
            <a:r>
              <a:rPr lang="en-US" altLang="en-US" sz="2400" u="sng">
                <a:latin typeface="Times New Roman" pitchFamily="18" charset="0"/>
              </a:rPr>
              <a:t>   6   8   9</a:t>
            </a:r>
          </a:p>
        </p:txBody>
      </p:sp>
      <p:sp>
        <p:nvSpPr>
          <p:cNvPr id="24588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4356100" y="2424113"/>
            <a:ext cx="565150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434013" y="2424113"/>
            <a:ext cx="585787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568575" y="3082925"/>
            <a:ext cx="57467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328988" y="3062288"/>
            <a:ext cx="492125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451600" y="3103563"/>
            <a:ext cx="328613" cy="195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7099300" y="3103563"/>
            <a:ext cx="390525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102350" y="3740150"/>
            <a:ext cx="374650" cy="151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7239000" y="3733800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981200" y="3810000"/>
            <a:ext cx="3048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429000" y="5029200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2979738" y="5672138"/>
            <a:ext cx="1439862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5943600" y="5683250"/>
            <a:ext cx="889000" cy="26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28600" y="4376738"/>
            <a:ext cx="1233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Conquer</a:t>
            </a:r>
          </a:p>
        </p:txBody>
      </p:sp>
      <p:sp>
        <p:nvSpPr>
          <p:cNvPr id="24601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004888" y="5041900"/>
            <a:ext cx="1233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Conquer</a:t>
            </a:r>
          </a:p>
        </p:txBody>
      </p:sp>
      <p:sp>
        <p:nvSpPr>
          <p:cNvPr id="24602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114550" y="5783263"/>
            <a:ext cx="1233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Conquer</a:t>
            </a:r>
          </a:p>
        </p:txBody>
      </p:sp>
      <p:sp>
        <p:nvSpPr>
          <p:cNvPr id="24603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458913" y="2279650"/>
            <a:ext cx="101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Divide</a:t>
            </a:r>
          </a:p>
        </p:txBody>
      </p:sp>
      <p:sp>
        <p:nvSpPr>
          <p:cNvPr id="24604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985838" y="2852738"/>
            <a:ext cx="101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Divide</a:t>
            </a:r>
          </a:p>
        </p:txBody>
      </p:sp>
      <p:sp>
        <p:nvSpPr>
          <p:cNvPr id="24605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04838" y="3440113"/>
            <a:ext cx="101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Divide</a:t>
            </a:r>
          </a:p>
        </p:txBody>
      </p:sp>
      <p:sp>
        <p:nvSpPr>
          <p:cNvPr id="24606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30175" y="3859213"/>
            <a:ext cx="1374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</a:rPr>
              <a:t>1 element</a:t>
            </a:r>
          </a:p>
        </p:txBody>
      </p:sp>
      <p:sp>
        <p:nvSpPr>
          <p:cNvPr id="24607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276600" y="19050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4</a:t>
            </a:r>
          </a:p>
        </p:txBody>
      </p:sp>
      <p:sp>
        <p:nvSpPr>
          <p:cNvPr id="24608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733800" y="19050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6</a:t>
            </a:r>
          </a:p>
        </p:txBody>
      </p:sp>
      <p:sp>
        <p:nvSpPr>
          <p:cNvPr id="24609" name="Text Box 3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191000" y="19050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3</a:t>
            </a:r>
          </a:p>
        </p:txBody>
      </p:sp>
      <p:sp>
        <p:nvSpPr>
          <p:cNvPr id="24610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648200" y="19050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8</a:t>
            </a:r>
          </a:p>
        </p:txBody>
      </p:sp>
      <p:sp>
        <p:nvSpPr>
          <p:cNvPr id="24611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105400" y="19050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1</a:t>
            </a:r>
          </a:p>
        </p:txBody>
      </p:sp>
      <p:sp>
        <p:nvSpPr>
          <p:cNvPr id="24612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562600" y="19050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9</a:t>
            </a:r>
          </a:p>
        </p:txBody>
      </p:sp>
      <p:sp>
        <p:nvSpPr>
          <p:cNvPr id="24613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19800" y="19050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2</a:t>
            </a:r>
          </a:p>
        </p:txBody>
      </p:sp>
      <p:sp>
        <p:nvSpPr>
          <p:cNvPr id="24614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477000" y="19050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5</a:t>
            </a:r>
          </a:p>
        </p:txBody>
      </p:sp>
      <p:sp>
        <p:nvSpPr>
          <p:cNvPr id="24615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997450" y="2438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solidFill>
                  <a:srgbClr val="FF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4616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781800" y="3200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solidFill>
                  <a:srgbClr val="FF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4617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9718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4618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2743200" y="3581400"/>
            <a:ext cx="381000" cy="1600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9" name="Line 4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5181600" y="2971800"/>
            <a:ext cx="76200" cy="2971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0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6858000" y="3657600"/>
            <a:ext cx="0" cy="1600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1" name="Text Box 44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3886200" y="3886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solidFill>
                  <a:srgbClr val="0000FF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4622" name="Text Box 45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560763" y="38830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4623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3962400" y="3733800"/>
            <a:ext cx="28575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4" name="Text Box 47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429000" y="4572000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solidFill>
                  <a:srgbClr val="FF0000"/>
                </a:solidFill>
                <a:latin typeface="Times New Roman" pitchFamily="18" charset="0"/>
              </a:rPr>
              <a:t>3</a:t>
            </a:r>
            <a:r>
              <a:rPr lang="en-US" altLang="en-US" sz="2400" u="sng">
                <a:latin typeface="Times New Roman" pitchFamily="18" charset="0"/>
              </a:rPr>
              <a:t>  4</a:t>
            </a:r>
          </a:p>
        </p:txBody>
      </p:sp>
      <p:sp>
        <p:nvSpPr>
          <p:cNvPr id="24625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3657600" y="4343400"/>
            <a:ext cx="28575" cy="1857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6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3962400" y="4343400"/>
            <a:ext cx="28575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D34C3E-6E11-4E4B-8AF7-11219946D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6CDB6F-15F7-483F-B22E-D5A17DA9F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BEC7CA-EB8B-4A3B-8486-44A642461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Pivot Picking and Partitioning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The tricky parts are: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 b="1"/>
              <a:t>Picking the pivot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Goal: pick a pivot value so that |S</a:t>
            </a:r>
            <a:r>
              <a:rPr lang="en-US" altLang="en-US" sz="2400" baseline="-25000"/>
              <a:t>1</a:t>
            </a:r>
            <a:r>
              <a:rPr lang="en-US" altLang="en-US" sz="2400"/>
              <a:t>| and |S</a:t>
            </a:r>
            <a:r>
              <a:rPr lang="en-US" altLang="en-US" sz="2400" baseline="-25000"/>
              <a:t>2</a:t>
            </a:r>
            <a:r>
              <a:rPr lang="en-US" altLang="en-US" sz="2400"/>
              <a:t>| are roughly equal in size.</a:t>
            </a:r>
            <a:br>
              <a:rPr lang="en-US" altLang="en-US" sz="2400"/>
            </a:b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b="1"/>
              <a:t>Partitioning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Preferably in-place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Dealing with duplicates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60BB8F-7BFA-4952-96A8-795F2887E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69AF02-6910-44FE-B33B-49A48CC2F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CA6723-AFA4-48DA-97C3-94F008181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CB289-9DF8-49B5-9280-E75268AE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Picking the pivot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A4F83-392A-43E7-A5A4-4D0B0CA0A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the first element in the subarray</a:t>
            </a:r>
          </a:p>
          <a:p>
            <a:r>
              <a:rPr lang="en-US" dirty="0"/>
              <a:t>Choose a value that might be close to the middle</a:t>
            </a:r>
          </a:p>
          <a:p>
            <a:pPr lvl="1"/>
            <a:r>
              <a:rPr lang="en-US" dirty="0"/>
              <a:t>Median of three</a:t>
            </a:r>
          </a:p>
          <a:p>
            <a:r>
              <a:rPr lang="en-US" dirty="0"/>
              <a:t>Choose a random element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08722-25A7-422B-A422-76CBA0BFC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97761-F5C9-4682-A1A8-D95B8887D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9A05B-A637-4C7E-9298-73FB76BE4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980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Quicksort Partitioning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828800"/>
            <a:ext cx="8610600" cy="46482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n-US" altLang="en-US" sz="2400" dirty="0"/>
              <a:t>Partition the array into left and right sub-arrays such that: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altLang="en-US" sz="2400" dirty="0"/>
              <a:t>elements in left sub-array are </a:t>
            </a:r>
            <a:r>
              <a:rPr lang="en-US" altLang="en-US" sz="2400" dirty="0">
                <a:sym typeface="Symbol" pitchFamily="18" charset="2"/>
              </a:rPr>
              <a:t></a:t>
            </a:r>
            <a:r>
              <a:rPr lang="en-US" altLang="en-US" sz="2400" dirty="0"/>
              <a:t> pivot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altLang="en-US" sz="2400" dirty="0"/>
              <a:t>elements in right sub-array are </a:t>
            </a:r>
            <a:r>
              <a:rPr lang="en-US" altLang="en-US" sz="2400" dirty="0">
                <a:sym typeface="Symbol" pitchFamily="18" charset="2"/>
              </a:rPr>
              <a:t></a:t>
            </a:r>
            <a:r>
              <a:rPr lang="en-US" altLang="en-US" sz="2400" dirty="0"/>
              <a:t> pivot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altLang="en-US" sz="2400" dirty="0"/>
              <a:t>Can be done in-place with another “two pointer method”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altLang="en-US" sz="2400" dirty="0"/>
              <a:t>Sounds like </a:t>
            </a:r>
            <a:r>
              <a:rPr lang="en-US" altLang="en-US" sz="2400" dirty="0" err="1"/>
              <a:t>mergesort</a:t>
            </a:r>
            <a:r>
              <a:rPr lang="en-US" altLang="en-US" sz="2400" dirty="0"/>
              <a:t>, but here we are </a:t>
            </a:r>
            <a:r>
              <a:rPr lang="en-US" altLang="en-US" sz="2400" i="1" dirty="0"/>
              <a:t>partitioning</a:t>
            </a:r>
            <a:r>
              <a:rPr lang="en-US" altLang="en-US" sz="2400" dirty="0"/>
              <a:t>, not sorting…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altLang="en-US" sz="2400" dirty="0"/>
              <a:t>…and we can do it in-place.</a:t>
            </a:r>
          </a:p>
          <a:p>
            <a:pPr marL="438150" indent="-381000">
              <a:lnSpc>
                <a:spcPct val="90000"/>
              </a:lnSpc>
            </a:pPr>
            <a:r>
              <a:rPr lang="en-US" altLang="en-US" sz="2800" dirty="0"/>
              <a:t>Lots of work has been invested in engineering quicksort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263C72-13B2-4E1B-888A-892D5CA1B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C66197-0745-426F-9EFD-226F19CB5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97708C-51C7-483E-8353-8B0F8CDF6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Quicksort Pseudocode</a:t>
            </a:r>
          </a:p>
        </p:txBody>
      </p:sp>
      <p:sp>
        <p:nvSpPr>
          <p:cNvPr id="32772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2339975"/>
            <a:ext cx="73469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Quicksort(A[], left, right)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if (left </a:t>
            </a:r>
            <a:r>
              <a:rPr lang="en-US" altLang="en-US" sz="2000" b="1">
                <a:latin typeface="Courier New" pitchFamily="49" charset="0"/>
                <a:sym typeface="Symbol" pitchFamily="18" charset="2"/>
              </a:rPr>
              <a:t>&lt; right)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  <a:sym typeface="Symbol" pitchFamily="18" charset="2"/>
              </a:rPr>
              <a:t>    medianOf3Pivot(A, left, right);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  <a:sym typeface="Symbol" pitchFamily="18" charset="2"/>
              </a:rPr>
              <a:t>    pivotIndex = Partition(A, left+1, right-1);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1">
              <a:latin typeface="Courier New" pitchFamily="49" charset="0"/>
              <a:sym typeface="Symbol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  <a:sym typeface="Symbol" pitchFamily="18" charset="2"/>
              </a:rPr>
              <a:t>    Quicksort(A, left, pivotIndex – 1);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  <a:sym typeface="Symbol" pitchFamily="18" charset="2"/>
              </a:rPr>
              <a:t>    Quicksort(A, pivotIndex + 1, right);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  <a:sym typeface="Symbol" pitchFamily="18" charset="2"/>
              </a:rPr>
              <a:t>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  <a:sym typeface="Symbol" pitchFamily="18" charset="2"/>
              </a:rPr>
              <a:t>}</a:t>
            </a:r>
            <a:endParaRPr lang="en-US" altLang="en-US" sz="2000" b="1">
              <a:latin typeface="Courier New" pitchFamily="49" charset="0"/>
            </a:endParaRPr>
          </a:p>
        </p:txBody>
      </p:sp>
      <p:sp>
        <p:nvSpPr>
          <p:cNvPr id="32773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1447800"/>
            <a:ext cx="45196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Putting the pieces together:</a:t>
            </a:r>
            <a:endParaRPr lang="en-US" altLang="en-US" sz="2800" i="1">
              <a:sym typeface="Symbol" pitchFamily="18" charset="2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C23868-D5BE-454B-A1E5-D1E112E8F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5A0D3F-9916-402C-B5C5-4B81FB0C4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2090FF-21B1-44F7-86DE-4C2FE379E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altLang="en-US"/>
              <a:t>Important Tweak</a:t>
            </a:r>
          </a:p>
        </p:txBody>
      </p:sp>
      <p:sp>
        <p:nvSpPr>
          <p:cNvPr id="4198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47775" y="2632075"/>
            <a:ext cx="6600825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Quicksort(A[], left, right)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if (</a:t>
            </a:r>
            <a:r>
              <a:rPr lang="en-US" altLang="en-US" sz="1800" b="1">
                <a:solidFill>
                  <a:srgbClr val="FF0000"/>
                </a:solidFill>
                <a:latin typeface="Courier New" pitchFamily="49" charset="0"/>
              </a:rPr>
              <a:t>right – left </a:t>
            </a:r>
            <a:r>
              <a:rPr lang="en-US" alt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≥</a:t>
            </a:r>
            <a:r>
              <a:rPr lang="en-US" altLang="en-US" sz="1800" b="1">
                <a:solidFill>
                  <a:srgbClr val="FF0000"/>
                </a:solidFill>
                <a:latin typeface="Courier New" pitchFamily="49" charset="0"/>
              </a:rPr>
              <a:t> CUTOFF</a:t>
            </a: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  medianOf3Pivot(A, left, right);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  pivotIndex = Partition(A, left+1, right-1);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Courier New" pitchFamily="49" charset="0"/>
              <a:sym typeface="Symbol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  Quicksort(A, left, pivotIndex – 1);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  Quicksort(A, pivotIndex + 1, right);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Courier New" pitchFamily="49" charset="0"/>
              <a:sym typeface="Symbol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} </a:t>
            </a:r>
            <a:r>
              <a:rPr lang="en-US" altLang="en-US" sz="1800" b="1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else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    InsertionSort(A, left, right);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}</a:t>
            </a:r>
            <a:endParaRPr lang="en-US" altLang="en-US" sz="1800" b="1">
              <a:latin typeface="Courier New" pitchFamily="49" charset="0"/>
            </a:endParaRPr>
          </a:p>
        </p:txBody>
      </p:sp>
      <p:sp>
        <p:nvSpPr>
          <p:cNvPr id="4198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649663" y="6019800"/>
            <a:ext cx="34369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CUTOFF = 16 is reasonable.</a:t>
            </a:r>
          </a:p>
        </p:txBody>
      </p:sp>
      <p:sp>
        <p:nvSpPr>
          <p:cNvPr id="4199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" y="1173163"/>
            <a:ext cx="6815138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Insertion sort is actually better than quicksort on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small arrays.  Thus, a better version of quicksort: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85DE2D-7E55-401E-8308-6F81AC48C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24D1D3-138A-461F-97AC-9C6B33F0F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A44A51-0222-4C6A-9E18-4E6577AD8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315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58C72CB-0FA4-4F66-8ED0-5A0D028EA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Quicksort run time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C201831-D17C-48E5-802A-E13B31AA8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best case behavior?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4451FE-D378-4009-AC6F-2C841DBA9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1392B8-CAC2-4300-83B3-3E0A84CC3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EAB621-CA0F-4D42-8DDA-A6DE0ABD8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4166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DC6B1-6286-4FFF-B1D0-89F32506B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 case run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299C3-4802-4FAD-B97D-DAAB01D62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bad case for partitioning?</a:t>
            </a:r>
          </a:p>
          <a:p>
            <a:r>
              <a:rPr lang="en-US" dirty="0"/>
              <a:t>Design a bad case input (assume first element is chosen as pivot)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673B8-BA1C-40FE-8F89-C4C5EA2A0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5F187-2915-4E76-9CAA-C119372EF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279BD-AB08-40D2-9673-56D0E347E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20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B6CFF88-1108-5AE6-08CC-74E7978E9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implementation of Hashing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9020F4-CC3E-6557-2C04-D6EE95410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05200"/>
          </a:xfrm>
        </p:spPr>
        <p:txBody>
          <a:bodyPr/>
          <a:lstStyle/>
          <a:p>
            <a:r>
              <a:rPr lang="en-US" dirty="0" smtClean="0"/>
              <a:t>Chained </a:t>
            </a:r>
            <a:r>
              <a:rPr lang="en-US" dirty="0"/>
              <a:t>hash table</a:t>
            </a:r>
          </a:p>
          <a:p>
            <a:r>
              <a:rPr lang="en-US" dirty="0"/>
              <a:t>Initial size is 64</a:t>
            </a:r>
          </a:p>
          <a:p>
            <a:r>
              <a:rPr lang="en-US" dirty="0"/>
              <a:t>Double hash table size when λ = ¾</a:t>
            </a:r>
          </a:p>
          <a:p>
            <a:r>
              <a:rPr lang="en-US" dirty="0"/>
              <a:t>Hash buckets implemented at Lists – but are converted to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-black </a:t>
            </a:r>
            <a:r>
              <a:rPr lang="en-US" dirty="0"/>
              <a:t>trees at size 8</a:t>
            </a:r>
          </a:p>
          <a:p>
            <a:pPr lvl="1"/>
            <a:r>
              <a:rPr lang="en-US" dirty="0"/>
              <a:t>Guard against bad data (so O(log n))</a:t>
            </a:r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3CEA8A-93D7-E3F4-222E-1C5F98B50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54F1AC-4D52-D229-05A0-05B91EE7F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D4F1F9-ECBB-FFFD-2B09-805EA4919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1000" y="5562600"/>
            <a:ext cx="89154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>
                <a:latin typeface="+mn-lt"/>
              </a:rPr>
              <a:t>https://hg.openjdk.java.net/jdk8/jdk8/jdk/file/687fd7c7986d/src/share/classes/java/util/HashMap.java</a:t>
            </a:r>
            <a:endParaRPr lang="en-US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62118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AC7F3-52DB-4514-8CA5-674BA6E7D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case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1A395-5499-48FC-95C4-DF59DFE86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all permutations of the data are equally likely</a:t>
            </a:r>
          </a:p>
          <a:p>
            <a:pPr lvl="1"/>
            <a:r>
              <a:rPr lang="en-US" dirty="0"/>
              <a:t>Or equivalently,  a random pivot is chosen</a:t>
            </a:r>
          </a:p>
          <a:p>
            <a:pPr lvl="1"/>
            <a:endParaRPr lang="en-US" dirty="0"/>
          </a:p>
          <a:p>
            <a:r>
              <a:rPr lang="en-US" dirty="0"/>
              <a:t>The math gets messy,  but doable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85E5D-4CA1-41D6-AFD8-AA532C161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1385D-E8A9-407D-B52B-7E9E16E60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EE0F7-5574-4680-9414-CB2E8D012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099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Properties of Quicksort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O(</a:t>
            </a:r>
            <a:r>
              <a:rPr lang="en-US" altLang="en-US" sz="2800" i="1" dirty="0"/>
              <a:t>N</a:t>
            </a:r>
            <a:r>
              <a:rPr lang="en-US" altLang="en-US" sz="2800" baseline="30000" dirty="0"/>
              <a:t>2</a:t>
            </a:r>
            <a:r>
              <a:rPr lang="en-US" altLang="en-US" sz="2800" dirty="0"/>
              <a:t>) worst case performance, but 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    O(</a:t>
            </a:r>
            <a:r>
              <a:rPr lang="en-US" altLang="en-US" sz="2800" i="1" dirty="0"/>
              <a:t>N</a:t>
            </a:r>
            <a:r>
              <a:rPr lang="en-US" altLang="en-US" sz="2800" dirty="0"/>
              <a:t> log </a:t>
            </a:r>
            <a:r>
              <a:rPr lang="en-US" altLang="en-US" sz="2800" i="1" dirty="0"/>
              <a:t>N</a:t>
            </a:r>
            <a:r>
              <a:rPr lang="en-US" altLang="en-US" sz="2800" dirty="0"/>
              <a:t>) average case performance.</a:t>
            </a:r>
          </a:p>
          <a:p>
            <a:pPr eaLnBrk="1" hangingPunct="1"/>
            <a:r>
              <a:rPr lang="en-US" altLang="en-US" sz="2800" dirty="0"/>
              <a:t>Pure quicksort not good for small arrays.</a:t>
            </a:r>
          </a:p>
          <a:p>
            <a:pPr eaLnBrk="1" hangingPunct="1"/>
            <a:r>
              <a:rPr lang="en-US" altLang="en-US" sz="2800" dirty="0"/>
              <a:t>No iterative version (without using a stack).</a:t>
            </a:r>
          </a:p>
          <a:p>
            <a:pPr eaLnBrk="1" hangingPunct="1"/>
            <a:r>
              <a:rPr lang="en-US" altLang="en-US" sz="2800" dirty="0"/>
              <a:t>“In-place,” but uses auxiliary storage because of recursive calls.</a:t>
            </a:r>
          </a:p>
          <a:p>
            <a:pPr eaLnBrk="1" hangingPunct="1"/>
            <a:r>
              <a:rPr lang="en-US" altLang="en-US" sz="2800" dirty="0"/>
              <a:t>Used by Java for sorting arrays of primitive types.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D56157-E8E2-4694-94CA-07AEA4A48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457322-FC81-4233-9A56-90DCACFBE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1FA989-939F-4902-BA37-C8DA70749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C5887-CFF0-9289-9223-E61A7D5DB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Messing with a hash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6B995-9CCA-893E-11C2-CC22DA330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Find a large number of keys that hash to same value</a:t>
            </a:r>
          </a:p>
          <a:p>
            <a:r>
              <a:rPr lang="en-US" dirty="0"/>
              <a:t>For a hash function H,  find x,  such that H(x) = z</a:t>
            </a:r>
          </a:p>
          <a:p>
            <a:r>
              <a:rPr lang="en-US" dirty="0"/>
              <a:t>H(x) = (ax + b) mod p</a:t>
            </a:r>
          </a:p>
          <a:p>
            <a:pPr marL="457200" lvl="1" indent="0">
              <a:buNone/>
            </a:pPr>
            <a:r>
              <a:rPr lang="en-US" dirty="0"/>
              <a:t>z ≡ ax + b  (mod p)  =&gt;  a</a:t>
            </a:r>
            <a:r>
              <a:rPr lang="en-US" baseline="30000" dirty="0"/>
              <a:t>-1</a:t>
            </a:r>
            <a:r>
              <a:rPr lang="en-US" dirty="0"/>
              <a:t>z - b ≡ x (mod p)</a:t>
            </a:r>
          </a:p>
          <a:p>
            <a:pPr lvl="1"/>
            <a:endParaRPr lang="en-US" dirty="0"/>
          </a:p>
          <a:p>
            <a:r>
              <a:rPr lang="en-US" dirty="0"/>
              <a:t>If we are hashing  with to H(x) mod 2</a:t>
            </a:r>
            <a:r>
              <a:rPr lang="en-US" baseline="30000" dirty="0"/>
              <a:t>k</a:t>
            </a:r>
            <a:r>
              <a:rPr lang="en-US" dirty="0"/>
              <a:t>,  we find values where </a:t>
            </a:r>
          </a:p>
          <a:p>
            <a:pPr marL="457200" lvl="1" indent="0">
              <a:buNone/>
            </a:pPr>
            <a:r>
              <a:rPr lang="en-US" dirty="0"/>
              <a:t>H(x) = 0, 2</a:t>
            </a:r>
            <a:r>
              <a:rPr lang="en-US" baseline="30000" dirty="0"/>
              <a:t>k</a:t>
            </a:r>
            <a:r>
              <a:rPr lang="en-US" dirty="0"/>
              <a:t>, 2*2</a:t>
            </a:r>
            <a:r>
              <a:rPr lang="en-US" baseline="30000" dirty="0"/>
              <a:t>k</a:t>
            </a:r>
            <a:r>
              <a:rPr lang="en-US" dirty="0"/>
              <a:t>, 3*2</a:t>
            </a:r>
            <a:r>
              <a:rPr lang="en-US" baseline="30000" dirty="0"/>
              <a:t>k</a:t>
            </a:r>
            <a:r>
              <a:rPr lang="en-US" dirty="0"/>
              <a:t>, . . 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011BD-9C09-A4C2-E9C1-53DEBE8B0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AF02D-5674-F65B-3E75-F5C8E5BBD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BE9C2-FA38-2FF2-085D-2BD97CC7E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12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E1343-9B0E-E581-1652-BA349B92D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Cryptographic Hash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9D774-749E-6944-F97B-F53AC50CF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Hash functions that are hard to invert,  </a:t>
            </a:r>
            <a:r>
              <a:rPr lang="en-US" dirty="0" smtClean="0"/>
              <a:t>      e.g</a:t>
            </a:r>
            <a:r>
              <a:rPr lang="en-US" dirty="0"/>
              <a:t>.,  given z, it is hard to find an x, such that h(x) = z</a:t>
            </a:r>
          </a:p>
          <a:p>
            <a:pPr lvl="1"/>
            <a:r>
              <a:rPr lang="en-US" dirty="0"/>
              <a:t>Examples, MD5, SHA-1, SHA-2, SHA-3, . . .</a:t>
            </a:r>
          </a:p>
          <a:p>
            <a:r>
              <a:rPr lang="en-US" dirty="0"/>
              <a:t>Cryptographic Hash Functions are expensive to compute, so NOT appropriate for data structures </a:t>
            </a:r>
          </a:p>
          <a:p>
            <a:r>
              <a:rPr lang="en-US" dirty="0"/>
              <a:t>Standard use case,  </a:t>
            </a:r>
            <a:r>
              <a:rPr lang="en-US" dirty="0" smtClean="0"/>
              <a:t>store </a:t>
            </a:r>
            <a:r>
              <a:rPr lang="en-US" dirty="0"/>
              <a:t>a file of passwords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D09C8-E756-C290-A04A-76FB252B4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B7669-8BB6-32E6-953B-F516A9BE4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43FC10-C8B6-AF55-C442-B8A7D6193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441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Worst case,  everything goes in one bucket</a:t>
            </a:r>
          </a:p>
          <a:p>
            <a:r>
              <a:rPr lang="en-US" dirty="0" smtClean="0"/>
              <a:t>Load factor </a:t>
            </a:r>
            <a:r>
              <a:rPr lang="en-US" dirty="0" smtClean="0">
                <a:sym typeface="Symbol" panose="05050102010706020507" pitchFamily="18" charset="2"/>
              </a:rPr>
              <a:t>,  expected number of items per bucket is </a:t>
            </a:r>
          </a:p>
          <a:p>
            <a:r>
              <a:rPr lang="en-US" dirty="0" smtClean="0">
                <a:sym typeface="Symbol" panose="05050102010706020507" pitchFamily="18" charset="2"/>
              </a:rPr>
              <a:t>Analysis,  hashing N items into a table of size N,  assume the hashing is random and independent</a:t>
            </a:r>
          </a:p>
          <a:p>
            <a:r>
              <a:rPr lang="en-US" dirty="0" err="1" smtClean="0">
                <a:sym typeface="Symbol" panose="05050102010706020507" pitchFamily="18" charset="2"/>
              </a:rPr>
              <a:t>Prob</a:t>
            </a:r>
            <a:r>
              <a:rPr lang="en-US" dirty="0" smtClean="0">
                <a:sym typeface="Symbol" panose="05050102010706020507" pitchFamily="18" charset="2"/>
              </a:rPr>
              <a:t>(H(X) = Y) = 1/N</a:t>
            </a:r>
          </a:p>
          <a:p>
            <a:r>
              <a:rPr lang="en-US" dirty="0" smtClean="0">
                <a:sym typeface="Symbol" panose="05050102010706020507" pitchFamily="18" charset="2"/>
              </a:rPr>
              <a:t>What is the probability that a particular bucket has j items?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99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math: Balls in Bins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Probability that a bin is empty is (1 – 1/n)</a:t>
            </a:r>
            <a:r>
              <a:rPr lang="en-US" baseline="30000" dirty="0" smtClean="0"/>
              <a:t>n</a:t>
            </a:r>
          </a:p>
          <a:p>
            <a:r>
              <a:rPr lang="en-US" dirty="0" smtClean="0"/>
              <a:t>Probability that a bin has one element is almost (1</a:t>
            </a:r>
            <a:r>
              <a:rPr lang="en-US" dirty="0"/>
              <a:t>– 1/n)</a:t>
            </a:r>
            <a:r>
              <a:rPr lang="en-US" baseline="30000" dirty="0"/>
              <a:t>n</a:t>
            </a:r>
          </a:p>
          <a:p>
            <a:r>
              <a:rPr lang="en-US" dirty="0" smtClean="0"/>
              <a:t>Approximated by a </a:t>
            </a:r>
            <a:r>
              <a:rPr lang="en-US" dirty="0" err="1" smtClean="0"/>
              <a:t>poisson</a:t>
            </a:r>
            <a:r>
              <a:rPr lang="en-US" dirty="0" smtClean="0"/>
              <a:t> process</a:t>
            </a:r>
          </a:p>
          <a:p>
            <a:r>
              <a:rPr lang="en-US" dirty="0" smtClean="0"/>
              <a:t>Expected length of the longest chain is        O(log n / </a:t>
            </a:r>
            <a:r>
              <a:rPr lang="en-US" dirty="0" err="1" smtClean="0"/>
              <a:t>loglog</a:t>
            </a:r>
            <a:r>
              <a:rPr lang="en-US" dirty="0" smtClean="0"/>
              <a:t> 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45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765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DMINISTRATOR@6AQ6S2XKFDRSBV2J" val="3018"/>
  <p:tag name="DEFAULTDISPLAYSOURCE" val="\documentclass{article}\pagestyle{empty}&#10;\begin{document}&#10;&#10;\end{document}&#10;"/>
  <p:tag name="EMBEDFONTS" val="1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37750</TotalTime>
  <Words>2228</Words>
  <Application>Microsoft Office PowerPoint</Application>
  <PresentationFormat>On-screen Show (4:3)</PresentationFormat>
  <Paragraphs>580</Paragraphs>
  <Slides>41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Arial</vt:lpstr>
      <vt:lpstr>Calibri</vt:lpstr>
      <vt:lpstr>Courier New</vt:lpstr>
      <vt:lpstr>Symbol</vt:lpstr>
      <vt:lpstr>Times New Roman</vt:lpstr>
      <vt:lpstr>Wingdings</vt:lpstr>
      <vt:lpstr>Office Theme</vt:lpstr>
      <vt:lpstr>CSE 332: Data Structures and Parallelism</vt:lpstr>
      <vt:lpstr>Announcements</vt:lpstr>
      <vt:lpstr>Finishing up hashing</vt:lpstr>
      <vt:lpstr>Java implementation of Hashing</vt:lpstr>
      <vt:lpstr>Messing with a hash table</vt:lpstr>
      <vt:lpstr>Cryptographic Hash Functions</vt:lpstr>
      <vt:lpstr>Expected performance</vt:lpstr>
      <vt:lpstr>The math: Balls in Bins</vt:lpstr>
      <vt:lpstr>Sorting</vt:lpstr>
      <vt:lpstr>Sorting</vt:lpstr>
      <vt:lpstr>Space</vt:lpstr>
      <vt:lpstr>Time</vt:lpstr>
      <vt:lpstr>Sorting: The Big Picture</vt:lpstr>
      <vt:lpstr>Insertion Sort</vt:lpstr>
      <vt:lpstr>How to do the insertion?</vt:lpstr>
      <vt:lpstr>Try it out: Insertion sort</vt:lpstr>
      <vt:lpstr>Insertion Sort code</vt:lpstr>
      <vt:lpstr>Insertion Sort  </vt:lpstr>
      <vt:lpstr>Heap Sort: Sort with a Binary Heap</vt:lpstr>
      <vt:lpstr>In-place heap sort</vt:lpstr>
      <vt:lpstr>“Divide and Conquer”</vt:lpstr>
      <vt:lpstr>Mergesort</vt:lpstr>
      <vt:lpstr>Mergesort Example</vt:lpstr>
      <vt:lpstr>Merging: Two Pointer Method</vt:lpstr>
      <vt:lpstr>Merging</vt:lpstr>
      <vt:lpstr>Recursive Mergesort</vt:lpstr>
      <vt:lpstr>Mergesort: Complexity</vt:lpstr>
      <vt:lpstr>Iterative Mergesort</vt:lpstr>
      <vt:lpstr>Properties of Mergesort</vt:lpstr>
      <vt:lpstr>Quicksort</vt:lpstr>
      <vt:lpstr>The steps of Quicksort</vt:lpstr>
      <vt:lpstr>Quicksort Example</vt:lpstr>
      <vt:lpstr>Pivot Picking and Partitioning</vt:lpstr>
      <vt:lpstr>Picking the pivot</vt:lpstr>
      <vt:lpstr>Quicksort Partitioning</vt:lpstr>
      <vt:lpstr>Quicksort Pseudocode</vt:lpstr>
      <vt:lpstr>Important Tweak</vt:lpstr>
      <vt:lpstr>Quicksort run time</vt:lpstr>
      <vt:lpstr>Worst case run time</vt:lpstr>
      <vt:lpstr>Average case performance</vt:lpstr>
      <vt:lpstr>Properties of Quicksort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332: Data Structures and Parallelism</dc:title>
  <dc:creator>Richard Anderson</dc:creator>
  <cp:lastModifiedBy>Richard Anderson</cp:lastModifiedBy>
  <cp:revision>416</cp:revision>
  <cp:lastPrinted>2014-01-05T21:20:15Z</cp:lastPrinted>
  <dcterms:created xsi:type="dcterms:W3CDTF">2002-03-26T00:11:56Z</dcterms:created>
  <dcterms:modified xsi:type="dcterms:W3CDTF">2022-10-25T23:21:43Z</dcterms:modified>
</cp:coreProperties>
</file>