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3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536" r:id="rId3"/>
    <p:sldId id="592" r:id="rId4"/>
    <p:sldId id="595" r:id="rId5"/>
    <p:sldId id="634" r:id="rId6"/>
    <p:sldId id="635" r:id="rId7"/>
    <p:sldId id="636" r:id="rId8"/>
    <p:sldId id="637" r:id="rId9"/>
    <p:sldId id="638" r:id="rId10"/>
    <p:sldId id="639" r:id="rId11"/>
    <p:sldId id="640" r:id="rId12"/>
    <p:sldId id="641" r:id="rId13"/>
    <p:sldId id="642" r:id="rId14"/>
    <p:sldId id="643" r:id="rId15"/>
    <p:sldId id="645" r:id="rId16"/>
    <p:sldId id="646" r:id="rId17"/>
    <p:sldId id="644" r:id="rId18"/>
    <p:sldId id="647" r:id="rId19"/>
    <p:sldId id="648" r:id="rId20"/>
    <p:sldId id="649" r:id="rId21"/>
    <p:sldId id="650" r:id="rId22"/>
    <p:sldId id="651" r:id="rId23"/>
    <p:sldId id="652" r:id="rId24"/>
  </p:sldIdLst>
  <p:sldSz cx="9144000" cy="6858000" type="screen4x3"/>
  <p:notesSz cx="6985000" cy="9283700"/>
  <p:custDataLst>
    <p:tags r:id="rId27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CD321-2A62-4CE2-9971-AE22F8AD0C15}" v="3527" dt="2022-10-22T22:31:16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4FCD321-2A62-4CE2-9971-AE22F8AD0C15}"/>
    <pc:docChg chg="undo custSel addSld delSld modSld">
      <pc:chgData name="Richard Anderson" userId="4654cc452026b74c" providerId="LiveId" clId="{C4FCD321-2A62-4CE2-9971-AE22F8AD0C15}" dt="2022-10-22T22:31:16.434" v="3530" actId="20577"/>
      <pc:docMkLst>
        <pc:docMk/>
      </pc:docMkLst>
      <pc:sldChg chg="modSp mod">
        <pc:chgData name="Richard Anderson" userId="4654cc452026b74c" providerId="LiveId" clId="{C4FCD321-2A62-4CE2-9971-AE22F8AD0C15}" dt="2022-10-22T19:22:44.935" v="2" actId="27636"/>
        <pc:sldMkLst>
          <pc:docMk/>
          <pc:sldMk cId="0" sldId="256"/>
        </pc:sldMkLst>
        <pc:spChg chg="mod">
          <ac:chgData name="Richard Anderson" userId="4654cc452026b74c" providerId="LiveId" clId="{C4FCD321-2A62-4CE2-9971-AE22F8AD0C15}" dt="2022-10-22T19:22:44.935" v="2" actId="27636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64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65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74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75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76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77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78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79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80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81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0" sldId="282"/>
        </pc:sldMkLst>
      </pc:sldChg>
      <pc:sldChg chg="modSp mod">
        <pc:chgData name="Richard Anderson" userId="4654cc452026b74c" providerId="LiveId" clId="{C4FCD321-2A62-4CE2-9971-AE22F8AD0C15}" dt="2022-10-22T19:22:59.694" v="4" actId="27636"/>
        <pc:sldMkLst>
          <pc:docMk/>
          <pc:sldMk cId="1703679634" sldId="592"/>
        </pc:sldMkLst>
        <pc:spChg chg="mod">
          <ac:chgData name="Richard Anderson" userId="4654cc452026b74c" providerId="LiveId" clId="{C4FCD321-2A62-4CE2-9971-AE22F8AD0C15}" dt="2022-10-22T19:22:59.694" v="4" actId="27636"/>
          <ac:spMkLst>
            <pc:docMk/>
            <pc:sldMk cId="1703679634" sldId="592"/>
            <ac:spMk id="3" creationId="{B83A1F2E-8DD4-CF7C-D526-27DB3246AD6A}"/>
          </ac:spMkLst>
        </pc:spChg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3569242003" sldId="593"/>
        </pc:sldMkLst>
      </pc:sldChg>
      <pc:sldChg chg="del">
        <pc:chgData name="Richard Anderson" userId="4654cc452026b74c" providerId="LiveId" clId="{C4FCD321-2A62-4CE2-9971-AE22F8AD0C15}" dt="2022-10-22T19:23:39.974" v="5" actId="2696"/>
        <pc:sldMkLst>
          <pc:docMk/>
          <pc:sldMk cId="182072459" sldId="594"/>
        </pc:sldMkLst>
      </pc:sldChg>
      <pc:sldChg chg="addSp modSp mod">
        <pc:chgData name="Richard Anderson" userId="4654cc452026b74c" providerId="LiveId" clId="{C4FCD321-2A62-4CE2-9971-AE22F8AD0C15}" dt="2022-10-22T19:29:33.165" v="154" actId="1076"/>
        <pc:sldMkLst>
          <pc:docMk/>
          <pc:sldMk cId="1314903537" sldId="595"/>
        </pc:sldMkLst>
        <pc:spChg chg="mod">
          <ac:chgData name="Richard Anderson" userId="4654cc452026b74c" providerId="LiveId" clId="{C4FCD321-2A62-4CE2-9971-AE22F8AD0C15}" dt="2022-10-22T19:26:54.650" v="147" actId="20577"/>
          <ac:spMkLst>
            <pc:docMk/>
            <pc:sldMk cId="1314903537" sldId="595"/>
            <ac:spMk id="3" creationId="{00000000-0000-0000-0000-000000000000}"/>
          </ac:spMkLst>
        </pc:spChg>
        <pc:spChg chg="add mod">
          <ac:chgData name="Richard Anderson" userId="4654cc452026b74c" providerId="LiveId" clId="{C4FCD321-2A62-4CE2-9971-AE22F8AD0C15}" dt="2022-10-22T19:29:03.932" v="149" actId="164"/>
          <ac:spMkLst>
            <pc:docMk/>
            <pc:sldMk cId="1314903537" sldId="595"/>
            <ac:spMk id="7" creationId="{4ACDCB60-73CC-94B0-B30A-27EE5C3BD6EB}"/>
          </ac:spMkLst>
        </pc:spChg>
        <pc:spChg chg="add mod">
          <ac:chgData name="Richard Anderson" userId="4654cc452026b74c" providerId="LiveId" clId="{C4FCD321-2A62-4CE2-9971-AE22F8AD0C15}" dt="2022-10-22T19:29:03.932" v="149" actId="164"/>
          <ac:spMkLst>
            <pc:docMk/>
            <pc:sldMk cId="1314903537" sldId="595"/>
            <ac:spMk id="8" creationId="{F9CE7F3D-DFFA-3C56-76EE-C0ABCB419753}"/>
          </ac:spMkLst>
        </pc:spChg>
        <pc:spChg chg="add mod">
          <ac:chgData name="Richard Anderson" userId="4654cc452026b74c" providerId="LiveId" clId="{C4FCD321-2A62-4CE2-9971-AE22F8AD0C15}" dt="2022-10-22T19:29:03.932" v="149" actId="164"/>
          <ac:spMkLst>
            <pc:docMk/>
            <pc:sldMk cId="1314903537" sldId="595"/>
            <ac:spMk id="9" creationId="{CC475C1B-E778-0F7F-9F65-FF6AF558FDF8}"/>
          </ac:spMkLst>
        </pc:spChg>
        <pc:grpChg chg="add mod">
          <ac:chgData name="Richard Anderson" userId="4654cc452026b74c" providerId="LiveId" clId="{C4FCD321-2A62-4CE2-9971-AE22F8AD0C15}" dt="2022-10-22T19:29:33.165" v="154" actId="1076"/>
          <ac:grpSpMkLst>
            <pc:docMk/>
            <pc:sldMk cId="1314903537" sldId="595"/>
            <ac:grpSpMk id="10" creationId="{2E8BF849-EA77-272D-62D8-8480C5263B72}"/>
          </ac:grpSpMkLst>
        </pc:grpChg>
      </pc:sldChg>
      <pc:sldChg chg="del">
        <pc:chgData name="Richard Anderson" userId="4654cc452026b74c" providerId="LiveId" clId="{C4FCD321-2A62-4CE2-9971-AE22F8AD0C15}" dt="2022-10-22T19:26:24.450" v="131" actId="2696"/>
        <pc:sldMkLst>
          <pc:docMk/>
          <pc:sldMk cId="3243284707" sldId="596"/>
        </pc:sldMkLst>
      </pc:sldChg>
      <pc:sldChg chg="del">
        <pc:chgData name="Richard Anderson" userId="4654cc452026b74c" providerId="LiveId" clId="{C4FCD321-2A62-4CE2-9971-AE22F8AD0C15}" dt="2022-10-22T19:26:24.450" v="131" actId="2696"/>
        <pc:sldMkLst>
          <pc:docMk/>
          <pc:sldMk cId="1306791727" sldId="597"/>
        </pc:sldMkLst>
      </pc:sldChg>
      <pc:sldChg chg="del">
        <pc:chgData name="Richard Anderson" userId="4654cc452026b74c" providerId="LiveId" clId="{C4FCD321-2A62-4CE2-9971-AE22F8AD0C15}" dt="2022-10-22T19:26:24.450" v="131" actId="2696"/>
        <pc:sldMkLst>
          <pc:docMk/>
          <pc:sldMk cId="4040851373" sldId="598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923596564" sldId="599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649616999" sldId="601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025588733" sldId="602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800120114" sldId="603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00163661" sldId="604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322049873" sldId="605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297952218" sldId="606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689249360" sldId="608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379952335" sldId="609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3457365382" sldId="610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694288255" sldId="612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620995436" sldId="613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995860628" sldId="614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278853169" sldId="615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256626020" sldId="616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330912128" sldId="617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836944728" sldId="618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306933208" sldId="619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788862273" sldId="620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274774274" sldId="621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3853473406" sldId="624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559117996" sldId="625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2784784498" sldId="626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6664818" sldId="629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3584110321" sldId="630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403443282" sldId="631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497760693" sldId="632"/>
        </pc:sldMkLst>
      </pc:sldChg>
      <pc:sldChg chg="del">
        <pc:chgData name="Richard Anderson" userId="4654cc452026b74c" providerId="LiveId" clId="{C4FCD321-2A62-4CE2-9971-AE22F8AD0C15}" dt="2022-10-22T21:44:23.339" v="2032" actId="2696"/>
        <pc:sldMkLst>
          <pc:docMk/>
          <pc:sldMk cId="158107005" sldId="633"/>
        </pc:sldMkLst>
      </pc:sldChg>
      <pc:sldChg chg="modSp new mod">
        <pc:chgData name="Richard Anderson" userId="4654cc452026b74c" providerId="LiveId" clId="{C4FCD321-2A62-4CE2-9971-AE22F8AD0C15}" dt="2022-10-22T19:48:25.940" v="304" actId="27636"/>
        <pc:sldMkLst>
          <pc:docMk/>
          <pc:sldMk cId="1223648692" sldId="634"/>
        </pc:sldMkLst>
        <pc:spChg chg="mod">
          <ac:chgData name="Richard Anderson" userId="4654cc452026b74c" providerId="LiveId" clId="{C4FCD321-2A62-4CE2-9971-AE22F8AD0C15}" dt="2022-10-22T19:44:14.277" v="177" actId="20577"/>
          <ac:spMkLst>
            <pc:docMk/>
            <pc:sldMk cId="1223648692" sldId="634"/>
            <ac:spMk id="2" creationId="{CE858288-60F1-5F36-B09A-D19589710DDA}"/>
          </ac:spMkLst>
        </pc:spChg>
        <pc:spChg chg="mod">
          <ac:chgData name="Richard Anderson" userId="4654cc452026b74c" providerId="LiveId" clId="{C4FCD321-2A62-4CE2-9971-AE22F8AD0C15}" dt="2022-10-22T19:48:25.940" v="304" actId="27636"/>
          <ac:spMkLst>
            <pc:docMk/>
            <pc:sldMk cId="1223648692" sldId="634"/>
            <ac:spMk id="3" creationId="{E8BDD18A-72F5-F781-EB52-3E6C44275FC1}"/>
          </ac:spMkLst>
        </pc:spChg>
      </pc:sldChg>
      <pc:sldChg chg="modSp new mod">
        <pc:chgData name="Richard Anderson" userId="4654cc452026b74c" providerId="LiveId" clId="{C4FCD321-2A62-4CE2-9971-AE22F8AD0C15}" dt="2022-10-22T20:10:03.933" v="617" actId="20577"/>
        <pc:sldMkLst>
          <pc:docMk/>
          <pc:sldMk cId="2467283409" sldId="635"/>
        </pc:sldMkLst>
        <pc:spChg chg="mod">
          <ac:chgData name="Richard Anderson" userId="4654cc452026b74c" providerId="LiveId" clId="{C4FCD321-2A62-4CE2-9971-AE22F8AD0C15}" dt="2022-10-22T19:48:43.929" v="328" actId="20577"/>
          <ac:spMkLst>
            <pc:docMk/>
            <pc:sldMk cId="2467283409" sldId="635"/>
            <ac:spMk id="2" creationId="{0E301C0A-09C8-E71F-B1CA-F953A1E69A3F}"/>
          </ac:spMkLst>
        </pc:spChg>
        <pc:spChg chg="mod">
          <ac:chgData name="Richard Anderson" userId="4654cc452026b74c" providerId="LiveId" clId="{C4FCD321-2A62-4CE2-9971-AE22F8AD0C15}" dt="2022-10-22T20:10:03.933" v="617" actId="20577"/>
          <ac:spMkLst>
            <pc:docMk/>
            <pc:sldMk cId="2467283409" sldId="635"/>
            <ac:spMk id="3" creationId="{319A2CDE-7313-36B9-7F94-ED1FC1886A1A}"/>
          </ac:spMkLst>
        </pc:spChg>
      </pc:sldChg>
      <pc:sldChg chg="modSp new mod">
        <pc:chgData name="Richard Anderson" userId="4654cc452026b74c" providerId="LiveId" clId="{C4FCD321-2A62-4CE2-9971-AE22F8AD0C15}" dt="2022-10-22T20:17:29.871" v="928" actId="20577"/>
        <pc:sldMkLst>
          <pc:docMk/>
          <pc:sldMk cId="4186477151" sldId="636"/>
        </pc:sldMkLst>
        <pc:spChg chg="mod">
          <ac:chgData name="Richard Anderson" userId="4654cc452026b74c" providerId="LiveId" clId="{C4FCD321-2A62-4CE2-9971-AE22F8AD0C15}" dt="2022-10-22T20:10:33.292" v="644" actId="20577"/>
          <ac:spMkLst>
            <pc:docMk/>
            <pc:sldMk cId="4186477151" sldId="636"/>
            <ac:spMk id="2" creationId="{F6CBC993-6097-7786-1BCE-6898B154BABC}"/>
          </ac:spMkLst>
        </pc:spChg>
        <pc:spChg chg="mod">
          <ac:chgData name="Richard Anderson" userId="4654cc452026b74c" providerId="LiveId" clId="{C4FCD321-2A62-4CE2-9971-AE22F8AD0C15}" dt="2022-10-22T20:17:29.871" v="928" actId="20577"/>
          <ac:spMkLst>
            <pc:docMk/>
            <pc:sldMk cId="4186477151" sldId="636"/>
            <ac:spMk id="3" creationId="{D77F23AD-32BD-1087-370E-E35C7AECB0E0}"/>
          </ac:spMkLst>
        </pc:spChg>
      </pc:sldChg>
      <pc:sldChg chg="addSp modSp new mod">
        <pc:chgData name="Richard Anderson" userId="4654cc452026b74c" providerId="LiveId" clId="{C4FCD321-2A62-4CE2-9971-AE22F8AD0C15}" dt="2022-10-22T20:22:24.796" v="1086" actId="1036"/>
        <pc:sldMkLst>
          <pc:docMk/>
          <pc:sldMk cId="3799113214" sldId="637"/>
        </pc:sldMkLst>
        <pc:spChg chg="mod">
          <ac:chgData name="Richard Anderson" userId="4654cc452026b74c" providerId="LiveId" clId="{C4FCD321-2A62-4CE2-9971-AE22F8AD0C15}" dt="2022-10-22T20:19:05.722" v="938" actId="20577"/>
          <ac:spMkLst>
            <pc:docMk/>
            <pc:sldMk cId="3799113214" sldId="637"/>
            <ac:spMk id="2" creationId="{3B3967C8-8059-09AC-708D-3220325EB44F}"/>
          </ac:spMkLst>
        </pc:spChg>
        <pc:spChg chg="mod">
          <ac:chgData name="Richard Anderson" userId="4654cc452026b74c" providerId="LiveId" clId="{C4FCD321-2A62-4CE2-9971-AE22F8AD0C15}" dt="2022-10-22T20:20:56.268" v="1077" actId="27636"/>
          <ac:spMkLst>
            <pc:docMk/>
            <pc:sldMk cId="3799113214" sldId="637"/>
            <ac:spMk id="3" creationId="{97398506-BB0A-2F19-CE05-61A212B8EEED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7" creationId="{25B792EE-3E8E-6B5F-4CA3-F93E26AD5BED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8" creationId="{131AC68C-B948-184C-EE3A-2EADA9D0A19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9" creationId="{19D2BD4B-39B9-5B4C-132E-70AF689EAD1E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0" creationId="{C7B39561-DD72-F747-EE30-E128D9733CE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1" creationId="{59214785-82B2-4583-0DED-336AEB0D560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2" creationId="{A91FA5DC-6D34-113B-2142-7E007B2ED63B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3" creationId="{695E32D5-6B31-A7A5-F760-9030766BCD63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4" creationId="{5A469670-2695-2EFC-917A-73C80505A796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5" creationId="{2170CCC7-AFFE-F4B0-20CD-34B0EA455527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6" creationId="{C2EE42E0-FFE8-9A25-6BD0-37E11354E621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7" creationId="{57507A38-6646-D07D-DC37-554E3CE1A837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8" creationId="{72105B0E-DD99-6AAD-5DE6-CB2E45D6BB75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19" creationId="{6E9AEA1B-4C34-FA9E-8D1E-BB6442909783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0" creationId="{B750AA3A-EB10-2367-1B99-0894FFEED6AA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1" creationId="{5C350479-6911-F289-281F-CB7A57D20937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2" creationId="{AD0D55B3-62AF-4DD3-E7A2-992C84101DA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3" creationId="{AACEBE68-48C9-786A-029E-AD64E44BDD6A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4" creationId="{532754FA-F209-F509-16E5-EEC9D21C9700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5" creationId="{35270623-E5A2-E819-5CC4-FBC2CBEE7F27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6" creationId="{8AC1F232-E7EA-2342-7354-4DFCC1ABF037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7" creationId="{DB770F97-4D75-D660-BEF8-F19A179E90ED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8" creationId="{CCD116CB-85C9-D2BE-17E0-F9375105D2F0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29" creationId="{02CF904F-5F68-59A8-D2EE-7C1D8E44F123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0" creationId="{32D6BDE2-C425-32DE-08D6-0DD44A6C6AD4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1" creationId="{8228D879-8C8E-E38E-6C70-E51F33247D2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2" creationId="{B832BDC2-66B6-4F0B-2B3C-30C2FDAD79BF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3" creationId="{29A93857-9146-D072-5559-677CB6D66091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4" creationId="{668D104B-AFF0-74A5-F192-54DBD300EAB2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5" creationId="{51F9402B-EB41-DB16-9700-243326BA3A50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6" creationId="{65B2B1C0-336E-64AF-DE8D-ED86955918E1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7" creationId="{2054277C-FF3E-05E9-9307-06F66448F63E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8" creationId="{7F8E71A0-929A-E0AC-052A-2C130A7D3C18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39" creationId="{12FE2D59-4E1A-EC4A-32A6-288B0213A900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0" creationId="{A191BC87-A836-9F62-622E-FB0604D1C110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1" creationId="{0CF1F908-C306-C72B-38C3-1F6782099F7D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2" creationId="{18439B00-E067-9484-FCC4-559179E6ABD6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3" creationId="{94015EF4-5EB6-FF5F-8A48-A3C0CBAEEAA2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4" creationId="{D2630193-90D2-0A82-9E17-D4D2E7093ACE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5" creationId="{54B90FBC-3D5F-577F-4D7E-06DB97BE6E6F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6" creationId="{05C83CE5-6BE8-BFDD-5FDD-80C9F9DD2D49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7" creationId="{0CF7BB31-D14F-A0DD-7E44-A8EA91A8F6BD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8" creationId="{48D521C9-CBAF-17A8-2FFA-331FAF8FC4C8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49" creationId="{3169ACE6-A767-BEE2-4C27-D2F78AC4FE0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0" creationId="{2C7FD478-8F4C-8BD0-93F4-0ED3DA7A6AAB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1" creationId="{64250B08-0DF3-C625-9A65-B31784FA773C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2" creationId="{F06427D5-AC7B-C91F-75CC-630F946B5738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3" creationId="{4D100028-B843-AEE2-A09A-AE5D4071F705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4" creationId="{536618EC-D295-9E1B-93A1-F6380786753E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5" creationId="{BB0BDDD4-44D4-A757-6FD0-BDC467C1593E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6" creationId="{74C697F8-1D8A-16F3-8182-CE4709C4DD33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7" creationId="{11C1EF27-C00F-5621-56C4-0F7FB6DEE377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8" creationId="{905FC40E-0F57-E4D7-A642-6FAB5D05C685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59" creationId="{56BD6F3B-2560-DD41-B6B7-AFD81B49FB34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60" creationId="{00892B82-3EE6-81E1-9AD9-C7DE3522478D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61" creationId="{EF75ACBB-5478-165B-D42E-1A06E9114DAB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62" creationId="{BF28A2C6-DE16-DC73-031F-F883BD54E01B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63" creationId="{7869CBF2-E4EC-042A-410A-3AD0C69762C4}"/>
          </ac:spMkLst>
        </pc:spChg>
        <pc:spChg chg="add mod">
          <ac:chgData name="Richard Anderson" userId="4654cc452026b74c" providerId="LiveId" clId="{C4FCD321-2A62-4CE2-9971-AE22F8AD0C15}" dt="2022-10-22T20:22:24.796" v="1086" actId="1036"/>
          <ac:spMkLst>
            <pc:docMk/>
            <pc:sldMk cId="3799113214" sldId="637"/>
            <ac:spMk id="64" creationId="{AEBC6F97-38AE-7436-1049-58612271FFC3}"/>
          </ac:spMkLst>
        </pc:spChg>
      </pc:sldChg>
      <pc:sldChg chg="modSp mod">
        <pc:chgData name="Richard Anderson" userId="4654cc452026b74c" providerId="LiveId" clId="{C4FCD321-2A62-4CE2-9971-AE22F8AD0C15}" dt="2022-10-22T20:27:40.286" v="1173" actId="20577"/>
        <pc:sldMkLst>
          <pc:docMk/>
          <pc:sldMk cId="778772661" sldId="638"/>
        </pc:sldMkLst>
        <pc:spChg chg="mod">
          <ac:chgData name="Richard Anderson" userId="4654cc452026b74c" providerId="LiveId" clId="{C4FCD321-2A62-4CE2-9971-AE22F8AD0C15}" dt="2022-10-22T20:27:40.286" v="1173" actId="20577"/>
          <ac:spMkLst>
            <pc:docMk/>
            <pc:sldMk cId="778772661" sldId="638"/>
            <ac:spMk id="40964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C4FCD321-2A62-4CE2-9971-AE22F8AD0C15}" dt="2022-10-22T21:27:33.003" v="1763" actId="14100"/>
        <pc:sldMkLst>
          <pc:docMk/>
          <pc:sldMk cId="3735900692" sldId="639"/>
        </pc:sldMkLst>
        <pc:spChg chg="mod ord">
          <ac:chgData name="Richard Anderson" userId="4654cc452026b74c" providerId="LiveId" clId="{C4FCD321-2A62-4CE2-9971-AE22F8AD0C15}" dt="2022-10-22T20:28:46.951" v="1204" actId="700"/>
          <ac:spMkLst>
            <pc:docMk/>
            <pc:sldMk cId="3735900692" sldId="639"/>
            <ac:spMk id="2" creationId="{0BAE1CC0-C155-84F3-6B72-6A54146CBF6D}"/>
          </ac:spMkLst>
        </pc:spChg>
        <pc:spChg chg="del">
          <ac:chgData name="Richard Anderson" userId="4654cc452026b74c" providerId="LiveId" clId="{C4FCD321-2A62-4CE2-9971-AE22F8AD0C15}" dt="2022-10-22T20:28:46.951" v="1204" actId="700"/>
          <ac:spMkLst>
            <pc:docMk/>
            <pc:sldMk cId="3735900692" sldId="639"/>
            <ac:spMk id="3" creationId="{44B0EB84-2AAD-86E7-314D-63828042B76F}"/>
          </ac:spMkLst>
        </pc:spChg>
        <pc:spChg chg="mod ord">
          <ac:chgData name="Richard Anderson" userId="4654cc452026b74c" providerId="LiveId" clId="{C4FCD321-2A62-4CE2-9971-AE22F8AD0C15}" dt="2022-10-22T20:28:46.951" v="1204" actId="700"/>
          <ac:spMkLst>
            <pc:docMk/>
            <pc:sldMk cId="3735900692" sldId="639"/>
            <ac:spMk id="4" creationId="{72F4FD3B-2015-4DCC-3958-89EDD3815514}"/>
          </ac:spMkLst>
        </pc:spChg>
        <pc:spChg chg="mod ord">
          <ac:chgData name="Richard Anderson" userId="4654cc452026b74c" providerId="LiveId" clId="{C4FCD321-2A62-4CE2-9971-AE22F8AD0C15}" dt="2022-10-22T20:28:46.951" v="1204" actId="700"/>
          <ac:spMkLst>
            <pc:docMk/>
            <pc:sldMk cId="3735900692" sldId="639"/>
            <ac:spMk id="5" creationId="{524813B6-3CE8-DC25-EE6B-E974139EF55E}"/>
          </ac:spMkLst>
        </pc:spChg>
        <pc:spChg chg="mod ord">
          <ac:chgData name="Richard Anderson" userId="4654cc452026b74c" providerId="LiveId" clId="{C4FCD321-2A62-4CE2-9971-AE22F8AD0C15}" dt="2022-10-22T20:28:46.951" v="1204" actId="700"/>
          <ac:spMkLst>
            <pc:docMk/>
            <pc:sldMk cId="3735900692" sldId="639"/>
            <ac:spMk id="6" creationId="{F1203BE9-646F-CF40-48B9-128ED1208369}"/>
          </ac:spMkLst>
        </pc:spChg>
        <pc:spChg chg="add mod">
          <ac:chgData name="Richard Anderson" userId="4654cc452026b74c" providerId="LiveId" clId="{C4FCD321-2A62-4CE2-9971-AE22F8AD0C15}" dt="2022-10-22T20:29:23.520" v="1225" actId="1035"/>
          <ac:spMkLst>
            <pc:docMk/>
            <pc:sldMk cId="3735900692" sldId="639"/>
            <ac:spMk id="7" creationId="{10E4C807-B9F5-86A4-8A1A-4ABFEB056EC0}"/>
          </ac:spMkLst>
        </pc:spChg>
        <pc:spChg chg="add mod">
          <ac:chgData name="Richard Anderson" userId="4654cc452026b74c" providerId="LiveId" clId="{C4FCD321-2A62-4CE2-9971-AE22F8AD0C15}" dt="2022-10-22T21:27:33.003" v="1763" actId="14100"/>
          <ac:spMkLst>
            <pc:docMk/>
            <pc:sldMk cId="3735900692" sldId="639"/>
            <ac:spMk id="8" creationId="{63113D1C-27B9-6F6B-CDC8-1059A3ECAA0F}"/>
          </ac:spMkLst>
        </pc:spChg>
        <pc:spChg chg="add mod">
          <ac:chgData name="Richard Anderson" userId="4654cc452026b74c" providerId="LiveId" clId="{C4FCD321-2A62-4CE2-9971-AE22F8AD0C15}" dt="2022-10-22T20:29:23.520" v="1225" actId="1035"/>
          <ac:spMkLst>
            <pc:docMk/>
            <pc:sldMk cId="3735900692" sldId="639"/>
            <ac:spMk id="9" creationId="{814E99A2-4480-A470-2125-FADE136EA35D}"/>
          </ac:spMkLst>
        </pc:spChg>
        <pc:spChg chg="add mod">
          <ac:chgData name="Richard Anderson" userId="4654cc452026b74c" providerId="LiveId" clId="{C4FCD321-2A62-4CE2-9971-AE22F8AD0C15}" dt="2022-10-22T20:32:16.537" v="1256" actId="1076"/>
          <ac:spMkLst>
            <pc:docMk/>
            <pc:sldMk cId="3735900692" sldId="639"/>
            <ac:spMk id="10" creationId="{980D4789-5F30-6F9C-9CC6-B51784C70E30}"/>
          </ac:spMkLst>
        </pc:spChg>
        <pc:spChg chg="add mod">
          <ac:chgData name="Richard Anderson" userId="4654cc452026b74c" providerId="LiveId" clId="{C4FCD321-2A62-4CE2-9971-AE22F8AD0C15}" dt="2022-10-22T20:32:10.682" v="1255" actId="1035"/>
          <ac:spMkLst>
            <pc:docMk/>
            <pc:sldMk cId="3735900692" sldId="639"/>
            <ac:spMk id="11" creationId="{E1B7313F-A31D-C3C4-EA16-98ABCD85F0DA}"/>
          </ac:spMkLst>
        </pc:spChg>
        <pc:spChg chg="add mod">
          <ac:chgData name="Richard Anderson" userId="4654cc452026b74c" providerId="LiveId" clId="{C4FCD321-2A62-4CE2-9971-AE22F8AD0C15}" dt="2022-10-22T20:33:24.523" v="1270" actId="1076"/>
          <ac:spMkLst>
            <pc:docMk/>
            <pc:sldMk cId="3735900692" sldId="639"/>
            <ac:spMk id="12" creationId="{B4692FB2-73DA-3349-1C6A-81649F5EF124}"/>
          </ac:spMkLst>
        </pc:spChg>
        <pc:spChg chg="add mod">
          <ac:chgData name="Richard Anderson" userId="4654cc452026b74c" providerId="LiveId" clId="{C4FCD321-2A62-4CE2-9971-AE22F8AD0C15}" dt="2022-10-22T20:34:14.359" v="1281" actId="1076"/>
          <ac:spMkLst>
            <pc:docMk/>
            <pc:sldMk cId="3735900692" sldId="639"/>
            <ac:spMk id="13" creationId="{B20942CA-C5C5-9FE0-8F33-1BB62CD0F7C3}"/>
          </ac:spMkLst>
        </pc:spChg>
        <pc:spChg chg="add mod">
          <ac:chgData name="Richard Anderson" userId="4654cc452026b74c" providerId="LiveId" clId="{C4FCD321-2A62-4CE2-9971-AE22F8AD0C15}" dt="2022-10-22T21:27:20.054" v="1760" actId="1076"/>
          <ac:spMkLst>
            <pc:docMk/>
            <pc:sldMk cId="3735900692" sldId="639"/>
            <ac:spMk id="14" creationId="{A71299A6-6239-A1F9-17CD-8C7743BC003A}"/>
          </ac:spMkLst>
        </pc:spChg>
      </pc:sldChg>
      <pc:sldChg chg="addSp delSp modSp new mod modClrScheme chgLayout">
        <pc:chgData name="Richard Anderson" userId="4654cc452026b74c" providerId="LiveId" clId="{C4FCD321-2A62-4CE2-9971-AE22F8AD0C15}" dt="2022-10-22T21:15:05.403" v="1452" actId="207"/>
        <pc:sldMkLst>
          <pc:docMk/>
          <pc:sldMk cId="3077889650" sldId="640"/>
        </pc:sldMkLst>
        <pc:spChg chg="del mod ord">
          <ac:chgData name="Richard Anderson" userId="4654cc452026b74c" providerId="LiveId" clId="{C4FCD321-2A62-4CE2-9971-AE22F8AD0C15}" dt="2022-10-22T21:09:30.190" v="1283" actId="700"/>
          <ac:spMkLst>
            <pc:docMk/>
            <pc:sldMk cId="3077889650" sldId="640"/>
            <ac:spMk id="2" creationId="{DE48F5F2-4DB5-7486-6675-F99D93F787B4}"/>
          </ac:spMkLst>
        </pc:spChg>
        <pc:spChg chg="mod ord">
          <ac:chgData name="Richard Anderson" userId="4654cc452026b74c" providerId="LiveId" clId="{C4FCD321-2A62-4CE2-9971-AE22F8AD0C15}" dt="2022-10-22T21:09:30.190" v="1283" actId="700"/>
          <ac:spMkLst>
            <pc:docMk/>
            <pc:sldMk cId="3077889650" sldId="640"/>
            <ac:spMk id="3" creationId="{60F520D2-D41D-0649-95BA-794A6303108F}"/>
          </ac:spMkLst>
        </pc:spChg>
        <pc:spChg chg="mod ord">
          <ac:chgData name="Richard Anderson" userId="4654cc452026b74c" providerId="LiveId" clId="{C4FCD321-2A62-4CE2-9971-AE22F8AD0C15}" dt="2022-10-22T21:09:30.190" v="1283" actId="700"/>
          <ac:spMkLst>
            <pc:docMk/>
            <pc:sldMk cId="3077889650" sldId="640"/>
            <ac:spMk id="4" creationId="{BEDC5544-595A-D513-8284-D8147026C36A}"/>
          </ac:spMkLst>
        </pc:spChg>
        <pc:spChg chg="mod ord">
          <ac:chgData name="Richard Anderson" userId="4654cc452026b74c" providerId="LiveId" clId="{C4FCD321-2A62-4CE2-9971-AE22F8AD0C15}" dt="2022-10-22T21:09:30.190" v="1283" actId="700"/>
          <ac:spMkLst>
            <pc:docMk/>
            <pc:sldMk cId="3077889650" sldId="640"/>
            <ac:spMk id="5" creationId="{A3794999-11B3-02CA-71F9-7143C4145F10}"/>
          </ac:spMkLst>
        </pc:spChg>
        <pc:spChg chg="add mod ord">
          <ac:chgData name="Richard Anderson" userId="4654cc452026b74c" providerId="LiveId" clId="{C4FCD321-2A62-4CE2-9971-AE22F8AD0C15}" dt="2022-10-22T21:09:41.521" v="1311" actId="20577"/>
          <ac:spMkLst>
            <pc:docMk/>
            <pc:sldMk cId="3077889650" sldId="640"/>
            <ac:spMk id="6" creationId="{74B3420F-4C89-5BDA-7848-6716B30FECA8}"/>
          </ac:spMkLst>
        </pc:spChg>
        <pc:spChg chg="add mod ord">
          <ac:chgData name="Richard Anderson" userId="4654cc452026b74c" providerId="LiveId" clId="{C4FCD321-2A62-4CE2-9971-AE22F8AD0C15}" dt="2022-10-22T21:15:05.403" v="1452" actId="207"/>
          <ac:spMkLst>
            <pc:docMk/>
            <pc:sldMk cId="3077889650" sldId="640"/>
            <ac:spMk id="7" creationId="{7F277293-D411-EB87-63AC-FD4EE04B7C8F}"/>
          </ac:spMkLst>
        </pc:spChg>
      </pc:sldChg>
      <pc:sldChg chg="modSp new mod">
        <pc:chgData name="Richard Anderson" userId="4654cc452026b74c" providerId="LiveId" clId="{C4FCD321-2A62-4CE2-9971-AE22F8AD0C15}" dt="2022-10-22T21:17:05.711" v="1700" actId="20577"/>
        <pc:sldMkLst>
          <pc:docMk/>
          <pc:sldMk cId="290125258" sldId="641"/>
        </pc:sldMkLst>
        <pc:spChg chg="mod">
          <ac:chgData name="Richard Anderson" userId="4654cc452026b74c" providerId="LiveId" clId="{C4FCD321-2A62-4CE2-9971-AE22F8AD0C15}" dt="2022-10-22T21:15:24.209" v="1465" actId="20577"/>
          <ac:spMkLst>
            <pc:docMk/>
            <pc:sldMk cId="290125258" sldId="641"/>
            <ac:spMk id="2" creationId="{690F618B-F65D-AA5C-B788-E9798486D47D}"/>
          </ac:spMkLst>
        </pc:spChg>
        <pc:spChg chg="mod">
          <ac:chgData name="Richard Anderson" userId="4654cc452026b74c" providerId="LiveId" clId="{C4FCD321-2A62-4CE2-9971-AE22F8AD0C15}" dt="2022-10-22T21:17:05.711" v="1700" actId="20577"/>
          <ac:spMkLst>
            <pc:docMk/>
            <pc:sldMk cId="290125258" sldId="641"/>
            <ac:spMk id="3" creationId="{A2D679E0-AAFC-4D71-32F2-1061150B953A}"/>
          </ac:spMkLst>
        </pc:spChg>
      </pc:sldChg>
      <pc:sldChg chg="modSp new mod">
        <pc:chgData name="Richard Anderson" userId="4654cc452026b74c" providerId="LiveId" clId="{C4FCD321-2A62-4CE2-9971-AE22F8AD0C15}" dt="2022-10-22T21:31:43.541" v="1991" actId="20577"/>
        <pc:sldMkLst>
          <pc:docMk/>
          <pc:sldMk cId="3497418310" sldId="642"/>
        </pc:sldMkLst>
        <pc:spChg chg="mod">
          <ac:chgData name="Richard Anderson" userId="4654cc452026b74c" providerId="LiveId" clId="{C4FCD321-2A62-4CE2-9971-AE22F8AD0C15}" dt="2022-10-22T21:18:29.729" v="1734" actId="20577"/>
          <ac:spMkLst>
            <pc:docMk/>
            <pc:sldMk cId="3497418310" sldId="642"/>
            <ac:spMk id="2" creationId="{DA61AEBB-BAB5-7A46-48EC-9AD6A953AE8A}"/>
          </ac:spMkLst>
        </pc:spChg>
        <pc:spChg chg="mod">
          <ac:chgData name="Richard Anderson" userId="4654cc452026b74c" providerId="LiveId" clId="{C4FCD321-2A62-4CE2-9971-AE22F8AD0C15}" dt="2022-10-22T21:31:43.541" v="1991" actId="20577"/>
          <ac:spMkLst>
            <pc:docMk/>
            <pc:sldMk cId="3497418310" sldId="642"/>
            <ac:spMk id="3" creationId="{DE3D7728-AEB3-13FE-053A-8B9C1D117F6E}"/>
          </ac:spMkLst>
        </pc:spChg>
      </pc:sldChg>
      <pc:sldChg chg="addSp delSp modSp new mod">
        <pc:chgData name="Richard Anderson" userId="4654cc452026b74c" providerId="LiveId" clId="{C4FCD321-2A62-4CE2-9971-AE22F8AD0C15}" dt="2022-10-22T21:42:35.284" v="2031" actId="1076"/>
        <pc:sldMkLst>
          <pc:docMk/>
          <pc:sldMk cId="1483214166" sldId="643"/>
        </pc:sldMkLst>
        <pc:spChg chg="mod">
          <ac:chgData name="Richard Anderson" userId="4654cc452026b74c" providerId="LiveId" clId="{C4FCD321-2A62-4CE2-9971-AE22F8AD0C15}" dt="2022-10-22T21:40:59.333" v="2023" actId="20577"/>
          <ac:spMkLst>
            <pc:docMk/>
            <pc:sldMk cId="1483214166" sldId="643"/>
            <ac:spMk id="2" creationId="{FD2E14C0-04EB-6E11-A54C-67729C702E70}"/>
          </ac:spMkLst>
        </pc:spChg>
        <pc:spChg chg="del">
          <ac:chgData name="Richard Anderson" userId="4654cc452026b74c" providerId="LiveId" clId="{C4FCD321-2A62-4CE2-9971-AE22F8AD0C15}" dt="2022-10-22T21:41:17.555" v="2024" actId="21"/>
          <ac:spMkLst>
            <pc:docMk/>
            <pc:sldMk cId="1483214166" sldId="643"/>
            <ac:spMk id="3" creationId="{5367DA31-65DC-DEB8-348E-64A767C9AA3E}"/>
          </ac:spMkLst>
        </pc:spChg>
        <pc:spChg chg="add mod">
          <ac:chgData name="Richard Anderson" userId="4654cc452026b74c" providerId="LiveId" clId="{C4FCD321-2A62-4CE2-9971-AE22F8AD0C15}" dt="2022-10-22T21:42:35.284" v="2031" actId="1076"/>
          <ac:spMkLst>
            <pc:docMk/>
            <pc:sldMk cId="1483214166" sldId="643"/>
            <ac:spMk id="7" creationId="{9347CE06-BE19-0033-A7B1-E034F77577E9}"/>
          </ac:spMkLst>
        </pc:spChg>
      </pc:sldChg>
      <pc:sldChg chg="modSp new mod">
        <pc:chgData name="Richard Anderson" userId="4654cc452026b74c" providerId="LiveId" clId="{C4FCD321-2A62-4CE2-9971-AE22F8AD0C15}" dt="2022-10-22T22:04:27.601" v="2396" actId="15"/>
        <pc:sldMkLst>
          <pc:docMk/>
          <pc:sldMk cId="92739036" sldId="644"/>
        </pc:sldMkLst>
        <pc:spChg chg="mod">
          <ac:chgData name="Richard Anderson" userId="4654cc452026b74c" providerId="LiveId" clId="{C4FCD321-2A62-4CE2-9971-AE22F8AD0C15}" dt="2022-10-22T21:46:32.630" v="2052" actId="20577"/>
          <ac:spMkLst>
            <pc:docMk/>
            <pc:sldMk cId="92739036" sldId="644"/>
            <ac:spMk id="2" creationId="{E6D31A96-A30E-07A6-C2B4-4F9FAA600251}"/>
          </ac:spMkLst>
        </pc:spChg>
        <pc:spChg chg="mod">
          <ac:chgData name="Richard Anderson" userId="4654cc452026b74c" providerId="LiveId" clId="{C4FCD321-2A62-4CE2-9971-AE22F8AD0C15}" dt="2022-10-22T22:04:27.601" v="2396" actId="15"/>
          <ac:spMkLst>
            <pc:docMk/>
            <pc:sldMk cId="92739036" sldId="644"/>
            <ac:spMk id="3" creationId="{D00DA403-63A7-42EF-F580-39679775080F}"/>
          </ac:spMkLst>
        </pc:spChg>
      </pc:sldChg>
      <pc:sldChg chg="addSp modSp new mod modAnim">
        <pc:chgData name="Richard Anderson" userId="4654cc452026b74c" providerId="LiveId" clId="{C4FCD321-2A62-4CE2-9971-AE22F8AD0C15}" dt="2022-10-22T21:52:36.827" v="2096" actId="20577"/>
        <pc:sldMkLst>
          <pc:docMk/>
          <pc:sldMk cId="1364021553" sldId="645"/>
        </pc:sldMkLst>
        <pc:spChg chg="mod">
          <ac:chgData name="Richard Anderson" userId="4654cc452026b74c" providerId="LiveId" clId="{C4FCD321-2A62-4CE2-9971-AE22F8AD0C15}" dt="2022-10-22T21:51:01.983" v="2074" actId="20577"/>
          <ac:spMkLst>
            <pc:docMk/>
            <pc:sldMk cId="1364021553" sldId="645"/>
            <ac:spMk id="2" creationId="{019D2479-C75C-4BA5-D248-72F3D129A99A}"/>
          </ac:spMkLst>
        </pc:spChg>
        <pc:spChg chg="add mod">
          <ac:chgData name="Richard Anderson" userId="4654cc452026b74c" providerId="LiveId" clId="{C4FCD321-2A62-4CE2-9971-AE22F8AD0C15}" dt="2022-10-22T21:52:36.827" v="2096" actId="20577"/>
          <ac:spMkLst>
            <pc:docMk/>
            <pc:sldMk cId="1364021553" sldId="645"/>
            <ac:spMk id="7" creationId="{98A024AD-EDBB-4027-FEF0-AA3CE3E756FB}"/>
          </ac:spMkLst>
        </pc:spChg>
        <pc:graphicFrameChg chg="add mod">
          <ac:chgData name="Richard Anderson" userId="4654cc452026b74c" providerId="LiveId" clId="{C4FCD321-2A62-4CE2-9971-AE22F8AD0C15}" dt="2022-10-22T21:51:44.917" v="2077" actId="1076"/>
          <ac:graphicFrameMkLst>
            <pc:docMk/>
            <pc:sldMk cId="1364021553" sldId="645"/>
            <ac:graphicFrameMk id="8" creationId="{136A84C6-D2E0-0393-6656-D87FFC6B1743}"/>
          </ac:graphicFrameMkLst>
        </pc:graphicFrameChg>
        <pc:graphicFrameChg chg="add mod">
          <ac:chgData name="Richard Anderson" userId="4654cc452026b74c" providerId="LiveId" clId="{C4FCD321-2A62-4CE2-9971-AE22F8AD0C15}" dt="2022-10-22T21:52:00.497" v="2078" actId="1076"/>
          <ac:graphicFrameMkLst>
            <pc:docMk/>
            <pc:sldMk cId="1364021553" sldId="645"/>
            <ac:graphicFrameMk id="9" creationId="{E01C7992-6490-F0F9-3A1A-1C57851F86BB}"/>
          </ac:graphicFrameMkLst>
        </pc:graphicFrameChg>
      </pc:sldChg>
      <pc:sldChg chg="modSp new mod">
        <pc:chgData name="Richard Anderson" userId="4654cc452026b74c" providerId="LiveId" clId="{C4FCD321-2A62-4CE2-9971-AE22F8AD0C15}" dt="2022-10-22T21:58:26.083" v="2283" actId="58"/>
        <pc:sldMkLst>
          <pc:docMk/>
          <pc:sldMk cId="2736429133" sldId="646"/>
        </pc:sldMkLst>
        <pc:spChg chg="mod">
          <ac:chgData name="Richard Anderson" userId="4654cc452026b74c" providerId="LiveId" clId="{C4FCD321-2A62-4CE2-9971-AE22F8AD0C15}" dt="2022-10-22T21:53:08.956" v="2131" actId="20577"/>
          <ac:spMkLst>
            <pc:docMk/>
            <pc:sldMk cId="2736429133" sldId="646"/>
            <ac:spMk id="2" creationId="{EA3D2103-FD44-B2E3-629E-797E5D74DDB9}"/>
          </ac:spMkLst>
        </pc:spChg>
        <pc:spChg chg="mod">
          <ac:chgData name="Richard Anderson" userId="4654cc452026b74c" providerId="LiveId" clId="{C4FCD321-2A62-4CE2-9971-AE22F8AD0C15}" dt="2022-10-22T21:58:26.083" v="2283" actId="58"/>
          <ac:spMkLst>
            <pc:docMk/>
            <pc:sldMk cId="2736429133" sldId="646"/>
            <ac:spMk id="3" creationId="{47D1B668-3BA8-5EE8-A883-B57C3653E46F}"/>
          </ac:spMkLst>
        </pc:spChg>
      </pc:sldChg>
      <pc:sldChg chg="addSp delSp modSp new mod modClrScheme chgLayout">
        <pc:chgData name="Richard Anderson" userId="4654cc452026b74c" providerId="LiveId" clId="{C4FCD321-2A62-4CE2-9971-AE22F8AD0C15}" dt="2022-10-22T22:07:06.502" v="2441" actId="20577"/>
        <pc:sldMkLst>
          <pc:docMk/>
          <pc:sldMk cId="3269205059" sldId="647"/>
        </pc:sldMkLst>
        <pc:spChg chg="mod ord">
          <ac:chgData name="Richard Anderson" userId="4654cc452026b74c" providerId="LiveId" clId="{C4FCD321-2A62-4CE2-9971-AE22F8AD0C15}" dt="2022-10-22T22:06:09.324" v="2434" actId="700"/>
          <ac:spMkLst>
            <pc:docMk/>
            <pc:sldMk cId="3269205059" sldId="647"/>
            <ac:spMk id="2" creationId="{27F140D3-FBC4-0906-627C-18C69EBCA2BB}"/>
          </ac:spMkLst>
        </pc:spChg>
        <pc:spChg chg="del">
          <ac:chgData name="Richard Anderson" userId="4654cc452026b74c" providerId="LiveId" clId="{C4FCD321-2A62-4CE2-9971-AE22F8AD0C15}" dt="2022-10-22T22:06:00.977" v="2433" actId="700"/>
          <ac:spMkLst>
            <pc:docMk/>
            <pc:sldMk cId="3269205059" sldId="647"/>
            <ac:spMk id="3" creationId="{4A38500B-D32C-C7A6-F9AA-747DBD4EC37F}"/>
          </ac:spMkLst>
        </pc:spChg>
        <pc:spChg chg="mod ord">
          <ac:chgData name="Richard Anderson" userId="4654cc452026b74c" providerId="LiveId" clId="{C4FCD321-2A62-4CE2-9971-AE22F8AD0C15}" dt="2022-10-22T22:06:09.324" v="2434" actId="700"/>
          <ac:spMkLst>
            <pc:docMk/>
            <pc:sldMk cId="3269205059" sldId="647"/>
            <ac:spMk id="4" creationId="{C438541D-D7C4-E732-6F9C-AB3FFBCBBCBD}"/>
          </ac:spMkLst>
        </pc:spChg>
        <pc:spChg chg="mod ord">
          <ac:chgData name="Richard Anderson" userId="4654cc452026b74c" providerId="LiveId" clId="{C4FCD321-2A62-4CE2-9971-AE22F8AD0C15}" dt="2022-10-22T22:06:09.324" v="2434" actId="700"/>
          <ac:spMkLst>
            <pc:docMk/>
            <pc:sldMk cId="3269205059" sldId="647"/>
            <ac:spMk id="5" creationId="{5220746D-D3AB-BE8D-D56B-80FFB0AE6EE1}"/>
          </ac:spMkLst>
        </pc:spChg>
        <pc:spChg chg="mod ord">
          <ac:chgData name="Richard Anderson" userId="4654cc452026b74c" providerId="LiveId" clId="{C4FCD321-2A62-4CE2-9971-AE22F8AD0C15}" dt="2022-10-22T22:06:09.324" v="2434" actId="700"/>
          <ac:spMkLst>
            <pc:docMk/>
            <pc:sldMk cId="3269205059" sldId="647"/>
            <ac:spMk id="6" creationId="{34792A45-F810-5737-7CAA-125007845446}"/>
          </ac:spMkLst>
        </pc:spChg>
        <pc:spChg chg="add del mod ord">
          <ac:chgData name="Richard Anderson" userId="4654cc452026b74c" providerId="LiveId" clId="{C4FCD321-2A62-4CE2-9971-AE22F8AD0C15}" dt="2022-10-22T22:06:09.324" v="2434" actId="700"/>
          <ac:spMkLst>
            <pc:docMk/>
            <pc:sldMk cId="3269205059" sldId="647"/>
            <ac:spMk id="7" creationId="{D2A8EF3E-8B93-F308-E651-A7310493F06D}"/>
          </ac:spMkLst>
        </pc:spChg>
        <pc:spChg chg="add mod">
          <ac:chgData name="Richard Anderson" userId="4654cc452026b74c" providerId="LiveId" clId="{C4FCD321-2A62-4CE2-9971-AE22F8AD0C15}" dt="2022-10-22T22:07:06.502" v="2441" actId="20577"/>
          <ac:spMkLst>
            <pc:docMk/>
            <pc:sldMk cId="3269205059" sldId="647"/>
            <ac:spMk id="8" creationId="{521A99AC-20ED-1439-A07E-8385419DEC74}"/>
          </ac:spMkLst>
        </pc:spChg>
      </pc:sldChg>
      <pc:sldChg chg="addSp delSp modSp new mod modClrScheme chgLayout">
        <pc:chgData name="Richard Anderson" userId="4654cc452026b74c" providerId="LiveId" clId="{C4FCD321-2A62-4CE2-9971-AE22F8AD0C15}" dt="2022-10-22T22:12:22.635" v="2763" actId="20577"/>
        <pc:sldMkLst>
          <pc:docMk/>
          <pc:sldMk cId="374189678" sldId="648"/>
        </pc:sldMkLst>
        <pc:spChg chg="del mod ord">
          <ac:chgData name="Richard Anderson" userId="4654cc452026b74c" providerId="LiveId" clId="{C4FCD321-2A62-4CE2-9971-AE22F8AD0C15}" dt="2022-10-22T22:08:19.389" v="2443" actId="700"/>
          <ac:spMkLst>
            <pc:docMk/>
            <pc:sldMk cId="374189678" sldId="648"/>
            <ac:spMk id="2" creationId="{C9C29EF4-3C64-1870-38A7-FBF0D3CC1A77}"/>
          </ac:spMkLst>
        </pc:spChg>
        <pc:spChg chg="mod ord">
          <ac:chgData name="Richard Anderson" userId="4654cc452026b74c" providerId="LiveId" clId="{C4FCD321-2A62-4CE2-9971-AE22F8AD0C15}" dt="2022-10-22T22:08:19.389" v="2443" actId="700"/>
          <ac:spMkLst>
            <pc:docMk/>
            <pc:sldMk cId="374189678" sldId="648"/>
            <ac:spMk id="3" creationId="{EF3CEA8A-93D7-E3F4-222E-1C5F98B50A6A}"/>
          </ac:spMkLst>
        </pc:spChg>
        <pc:spChg chg="mod ord">
          <ac:chgData name="Richard Anderson" userId="4654cc452026b74c" providerId="LiveId" clId="{C4FCD321-2A62-4CE2-9971-AE22F8AD0C15}" dt="2022-10-22T22:08:19.389" v="2443" actId="700"/>
          <ac:spMkLst>
            <pc:docMk/>
            <pc:sldMk cId="374189678" sldId="648"/>
            <ac:spMk id="4" creationId="{3854F1AC-4D52-D229-05A0-05B91EE7F962}"/>
          </ac:spMkLst>
        </pc:spChg>
        <pc:spChg chg="mod ord">
          <ac:chgData name="Richard Anderson" userId="4654cc452026b74c" providerId="LiveId" clId="{C4FCD321-2A62-4CE2-9971-AE22F8AD0C15}" dt="2022-10-22T22:08:19.389" v="2443" actId="700"/>
          <ac:spMkLst>
            <pc:docMk/>
            <pc:sldMk cId="374189678" sldId="648"/>
            <ac:spMk id="5" creationId="{14D4F1F9-ECBB-FFFD-2B09-805EA49190DD}"/>
          </ac:spMkLst>
        </pc:spChg>
        <pc:spChg chg="add mod ord">
          <ac:chgData name="Richard Anderson" userId="4654cc452026b74c" providerId="LiveId" clId="{C4FCD321-2A62-4CE2-9971-AE22F8AD0C15}" dt="2022-10-22T22:09:28.582" v="2470" actId="20577"/>
          <ac:spMkLst>
            <pc:docMk/>
            <pc:sldMk cId="374189678" sldId="648"/>
            <ac:spMk id="6" creationId="{CB6CFF88-1108-5AE6-08CC-74E7978E9F44}"/>
          </ac:spMkLst>
        </pc:spChg>
        <pc:spChg chg="add mod ord">
          <ac:chgData name="Richard Anderson" userId="4654cc452026b74c" providerId="LiveId" clId="{C4FCD321-2A62-4CE2-9971-AE22F8AD0C15}" dt="2022-10-22T22:12:22.635" v="2763" actId="20577"/>
          <ac:spMkLst>
            <pc:docMk/>
            <pc:sldMk cId="374189678" sldId="648"/>
            <ac:spMk id="7" creationId="{419020F4-CC3E-6557-2C04-D6EE95410E1C}"/>
          </ac:spMkLst>
        </pc:spChg>
      </pc:sldChg>
      <pc:sldChg chg="modSp new mod">
        <pc:chgData name="Richard Anderson" userId="4654cc452026b74c" providerId="LiveId" clId="{C4FCD321-2A62-4CE2-9971-AE22F8AD0C15}" dt="2022-10-22T22:27:22.933" v="3133" actId="57"/>
        <pc:sldMkLst>
          <pc:docMk/>
          <pc:sldMk cId="265717302" sldId="649"/>
        </pc:sldMkLst>
        <pc:spChg chg="mod">
          <ac:chgData name="Richard Anderson" userId="4654cc452026b74c" providerId="LiveId" clId="{C4FCD321-2A62-4CE2-9971-AE22F8AD0C15}" dt="2022-10-22T22:13:54.255" v="2791" actId="20577"/>
          <ac:spMkLst>
            <pc:docMk/>
            <pc:sldMk cId="265717302" sldId="649"/>
            <ac:spMk id="2" creationId="{9F7C5887-CFF0-9289-9223-E61A7D5DB6E0}"/>
          </ac:spMkLst>
        </pc:spChg>
        <pc:spChg chg="mod">
          <ac:chgData name="Richard Anderson" userId="4654cc452026b74c" providerId="LiveId" clId="{C4FCD321-2A62-4CE2-9971-AE22F8AD0C15}" dt="2022-10-22T22:27:22.933" v="3133" actId="57"/>
          <ac:spMkLst>
            <pc:docMk/>
            <pc:sldMk cId="265717302" sldId="649"/>
            <ac:spMk id="3" creationId="{E966B995-9CCA-893E-11C2-CC22DA330FB5}"/>
          </ac:spMkLst>
        </pc:spChg>
      </pc:sldChg>
      <pc:sldChg chg="modSp new mod">
        <pc:chgData name="Richard Anderson" userId="4654cc452026b74c" providerId="LiveId" clId="{C4FCD321-2A62-4CE2-9971-AE22F8AD0C15}" dt="2022-10-22T22:31:16.434" v="3530" actId="20577"/>
        <pc:sldMkLst>
          <pc:docMk/>
          <pc:sldMk cId="3770682730" sldId="650"/>
        </pc:sldMkLst>
        <pc:spChg chg="mod">
          <ac:chgData name="Richard Anderson" userId="4654cc452026b74c" providerId="LiveId" clId="{C4FCD321-2A62-4CE2-9971-AE22F8AD0C15}" dt="2022-10-22T22:27:45.790" v="3162" actId="20577"/>
          <ac:spMkLst>
            <pc:docMk/>
            <pc:sldMk cId="3770682730" sldId="650"/>
            <ac:spMk id="2" creationId="{58AE1343-9B0E-E581-1652-BA349B92DE10}"/>
          </ac:spMkLst>
        </pc:spChg>
        <pc:spChg chg="mod">
          <ac:chgData name="Richard Anderson" userId="4654cc452026b74c" providerId="LiveId" clId="{C4FCD321-2A62-4CE2-9971-AE22F8AD0C15}" dt="2022-10-22T22:31:16.434" v="3530" actId="20577"/>
          <ac:spMkLst>
            <pc:docMk/>
            <pc:sldMk cId="3770682730" sldId="650"/>
            <ac:spMk id="3" creationId="{E149D774-749E-6944-F97B-F53AC50CF201}"/>
          </ac:spMkLst>
        </pc:spChg>
      </pc:sldChg>
    </pc:docChg>
  </pc:docChgLst>
  <pc:docChgLst>
    <pc:chgData name="Richard Anderson" userId="4654cc452026b74c" providerId="LiveId" clId="{83C5BF94-1B58-492B-9772-9B65CDA1281A}"/>
    <pc:docChg chg="undo custSel addSld delSld modSld">
      <pc:chgData name="Richard Anderson" userId="4654cc452026b74c" providerId="LiveId" clId="{83C5BF94-1B58-492B-9772-9B65CDA1281A}" dt="2022-10-17T05:04:46.504" v="5063" actId="2696"/>
      <pc:docMkLst>
        <pc:docMk/>
      </pc:docMkLst>
      <pc:sldChg chg="modSp mod">
        <pc:chgData name="Richard Anderson" userId="4654cc452026b74c" providerId="LiveId" clId="{83C5BF94-1B58-492B-9772-9B65CDA1281A}" dt="2022-10-16T02:03:44.463" v="18" actId="20577"/>
        <pc:sldMkLst>
          <pc:docMk/>
          <pc:sldMk cId="0" sldId="256"/>
        </pc:sldMkLst>
        <pc:spChg chg="mod">
          <ac:chgData name="Richard Anderson" userId="4654cc452026b74c" providerId="LiveId" clId="{83C5BF94-1B58-492B-9772-9B65CDA1281A}" dt="2022-10-16T02:03:44.463" v="18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83C5BF94-1B58-492B-9772-9B65CDA1281A}" dt="2022-10-17T04:52:49.224" v="4855" actId="20577"/>
        <pc:sldMkLst>
          <pc:docMk/>
          <pc:sldMk cId="960635679" sldId="577"/>
        </pc:sldMkLst>
        <pc:spChg chg="mod">
          <ac:chgData name="Richard Anderson" userId="4654cc452026b74c" providerId="LiveId" clId="{83C5BF94-1B58-492B-9772-9B65CDA1281A}" dt="2022-10-17T04:52:49.224" v="4855" actId="20577"/>
          <ac:spMkLst>
            <pc:docMk/>
            <pc:sldMk cId="960635679" sldId="577"/>
            <ac:spMk id="40" creationId="{00000000-0000-0000-0000-000000000000}"/>
          </ac:spMkLst>
        </pc:spChg>
        <pc:spChg chg="mod">
          <ac:chgData name="Richard Anderson" userId="4654cc452026b74c" providerId="LiveId" clId="{83C5BF94-1B58-492B-9772-9B65CDA1281A}" dt="2022-10-17T04:52:32.542" v="4853" actId="20577"/>
          <ac:spMkLst>
            <pc:docMk/>
            <pc:sldMk cId="960635679" sldId="577"/>
            <ac:spMk id="41" creationId="{00000000-0000-0000-0000-000000000000}"/>
          </ac:spMkLst>
        </pc:spChg>
      </pc:sldChg>
      <pc:sldChg chg="modSp mod">
        <pc:chgData name="Richard Anderson" userId="4654cc452026b74c" providerId="LiveId" clId="{83C5BF94-1B58-492B-9772-9B65CDA1281A}" dt="2022-10-17T04:54:19.879" v="4857" actId="27636"/>
        <pc:sldMkLst>
          <pc:docMk/>
          <pc:sldMk cId="320525666" sldId="578"/>
        </pc:sldMkLst>
        <pc:spChg chg="mod">
          <ac:chgData name="Richard Anderson" userId="4654cc452026b74c" providerId="LiveId" clId="{83C5BF94-1B58-492B-9772-9B65CDA1281A}" dt="2022-10-17T04:54:19.879" v="4857" actId="27636"/>
          <ac:spMkLst>
            <pc:docMk/>
            <pc:sldMk cId="320525666" sldId="578"/>
            <ac:spMk id="3" creationId="{00000000-0000-0000-0000-000000000000}"/>
          </ac:spMkLst>
        </pc:spChg>
      </pc:sldChg>
      <pc:sldChg chg="del">
        <pc:chgData name="Richard Anderson" userId="4654cc452026b74c" providerId="LiveId" clId="{83C5BF94-1B58-492B-9772-9B65CDA1281A}" dt="2022-10-17T05:04:19.563" v="5062" actId="2696"/>
        <pc:sldMkLst>
          <pc:docMk/>
          <pc:sldMk cId="1286804556" sldId="580"/>
        </pc:sldMkLst>
      </pc:sldChg>
      <pc:sldChg chg="del">
        <pc:chgData name="Richard Anderson" userId="4654cc452026b74c" providerId="LiveId" clId="{83C5BF94-1B58-492B-9772-9B65CDA1281A}" dt="2022-10-17T05:04:46.504" v="5063" actId="2696"/>
        <pc:sldMkLst>
          <pc:docMk/>
          <pc:sldMk cId="4151914186" sldId="581"/>
        </pc:sldMkLst>
      </pc:sldChg>
      <pc:sldChg chg="addSp delSp modSp mod">
        <pc:chgData name="Richard Anderson" userId="4654cc452026b74c" providerId="LiveId" clId="{83C5BF94-1B58-492B-9772-9B65CDA1281A}" dt="2022-10-16T17:58:52.667" v="2285" actId="21"/>
        <pc:sldMkLst>
          <pc:docMk/>
          <pc:sldMk cId="3491713719" sldId="584"/>
        </pc:sldMkLst>
        <pc:spChg chg="mod">
          <ac:chgData name="Richard Anderson" userId="4654cc452026b74c" providerId="LiveId" clId="{83C5BF94-1B58-492B-9772-9B65CDA1281A}" dt="2022-10-16T02:11:48.993" v="190" actId="20577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83C5BF94-1B58-492B-9772-9B65CDA1281A}" dt="2022-10-16T02:47:27.639" v="703" actId="20577"/>
          <ac:spMkLst>
            <pc:docMk/>
            <pc:sldMk cId="3491713719" sldId="584"/>
            <ac:spMk id="3" creationId="{00000000-0000-0000-0000-000000000000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33" creationId="{26739D76-341B-F4AE-4596-0F81E49D9C93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35" creationId="{7E2DAFDA-10D0-F500-2205-C5EF1A61F1AE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37" creationId="{97782BD1-C6D9-F169-61A6-2222852B38BC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39" creationId="{75F91E56-5E2F-5B64-D9FD-2B10AD114851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41" creationId="{9F30C8D3-15D0-413D-1954-97B53BB67972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43" creationId="{9A221597-836F-71F0-B75C-5DF177FC53B4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45" creationId="{1F6A0231-C98D-9786-DE1C-35075B0700BB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47" creationId="{9BB57B2F-7E53-3085-85A2-F8556E54AF0F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49" creationId="{493D9177-0C12-F3C1-AD74-393C24C9D102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51" creationId="{18B7547E-1D55-3C92-AF3E-A4BCC1E2181D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53" creationId="{E907514B-2372-51EC-2424-AE114D7BFB7D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55" creationId="{AD309B32-9413-7192-3EC2-88ECEF565411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57" creationId="{C5EFEDCF-EACB-B9BE-793A-B30CD8067F2F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59" creationId="{642EE3F8-F916-3B61-AA27-27CCCCA549AB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61" creationId="{4BF87534-6E11-F0E4-1144-004F8ECEE966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63" creationId="{213ECF1C-49B3-FC0D-8EF4-3BDB47E68EFA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64" creationId="{6999F2AB-17E5-999C-38C5-4EC34571D4F4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65" creationId="{4EF8E850-6D52-7BBA-F192-55AF768E8A2A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67" creationId="{BE4A167B-387B-0822-6A59-477CDCFBF99A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69" creationId="{FBD3F797-FD61-7FDE-35B6-A4ABEAAFB6F2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71" creationId="{791F90DE-BA38-A7E7-7BFD-4FC66BA891C9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73" creationId="{C334320E-B052-AB07-2A50-95F17CA730B3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75" creationId="{F8613686-368B-BBFE-3D3A-FCDC6CEBDB63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77" creationId="{F9A7078D-6F20-0219-218C-390CE22D82F8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79" creationId="{53F696D4-FB7D-639E-32DD-D6D0CA939303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81" creationId="{0BFEF553-899B-98A1-8D83-C1D6726036B1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115" creationId="{5A40F1E6-15C9-CED8-5204-E224D6114D16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116" creationId="{4C40B9B8-C19B-1C70-806E-A75275EE4DAE}"/>
          </ac:spMkLst>
        </pc:spChg>
        <pc:spChg chg="add del mod">
          <ac:chgData name="Richard Anderson" userId="4654cc452026b74c" providerId="LiveId" clId="{83C5BF94-1B58-492B-9772-9B65CDA1281A}" dt="2022-10-16T17:58:52.667" v="2285" actId="21"/>
          <ac:spMkLst>
            <pc:docMk/>
            <pc:sldMk cId="3491713719" sldId="584"/>
            <ac:spMk id="117" creationId="{52762A10-65AF-6C3A-CA18-C79A15E28F4C}"/>
          </ac:spMkLst>
        </pc:sp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83" creationId="{BA686C80-F080-CCFC-FE28-DCD668D72EA0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0" creationId="{A2DAE21A-CD25-9ABE-4D6D-E5DAE2186359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2" creationId="{DC941A0F-FAEA-2482-9644-F20B0252B7E6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3" creationId="{14B08FFD-428A-DEF5-D5D2-5906DA0F96D7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4" creationId="{FB8AD46C-9DBB-EE7E-2839-3C2B0FC8CDC0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5" creationId="{8037889D-0BBF-F40B-0B84-2ADED0DA8B51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6" creationId="{9D8A0FB1-7E64-6D04-DABF-90EDA7C55147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7" creationId="{FFC2AE36-BDB0-794E-3DBB-9D8ADB88B03E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8" creationId="{7340A48E-5360-248D-D00F-6A8F6713013B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99" creationId="{9639A9EA-4DF8-B897-BD3D-938EC58AC0C5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0" creationId="{66B961E9-B413-59A4-4165-3046C2337239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1" creationId="{354A36EE-A166-9B0E-7FC3-B499C2CFEF8B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2" creationId="{AA811ADD-77E0-4994-287B-1A0F328E307F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3" creationId="{6C9BD791-EACC-F028-2FC2-111A46AF407E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4" creationId="{261BE11D-73E5-EC48-8F92-E82C25941F7E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5" creationId="{30866BE6-A73E-E04E-3CCE-82935C66F041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6" creationId="{3F2CEDE5-EB4A-5D0F-A348-BFC9AE545C1A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7" creationId="{A923A158-0549-0F8C-518A-84C932C37B9E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8" creationId="{590DA103-5F84-62FA-C950-ADEDDE7FEB9B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09" creationId="{1C048539-CF5B-25D8-45DB-6CC528671A29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0" creationId="{D53A28A8-CCC8-0B5B-9F74-137A9D43D893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1" creationId="{861A8CD0-71E9-1F15-E809-6EC4CE67DC3C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2" creationId="{62B1C77A-9E20-60CD-6E23-96AF6543FC01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3" creationId="{BAE3172F-99CC-D6C4-6A41-979A872F75AC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4" creationId="{88539225-7B17-A723-DF7A-C672FFE8554D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8" creationId="{D33A2049-5F2B-2CF6-07AC-3140DF799346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19" creationId="{1470D1E8-3022-27F4-7F6F-756E546B4657}"/>
          </ac:cxnSpMkLst>
        </pc:cxnChg>
        <pc:cxnChg chg="add del mod">
          <ac:chgData name="Richard Anderson" userId="4654cc452026b74c" providerId="LiveId" clId="{83C5BF94-1B58-492B-9772-9B65CDA1281A}" dt="2022-10-16T17:58:52.667" v="2285" actId="21"/>
          <ac:cxnSpMkLst>
            <pc:docMk/>
            <pc:sldMk cId="3491713719" sldId="584"/>
            <ac:cxnSpMk id="120" creationId="{F633505C-18A0-5595-20A7-A77676432638}"/>
          </ac:cxnSpMkLst>
        </pc:cxnChg>
      </pc:sldChg>
      <pc:sldChg chg="modSp new mod">
        <pc:chgData name="Richard Anderson" userId="4654cc452026b74c" providerId="LiveId" clId="{83C5BF94-1B58-492B-9772-9B65CDA1281A}" dt="2022-10-16T02:05:39.266" v="57" actId="20577"/>
        <pc:sldMkLst>
          <pc:docMk/>
          <pc:sldMk cId="752919338" sldId="586"/>
        </pc:sldMkLst>
        <pc:spChg chg="mod">
          <ac:chgData name="Richard Anderson" userId="4654cc452026b74c" providerId="LiveId" clId="{83C5BF94-1B58-492B-9772-9B65CDA1281A}" dt="2022-10-16T02:05:26.242" v="28" actId="20577"/>
          <ac:spMkLst>
            <pc:docMk/>
            <pc:sldMk cId="752919338" sldId="586"/>
            <ac:spMk id="2" creationId="{EBA59DBE-6514-5743-DC68-11E62A73B5E0}"/>
          </ac:spMkLst>
        </pc:spChg>
        <pc:spChg chg="mod">
          <ac:chgData name="Richard Anderson" userId="4654cc452026b74c" providerId="LiveId" clId="{83C5BF94-1B58-492B-9772-9B65CDA1281A}" dt="2022-10-16T02:05:39.266" v="57" actId="20577"/>
          <ac:spMkLst>
            <pc:docMk/>
            <pc:sldMk cId="752919338" sldId="586"/>
            <ac:spMk id="3" creationId="{B1527BC2-F661-C437-FB21-D4DF1C358950}"/>
          </ac:spMkLst>
        </pc:spChg>
      </pc:sldChg>
      <pc:sldChg chg="modSp new mod">
        <pc:chgData name="Richard Anderson" userId="4654cc452026b74c" providerId="LiveId" clId="{83C5BF94-1B58-492B-9772-9B65CDA1281A}" dt="2022-10-17T04:11:06.334" v="3399" actId="20577"/>
        <pc:sldMkLst>
          <pc:docMk/>
          <pc:sldMk cId="2748891880" sldId="587"/>
        </pc:sldMkLst>
        <pc:spChg chg="mod">
          <ac:chgData name="Richard Anderson" userId="4654cc452026b74c" providerId="LiveId" clId="{83C5BF94-1B58-492B-9772-9B65CDA1281A}" dt="2022-10-16T02:09:13.851" v="114" actId="20577"/>
          <ac:spMkLst>
            <pc:docMk/>
            <pc:sldMk cId="2748891880" sldId="587"/>
            <ac:spMk id="2" creationId="{E5CB4F43-1E80-D5A4-3AA5-16A7C3665C73}"/>
          </ac:spMkLst>
        </pc:spChg>
        <pc:spChg chg="mod">
          <ac:chgData name="Richard Anderson" userId="4654cc452026b74c" providerId="LiveId" clId="{83C5BF94-1B58-492B-9772-9B65CDA1281A}" dt="2022-10-17T04:11:06.334" v="3399" actId="20577"/>
          <ac:spMkLst>
            <pc:docMk/>
            <pc:sldMk cId="2748891880" sldId="587"/>
            <ac:spMk id="3" creationId="{FDCF5258-7215-3D25-49A5-BD25A17E32DF}"/>
          </ac:spMkLst>
        </pc:spChg>
      </pc:sldChg>
      <pc:sldChg chg="modSp new del mod">
        <pc:chgData name="Richard Anderson" userId="4654cc452026b74c" providerId="LiveId" clId="{83C5BF94-1B58-492B-9772-9B65CDA1281A}" dt="2022-10-17T04:08:58.382" v="3303" actId="2696"/>
        <pc:sldMkLst>
          <pc:docMk/>
          <pc:sldMk cId="958899369" sldId="588"/>
        </pc:sldMkLst>
        <pc:spChg chg="mod">
          <ac:chgData name="Richard Anderson" userId="4654cc452026b74c" providerId="LiveId" clId="{83C5BF94-1B58-492B-9772-9B65CDA1281A}" dt="2022-10-16T02:09:22.389" v="120" actId="20577"/>
          <ac:spMkLst>
            <pc:docMk/>
            <pc:sldMk cId="958899369" sldId="588"/>
            <ac:spMk id="2" creationId="{FAEB3549-CF8A-08BF-01DB-D5E017248213}"/>
          </ac:spMkLst>
        </pc:spChg>
      </pc:sldChg>
      <pc:sldChg chg="addSp modSp new mod">
        <pc:chgData name="Richard Anderson" userId="4654cc452026b74c" providerId="LiveId" clId="{83C5BF94-1B58-492B-9772-9B65CDA1281A}" dt="2022-10-17T04:20:58.756" v="3938" actId="20577"/>
        <pc:sldMkLst>
          <pc:docMk/>
          <pc:sldMk cId="905848343" sldId="589"/>
        </pc:sldMkLst>
        <pc:spChg chg="mod">
          <ac:chgData name="Richard Anderson" userId="4654cc452026b74c" providerId="LiveId" clId="{83C5BF94-1B58-492B-9772-9B65CDA1281A}" dt="2022-10-16T02:11:12.972" v="187" actId="20577"/>
          <ac:spMkLst>
            <pc:docMk/>
            <pc:sldMk cId="905848343" sldId="589"/>
            <ac:spMk id="2" creationId="{7110DF59-3C21-88EB-9ACC-2622EF8EF3C9}"/>
          </ac:spMkLst>
        </pc:spChg>
        <pc:spChg chg="mod">
          <ac:chgData name="Richard Anderson" userId="4654cc452026b74c" providerId="LiveId" clId="{83C5BF94-1B58-492B-9772-9B65CDA1281A}" dt="2022-10-17T04:20:58.756" v="3938" actId="20577"/>
          <ac:spMkLst>
            <pc:docMk/>
            <pc:sldMk cId="905848343" sldId="589"/>
            <ac:spMk id="3" creationId="{2B6C5833-42D9-5049-44D6-1BC202D5D25F}"/>
          </ac:spMkLst>
        </pc:spChg>
        <pc:spChg chg="add mod">
          <ac:chgData name="Richard Anderson" userId="4654cc452026b74c" providerId="LiveId" clId="{83C5BF94-1B58-492B-9772-9B65CDA1281A}" dt="2022-10-17T04:15:11.444" v="3844" actId="1076"/>
          <ac:spMkLst>
            <pc:docMk/>
            <pc:sldMk cId="905848343" sldId="589"/>
            <ac:spMk id="7" creationId="{20FE9FF5-731A-F89F-F73D-65474808985E}"/>
          </ac:spMkLst>
        </pc:spChg>
        <pc:spChg chg="add mod">
          <ac:chgData name="Richard Anderson" userId="4654cc452026b74c" providerId="LiveId" clId="{83C5BF94-1B58-492B-9772-9B65CDA1281A}" dt="2022-10-17T04:16:05.700" v="3854" actId="1076"/>
          <ac:spMkLst>
            <pc:docMk/>
            <pc:sldMk cId="905848343" sldId="589"/>
            <ac:spMk id="8" creationId="{C6C9B88B-13C2-9F60-EA94-0C268D0DAC9F}"/>
          </ac:spMkLst>
        </pc:spChg>
        <pc:spChg chg="add mod">
          <ac:chgData name="Richard Anderson" userId="4654cc452026b74c" providerId="LiveId" clId="{83C5BF94-1B58-492B-9772-9B65CDA1281A}" dt="2022-10-17T04:15:56.592" v="3850" actId="1076"/>
          <ac:spMkLst>
            <pc:docMk/>
            <pc:sldMk cId="905848343" sldId="589"/>
            <ac:spMk id="9" creationId="{72EA1C13-CE1A-B714-24C9-A8E89D0AE31E}"/>
          </ac:spMkLst>
        </pc:spChg>
        <pc:spChg chg="add mod">
          <ac:chgData name="Richard Anderson" userId="4654cc452026b74c" providerId="LiveId" clId="{83C5BF94-1B58-492B-9772-9B65CDA1281A}" dt="2022-10-17T04:16:10.491" v="3855" actId="1076"/>
          <ac:spMkLst>
            <pc:docMk/>
            <pc:sldMk cId="905848343" sldId="589"/>
            <ac:spMk id="10" creationId="{D25AE5AA-6749-82E4-6882-6C2BEE3CB214}"/>
          </ac:spMkLst>
        </pc:spChg>
        <pc:cxnChg chg="add mod">
          <ac:chgData name="Richard Anderson" userId="4654cc452026b74c" providerId="LiveId" clId="{83C5BF94-1B58-492B-9772-9B65CDA1281A}" dt="2022-10-17T04:17:25.708" v="3861" actId="1582"/>
          <ac:cxnSpMkLst>
            <pc:docMk/>
            <pc:sldMk cId="905848343" sldId="589"/>
            <ac:cxnSpMk id="12" creationId="{6B4DB7E5-0772-6700-B8AA-4E677E266C97}"/>
          </ac:cxnSpMkLst>
        </pc:cxnChg>
        <pc:cxnChg chg="add mod">
          <ac:chgData name="Richard Anderson" userId="4654cc452026b74c" providerId="LiveId" clId="{83C5BF94-1B58-492B-9772-9B65CDA1281A}" dt="2022-10-17T04:17:17.747" v="3860" actId="1582"/>
          <ac:cxnSpMkLst>
            <pc:docMk/>
            <pc:sldMk cId="905848343" sldId="589"/>
            <ac:cxnSpMk id="14" creationId="{C5C64390-A7CC-C621-B21B-1F5E6F637DA1}"/>
          </ac:cxnSpMkLst>
        </pc:cxnChg>
        <pc:cxnChg chg="add mod">
          <ac:chgData name="Richard Anderson" userId="4654cc452026b74c" providerId="LiveId" clId="{83C5BF94-1B58-492B-9772-9B65CDA1281A}" dt="2022-10-17T04:17:10.320" v="3859" actId="1582"/>
          <ac:cxnSpMkLst>
            <pc:docMk/>
            <pc:sldMk cId="905848343" sldId="589"/>
            <ac:cxnSpMk id="16" creationId="{8F45B925-B822-801D-EC3F-28F7ED9258A7}"/>
          </ac:cxnSpMkLst>
        </pc:cxnChg>
      </pc:sldChg>
      <pc:sldChg chg="modSp new mod">
        <pc:chgData name="Richard Anderson" userId="4654cc452026b74c" providerId="LiveId" clId="{83C5BF94-1B58-492B-9772-9B65CDA1281A}" dt="2022-10-16T02:22:47.215" v="619" actId="20577"/>
        <pc:sldMkLst>
          <pc:docMk/>
          <pc:sldMk cId="1988826042" sldId="590"/>
        </pc:sldMkLst>
        <pc:spChg chg="mod">
          <ac:chgData name="Richard Anderson" userId="4654cc452026b74c" providerId="LiveId" clId="{83C5BF94-1B58-492B-9772-9B65CDA1281A}" dt="2022-10-16T02:19:44.495" v="502" actId="20577"/>
          <ac:spMkLst>
            <pc:docMk/>
            <pc:sldMk cId="1988826042" sldId="590"/>
            <ac:spMk id="2" creationId="{319FCB3F-F316-A911-036C-BC1DEF872D06}"/>
          </ac:spMkLst>
        </pc:spChg>
        <pc:spChg chg="mod">
          <ac:chgData name="Richard Anderson" userId="4654cc452026b74c" providerId="LiveId" clId="{83C5BF94-1B58-492B-9772-9B65CDA1281A}" dt="2022-10-16T02:22:47.215" v="619" actId="20577"/>
          <ac:spMkLst>
            <pc:docMk/>
            <pc:sldMk cId="1988826042" sldId="590"/>
            <ac:spMk id="3" creationId="{1B00120C-ADDA-3B40-CBF3-ABDBC0FE2902}"/>
          </ac:spMkLst>
        </pc:spChg>
      </pc:sldChg>
      <pc:sldChg chg="modSp new mod">
        <pc:chgData name="Richard Anderson" userId="4654cc452026b74c" providerId="LiveId" clId="{83C5BF94-1B58-492B-9772-9B65CDA1281A}" dt="2022-10-16T02:19:15.557" v="487" actId="20577"/>
        <pc:sldMkLst>
          <pc:docMk/>
          <pc:sldMk cId="1638736026" sldId="591"/>
        </pc:sldMkLst>
        <pc:spChg chg="mod">
          <ac:chgData name="Richard Anderson" userId="4654cc452026b74c" providerId="LiveId" clId="{83C5BF94-1B58-492B-9772-9B65CDA1281A}" dt="2022-10-16T02:16:29.515" v="271" actId="20577"/>
          <ac:spMkLst>
            <pc:docMk/>
            <pc:sldMk cId="1638736026" sldId="591"/>
            <ac:spMk id="2" creationId="{5AE2FB46-D931-53F4-8F8D-0278AE37218D}"/>
          </ac:spMkLst>
        </pc:spChg>
        <pc:spChg chg="mod">
          <ac:chgData name="Richard Anderson" userId="4654cc452026b74c" providerId="LiveId" clId="{83C5BF94-1B58-492B-9772-9B65CDA1281A}" dt="2022-10-16T02:19:15.557" v="487" actId="20577"/>
          <ac:spMkLst>
            <pc:docMk/>
            <pc:sldMk cId="1638736026" sldId="591"/>
            <ac:spMk id="3" creationId="{3731461A-2ED3-5253-1E8E-14B8C60D8805}"/>
          </ac:spMkLst>
        </pc:spChg>
      </pc:sldChg>
      <pc:sldChg chg="modSp new mod">
        <pc:chgData name="Richard Anderson" userId="4654cc452026b74c" providerId="LiveId" clId="{83C5BF94-1B58-492B-9772-9B65CDA1281A}" dt="2022-10-16T02:26:51.004" v="627" actId="20577"/>
        <pc:sldMkLst>
          <pc:docMk/>
          <pc:sldMk cId="1703679634" sldId="592"/>
        </pc:sldMkLst>
        <pc:spChg chg="mod">
          <ac:chgData name="Richard Anderson" userId="4654cc452026b74c" providerId="LiveId" clId="{83C5BF94-1B58-492B-9772-9B65CDA1281A}" dt="2022-10-16T02:26:51.004" v="627" actId="20577"/>
          <ac:spMkLst>
            <pc:docMk/>
            <pc:sldMk cId="1703679634" sldId="592"/>
            <ac:spMk id="2" creationId="{EF25B0C1-A959-AB43-7D8A-7543D3869815}"/>
          </ac:spMkLst>
        </pc:spChg>
      </pc:sldChg>
      <pc:sldChg chg="modSp new mod">
        <pc:chgData name="Richard Anderson" userId="4654cc452026b74c" providerId="LiveId" clId="{83C5BF94-1B58-492B-9772-9B65CDA1281A}" dt="2022-10-16T02:27:00.856" v="635" actId="20577"/>
        <pc:sldMkLst>
          <pc:docMk/>
          <pc:sldMk cId="1576351767" sldId="593"/>
        </pc:sldMkLst>
        <pc:spChg chg="mod">
          <ac:chgData name="Richard Anderson" userId="4654cc452026b74c" providerId="LiveId" clId="{83C5BF94-1B58-492B-9772-9B65CDA1281A}" dt="2022-10-16T02:27:00.856" v="635" actId="20577"/>
          <ac:spMkLst>
            <pc:docMk/>
            <pc:sldMk cId="1576351767" sldId="593"/>
            <ac:spMk id="2" creationId="{4BDB63CC-2798-F7B0-9976-C0D6CF8282B3}"/>
          </ac:spMkLst>
        </pc:spChg>
      </pc:sldChg>
      <pc:sldChg chg="addSp delSp modSp new mod modClrScheme chgLayout">
        <pc:chgData name="Richard Anderson" userId="4654cc452026b74c" providerId="LiveId" clId="{83C5BF94-1B58-492B-9772-9B65CDA1281A}" dt="2022-10-16T17:34:00.314" v="2259" actId="207"/>
        <pc:sldMkLst>
          <pc:docMk/>
          <pc:sldMk cId="568783276" sldId="594"/>
        </pc:sldMkLst>
        <pc:spChg chg="mod ord">
          <ac:chgData name="Richard Anderson" userId="4654cc452026b74c" providerId="LiveId" clId="{83C5BF94-1B58-492B-9772-9B65CDA1281A}" dt="2022-10-16T17:10:28.276" v="745" actId="700"/>
          <ac:spMkLst>
            <pc:docMk/>
            <pc:sldMk cId="568783276" sldId="594"/>
            <ac:spMk id="2" creationId="{2DC2B3AF-1F67-3838-96A1-12BDD30B9BEE}"/>
          </ac:spMkLst>
        </pc:spChg>
        <pc:spChg chg="del">
          <ac:chgData name="Richard Anderson" userId="4654cc452026b74c" providerId="LiveId" clId="{83C5BF94-1B58-492B-9772-9B65CDA1281A}" dt="2022-10-16T17:10:28.276" v="745" actId="700"/>
          <ac:spMkLst>
            <pc:docMk/>
            <pc:sldMk cId="568783276" sldId="594"/>
            <ac:spMk id="3" creationId="{C8DAC6C2-A9D8-9ED0-A2AA-83DB0A139632}"/>
          </ac:spMkLst>
        </pc:spChg>
        <pc:spChg chg="mod ord">
          <ac:chgData name="Richard Anderson" userId="4654cc452026b74c" providerId="LiveId" clId="{83C5BF94-1B58-492B-9772-9B65CDA1281A}" dt="2022-10-16T17:10:28.276" v="745" actId="700"/>
          <ac:spMkLst>
            <pc:docMk/>
            <pc:sldMk cId="568783276" sldId="594"/>
            <ac:spMk id="4" creationId="{3EDFBD22-3213-1D51-944E-303E946E365E}"/>
          </ac:spMkLst>
        </pc:spChg>
        <pc:spChg chg="mod ord">
          <ac:chgData name="Richard Anderson" userId="4654cc452026b74c" providerId="LiveId" clId="{83C5BF94-1B58-492B-9772-9B65CDA1281A}" dt="2022-10-16T17:10:28.276" v="745" actId="700"/>
          <ac:spMkLst>
            <pc:docMk/>
            <pc:sldMk cId="568783276" sldId="594"/>
            <ac:spMk id="5" creationId="{E7A738BB-3A31-0786-CBF7-84175E61A0BC}"/>
          </ac:spMkLst>
        </pc:spChg>
        <pc:spChg chg="mod ord">
          <ac:chgData name="Richard Anderson" userId="4654cc452026b74c" providerId="LiveId" clId="{83C5BF94-1B58-492B-9772-9B65CDA1281A}" dt="2022-10-16T17:10:28.276" v="745" actId="700"/>
          <ac:spMkLst>
            <pc:docMk/>
            <pc:sldMk cId="568783276" sldId="594"/>
            <ac:spMk id="6" creationId="{038AB725-0B97-7FC4-E047-C5EECCDFE840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7" creationId="{834C0C4A-8F47-875D-4618-9CBAC52CC4FF}"/>
          </ac:spMkLst>
        </pc:spChg>
        <pc:spChg chg="add del mod">
          <ac:chgData name="Richard Anderson" userId="4654cc452026b74c" providerId="LiveId" clId="{83C5BF94-1B58-492B-9772-9B65CDA1281A}" dt="2022-10-16T17:11:27.919" v="748" actId="478"/>
          <ac:spMkLst>
            <pc:docMk/>
            <pc:sldMk cId="568783276" sldId="594"/>
            <ac:spMk id="8" creationId="{56AD7EB4-F9D0-22BA-F98B-355776E6DDEF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9" creationId="{C5A5A32B-B1CE-886E-4E18-C0048C68D089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10" creationId="{28291206-36D0-133E-DDEA-60AEA33B822D}"/>
          </ac:spMkLst>
        </pc:spChg>
        <pc:spChg chg="add del mod">
          <ac:chgData name="Richard Anderson" userId="4654cc452026b74c" providerId="LiveId" clId="{83C5BF94-1B58-492B-9772-9B65CDA1281A}" dt="2022-10-16T17:11:27.919" v="748" actId="478"/>
          <ac:spMkLst>
            <pc:docMk/>
            <pc:sldMk cId="568783276" sldId="594"/>
            <ac:spMk id="11" creationId="{B2FA7995-661E-BCCB-FDE8-C99C98216711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12" creationId="{D3E52703-12F8-0634-3EA3-C9CE22C36430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13" creationId="{8A89A11E-83EC-9ABE-669B-F378F8D00B40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14" creationId="{82F62914-D33D-DDAF-C26E-2E4AC0BE5553}"/>
          </ac:spMkLst>
        </pc:spChg>
        <pc:spChg chg="add mod">
          <ac:chgData name="Richard Anderson" userId="4654cc452026b74c" providerId="LiveId" clId="{83C5BF94-1B58-492B-9772-9B65CDA1281A}" dt="2022-10-16T17:16:11.249" v="899" actId="207"/>
          <ac:spMkLst>
            <pc:docMk/>
            <pc:sldMk cId="568783276" sldId="594"/>
            <ac:spMk id="15" creationId="{93DFD8FE-3A51-460F-D859-73AD6B008CAF}"/>
          </ac:spMkLst>
        </pc:spChg>
        <pc:spChg chg="add del mod">
          <ac:chgData name="Richard Anderson" userId="4654cc452026b74c" providerId="LiveId" clId="{83C5BF94-1B58-492B-9772-9B65CDA1281A}" dt="2022-10-16T17:11:19.369" v="747" actId="478"/>
          <ac:spMkLst>
            <pc:docMk/>
            <pc:sldMk cId="568783276" sldId="594"/>
            <ac:spMk id="16" creationId="{15E0E5DF-DC28-8E54-A77E-04AC5C3BFA4A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3" creationId="{60DCEB3A-A7DB-98C3-E6B4-5974823B0ECE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4" creationId="{8DE645B9-10C7-E741-F6FE-743BFA02913D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5" creationId="{3C41A6A8-34EF-9382-246B-0E3E470005F8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6" creationId="{80D70572-AE72-0EEE-F9B4-5D9936237F4E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7" creationId="{373D31A9-1DF4-9819-E03E-1E99148B1B0F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8" creationId="{AE822959-AE99-C8D0-BFF4-E6B2D1CADE49}"/>
          </ac:spMkLst>
        </pc:spChg>
        <pc:spChg chg="add del mod">
          <ac:chgData name="Richard Anderson" userId="4654cc452026b74c" providerId="LiveId" clId="{83C5BF94-1B58-492B-9772-9B65CDA1281A}" dt="2022-10-16T17:25:19.998" v="1157" actId="21"/>
          <ac:spMkLst>
            <pc:docMk/>
            <pc:sldMk cId="568783276" sldId="594"/>
            <ac:spMk id="39" creationId="{C6DBF1A9-C856-D873-4767-8EFCA01BFB59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49" creationId="{28170672-542F-0F8C-3571-7C50ED40F70F}"/>
          </ac:spMkLst>
        </pc:spChg>
        <pc:spChg chg="add del mod ord">
          <ac:chgData name="Richard Anderson" userId="4654cc452026b74c" providerId="LiveId" clId="{83C5BF94-1B58-492B-9772-9B65CDA1281A}" dt="2022-10-16T17:32:32.001" v="2249" actId="21"/>
          <ac:spMkLst>
            <pc:docMk/>
            <pc:sldMk cId="568783276" sldId="594"/>
            <ac:spMk id="50" creationId="{C2170E80-0833-B0DF-54B0-3C2069B72BA4}"/>
          </ac:spMkLst>
        </pc:spChg>
        <pc:spChg chg="add del mod">
          <ac:chgData name="Richard Anderson" userId="4654cc452026b74c" providerId="LiveId" clId="{83C5BF94-1B58-492B-9772-9B65CDA1281A}" dt="2022-10-16T17:18:03.684" v="909"/>
          <ac:spMkLst>
            <pc:docMk/>
            <pc:sldMk cId="568783276" sldId="594"/>
            <ac:spMk id="55" creationId="{AE35B072-D025-DA77-B987-03D00ACC980C}"/>
          </ac:spMkLst>
        </pc:spChg>
        <pc:spChg chg="add del mod">
          <ac:chgData name="Richard Anderson" userId="4654cc452026b74c" providerId="LiveId" clId="{83C5BF94-1B58-492B-9772-9B65CDA1281A}" dt="2022-10-16T17:19:44.994" v="965" actId="478"/>
          <ac:spMkLst>
            <pc:docMk/>
            <pc:sldMk cId="568783276" sldId="594"/>
            <ac:spMk id="60" creationId="{1139D482-14B8-2E3D-F2BA-3F9D174C949D}"/>
          </ac:spMkLst>
        </pc:spChg>
        <pc:spChg chg="add del mod">
          <ac:chgData name="Richard Anderson" userId="4654cc452026b74c" providerId="LiveId" clId="{83C5BF94-1B58-492B-9772-9B65CDA1281A}" dt="2022-10-16T17:19:44.994" v="965" actId="478"/>
          <ac:spMkLst>
            <pc:docMk/>
            <pc:sldMk cId="568783276" sldId="594"/>
            <ac:spMk id="61" creationId="{4ABEBD72-3744-BA73-3927-72F49B58B228}"/>
          </ac:spMkLst>
        </pc:spChg>
        <pc:spChg chg="add del mod">
          <ac:chgData name="Richard Anderson" userId="4654cc452026b74c" providerId="LiveId" clId="{83C5BF94-1B58-492B-9772-9B65CDA1281A}" dt="2022-10-16T17:19:44.994" v="965" actId="478"/>
          <ac:spMkLst>
            <pc:docMk/>
            <pc:sldMk cId="568783276" sldId="594"/>
            <ac:spMk id="64" creationId="{C1A6348D-670B-701C-3D57-B3A8F2530B8B}"/>
          </ac:spMkLst>
        </pc:spChg>
        <pc:spChg chg="add del mod">
          <ac:chgData name="Richard Anderson" userId="4654cc452026b74c" providerId="LiveId" clId="{83C5BF94-1B58-492B-9772-9B65CDA1281A}" dt="2022-10-16T17:19:44.994" v="965" actId="478"/>
          <ac:spMkLst>
            <pc:docMk/>
            <pc:sldMk cId="568783276" sldId="594"/>
            <ac:spMk id="65" creationId="{891EEF3C-36E1-DF19-86AD-CC3C5F35C59D}"/>
          </ac:spMkLst>
        </pc:spChg>
        <pc:spChg chg="add del mod">
          <ac:chgData name="Richard Anderson" userId="4654cc452026b74c" providerId="LiveId" clId="{83C5BF94-1B58-492B-9772-9B65CDA1281A}" dt="2022-10-16T17:20:52.529" v="1014" actId="21"/>
          <ac:spMkLst>
            <pc:docMk/>
            <pc:sldMk cId="568783276" sldId="594"/>
            <ac:spMk id="70" creationId="{B4593A51-C193-2C7C-7029-2C0D64D0BDBC}"/>
          </ac:spMkLst>
        </pc:spChg>
        <pc:spChg chg="add del mod">
          <ac:chgData name="Richard Anderson" userId="4654cc452026b74c" providerId="LiveId" clId="{83C5BF94-1B58-492B-9772-9B65CDA1281A}" dt="2022-10-16T17:20:52.529" v="1014" actId="21"/>
          <ac:spMkLst>
            <pc:docMk/>
            <pc:sldMk cId="568783276" sldId="594"/>
            <ac:spMk id="71" creationId="{689B5AAF-6C57-B403-7EDD-59641FBB0B7D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75" creationId="{24BC8A94-A742-BA40-106E-791A4B61D83E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76" creationId="{37FE0105-0602-AB04-D079-A12A2108A18B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79" creationId="{19E28A0F-8AB7-FBAD-5DA3-8AA23A005CEF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80" creationId="{6922E489-EBFF-4B70-7312-2CE07C0C2217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83" creationId="{8AEC929E-2C01-1E26-CE94-1A14AD544C76}"/>
          </ac:spMkLst>
        </pc:spChg>
        <pc:spChg chg="add mod ord">
          <ac:chgData name="Richard Anderson" userId="4654cc452026b74c" providerId="LiveId" clId="{83C5BF94-1B58-492B-9772-9B65CDA1281A}" dt="2022-10-16T17:34:00.314" v="2259" actId="207"/>
          <ac:spMkLst>
            <pc:docMk/>
            <pc:sldMk cId="568783276" sldId="594"/>
            <ac:spMk id="84" creationId="{7C894E07-DA50-B07A-EC30-47D69F231E87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87" creationId="{F8FF8571-648C-CE37-1DF6-579217E8F883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88" creationId="{C77B8720-6A20-0A4D-66F4-1A7E02C4B348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89" creationId="{1CD65F3B-5467-16D5-1AE8-EEAC64108904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90" creationId="{4BB00468-470E-38F1-D7C2-A9DA4416E835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91" creationId="{B906541A-6408-F8EA-BB41-E266FF2D3202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92" creationId="{7440D892-A35C-6DE7-1B83-2244E6E44359}"/>
          </ac:spMkLst>
        </pc:spChg>
        <pc:spChg chg="add mod">
          <ac:chgData name="Richard Anderson" userId="4654cc452026b74c" providerId="LiveId" clId="{83C5BF94-1B58-492B-9772-9B65CDA1281A}" dt="2022-10-16T17:25:33.712" v="1208" actId="1037"/>
          <ac:spMkLst>
            <pc:docMk/>
            <pc:sldMk cId="568783276" sldId="594"/>
            <ac:spMk id="93" creationId="{FC95BE4C-730E-823C-A04C-9EB263BC10EA}"/>
          </ac:spMkLst>
        </pc:spChg>
        <pc:spChg chg="add mod">
          <ac:chgData name="Richard Anderson" userId="4654cc452026b74c" providerId="LiveId" clId="{83C5BF94-1B58-492B-9772-9B65CDA1281A}" dt="2022-10-16T17:29:05.793" v="1533" actId="1035"/>
          <ac:spMkLst>
            <pc:docMk/>
            <pc:sldMk cId="568783276" sldId="594"/>
            <ac:spMk id="100" creationId="{5D72AD2F-F1CB-DF32-AD56-D637B98F5703}"/>
          </ac:spMkLst>
        </pc:spChg>
        <pc:spChg chg="add mod">
          <ac:chgData name="Richard Anderson" userId="4654cc452026b74c" providerId="LiveId" clId="{83C5BF94-1B58-492B-9772-9B65CDA1281A}" dt="2022-10-16T17:28:51.887" v="1443" actId="1038"/>
          <ac:spMkLst>
            <pc:docMk/>
            <pc:sldMk cId="568783276" sldId="594"/>
            <ac:spMk id="101" creationId="{D2D56FA2-C71F-5B3F-FAA0-B3349BEC663C}"/>
          </ac:spMkLst>
        </pc:spChg>
        <pc:spChg chg="add mod">
          <ac:chgData name="Richard Anderson" userId="4654cc452026b74c" providerId="LiveId" clId="{83C5BF94-1B58-492B-9772-9B65CDA1281A}" dt="2022-10-16T17:31:03.110" v="1919" actId="1038"/>
          <ac:spMkLst>
            <pc:docMk/>
            <pc:sldMk cId="568783276" sldId="594"/>
            <ac:spMk id="102" creationId="{CB2D6079-1C84-87E3-C17A-2FE5B0575BA5}"/>
          </ac:spMkLst>
        </pc:spChg>
        <pc:spChg chg="add mod">
          <ac:chgData name="Richard Anderson" userId="4654cc452026b74c" providerId="LiveId" clId="{83C5BF94-1B58-492B-9772-9B65CDA1281A}" dt="2022-10-16T17:30:57.549" v="1918" actId="1038"/>
          <ac:spMkLst>
            <pc:docMk/>
            <pc:sldMk cId="568783276" sldId="594"/>
            <ac:spMk id="103" creationId="{91523E93-2A70-1DF4-73B4-1FBB13351903}"/>
          </ac:spMkLst>
        </pc:spChg>
        <pc:spChg chg="add mod">
          <ac:chgData name="Richard Anderson" userId="4654cc452026b74c" providerId="LiveId" clId="{83C5BF94-1B58-492B-9772-9B65CDA1281A}" dt="2022-10-16T17:30:52.171" v="1917" actId="1038"/>
          <ac:spMkLst>
            <pc:docMk/>
            <pc:sldMk cId="568783276" sldId="594"/>
            <ac:spMk id="104" creationId="{40CAC1C8-0056-DE6A-ADFE-11E2FB169505}"/>
          </ac:spMkLst>
        </pc:spChg>
        <pc:spChg chg="add mod">
          <ac:chgData name="Richard Anderson" userId="4654cc452026b74c" providerId="LiveId" clId="{83C5BF94-1B58-492B-9772-9B65CDA1281A}" dt="2022-10-16T17:30:39.468" v="1916" actId="1038"/>
          <ac:spMkLst>
            <pc:docMk/>
            <pc:sldMk cId="568783276" sldId="594"/>
            <ac:spMk id="105" creationId="{CDBECC43-7663-3A23-AEFF-07553AD9C0FE}"/>
          </ac:spMkLst>
        </pc:spChg>
        <pc:spChg chg="add mod">
          <ac:chgData name="Richard Anderson" userId="4654cc452026b74c" providerId="LiveId" clId="{83C5BF94-1B58-492B-9772-9B65CDA1281A}" dt="2022-10-16T17:32:22.975" v="2248" actId="1038"/>
          <ac:spMkLst>
            <pc:docMk/>
            <pc:sldMk cId="568783276" sldId="594"/>
            <ac:spMk id="106" creationId="{12DA76D4-6C3F-3A19-B1EE-6EE8C48E0CBF}"/>
          </ac:spMkLst>
        </pc:spChg>
        <pc:spChg chg="add mod">
          <ac:chgData name="Richard Anderson" userId="4654cc452026b74c" providerId="LiveId" clId="{83C5BF94-1B58-492B-9772-9B65CDA1281A}" dt="2022-10-16T17:28:13.805" v="1334" actId="1038"/>
          <ac:spMkLst>
            <pc:docMk/>
            <pc:sldMk cId="568783276" sldId="594"/>
            <ac:spMk id="107" creationId="{9816FDC8-7434-AAB6-E648-E3657A4E2B98}"/>
          </ac:spMkLst>
        </pc:spChg>
        <pc:spChg chg="add mod">
          <ac:chgData name="Richard Anderson" userId="4654cc452026b74c" providerId="LiveId" clId="{83C5BF94-1B58-492B-9772-9B65CDA1281A}" dt="2022-10-16T17:31:55.414" v="2143" actId="1037"/>
          <ac:spMkLst>
            <pc:docMk/>
            <pc:sldMk cId="568783276" sldId="594"/>
            <ac:spMk id="108" creationId="{428EBABD-F83C-EAB0-F678-09308FAC7FB0}"/>
          </ac:spMkLst>
        </pc:spChg>
        <pc:spChg chg="add mod">
          <ac:chgData name="Richard Anderson" userId="4654cc452026b74c" providerId="LiveId" clId="{83C5BF94-1B58-492B-9772-9B65CDA1281A}" dt="2022-10-16T17:31:35.623" v="2049" actId="1038"/>
          <ac:spMkLst>
            <pc:docMk/>
            <pc:sldMk cId="568783276" sldId="594"/>
            <ac:spMk id="109" creationId="{57217051-FDAE-2946-8C7D-9DB732C527FB}"/>
          </ac:spMkLst>
        </pc:spChg>
        <pc:cxnChg chg="add mod">
          <ac:chgData name="Richard Anderson" userId="4654cc452026b74c" providerId="LiveId" clId="{83C5BF94-1B58-492B-9772-9B65CDA1281A}" dt="2022-10-16T17:12:23.694" v="827" actId="1076"/>
          <ac:cxnSpMkLst>
            <pc:docMk/>
            <pc:sldMk cId="568783276" sldId="594"/>
            <ac:cxnSpMk id="17" creationId="{16DDD690-234D-CF96-0C0A-ACA906C4E881}"/>
          </ac:cxnSpMkLst>
        </pc:cxnChg>
        <pc:cxnChg chg="add mod">
          <ac:chgData name="Richard Anderson" userId="4654cc452026b74c" providerId="LiveId" clId="{83C5BF94-1B58-492B-9772-9B65CDA1281A}" dt="2022-10-16T17:14:43.443" v="890" actId="14100"/>
          <ac:cxnSpMkLst>
            <pc:docMk/>
            <pc:sldMk cId="568783276" sldId="594"/>
            <ac:cxnSpMk id="18" creationId="{2AC124DA-C0ED-0F49-6D98-84F4BE5CB52F}"/>
          </ac:cxnSpMkLst>
        </pc:cxnChg>
        <pc:cxnChg chg="add del mod">
          <ac:chgData name="Richard Anderson" userId="4654cc452026b74c" providerId="LiveId" clId="{83C5BF94-1B58-492B-9772-9B65CDA1281A}" dt="2022-10-16T17:11:27.919" v="748" actId="478"/>
          <ac:cxnSpMkLst>
            <pc:docMk/>
            <pc:sldMk cId="568783276" sldId="594"/>
            <ac:cxnSpMk id="19" creationId="{FBFFBCFC-170D-FE44-AA95-B28621371873}"/>
          </ac:cxnSpMkLst>
        </pc:cxnChg>
        <pc:cxnChg chg="add del mod">
          <ac:chgData name="Richard Anderson" userId="4654cc452026b74c" providerId="LiveId" clId="{83C5BF94-1B58-492B-9772-9B65CDA1281A}" dt="2022-10-16T17:11:27.919" v="748" actId="478"/>
          <ac:cxnSpMkLst>
            <pc:docMk/>
            <pc:sldMk cId="568783276" sldId="594"/>
            <ac:cxnSpMk id="20" creationId="{BB36B407-3545-3B42-FEB9-7AA94394B55E}"/>
          </ac:cxnSpMkLst>
        </pc:cxnChg>
        <pc:cxnChg chg="add mod">
          <ac:chgData name="Richard Anderson" userId="4654cc452026b74c" providerId="LiveId" clId="{83C5BF94-1B58-492B-9772-9B65CDA1281A}" dt="2022-10-16T17:12:30.379" v="828" actId="1076"/>
          <ac:cxnSpMkLst>
            <pc:docMk/>
            <pc:sldMk cId="568783276" sldId="594"/>
            <ac:cxnSpMk id="21" creationId="{122014F8-60EF-B0DE-702D-A5931F215D2B}"/>
          </ac:cxnSpMkLst>
        </pc:cxnChg>
        <pc:cxnChg chg="add mod">
          <ac:chgData name="Richard Anderson" userId="4654cc452026b74c" providerId="LiveId" clId="{83C5BF94-1B58-492B-9772-9B65CDA1281A}" dt="2022-10-16T17:12:34.133" v="829" actId="1076"/>
          <ac:cxnSpMkLst>
            <pc:docMk/>
            <pc:sldMk cId="568783276" sldId="594"/>
            <ac:cxnSpMk id="22" creationId="{C501A10C-82E7-73CE-0793-AF95F0207428}"/>
          </ac:cxnSpMkLst>
        </pc:cxnChg>
        <pc:cxnChg chg="add mod">
          <ac:chgData name="Richard Anderson" userId="4654cc452026b74c" providerId="LiveId" clId="{83C5BF94-1B58-492B-9772-9B65CDA1281A}" dt="2022-10-16T17:14:43.443" v="890" actId="14100"/>
          <ac:cxnSpMkLst>
            <pc:docMk/>
            <pc:sldMk cId="568783276" sldId="594"/>
            <ac:cxnSpMk id="23" creationId="{A43406B4-7B48-139D-49E2-25A48BAC17AF}"/>
          </ac:cxnSpMkLst>
        </pc:cxnChg>
        <pc:cxnChg chg="add mod">
          <ac:chgData name="Richard Anderson" userId="4654cc452026b74c" providerId="LiveId" clId="{83C5BF94-1B58-492B-9772-9B65CDA1281A}" dt="2022-10-16T17:14:43.443" v="890" actId="14100"/>
          <ac:cxnSpMkLst>
            <pc:docMk/>
            <pc:sldMk cId="568783276" sldId="594"/>
            <ac:cxnSpMk id="24" creationId="{FB0016F2-F1CF-5AD1-ADFC-F88320557774}"/>
          </ac:cxnSpMkLst>
        </pc:cxnChg>
        <pc:cxnChg chg="add del mod">
          <ac:chgData name="Richard Anderson" userId="4654cc452026b74c" providerId="LiveId" clId="{83C5BF94-1B58-492B-9772-9B65CDA1281A}" dt="2022-10-16T17:11:19.369" v="747" actId="478"/>
          <ac:cxnSpMkLst>
            <pc:docMk/>
            <pc:sldMk cId="568783276" sldId="594"/>
            <ac:cxnSpMk id="25" creationId="{98B6A81A-D442-C5B9-0EEC-58DEDBC6F70D}"/>
          </ac:cxnSpMkLst>
        </pc:cxnChg>
        <pc:cxnChg chg="add del mod">
          <ac:chgData name="Richard Anderson" userId="4654cc452026b74c" providerId="LiveId" clId="{83C5BF94-1B58-492B-9772-9B65CDA1281A}" dt="2022-10-16T17:25:19.998" v="1157" actId="21"/>
          <ac:cxnSpMkLst>
            <pc:docMk/>
            <pc:sldMk cId="568783276" sldId="594"/>
            <ac:cxnSpMk id="40" creationId="{2190E187-0B2F-05A1-76C2-417CDE1E4A9B}"/>
          </ac:cxnSpMkLst>
        </pc:cxnChg>
        <pc:cxnChg chg="add del mod">
          <ac:chgData name="Richard Anderson" userId="4654cc452026b74c" providerId="LiveId" clId="{83C5BF94-1B58-492B-9772-9B65CDA1281A}" dt="2022-10-16T17:25:19.998" v="1157" actId="21"/>
          <ac:cxnSpMkLst>
            <pc:docMk/>
            <pc:sldMk cId="568783276" sldId="594"/>
            <ac:cxnSpMk id="41" creationId="{231E6F63-F30E-B5F8-5984-8430455613D3}"/>
          </ac:cxnSpMkLst>
        </pc:cxnChg>
        <pc:cxnChg chg="add del mod">
          <ac:chgData name="Richard Anderson" userId="4654cc452026b74c" providerId="LiveId" clId="{83C5BF94-1B58-492B-9772-9B65CDA1281A}" dt="2022-10-16T17:25:19.998" v="1157" actId="21"/>
          <ac:cxnSpMkLst>
            <pc:docMk/>
            <pc:sldMk cId="568783276" sldId="594"/>
            <ac:cxnSpMk id="42" creationId="{FE9E37D9-6456-9084-F6FF-D9188E98D7B0}"/>
          </ac:cxnSpMkLst>
        </pc:cxnChg>
        <pc:cxnChg chg="add del mod">
          <ac:chgData name="Richard Anderson" userId="4654cc452026b74c" providerId="LiveId" clId="{83C5BF94-1B58-492B-9772-9B65CDA1281A}" dt="2022-10-16T17:25:19.998" v="1157" actId="21"/>
          <ac:cxnSpMkLst>
            <pc:docMk/>
            <pc:sldMk cId="568783276" sldId="594"/>
            <ac:cxnSpMk id="43" creationId="{B8C18076-A4CD-2557-848D-D900A8263C49}"/>
          </ac:cxnSpMkLst>
        </pc:cxnChg>
        <pc:cxnChg chg="add del mod">
          <ac:chgData name="Richard Anderson" userId="4654cc452026b74c" providerId="LiveId" clId="{83C5BF94-1B58-492B-9772-9B65CDA1281A}" dt="2022-10-16T17:25:19.998" v="1157" actId="21"/>
          <ac:cxnSpMkLst>
            <pc:docMk/>
            <pc:sldMk cId="568783276" sldId="594"/>
            <ac:cxnSpMk id="44" creationId="{57D6CCF7-E800-43DF-C87E-79910195BD52}"/>
          </ac:cxnSpMkLst>
        </pc:cxnChg>
        <pc:cxnChg chg="add del mod">
          <ac:chgData name="Richard Anderson" userId="4654cc452026b74c" providerId="LiveId" clId="{83C5BF94-1B58-492B-9772-9B65CDA1281A}" dt="2022-10-16T17:25:19.998" v="1157" actId="21"/>
          <ac:cxnSpMkLst>
            <pc:docMk/>
            <pc:sldMk cId="568783276" sldId="594"/>
            <ac:cxnSpMk id="45" creationId="{41E99325-C578-0DA0-C9A3-8FA632F53D24}"/>
          </ac:cxnSpMkLst>
        </pc:cxnChg>
        <pc:cxnChg chg="add del mod ord">
          <ac:chgData name="Richard Anderson" userId="4654cc452026b74c" providerId="LiveId" clId="{83C5BF94-1B58-492B-9772-9B65CDA1281A}" dt="2022-10-16T17:32:35.702" v="2250" actId="21"/>
          <ac:cxnSpMkLst>
            <pc:docMk/>
            <pc:sldMk cId="568783276" sldId="594"/>
            <ac:cxnSpMk id="52" creationId="{9F53E756-4463-FFB6-7E0A-71C4820F39CF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56" creationId="{D92A6CD8-BEB4-0FDA-FAB5-704B500C9137}"/>
          </ac:cxnSpMkLst>
        </pc:cxnChg>
        <pc:cxnChg chg="add del mod">
          <ac:chgData name="Richard Anderson" userId="4654cc452026b74c" providerId="LiveId" clId="{83C5BF94-1B58-492B-9772-9B65CDA1281A}" dt="2022-10-16T17:19:44.994" v="965" actId="478"/>
          <ac:cxnSpMkLst>
            <pc:docMk/>
            <pc:sldMk cId="568783276" sldId="594"/>
            <ac:cxnSpMk id="62" creationId="{8F95952D-08B4-22FA-FF6A-BD9B93CD151F}"/>
          </ac:cxnSpMkLst>
        </pc:cxnChg>
        <pc:cxnChg chg="add del mod">
          <ac:chgData name="Richard Anderson" userId="4654cc452026b74c" providerId="LiveId" clId="{83C5BF94-1B58-492B-9772-9B65CDA1281A}" dt="2022-10-16T17:19:44.994" v="965" actId="478"/>
          <ac:cxnSpMkLst>
            <pc:docMk/>
            <pc:sldMk cId="568783276" sldId="594"/>
            <ac:cxnSpMk id="63" creationId="{3F37B448-902F-1D8D-C40E-1378EA06790F}"/>
          </ac:cxnSpMkLst>
        </pc:cxnChg>
        <pc:cxnChg chg="add del mod">
          <ac:chgData name="Richard Anderson" userId="4654cc452026b74c" providerId="LiveId" clId="{83C5BF94-1B58-492B-9772-9B65CDA1281A}" dt="2022-10-16T17:19:44.994" v="965" actId="478"/>
          <ac:cxnSpMkLst>
            <pc:docMk/>
            <pc:sldMk cId="568783276" sldId="594"/>
            <ac:cxnSpMk id="66" creationId="{F33B0BFA-09E6-5447-7609-5B863CE892BC}"/>
          </ac:cxnSpMkLst>
        </pc:cxnChg>
        <pc:cxnChg chg="add del mod">
          <ac:chgData name="Richard Anderson" userId="4654cc452026b74c" providerId="LiveId" clId="{83C5BF94-1B58-492B-9772-9B65CDA1281A}" dt="2022-10-16T17:19:44.994" v="965" actId="478"/>
          <ac:cxnSpMkLst>
            <pc:docMk/>
            <pc:sldMk cId="568783276" sldId="594"/>
            <ac:cxnSpMk id="67" creationId="{A8D61718-F5DD-16BC-2AFC-F8055C7F2BCB}"/>
          </ac:cxnSpMkLst>
        </pc:cxnChg>
        <pc:cxnChg chg="add del mod">
          <ac:chgData name="Richard Anderson" userId="4654cc452026b74c" providerId="LiveId" clId="{83C5BF94-1B58-492B-9772-9B65CDA1281A}" dt="2022-10-16T17:20:52.529" v="1014" actId="21"/>
          <ac:cxnSpMkLst>
            <pc:docMk/>
            <pc:sldMk cId="568783276" sldId="594"/>
            <ac:cxnSpMk id="72" creationId="{F859F92C-5A54-E025-D961-EE4E95956A50}"/>
          </ac:cxnSpMkLst>
        </pc:cxnChg>
        <pc:cxnChg chg="add del mod">
          <ac:chgData name="Richard Anderson" userId="4654cc452026b74c" providerId="LiveId" clId="{83C5BF94-1B58-492B-9772-9B65CDA1281A}" dt="2022-10-16T17:20:52.529" v="1014" actId="21"/>
          <ac:cxnSpMkLst>
            <pc:docMk/>
            <pc:sldMk cId="568783276" sldId="594"/>
            <ac:cxnSpMk id="73" creationId="{26AF849D-6B96-BC52-8CA1-D11B9A284383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77" creationId="{19C96EB7-09C2-B187-84E1-9530ABEDB4BE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78" creationId="{6657CAEA-3997-B609-15BB-ADF10139927F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81" creationId="{456F3A26-8E5D-A691-EEC3-53C2DD1A2AF1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82" creationId="{98BD2B34-E6A4-7F02-E9E2-4BC683302380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85" creationId="{DE300527-D190-78EE-9517-8C0EC38595FE}"/>
          </ac:cxnSpMkLst>
        </pc:cxnChg>
        <pc:cxnChg chg="add mod ord">
          <ac:chgData name="Richard Anderson" userId="4654cc452026b74c" providerId="LiveId" clId="{83C5BF94-1B58-492B-9772-9B65CDA1281A}" dt="2022-10-16T17:22:43.465" v="1155" actId="167"/>
          <ac:cxnSpMkLst>
            <pc:docMk/>
            <pc:sldMk cId="568783276" sldId="594"/>
            <ac:cxnSpMk id="86" creationId="{5262925E-E7C3-5CD9-EEA3-B9E8032E8174}"/>
          </ac:cxnSpMkLst>
        </pc:cxnChg>
        <pc:cxnChg chg="add mod">
          <ac:chgData name="Richard Anderson" userId="4654cc452026b74c" providerId="LiveId" clId="{83C5BF94-1B58-492B-9772-9B65CDA1281A}" dt="2022-10-16T17:25:33.712" v="1208" actId="1037"/>
          <ac:cxnSpMkLst>
            <pc:docMk/>
            <pc:sldMk cId="568783276" sldId="594"/>
            <ac:cxnSpMk id="94" creationId="{DA5330CB-04B9-271D-E005-3DA1D001683F}"/>
          </ac:cxnSpMkLst>
        </pc:cxnChg>
        <pc:cxnChg chg="add mod">
          <ac:chgData name="Richard Anderson" userId="4654cc452026b74c" providerId="LiveId" clId="{83C5BF94-1B58-492B-9772-9B65CDA1281A}" dt="2022-10-16T17:25:33.712" v="1208" actId="1037"/>
          <ac:cxnSpMkLst>
            <pc:docMk/>
            <pc:sldMk cId="568783276" sldId="594"/>
            <ac:cxnSpMk id="95" creationId="{BD1D2FD3-0ADF-733C-91DD-A7C672FAA585}"/>
          </ac:cxnSpMkLst>
        </pc:cxnChg>
        <pc:cxnChg chg="add mod">
          <ac:chgData name="Richard Anderson" userId="4654cc452026b74c" providerId="LiveId" clId="{83C5BF94-1B58-492B-9772-9B65CDA1281A}" dt="2022-10-16T17:25:33.712" v="1208" actId="1037"/>
          <ac:cxnSpMkLst>
            <pc:docMk/>
            <pc:sldMk cId="568783276" sldId="594"/>
            <ac:cxnSpMk id="96" creationId="{3B3C74A8-0B78-1A96-7C68-AB2558E40811}"/>
          </ac:cxnSpMkLst>
        </pc:cxnChg>
        <pc:cxnChg chg="add mod">
          <ac:chgData name="Richard Anderson" userId="4654cc452026b74c" providerId="LiveId" clId="{83C5BF94-1B58-492B-9772-9B65CDA1281A}" dt="2022-10-16T17:25:33.712" v="1208" actId="1037"/>
          <ac:cxnSpMkLst>
            <pc:docMk/>
            <pc:sldMk cId="568783276" sldId="594"/>
            <ac:cxnSpMk id="97" creationId="{3EF9EF1D-B012-958D-AB1C-290C015ADC12}"/>
          </ac:cxnSpMkLst>
        </pc:cxnChg>
        <pc:cxnChg chg="add mod">
          <ac:chgData name="Richard Anderson" userId="4654cc452026b74c" providerId="LiveId" clId="{83C5BF94-1B58-492B-9772-9B65CDA1281A}" dt="2022-10-16T17:25:33.712" v="1208" actId="1037"/>
          <ac:cxnSpMkLst>
            <pc:docMk/>
            <pc:sldMk cId="568783276" sldId="594"/>
            <ac:cxnSpMk id="98" creationId="{5871BC60-5708-32BE-A675-230C04D72360}"/>
          </ac:cxnSpMkLst>
        </pc:cxnChg>
        <pc:cxnChg chg="add mod">
          <ac:chgData name="Richard Anderson" userId="4654cc452026b74c" providerId="LiveId" clId="{83C5BF94-1B58-492B-9772-9B65CDA1281A}" dt="2022-10-16T17:25:33.712" v="1208" actId="1037"/>
          <ac:cxnSpMkLst>
            <pc:docMk/>
            <pc:sldMk cId="568783276" sldId="594"/>
            <ac:cxnSpMk id="99" creationId="{674EC717-EC42-1607-8056-76E1911048D4}"/>
          </ac:cxnSpMkLst>
        </pc:cxnChg>
      </pc:sldChg>
      <pc:sldChg chg="addSp delSp modSp new mod">
        <pc:chgData name="Richard Anderson" userId="4654cc452026b74c" providerId="LiveId" clId="{83C5BF94-1B58-492B-9772-9B65CDA1281A}" dt="2022-10-16T19:41:06.080" v="3302" actId="14100"/>
        <pc:sldMkLst>
          <pc:docMk/>
          <pc:sldMk cId="567787353" sldId="595"/>
        </pc:sldMkLst>
        <pc:spChg chg="mod">
          <ac:chgData name="Richard Anderson" userId="4654cc452026b74c" providerId="LiveId" clId="{83C5BF94-1B58-492B-9772-9B65CDA1281A}" dt="2022-10-16T17:36:14.212" v="2283" actId="20577"/>
          <ac:spMkLst>
            <pc:docMk/>
            <pc:sldMk cId="567787353" sldId="595"/>
            <ac:spMk id="2" creationId="{CCA52DAA-4154-13CA-EAB0-66D0800DB816}"/>
          </ac:spMkLst>
        </pc:spChg>
        <pc:spChg chg="add del mod">
          <ac:chgData name="Richard Anderson" userId="4654cc452026b74c" providerId="LiveId" clId="{83C5BF94-1B58-492B-9772-9B65CDA1281A}" dt="2022-10-16T18:17:02.448" v="2506" actId="21"/>
          <ac:spMkLst>
            <pc:docMk/>
            <pc:sldMk cId="567787353" sldId="595"/>
            <ac:spMk id="6" creationId="{7DDBAD68-4A91-C1C0-FF6C-5A0332D69757}"/>
          </ac:spMkLst>
        </pc:spChg>
        <pc:spChg chg="add del mod">
          <ac:chgData name="Richard Anderson" userId="4654cc452026b74c" providerId="LiveId" clId="{83C5BF94-1B58-492B-9772-9B65CDA1281A}" dt="2022-10-16T18:18:41.043" v="2522" actId="21"/>
          <ac:spMkLst>
            <pc:docMk/>
            <pc:sldMk cId="567787353" sldId="595"/>
            <ac:spMk id="7" creationId="{26A9EBB7-81B6-519B-F4AB-E7EEC03555DD}"/>
          </ac:spMkLst>
        </pc:spChg>
        <pc:spChg chg="add del mod">
          <ac:chgData name="Richard Anderson" userId="4654cc452026b74c" providerId="LiveId" clId="{83C5BF94-1B58-492B-9772-9B65CDA1281A}" dt="2022-10-16T18:18:42.332" v="2523" actId="21"/>
          <ac:spMkLst>
            <pc:docMk/>
            <pc:sldMk cId="567787353" sldId="595"/>
            <ac:spMk id="8" creationId="{44C40781-6FCC-5300-7249-3470E4B8E595}"/>
          </ac:spMkLst>
        </pc:spChg>
        <pc:spChg chg="add del mod">
          <ac:chgData name="Richard Anderson" userId="4654cc452026b74c" providerId="LiveId" clId="{83C5BF94-1B58-492B-9772-9B65CDA1281A}" dt="2022-10-16T18:18:43.485" v="2524" actId="21"/>
          <ac:spMkLst>
            <pc:docMk/>
            <pc:sldMk cId="567787353" sldId="595"/>
            <ac:spMk id="9" creationId="{97995719-961A-A3F9-C69C-C515F1CC30CE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0" creationId="{80F80183-AEFC-99D8-5BDE-CA18FEC2F54B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1" creationId="{F6381741-5AF0-C750-6685-071C4832236C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2" creationId="{83C20004-548C-7936-9E04-84F85492F310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3" creationId="{920F71E2-2A7D-3EA7-899E-C2A214589E15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4" creationId="{192DD1DA-1E1D-8982-DC45-66E1072A05C8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5" creationId="{18E748D1-56EF-0069-F7B1-7A9F38F10C16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16" creationId="{D14B2F11-AEB3-21A2-7D51-A554FDEFE256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17" creationId="{F0E5280F-F8FF-EF7F-4678-E909A0B6B375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18" creationId="{4CC0567C-05C6-12E9-8E21-A0C362250FC0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19" creationId="{3F7B6FC5-835B-B1E5-E3AE-D893E51EF3F3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0" creationId="{E46483FB-0452-154E-B05C-099ECF7F8BFD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1" creationId="{8D5AB04A-925D-179E-10D6-0B9AB0D6AC15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2" creationId="{140E7712-1CEB-28D9-2394-8DC3F5856374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3" creationId="{65C88E54-DA97-0DBE-85AF-FB7D2A3042BD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4" creationId="{D191F636-8D80-2ED1-4F77-23CFD6B187E2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5" creationId="{E4E7DD93-7A41-B551-AA27-B964B34AFDBC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6" creationId="{0827E88D-F49C-6CAA-B5C3-AB3A7D6F5506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7" creationId="{08CCC977-4FC1-BBBF-27BB-DB619ED8FE1E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8" creationId="{7C56469E-740D-5CE9-2541-32B2818AF025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29" creationId="{2092C705-F3BC-7258-F461-CA61F0C53AC6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30" creationId="{3FDF2719-4F8D-70C6-A4A5-A508861D2F22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31" creationId="{B8CAAE1A-94A4-E850-6190-3738E253CFCF}"/>
          </ac:spMkLst>
        </pc:spChg>
        <pc:spChg chg="add del mod">
          <ac:chgData name="Richard Anderson" userId="4654cc452026b74c" providerId="LiveId" clId="{83C5BF94-1B58-492B-9772-9B65CDA1281A}" dt="2022-10-16T18:26:15.036" v="2661" actId="478"/>
          <ac:spMkLst>
            <pc:docMk/>
            <pc:sldMk cId="567787353" sldId="595"/>
            <ac:spMk id="57" creationId="{B21C378F-D923-0B80-A353-F912FE79F0F3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58" creationId="{396FA27A-EF6E-5280-260E-33C2CA63EEFB}"/>
          </ac:spMkLst>
        </pc:spChg>
        <pc:spChg chg="add del mod">
          <ac:chgData name="Richard Anderson" userId="4654cc452026b74c" providerId="LiveId" clId="{83C5BF94-1B58-492B-9772-9B65CDA1281A}" dt="2022-10-16T18:35:12.984" v="2699" actId="478"/>
          <ac:spMkLst>
            <pc:docMk/>
            <pc:sldMk cId="567787353" sldId="595"/>
            <ac:spMk id="59" creationId="{FD8D4496-B105-F065-C7FD-7C41E6401046}"/>
          </ac:spMkLst>
        </pc:spChg>
        <pc:spChg chg="add mod">
          <ac:chgData name="Richard Anderson" userId="4654cc452026b74c" providerId="LiveId" clId="{83C5BF94-1B58-492B-9772-9B65CDA1281A}" dt="2022-10-16T19:37:56.835" v="3265" actId="1076"/>
          <ac:spMkLst>
            <pc:docMk/>
            <pc:sldMk cId="567787353" sldId="595"/>
            <ac:spMk id="64" creationId="{53FE77BD-0972-C578-4415-C228EB59CEC2}"/>
          </ac:spMkLst>
        </pc:spChg>
        <pc:spChg chg="add mod">
          <ac:chgData name="Richard Anderson" userId="4654cc452026b74c" providerId="LiveId" clId="{83C5BF94-1B58-492B-9772-9B65CDA1281A}" dt="2022-10-16T18:44:09.729" v="2983" actId="1076"/>
          <ac:spMkLst>
            <pc:docMk/>
            <pc:sldMk cId="567787353" sldId="595"/>
            <ac:spMk id="65" creationId="{894FCAA2-2807-6615-DB98-7F774C74D58A}"/>
          </ac:spMkLst>
        </pc:spChg>
        <pc:spChg chg="add mod">
          <ac:chgData name="Richard Anderson" userId="4654cc452026b74c" providerId="LiveId" clId="{83C5BF94-1B58-492B-9772-9B65CDA1281A}" dt="2022-10-16T18:26:34.432" v="2662" actId="1076"/>
          <ac:spMkLst>
            <pc:docMk/>
            <pc:sldMk cId="567787353" sldId="595"/>
            <ac:spMk id="66" creationId="{7035E2ED-0682-70A6-444A-A89527EF2126}"/>
          </ac:spMkLst>
        </pc:spChg>
        <pc:spChg chg="add mod">
          <ac:chgData name="Richard Anderson" userId="4654cc452026b74c" providerId="LiveId" clId="{83C5BF94-1B58-492B-9772-9B65CDA1281A}" dt="2022-10-16T18:44:36.749" v="2984" actId="1076"/>
          <ac:spMkLst>
            <pc:docMk/>
            <pc:sldMk cId="567787353" sldId="595"/>
            <ac:spMk id="67" creationId="{CB34D174-C623-F74E-290B-331F750B063F}"/>
          </ac:spMkLst>
        </pc:spChg>
        <pc:spChg chg="add mod">
          <ac:chgData name="Richard Anderson" userId="4654cc452026b74c" providerId="LiveId" clId="{83C5BF94-1B58-492B-9772-9B65CDA1281A}" dt="2022-10-16T18:52:08.165" v="3019" actId="1076"/>
          <ac:spMkLst>
            <pc:docMk/>
            <pc:sldMk cId="567787353" sldId="595"/>
            <ac:spMk id="68" creationId="{141EC09A-FD4B-4ADE-B664-A4CBB529C00A}"/>
          </ac:spMkLst>
        </pc:spChg>
        <pc:spChg chg="add del mod">
          <ac:chgData name="Richard Anderson" userId="4654cc452026b74c" providerId="LiveId" clId="{83C5BF94-1B58-492B-9772-9B65CDA1281A}" dt="2022-10-16T18:24:02.306" v="2634" actId="478"/>
          <ac:spMkLst>
            <pc:docMk/>
            <pc:sldMk cId="567787353" sldId="595"/>
            <ac:spMk id="69" creationId="{FF889434-7FB8-C242-B6DF-9BC1689587AF}"/>
          </ac:spMkLst>
        </pc:spChg>
        <pc:spChg chg="add del mod">
          <ac:chgData name="Richard Anderson" userId="4654cc452026b74c" providerId="LiveId" clId="{83C5BF94-1B58-492B-9772-9B65CDA1281A}" dt="2022-10-16T18:24:02.306" v="2634" actId="478"/>
          <ac:spMkLst>
            <pc:docMk/>
            <pc:sldMk cId="567787353" sldId="595"/>
            <ac:spMk id="70" creationId="{D8975422-D399-6F4D-9D89-C3D74A78339C}"/>
          </ac:spMkLst>
        </pc:spChg>
        <pc:spChg chg="add mod">
          <ac:chgData name="Richard Anderson" userId="4654cc452026b74c" providerId="LiveId" clId="{83C5BF94-1B58-492B-9772-9B65CDA1281A}" dt="2022-10-16T18:47:38.648" v="3009" actId="1076"/>
          <ac:spMkLst>
            <pc:docMk/>
            <pc:sldMk cId="567787353" sldId="595"/>
            <ac:spMk id="71" creationId="{F9CB1EF1-3612-591C-49A9-92FA77FBA7D5}"/>
          </ac:spMkLst>
        </pc:spChg>
        <pc:spChg chg="add mod">
          <ac:chgData name="Richard Anderson" userId="4654cc452026b74c" providerId="LiveId" clId="{83C5BF94-1B58-492B-9772-9B65CDA1281A}" dt="2022-10-16T18:48:45.485" v="3016" actId="1076"/>
          <ac:spMkLst>
            <pc:docMk/>
            <pc:sldMk cId="567787353" sldId="595"/>
            <ac:spMk id="72" creationId="{5F2AF745-3528-C043-AEE5-09B726CE90FD}"/>
          </ac:spMkLst>
        </pc:spChg>
        <pc:spChg chg="add mod">
          <ac:chgData name="Richard Anderson" userId="4654cc452026b74c" providerId="LiveId" clId="{83C5BF94-1B58-492B-9772-9B65CDA1281A}" dt="2022-10-16T19:14:12.359" v="3210" actId="1076"/>
          <ac:spMkLst>
            <pc:docMk/>
            <pc:sldMk cId="567787353" sldId="595"/>
            <ac:spMk id="73" creationId="{54101890-852E-5F6A-CBF8-0D923F6A437E}"/>
          </ac:spMkLst>
        </pc:spChg>
        <pc:spChg chg="add mod">
          <ac:chgData name="Richard Anderson" userId="4654cc452026b74c" providerId="LiveId" clId="{83C5BF94-1B58-492B-9772-9B65CDA1281A}" dt="2022-10-16T18:52:38.680" v="3020" actId="1076"/>
          <ac:spMkLst>
            <pc:docMk/>
            <pc:sldMk cId="567787353" sldId="595"/>
            <ac:spMk id="74" creationId="{6355C574-F02A-8F21-7785-064EF7F8608B}"/>
          </ac:spMkLst>
        </pc:spChg>
        <pc:spChg chg="add mod">
          <ac:chgData name="Richard Anderson" userId="4654cc452026b74c" providerId="LiveId" clId="{83C5BF94-1B58-492B-9772-9B65CDA1281A}" dt="2022-10-16T18:51:56.556" v="3018" actId="1076"/>
          <ac:spMkLst>
            <pc:docMk/>
            <pc:sldMk cId="567787353" sldId="595"/>
            <ac:spMk id="75" creationId="{CCCD7BF4-8872-0782-7E07-5DEA3F8E1364}"/>
          </ac:spMkLst>
        </pc:spChg>
        <pc:spChg chg="add mod">
          <ac:chgData name="Richard Anderson" userId="4654cc452026b74c" providerId="LiveId" clId="{83C5BF94-1B58-492B-9772-9B65CDA1281A}" dt="2022-10-16T19:13:07.116" v="3209" actId="1076"/>
          <ac:spMkLst>
            <pc:docMk/>
            <pc:sldMk cId="567787353" sldId="595"/>
            <ac:spMk id="76" creationId="{0BE016BD-A265-857E-9CBE-97BD5C770904}"/>
          </ac:spMkLst>
        </pc:spChg>
        <pc:spChg chg="add mod">
          <ac:chgData name="Richard Anderson" userId="4654cc452026b74c" providerId="LiveId" clId="{83C5BF94-1B58-492B-9772-9B65CDA1281A}" dt="2022-10-16T19:14:31.427" v="3211" actId="1076"/>
          <ac:spMkLst>
            <pc:docMk/>
            <pc:sldMk cId="567787353" sldId="595"/>
            <ac:spMk id="77" creationId="{C0C0D408-18A7-80E6-6BBE-67EC78ED2899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78" creationId="{3F948945-CD93-6048-7D13-CA618D2D7478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79" creationId="{E3D33489-DECD-84A0-404E-84ADC899F9A3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0" creationId="{E4BDDF52-0AF5-174E-DB8E-C0979B7EB863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1" creationId="{6CC474D0-DA55-19C1-2661-E30B6C5EFF46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2" creationId="{5F4B6394-3CDB-0772-D83C-41126174BECA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3" creationId="{FDA005A4-AD7A-A951-F9EA-1DD157F4E389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4" creationId="{AA240F85-2F00-F436-7589-466E23058579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5" creationId="{6D4F1625-A1A8-7543-B4D9-D598D21D19F5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6" creationId="{EB11863A-BE73-D763-3A84-D86C78705551}"/>
          </ac:spMkLst>
        </pc:spChg>
        <pc:spChg chg="add del mod">
          <ac:chgData name="Richard Anderson" userId="4654cc452026b74c" providerId="LiveId" clId="{83C5BF94-1B58-492B-9772-9B65CDA1281A}" dt="2022-10-16T18:40:40.044" v="2736" actId="21"/>
          <ac:spMkLst>
            <pc:docMk/>
            <pc:sldMk cId="567787353" sldId="595"/>
            <ac:spMk id="87" creationId="{ACD799A8-7773-6804-771B-325878B2E854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88" creationId="{C82BE94D-A7FE-E0D7-7602-89723B4C8C55}"/>
          </ac:spMkLst>
        </pc:spChg>
        <pc:spChg chg="add del mod">
          <ac:chgData name="Richard Anderson" userId="4654cc452026b74c" providerId="LiveId" clId="{83C5BF94-1B58-492B-9772-9B65CDA1281A}" dt="2022-10-16T18:40:44.498" v="2737" actId="21"/>
          <ac:spMkLst>
            <pc:docMk/>
            <pc:sldMk cId="567787353" sldId="595"/>
            <ac:spMk id="89" creationId="{795284CB-4E55-6491-C7A0-F8A50D0964AA}"/>
          </ac:spMkLst>
        </pc:spChg>
        <pc:spChg chg="add del mod">
          <ac:chgData name="Richard Anderson" userId="4654cc452026b74c" providerId="LiveId" clId="{83C5BF94-1B58-492B-9772-9B65CDA1281A}" dt="2022-10-16T18:40:44.498" v="2737" actId="21"/>
          <ac:spMkLst>
            <pc:docMk/>
            <pc:sldMk cId="567787353" sldId="595"/>
            <ac:spMk id="90" creationId="{287DF9EC-259E-1C73-C21D-FD473D549546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91" creationId="{0A88AFA6-B830-695C-4CFE-A18A3051492F}"/>
          </ac:spMkLst>
        </pc:spChg>
        <pc:spChg chg="add del mod">
          <ac:chgData name="Richard Anderson" userId="4654cc452026b74c" providerId="LiveId" clId="{83C5BF94-1B58-492B-9772-9B65CDA1281A}" dt="2022-10-16T18:40:32.174" v="2735" actId="21"/>
          <ac:spMkLst>
            <pc:docMk/>
            <pc:sldMk cId="567787353" sldId="595"/>
            <ac:spMk id="92" creationId="{3A00911D-4104-A432-E5B8-5E6F3F4F0C73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3" creationId="{7FCD8A18-04D2-7B45-07AB-D86F5BD5E5E8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4" creationId="{8C6EE966-2ED7-9792-F1FD-3E96ABD17841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5" creationId="{7FA30A19-5015-98FF-15A3-185F3FDF03D9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6" creationId="{368DEBF9-3394-3307-FCD7-BC21A7933491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7" creationId="{035E96AC-A33C-4BD5-ECEC-BF3D9E5AA256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8" creationId="{C84BE38A-1106-DDAB-986B-83325E084A33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99" creationId="{8BB6C079-44D9-E6B4-71CB-FC0A35A93808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100" creationId="{E3895A18-A70E-8652-8FAC-D99D1A5C8CB0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101" creationId="{1095E1D2-7AC8-D62C-ED78-26689AED1E22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102" creationId="{66DD5D61-498D-4B9F-0067-9415FA03DB28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103" creationId="{8963D2D2-B9E7-9184-4D0C-B6FA3FEEA3F1}"/>
          </ac:spMkLst>
        </pc:spChg>
        <pc:spChg chg="add del mod">
          <ac:chgData name="Richard Anderson" userId="4654cc452026b74c" providerId="LiveId" clId="{83C5BF94-1B58-492B-9772-9B65CDA1281A}" dt="2022-10-16T18:55:07.700" v="3032" actId="478"/>
          <ac:spMkLst>
            <pc:docMk/>
            <pc:sldMk cId="567787353" sldId="595"/>
            <ac:spMk id="104" creationId="{E21613A0-C218-5846-0750-21368F02F2F3}"/>
          </ac:spMkLst>
        </pc:spChg>
        <pc:spChg chg="add del mod">
          <ac:chgData name="Richard Anderson" userId="4654cc452026b74c" providerId="LiveId" clId="{83C5BF94-1B58-492B-9772-9B65CDA1281A}" dt="2022-10-16T18:55:07.700" v="3032" actId="478"/>
          <ac:spMkLst>
            <pc:docMk/>
            <pc:sldMk cId="567787353" sldId="595"/>
            <ac:spMk id="105" creationId="{89570DB9-6DE6-3A96-082E-94DBBF4AAEFC}"/>
          </ac:spMkLst>
        </pc:spChg>
        <pc:spChg chg="add mod">
          <ac:chgData name="Richard Anderson" userId="4654cc452026b74c" providerId="LiveId" clId="{83C5BF94-1B58-492B-9772-9B65CDA1281A}" dt="2022-10-16T19:03:50.836" v="3177" actId="1076"/>
          <ac:spMkLst>
            <pc:docMk/>
            <pc:sldMk cId="567787353" sldId="595"/>
            <ac:spMk id="106" creationId="{1DF255BB-20D5-05EA-1F8A-64E631463409}"/>
          </ac:spMkLst>
        </pc:spChg>
        <pc:spChg chg="add del mod">
          <ac:chgData name="Richard Anderson" userId="4654cc452026b74c" providerId="LiveId" clId="{83C5BF94-1B58-492B-9772-9B65CDA1281A}" dt="2022-10-16T18:55:07.700" v="3032" actId="478"/>
          <ac:spMkLst>
            <pc:docMk/>
            <pc:sldMk cId="567787353" sldId="595"/>
            <ac:spMk id="107" creationId="{30D0C920-BA9E-0E29-2A6C-C734DC69A478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108" creationId="{76858C43-6FE6-CAB6-5983-913186CC05A0}"/>
          </ac:spMkLst>
        </pc:spChg>
        <pc:spChg chg="add del mod">
          <ac:chgData name="Richard Anderson" userId="4654cc452026b74c" providerId="LiveId" clId="{83C5BF94-1B58-492B-9772-9B65CDA1281A}" dt="2022-10-16T18:55:15.361" v="3033" actId="478"/>
          <ac:spMkLst>
            <pc:docMk/>
            <pc:sldMk cId="567787353" sldId="595"/>
            <ac:spMk id="109" creationId="{69875229-A2E1-9FCD-FE6E-B7A171032ADE}"/>
          </ac:spMkLst>
        </pc:spChg>
        <pc:spChg chg="add mod">
          <ac:chgData name="Richard Anderson" userId="4654cc452026b74c" providerId="LiveId" clId="{83C5BF94-1B58-492B-9772-9B65CDA1281A}" dt="2022-10-16T19:02:53.847" v="3175" actId="20577"/>
          <ac:spMkLst>
            <pc:docMk/>
            <pc:sldMk cId="567787353" sldId="595"/>
            <ac:spMk id="110" creationId="{A7A0B6EA-5C24-3A68-B7EF-BAF95A9CCF39}"/>
          </ac:spMkLst>
        </pc:spChg>
        <pc:spChg chg="add mod">
          <ac:chgData name="Richard Anderson" userId="4654cc452026b74c" providerId="LiveId" clId="{83C5BF94-1B58-492B-9772-9B65CDA1281A}" dt="2022-10-16T18:59:33.650" v="3058" actId="1076"/>
          <ac:spMkLst>
            <pc:docMk/>
            <pc:sldMk cId="567787353" sldId="595"/>
            <ac:spMk id="111" creationId="{E187FEC1-F69A-3D27-F2D6-DCD800614EFB}"/>
          </ac:spMkLst>
        </pc:spChg>
        <pc:spChg chg="add mod">
          <ac:chgData name="Richard Anderson" userId="4654cc452026b74c" providerId="LiveId" clId="{83C5BF94-1B58-492B-9772-9B65CDA1281A}" dt="2022-10-16T19:01:35.145" v="3060" actId="1076"/>
          <ac:spMkLst>
            <pc:docMk/>
            <pc:sldMk cId="567787353" sldId="595"/>
            <ac:spMk id="112" creationId="{22674144-ED2F-8305-31C2-6929653EF7E9}"/>
          </ac:spMkLst>
        </pc:spChg>
        <pc:spChg chg="add mod">
          <ac:chgData name="Richard Anderson" userId="4654cc452026b74c" providerId="LiveId" clId="{83C5BF94-1B58-492B-9772-9B65CDA1281A}" dt="2022-10-16T19:06:42.695" v="3186" actId="1076"/>
          <ac:spMkLst>
            <pc:docMk/>
            <pc:sldMk cId="567787353" sldId="595"/>
            <ac:spMk id="113" creationId="{555A6CEC-FBE4-C788-63BE-C4EC8BF36C59}"/>
          </ac:spMkLst>
        </pc:spChg>
        <pc:spChg chg="add mod">
          <ac:chgData name="Richard Anderson" userId="4654cc452026b74c" providerId="LiveId" clId="{83C5BF94-1B58-492B-9772-9B65CDA1281A}" dt="2022-10-16T19:08:53.635" v="3189" actId="1076"/>
          <ac:spMkLst>
            <pc:docMk/>
            <pc:sldMk cId="567787353" sldId="595"/>
            <ac:spMk id="114" creationId="{51C15A01-FAB0-15D2-8CE0-97A2195013D7}"/>
          </ac:spMkLst>
        </pc:spChg>
        <pc:spChg chg="add mod">
          <ac:chgData name="Richard Anderson" userId="4654cc452026b74c" providerId="LiveId" clId="{83C5BF94-1B58-492B-9772-9B65CDA1281A}" dt="2022-10-16T19:09:21.492" v="3192" actId="1076"/>
          <ac:spMkLst>
            <pc:docMk/>
            <pc:sldMk cId="567787353" sldId="595"/>
            <ac:spMk id="115" creationId="{035A69FB-BDF9-C174-7942-3638E63BC757}"/>
          </ac:spMkLst>
        </pc:spChg>
        <pc:spChg chg="add del mod">
          <ac:chgData name="Richard Anderson" userId="4654cc452026b74c" providerId="LiveId" clId="{83C5BF94-1B58-492B-9772-9B65CDA1281A}" dt="2022-10-16T19:02:37.337" v="3170" actId="478"/>
          <ac:spMkLst>
            <pc:docMk/>
            <pc:sldMk cId="567787353" sldId="595"/>
            <ac:spMk id="116" creationId="{C6180EF9-08DD-A6AE-4351-42EF7F7CE680}"/>
          </ac:spMkLst>
        </pc:spChg>
        <pc:spChg chg="add del mod">
          <ac:chgData name="Richard Anderson" userId="4654cc452026b74c" providerId="LiveId" clId="{83C5BF94-1B58-492B-9772-9B65CDA1281A}" dt="2022-10-16T19:02:38.698" v="3171" actId="478"/>
          <ac:spMkLst>
            <pc:docMk/>
            <pc:sldMk cId="567787353" sldId="595"/>
            <ac:spMk id="117" creationId="{AB49E966-378A-CAB3-0B4C-287EB2A805EC}"/>
          </ac:spMkLst>
        </pc:spChg>
        <pc:spChg chg="add del mod">
          <ac:chgData name="Richard Anderson" userId="4654cc452026b74c" providerId="LiveId" clId="{83C5BF94-1B58-492B-9772-9B65CDA1281A}" dt="2022-10-16T19:02:39.818" v="3172" actId="478"/>
          <ac:spMkLst>
            <pc:docMk/>
            <pc:sldMk cId="567787353" sldId="595"/>
            <ac:spMk id="118" creationId="{7F699C6C-C8C8-EAB0-59AC-F5DDDE2D5CF9}"/>
          </ac:spMkLst>
        </pc:spChg>
        <pc:spChg chg="add mod">
          <ac:chgData name="Richard Anderson" userId="4654cc452026b74c" providerId="LiveId" clId="{83C5BF94-1B58-492B-9772-9B65CDA1281A}" dt="2022-10-16T19:10:12.006" v="3196" actId="1076"/>
          <ac:spMkLst>
            <pc:docMk/>
            <pc:sldMk cId="567787353" sldId="595"/>
            <ac:spMk id="119" creationId="{8A04B10D-71CD-AA2A-F3E8-FAD5D3EE97B8}"/>
          </ac:spMkLst>
        </pc:spChg>
        <pc:spChg chg="add mod">
          <ac:chgData name="Richard Anderson" userId="4654cc452026b74c" providerId="LiveId" clId="{83C5BF94-1B58-492B-9772-9B65CDA1281A}" dt="2022-10-16T19:10:25.101" v="3199" actId="1076"/>
          <ac:spMkLst>
            <pc:docMk/>
            <pc:sldMk cId="567787353" sldId="595"/>
            <ac:spMk id="120" creationId="{0B7B0518-3849-E70E-4FF3-E533EB151755}"/>
          </ac:spMkLst>
        </pc:spChg>
        <pc:spChg chg="add mod">
          <ac:chgData name="Richard Anderson" userId="4654cc452026b74c" providerId="LiveId" clId="{83C5BF94-1B58-492B-9772-9B65CDA1281A}" dt="2022-10-16T19:15:14.538" v="3215" actId="1076"/>
          <ac:spMkLst>
            <pc:docMk/>
            <pc:sldMk cId="567787353" sldId="595"/>
            <ac:spMk id="121" creationId="{A0CB6605-A201-5342-86B3-0D96495A12F3}"/>
          </ac:spMkLst>
        </pc:spChg>
        <pc:spChg chg="add mod">
          <ac:chgData name="Richard Anderson" userId="4654cc452026b74c" providerId="LiveId" clId="{83C5BF94-1B58-492B-9772-9B65CDA1281A}" dt="2022-10-16T19:10:47.517" v="3202" actId="1076"/>
          <ac:spMkLst>
            <pc:docMk/>
            <pc:sldMk cId="567787353" sldId="595"/>
            <ac:spMk id="122" creationId="{DC0D9D63-2E29-DFB1-1881-2947F9DD6573}"/>
          </ac:spMkLst>
        </pc:spChg>
        <pc:spChg chg="add mod">
          <ac:chgData name="Richard Anderson" userId="4654cc452026b74c" providerId="LiveId" clId="{83C5BF94-1B58-492B-9772-9B65CDA1281A}" dt="2022-10-16T19:11:08.617" v="3204" actId="1076"/>
          <ac:spMkLst>
            <pc:docMk/>
            <pc:sldMk cId="567787353" sldId="595"/>
            <ac:spMk id="123" creationId="{3E53F98C-9FE9-8912-679A-1E12529C7858}"/>
          </ac:spMkLst>
        </pc:spChg>
        <pc:spChg chg="add mod">
          <ac:chgData name="Richard Anderson" userId="4654cc452026b74c" providerId="LiveId" clId="{83C5BF94-1B58-492B-9772-9B65CDA1281A}" dt="2022-10-16T19:14:54.054" v="3213" actId="1076"/>
          <ac:spMkLst>
            <pc:docMk/>
            <pc:sldMk cId="567787353" sldId="595"/>
            <ac:spMk id="124" creationId="{6DCD79CF-7FB6-37FF-E73E-4CBDA5F60E28}"/>
          </ac:spMkLst>
        </pc:spChg>
        <pc:spChg chg="add mod">
          <ac:chgData name="Richard Anderson" userId="4654cc452026b74c" providerId="LiveId" clId="{83C5BF94-1B58-492B-9772-9B65CDA1281A}" dt="2022-10-16T19:14:41.366" v="3212" actId="1076"/>
          <ac:spMkLst>
            <pc:docMk/>
            <pc:sldMk cId="567787353" sldId="595"/>
            <ac:spMk id="125" creationId="{84967FBD-8E79-7305-356D-0401263A8026}"/>
          </ac:spMkLst>
        </pc:spChg>
        <pc:spChg chg="add mod">
          <ac:chgData name="Richard Anderson" userId="4654cc452026b74c" providerId="LiveId" clId="{83C5BF94-1B58-492B-9772-9B65CDA1281A}" dt="2022-10-16T19:15:45.031" v="3218" actId="1076"/>
          <ac:spMkLst>
            <pc:docMk/>
            <pc:sldMk cId="567787353" sldId="595"/>
            <ac:spMk id="126" creationId="{386572BD-8D1B-620B-029E-DF92E49C1DBA}"/>
          </ac:spMkLst>
        </pc:spChg>
        <pc:spChg chg="add del mod">
          <ac:chgData name="Richard Anderson" userId="4654cc452026b74c" providerId="LiveId" clId="{83C5BF94-1B58-492B-9772-9B65CDA1281A}" dt="2022-10-16T19:16:35.450" v="3223" actId="478"/>
          <ac:spMkLst>
            <pc:docMk/>
            <pc:sldMk cId="567787353" sldId="595"/>
            <ac:spMk id="127" creationId="{489A2B21-DF69-925F-239F-AF576EA8C0B5}"/>
          </ac:spMkLst>
        </pc:spChg>
        <pc:spChg chg="add del mod">
          <ac:chgData name="Richard Anderson" userId="4654cc452026b74c" providerId="LiveId" clId="{83C5BF94-1B58-492B-9772-9B65CDA1281A}" dt="2022-10-16T19:16:35.450" v="3223" actId="478"/>
          <ac:spMkLst>
            <pc:docMk/>
            <pc:sldMk cId="567787353" sldId="595"/>
            <ac:spMk id="128" creationId="{49E1AB92-BDAE-3980-2DA2-C1B58290172A}"/>
          </ac:spMkLst>
        </pc:spChg>
        <pc:spChg chg="add del mod">
          <ac:chgData name="Richard Anderson" userId="4654cc452026b74c" providerId="LiveId" clId="{83C5BF94-1B58-492B-9772-9B65CDA1281A}" dt="2022-10-16T19:16:35.450" v="3223" actId="478"/>
          <ac:spMkLst>
            <pc:docMk/>
            <pc:sldMk cId="567787353" sldId="595"/>
            <ac:spMk id="129" creationId="{D7632AA2-199C-06F3-6BB9-80B702E367C5}"/>
          </ac:spMkLst>
        </pc:spChg>
        <pc:spChg chg="add del mod">
          <ac:chgData name="Richard Anderson" userId="4654cc452026b74c" providerId="LiveId" clId="{83C5BF94-1B58-492B-9772-9B65CDA1281A}" dt="2022-10-16T19:16:35.450" v="3223" actId="478"/>
          <ac:spMkLst>
            <pc:docMk/>
            <pc:sldMk cId="567787353" sldId="595"/>
            <ac:spMk id="130" creationId="{A796B02B-53F2-64B5-70CF-B788F69D3518}"/>
          </ac:spMkLst>
        </pc:spChg>
        <pc:spChg chg="add mod">
          <ac:chgData name="Richard Anderson" userId="4654cc452026b74c" providerId="LiveId" clId="{83C5BF94-1B58-492B-9772-9B65CDA1281A}" dt="2022-10-16T19:16:04.188" v="3220" actId="1076"/>
          <ac:spMkLst>
            <pc:docMk/>
            <pc:sldMk cId="567787353" sldId="595"/>
            <ac:spMk id="131" creationId="{3DFCB639-5F7B-5A50-B24C-5B4686875EEB}"/>
          </ac:spMkLst>
        </pc:spChg>
        <pc:spChg chg="add mod">
          <ac:chgData name="Richard Anderson" userId="4654cc452026b74c" providerId="LiveId" clId="{83C5BF94-1B58-492B-9772-9B65CDA1281A}" dt="2022-10-16T19:16:22.218" v="3222" actId="1076"/>
          <ac:spMkLst>
            <pc:docMk/>
            <pc:sldMk cId="567787353" sldId="595"/>
            <ac:spMk id="132" creationId="{C32EB24D-5AED-AD8B-036A-8DB049B5F27D}"/>
          </ac:spMkLst>
        </pc:spChg>
        <pc:cxnChg chg="add mod">
          <ac:chgData name="Richard Anderson" userId="4654cc452026b74c" providerId="LiveId" clId="{83C5BF94-1B58-492B-9772-9B65CDA1281A}" dt="2022-10-16T19:37:56.835" v="3265" actId="1076"/>
          <ac:cxnSpMkLst>
            <pc:docMk/>
            <pc:sldMk cId="567787353" sldId="595"/>
            <ac:cxnSpMk id="32" creationId="{F780B41F-CD93-1E8C-4DE8-8D6209BA3BE0}"/>
          </ac:cxnSpMkLst>
        </pc:cxnChg>
        <pc:cxnChg chg="add mod">
          <ac:chgData name="Richard Anderson" userId="4654cc452026b74c" providerId="LiveId" clId="{83C5BF94-1B58-492B-9772-9B65CDA1281A}" dt="2022-10-16T19:38:04.882" v="3267" actId="14100"/>
          <ac:cxnSpMkLst>
            <pc:docMk/>
            <pc:sldMk cId="567787353" sldId="595"/>
            <ac:cxnSpMk id="33" creationId="{B16B583B-AA90-BF60-EF50-2528D722A9EE}"/>
          </ac:cxnSpMkLst>
        </pc:cxnChg>
        <pc:cxnChg chg="add mod">
          <ac:chgData name="Richard Anderson" userId="4654cc452026b74c" providerId="LiveId" clId="{83C5BF94-1B58-492B-9772-9B65CDA1281A}" dt="2022-10-16T19:38:51.493" v="3275" actId="14100"/>
          <ac:cxnSpMkLst>
            <pc:docMk/>
            <pc:sldMk cId="567787353" sldId="595"/>
            <ac:cxnSpMk id="34" creationId="{2A9F0BD7-DD9F-F8F3-1019-DDDEF518DDFE}"/>
          </ac:cxnSpMkLst>
        </pc:cxnChg>
        <pc:cxnChg chg="add mod">
          <ac:chgData name="Richard Anderson" userId="4654cc452026b74c" providerId="LiveId" clId="{83C5BF94-1B58-492B-9772-9B65CDA1281A}" dt="2022-10-16T19:35:08.157" v="3225" actId="14100"/>
          <ac:cxnSpMkLst>
            <pc:docMk/>
            <pc:sldMk cId="567787353" sldId="595"/>
            <ac:cxnSpMk id="35" creationId="{C5079D7B-B46D-69C6-70D2-FB5A6E5D89A4}"/>
          </ac:cxnSpMkLst>
        </pc:cxnChg>
        <pc:cxnChg chg="add mod">
          <ac:chgData name="Richard Anderson" userId="4654cc452026b74c" providerId="LiveId" clId="{83C5BF94-1B58-492B-9772-9B65CDA1281A}" dt="2022-10-16T19:36:05.413" v="3240" actId="14100"/>
          <ac:cxnSpMkLst>
            <pc:docMk/>
            <pc:sldMk cId="567787353" sldId="595"/>
            <ac:cxnSpMk id="36" creationId="{3DD429A2-0CF0-7C11-B606-5249740FC32F}"/>
          </ac:cxnSpMkLst>
        </pc:cxnChg>
        <pc:cxnChg chg="add mod">
          <ac:chgData name="Richard Anderson" userId="4654cc452026b74c" providerId="LiveId" clId="{83C5BF94-1B58-492B-9772-9B65CDA1281A}" dt="2022-10-16T19:36:02.980" v="3239" actId="14100"/>
          <ac:cxnSpMkLst>
            <pc:docMk/>
            <pc:sldMk cId="567787353" sldId="595"/>
            <ac:cxnSpMk id="37" creationId="{3736431F-318B-CF0B-E966-D2C21B93A7BC}"/>
          </ac:cxnSpMkLst>
        </pc:cxnChg>
        <pc:cxnChg chg="add mod">
          <ac:chgData name="Richard Anderson" userId="4654cc452026b74c" providerId="LiveId" clId="{83C5BF94-1B58-492B-9772-9B65CDA1281A}" dt="2022-10-16T19:38:18.862" v="3270" actId="14100"/>
          <ac:cxnSpMkLst>
            <pc:docMk/>
            <pc:sldMk cId="567787353" sldId="595"/>
            <ac:cxnSpMk id="38" creationId="{D6D0A08F-E0E0-6235-7229-AE6C37C71888}"/>
          </ac:cxnSpMkLst>
        </pc:cxnChg>
        <pc:cxnChg chg="add mod">
          <ac:chgData name="Richard Anderson" userId="4654cc452026b74c" providerId="LiveId" clId="{83C5BF94-1B58-492B-9772-9B65CDA1281A}" dt="2022-10-16T19:38:43.229" v="3273" actId="14100"/>
          <ac:cxnSpMkLst>
            <pc:docMk/>
            <pc:sldMk cId="567787353" sldId="595"/>
            <ac:cxnSpMk id="39" creationId="{CE1FF2E4-9937-04EC-CF8C-02B7C2B7059D}"/>
          </ac:cxnSpMkLst>
        </pc:cxnChg>
        <pc:cxnChg chg="add mod">
          <ac:chgData name="Richard Anderson" userId="4654cc452026b74c" providerId="LiveId" clId="{83C5BF94-1B58-492B-9772-9B65CDA1281A}" dt="2022-10-16T19:39:25.882" v="3282" actId="14100"/>
          <ac:cxnSpMkLst>
            <pc:docMk/>
            <pc:sldMk cId="567787353" sldId="595"/>
            <ac:cxnSpMk id="40" creationId="{2D096FDC-CB3B-4BF3-04E9-68C1B0F2BFDC}"/>
          </ac:cxnSpMkLst>
        </pc:cxnChg>
        <pc:cxnChg chg="add mod">
          <ac:chgData name="Richard Anderson" userId="4654cc452026b74c" providerId="LiveId" clId="{83C5BF94-1B58-492B-9772-9B65CDA1281A}" dt="2022-10-16T19:39:19.760" v="3280" actId="14100"/>
          <ac:cxnSpMkLst>
            <pc:docMk/>
            <pc:sldMk cId="567787353" sldId="595"/>
            <ac:cxnSpMk id="41" creationId="{B837C599-CB1D-1C17-0D1D-A330151D165E}"/>
          </ac:cxnSpMkLst>
        </pc:cxnChg>
        <pc:cxnChg chg="add mod">
          <ac:chgData name="Richard Anderson" userId="4654cc452026b74c" providerId="LiveId" clId="{83C5BF94-1B58-492B-9772-9B65CDA1281A}" dt="2022-10-16T19:35:25.357" v="3229" actId="14100"/>
          <ac:cxnSpMkLst>
            <pc:docMk/>
            <pc:sldMk cId="567787353" sldId="595"/>
            <ac:cxnSpMk id="42" creationId="{15EEF4B5-0341-7B97-03B7-32D2927834BE}"/>
          </ac:cxnSpMkLst>
        </pc:cxnChg>
        <pc:cxnChg chg="add mod">
          <ac:chgData name="Richard Anderson" userId="4654cc452026b74c" providerId="LiveId" clId="{83C5BF94-1B58-492B-9772-9B65CDA1281A}" dt="2022-10-16T19:35:37.453" v="3232" actId="14100"/>
          <ac:cxnSpMkLst>
            <pc:docMk/>
            <pc:sldMk cId="567787353" sldId="595"/>
            <ac:cxnSpMk id="43" creationId="{BD9629B3-AB8B-8DF1-5E06-49725D89A337}"/>
          </ac:cxnSpMkLst>
        </pc:cxnChg>
        <pc:cxnChg chg="add mod">
          <ac:chgData name="Richard Anderson" userId="4654cc452026b74c" providerId="LiveId" clId="{83C5BF94-1B58-492B-9772-9B65CDA1281A}" dt="2022-10-16T19:35:45.906" v="3234" actId="14100"/>
          <ac:cxnSpMkLst>
            <pc:docMk/>
            <pc:sldMk cId="567787353" sldId="595"/>
            <ac:cxnSpMk id="44" creationId="{71148889-046C-44DC-643F-600939F3B9B4}"/>
          </ac:cxnSpMkLst>
        </pc:cxnChg>
        <pc:cxnChg chg="add mod">
          <ac:chgData name="Richard Anderson" userId="4654cc452026b74c" providerId="LiveId" clId="{83C5BF94-1B58-492B-9772-9B65CDA1281A}" dt="2022-10-16T19:35:54.420" v="3236" actId="14100"/>
          <ac:cxnSpMkLst>
            <pc:docMk/>
            <pc:sldMk cId="567787353" sldId="595"/>
            <ac:cxnSpMk id="45" creationId="{61C2938A-9D9B-FCBB-C5AD-1488196791C5}"/>
          </ac:cxnSpMkLst>
        </pc:cxnChg>
        <pc:cxnChg chg="add mod">
          <ac:chgData name="Richard Anderson" userId="4654cc452026b74c" providerId="LiveId" clId="{83C5BF94-1B58-492B-9772-9B65CDA1281A}" dt="2022-10-16T19:36:56.387" v="3248" actId="14100"/>
          <ac:cxnSpMkLst>
            <pc:docMk/>
            <pc:sldMk cId="567787353" sldId="595"/>
            <ac:cxnSpMk id="46" creationId="{0D11A695-9DD6-7152-8EBB-CD48E109E114}"/>
          </ac:cxnSpMkLst>
        </pc:cxnChg>
        <pc:cxnChg chg="add mod">
          <ac:chgData name="Richard Anderson" userId="4654cc452026b74c" providerId="LiveId" clId="{83C5BF94-1B58-492B-9772-9B65CDA1281A}" dt="2022-10-16T19:37:08.482" v="3251" actId="14100"/>
          <ac:cxnSpMkLst>
            <pc:docMk/>
            <pc:sldMk cId="567787353" sldId="595"/>
            <ac:cxnSpMk id="47" creationId="{7D3A4D88-F351-52BD-59E0-32CC3D20CF14}"/>
          </ac:cxnSpMkLst>
        </pc:cxnChg>
        <pc:cxnChg chg="add mod">
          <ac:chgData name="Richard Anderson" userId="4654cc452026b74c" providerId="LiveId" clId="{83C5BF94-1B58-492B-9772-9B65CDA1281A}" dt="2022-10-16T19:37:13.522" v="3253" actId="14100"/>
          <ac:cxnSpMkLst>
            <pc:docMk/>
            <pc:sldMk cId="567787353" sldId="595"/>
            <ac:cxnSpMk id="48" creationId="{0D42F261-50EE-DCD2-68F8-4757F2FB72DE}"/>
          </ac:cxnSpMkLst>
        </pc:cxnChg>
        <pc:cxnChg chg="add mod">
          <ac:chgData name="Richard Anderson" userId="4654cc452026b74c" providerId="LiveId" clId="{83C5BF94-1B58-492B-9772-9B65CDA1281A}" dt="2022-10-16T19:37:22.337" v="3255" actId="14100"/>
          <ac:cxnSpMkLst>
            <pc:docMk/>
            <pc:sldMk cId="567787353" sldId="595"/>
            <ac:cxnSpMk id="49" creationId="{1C852848-0976-5431-E0DB-E0471296D705}"/>
          </ac:cxnSpMkLst>
        </pc:cxnChg>
        <pc:cxnChg chg="add mod">
          <ac:chgData name="Richard Anderson" userId="4654cc452026b74c" providerId="LiveId" clId="{83C5BF94-1B58-492B-9772-9B65CDA1281A}" dt="2022-10-16T19:37:26.843" v="3257" actId="14100"/>
          <ac:cxnSpMkLst>
            <pc:docMk/>
            <pc:sldMk cId="567787353" sldId="595"/>
            <ac:cxnSpMk id="50" creationId="{22B243EF-D4C0-3EA7-24D2-CF619C6C897A}"/>
          </ac:cxnSpMkLst>
        </pc:cxnChg>
        <pc:cxnChg chg="add mod">
          <ac:chgData name="Richard Anderson" userId="4654cc452026b74c" providerId="LiveId" clId="{83C5BF94-1B58-492B-9772-9B65CDA1281A}" dt="2022-10-16T19:39:46.061" v="3284" actId="14100"/>
          <ac:cxnSpMkLst>
            <pc:docMk/>
            <pc:sldMk cId="567787353" sldId="595"/>
            <ac:cxnSpMk id="51" creationId="{3B9BFD23-E9FD-10A2-2A41-A1AED1B16BDB}"/>
          </ac:cxnSpMkLst>
        </pc:cxnChg>
        <pc:cxnChg chg="add mod">
          <ac:chgData name="Richard Anderson" userId="4654cc452026b74c" providerId="LiveId" clId="{83C5BF94-1B58-492B-9772-9B65CDA1281A}" dt="2022-10-16T19:39:56.433" v="3287" actId="14100"/>
          <ac:cxnSpMkLst>
            <pc:docMk/>
            <pc:sldMk cId="567787353" sldId="595"/>
            <ac:cxnSpMk id="52" creationId="{678E49F2-3559-045E-3FC1-D105CF390938}"/>
          </ac:cxnSpMkLst>
        </pc:cxnChg>
        <pc:cxnChg chg="add mod">
          <ac:chgData name="Richard Anderson" userId="4654cc452026b74c" providerId="LiveId" clId="{83C5BF94-1B58-492B-9772-9B65CDA1281A}" dt="2022-10-16T19:40:07.345" v="3290" actId="14100"/>
          <ac:cxnSpMkLst>
            <pc:docMk/>
            <pc:sldMk cId="567787353" sldId="595"/>
            <ac:cxnSpMk id="53" creationId="{5DDF16D5-92B1-E0DD-3B5D-2FE97E5A6F03}"/>
          </ac:cxnSpMkLst>
        </pc:cxnChg>
        <pc:cxnChg chg="add mod">
          <ac:chgData name="Richard Anderson" userId="4654cc452026b74c" providerId="LiveId" clId="{83C5BF94-1B58-492B-9772-9B65CDA1281A}" dt="2022-10-16T19:40:54.433" v="3300" actId="14100"/>
          <ac:cxnSpMkLst>
            <pc:docMk/>
            <pc:sldMk cId="567787353" sldId="595"/>
            <ac:cxnSpMk id="54" creationId="{AF7BF512-CCD0-17DC-0A4B-0A354C32FF91}"/>
          </ac:cxnSpMkLst>
        </pc:cxnChg>
        <pc:cxnChg chg="add mod">
          <ac:chgData name="Richard Anderson" userId="4654cc452026b74c" providerId="LiveId" clId="{83C5BF94-1B58-492B-9772-9B65CDA1281A}" dt="2022-10-16T19:40:58.144" v="3301" actId="1076"/>
          <ac:cxnSpMkLst>
            <pc:docMk/>
            <pc:sldMk cId="567787353" sldId="595"/>
            <ac:cxnSpMk id="55" creationId="{C502B2FA-6E0B-40BF-4AC1-10CFA200F012}"/>
          </ac:cxnSpMkLst>
        </pc:cxnChg>
        <pc:cxnChg chg="add mod">
          <ac:chgData name="Richard Anderson" userId="4654cc452026b74c" providerId="LiveId" clId="{83C5BF94-1B58-492B-9772-9B65CDA1281A}" dt="2022-10-16T19:41:06.080" v="3302" actId="14100"/>
          <ac:cxnSpMkLst>
            <pc:docMk/>
            <pc:sldMk cId="567787353" sldId="595"/>
            <ac:cxnSpMk id="56" creationId="{071B0279-4D64-B69D-28BB-21A1910E9941}"/>
          </ac:cxnSpMkLst>
        </pc:cxnChg>
        <pc:cxnChg chg="add mod">
          <ac:chgData name="Richard Anderson" userId="4654cc452026b74c" providerId="LiveId" clId="{83C5BF94-1B58-492B-9772-9B65CDA1281A}" dt="2022-10-16T19:40:27.052" v="3293" actId="14100"/>
          <ac:cxnSpMkLst>
            <pc:docMk/>
            <pc:sldMk cId="567787353" sldId="595"/>
            <ac:cxnSpMk id="60" creationId="{B0AC0EC7-D56F-3C5D-9CA8-EA9DE41FEF62}"/>
          </ac:cxnSpMkLst>
        </pc:cxnChg>
        <pc:cxnChg chg="add mod">
          <ac:chgData name="Richard Anderson" userId="4654cc452026b74c" providerId="LiveId" clId="{83C5BF94-1B58-492B-9772-9B65CDA1281A}" dt="2022-10-16T19:40:31.433" v="3295" actId="14100"/>
          <ac:cxnSpMkLst>
            <pc:docMk/>
            <pc:sldMk cId="567787353" sldId="595"/>
            <ac:cxnSpMk id="61" creationId="{E37911CC-4CA5-B82A-6D07-69D725239FB5}"/>
          </ac:cxnSpMkLst>
        </pc:cxnChg>
        <pc:cxnChg chg="add mod">
          <ac:chgData name="Richard Anderson" userId="4654cc452026b74c" providerId="LiveId" clId="{83C5BF94-1B58-492B-9772-9B65CDA1281A}" dt="2022-10-16T19:39:12.062" v="3278" actId="14100"/>
          <ac:cxnSpMkLst>
            <pc:docMk/>
            <pc:sldMk cId="567787353" sldId="595"/>
            <ac:cxnSpMk id="62" creationId="{E970B787-5F4A-75D4-3C87-CF40E922085D}"/>
          </ac:cxnSpMkLst>
        </pc:cxnChg>
      </pc:sldChg>
      <pc:sldChg chg="modSp new mod">
        <pc:chgData name="Richard Anderson" userId="4654cc452026b74c" providerId="LiveId" clId="{83C5BF94-1B58-492B-9772-9B65CDA1281A}" dt="2022-10-17T04:29:34.303" v="4287" actId="20577"/>
        <pc:sldMkLst>
          <pc:docMk/>
          <pc:sldMk cId="3396830463" sldId="598"/>
        </pc:sldMkLst>
        <pc:spChg chg="mod">
          <ac:chgData name="Richard Anderson" userId="4654cc452026b74c" providerId="LiveId" clId="{83C5BF94-1B58-492B-9772-9B65CDA1281A}" dt="2022-10-17T04:23:10.812" v="3965" actId="20577"/>
          <ac:spMkLst>
            <pc:docMk/>
            <pc:sldMk cId="3396830463" sldId="598"/>
            <ac:spMk id="2" creationId="{FF25DD6C-7002-937B-1B06-83E9ED376397}"/>
          </ac:spMkLst>
        </pc:spChg>
        <pc:spChg chg="mod">
          <ac:chgData name="Richard Anderson" userId="4654cc452026b74c" providerId="LiveId" clId="{83C5BF94-1B58-492B-9772-9B65CDA1281A}" dt="2022-10-17T04:29:34.303" v="4287" actId="20577"/>
          <ac:spMkLst>
            <pc:docMk/>
            <pc:sldMk cId="3396830463" sldId="598"/>
            <ac:spMk id="3" creationId="{F532BB1F-F2E6-879C-CD03-5FE67FC8DD8C}"/>
          </ac:spMkLst>
        </pc:spChg>
      </pc:sldChg>
      <pc:sldChg chg="modSp new mod">
        <pc:chgData name="Richard Anderson" userId="4654cc452026b74c" providerId="LiveId" clId="{83C5BF94-1B58-492B-9772-9B65CDA1281A}" dt="2022-10-17T04:41:39.356" v="4503" actId="20577"/>
        <pc:sldMkLst>
          <pc:docMk/>
          <pc:sldMk cId="2828430231" sldId="599"/>
        </pc:sldMkLst>
        <pc:spChg chg="mod">
          <ac:chgData name="Richard Anderson" userId="4654cc452026b74c" providerId="LiveId" clId="{83C5BF94-1B58-492B-9772-9B65CDA1281A}" dt="2022-10-17T04:30:18.202" v="4316" actId="20577"/>
          <ac:spMkLst>
            <pc:docMk/>
            <pc:sldMk cId="2828430231" sldId="599"/>
            <ac:spMk id="2" creationId="{ACD1F9D6-CAEA-B6BC-AC3F-BE93FC9A83F8}"/>
          </ac:spMkLst>
        </pc:spChg>
        <pc:spChg chg="mod">
          <ac:chgData name="Richard Anderson" userId="4654cc452026b74c" providerId="LiveId" clId="{83C5BF94-1B58-492B-9772-9B65CDA1281A}" dt="2022-10-17T04:41:39.356" v="4503" actId="20577"/>
          <ac:spMkLst>
            <pc:docMk/>
            <pc:sldMk cId="2828430231" sldId="599"/>
            <ac:spMk id="3" creationId="{7513CDF2-6013-3379-DDDF-F46F26CD8565}"/>
          </ac:spMkLst>
        </pc:spChg>
      </pc:sldChg>
      <pc:sldChg chg="modSp new mod">
        <pc:chgData name="Richard Anderson" userId="4654cc452026b74c" providerId="LiveId" clId="{83C5BF94-1B58-492B-9772-9B65CDA1281A}" dt="2022-10-17T04:50:44.759" v="4850" actId="20577"/>
        <pc:sldMkLst>
          <pc:docMk/>
          <pc:sldMk cId="2785968860" sldId="600"/>
        </pc:sldMkLst>
        <pc:spChg chg="mod">
          <ac:chgData name="Richard Anderson" userId="4654cc452026b74c" providerId="LiveId" clId="{83C5BF94-1B58-492B-9772-9B65CDA1281A}" dt="2022-10-17T04:43:03.963" v="4525" actId="20577"/>
          <ac:spMkLst>
            <pc:docMk/>
            <pc:sldMk cId="2785968860" sldId="600"/>
            <ac:spMk id="2" creationId="{FA241347-4BAE-2300-7128-EDA994AB3436}"/>
          </ac:spMkLst>
        </pc:spChg>
        <pc:spChg chg="mod">
          <ac:chgData name="Richard Anderson" userId="4654cc452026b74c" providerId="LiveId" clId="{83C5BF94-1B58-492B-9772-9B65CDA1281A}" dt="2022-10-17T04:50:44.759" v="4850" actId="20577"/>
          <ac:spMkLst>
            <pc:docMk/>
            <pc:sldMk cId="2785968860" sldId="600"/>
            <ac:spMk id="3" creationId="{C0E55D2A-BD00-E131-B5E8-9A8341E65EAA}"/>
          </ac:spMkLst>
        </pc:spChg>
      </pc:sldChg>
      <pc:sldChg chg="modSp new mod">
        <pc:chgData name="Richard Anderson" userId="4654cc452026b74c" providerId="LiveId" clId="{83C5BF94-1B58-492B-9772-9B65CDA1281A}" dt="2022-10-17T05:04:15.163" v="5061" actId="20577"/>
        <pc:sldMkLst>
          <pc:docMk/>
          <pc:sldMk cId="1404551171" sldId="601"/>
        </pc:sldMkLst>
        <pc:spChg chg="mod">
          <ac:chgData name="Richard Anderson" userId="4654cc452026b74c" providerId="LiveId" clId="{83C5BF94-1B58-492B-9772-9B65CDA1281A}" dt="2022-10-17T04:55:54.867" v="4878" actId="20577"/>
          <ac:spMkLst>
            <pc:docMk/>
            <pc:sldMk cId="1404551171" sldId="601"/>
            <ac:spMk id="2" creationId="{7A7E0520-094A-E911-8A06-6D3576629A1F}"/>
          </ac:spMkLst>
        </pc:spChg>
        <pc:spChg chg="mod">
          <ac:chgData name="Richard Anderson" userId="4654cc452026b74c" providerId="LiveId" clId="{83C5BF94-1B58-492B-9772-9B65CDA1281A}" dt="2022-10-17T05:04:15.163" v="5061" actId="20577"/>
          <ac:spMkLst>
            <pc:docMk/>
            <pc:sldMk cId="1404551171" sldId="601"/>
            <ac:spMk id="3" creationId="{F8260075-E2E1-B6CD-3226-A6258DFBFF4E}"/>
          </ac:spMkLst>
        </pc:spChg>
      </pc:sld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10/23/2022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26CDFE-CC94-4EAE-AC31-D6A5AB166A89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33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67.xml"/><Relationship Id="rId7" Type="http://schemas.openxmlformats.org/officeDocument/2006/relationships/image" Target="../media/image1.wmf"/><Relationship Id="rId2" Type="http://schemas.openxmlformats.org/officeDocument/2006/relationships/tags" Target="../tags/tag6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Relationship Id="rId9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5" Type="http://schemas.openxmlformats.org/officeDocument/2006/relationships/tags" Target="../tags/tag10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slideLayout" Target="../slideLayouts/slideLayout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Fall 2022</a:t>
            </a:r>
          </a:p>
          <a:p>
            <a:r>
              <a:rPr lang="en-US" altLang="en-US"/>
              <a:t>Richard Anderson</a:t>
            </a:r>
          </a:p>
          <a:p>
            <a:r>
              <a:rPr lang="en-US" altLang="en-US"/>
              <a:t>Lecture 12: </a:t>
            </a:r>
            <a:r>
              <a:rPr lang="en-US"/>
              <a:t>Hashing 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E1CC0-C155-84F3-6B72-6A54146C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correct way to do hashing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4FD3B-2015-4DCC-3958-89EDD381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13B6-3CE8-DC25-EE6B-E974139E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03BE9-646F-CF40-48B9-128ED120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10E4C807-B9F5-86A4-8A1A-4ABFEB056EC0}"/>
              </a:ext>
            </a:extLst>
          </p:cNvPr>
          <p:cNvSpPr/>
          <p:nvPr/>
        </p:nvSpPr>
        <p:spPr>
          <a:xfrm>
            <a:off x="609600" y="1600200"/>
            <a:ext cx="35052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Key space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3113D1C-27B9-6F6B-CDC8-1059A3ECAA0F}"/>
              </a:ext>
            </a:extLst>
          </p:cNvPr>
          <p:cNvSpPr/>
          <p:nvPr/>
        </p:nvSpPr>
        <p:spPr>
          <a:xfrm>
            <a:off x="5410200" y="1752600"/>
            <a:ext cx="32766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[0,…,2</a:t>
            </a:r>
            <a:r>
              <a:rPr lang="en-US" sz="3200" baseline="30000"/>
              <a:t>32</a:t>
            </a:r>
            <a:r>
              <a:rPr lang="en-US" sz="3200"/>
              <a:t>-1]*</a:t>
            </a:r>
          </a:p>
        </p:txBody>
      </p:sp>
      <p:sp>
        <p:nvSpPr>
          <p:cNvPr id="9" name="Right Arrow 11">
            <a:extLst>
              <a:ext uri="{FF2B5EF4-FFF2-40B4-BE49-F238E27FC236}">
                <a16:creationId xmlns:a16="http://schemas.microsoft.com/office/drawing/2014/main" id="{814E99A2-4480-A470-2125-FADE136EA35D}"/>
              </a:ext>
            </a:extLst>
          </p:cNvPr>
          <p:cNvSpPr/>
          <p:nvPr/>
        </p:nvSpPr>
        <p:spPr>
          <a:xfrm>
            <a:off x="4343400" y="2536826"/>
            <a:ext cx="609600" cy="334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980D4789-5F30-6F9C-9CC6-B51784C70E30}"/>
              </a:ext>
            </a:extLst>
          </p:cNvPr>
          <p:cNvSpPr/>
          <p:nvPr/>
        </p:nvSpPr>
        <p:spPr>
          <a:xfrm>
            <a:off x="5715000" y="4753950"/>
            <a:ext cx="2362200" cy="1281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[0,…,2</a:t>
            </a:r>
            <a:r>
              <a:rPr lang="en-US" sz="2400" baseline="30000"/>
              <a:t>k</a:t>
            </a:r>
            <a:r>
              <a:rPr lang="en-US" sz="2400"/>
              <a:t>-1]</a:t>
            </a:r>
          </a:p>
        </p:txBody>
      </p:sp>
      <p:sp>
        <p:nvSpPr>
          <p:cNvPr id="11" name="Right Arrow 11">
            <a:extLst>
              <a:ext uri="{FF2B5EF4-FFF2-40B4-BE49-F238E27FC236}">
                <a16:creationId xmlns:a16="http://schemas.microsoft.com/office/drawing/2014/main" id="{E1B7313F-A31D-C3C4-EA16-98ABCD85F0DA}"/>
              </a:ext>
            </a:extLst>
          </p:cNvPr>
          <p:cNvSpPr/>
          <p:nvPr/>
        </p:nvSpPr>
        <p:spPr>
          <a:xfrm rot="5400000">
            <a:off x="6438900" y="3947319"/>
            <a:ext cx="609600" cy="334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692FB2-73DA-3349-1C6A-81649F5EF124}"/>
              </a:ext>
            </a:extLst>
          </p:cNvPr>
          <p:cNvSpPr txBox="1"/>
          <p:nvPr/>
        </p:nvSpPr>
        <p:spPr>
          <a:xfrm>
            <a:off x="7008294" y="3810000"/>
            <a:ext cx="122341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+mn-lt"/>
              </a:rPr>
              <a:t>mod 2</a:t>
            </a:r>
            <a:r>
              <a:rPr lang="en-US" sz="2800" baseline="3000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0942CA-C5C5-9FE0-8F33-1BB62CD0F7C3}"/>
              </a:ext>
            </a:extLst>
          </p:cNvPr>
          <p:cNvSpPr txBox="1"/>
          <p:nvPr/>
        </p:nvSpPr>
        <p:spPr>
          <a:xfrm>
            <a:off x="4195992" y="1840651"/>
            <a:ext cx="90441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+mn-lt"/>
              </a:rPr>
              <a:t>H(X)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1299A6-6239-A1F9-17CD-8C7743BC003A}"/>
              </a:ext>
            </a:extLst>
          </p:cNvPr>
          <p:cNvSpPr txBox="1"/>
          <p:nvPr/>
        </p:nvSpPr>
        <p:spPr>
          <a:xfrm>
            <a:off x="5917474" y="6407543"/>
            <a:ext cx="25908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+mn-lt"/>
              </a:rPr>
              <a:t>* Unsigned arithmetic</a:t>
            </a:r>
          </a:p>
        </p:txBody>
      </p:sp>
    </p:spTree>
    <p:extLst>
      <p:ext uri="{BB962C8B-B14F-4D97-AF65-F5344CB8AC3E}">
        <p14:creationId xmlns:p14="http://schemas.microsoft.com/office/powerpoint/2010/main" val="373590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4B3420F-4C89-5BDA-7848-6716B30F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a Hash Function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277293-D411-EB87-63AC-FD4EE04B7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Considerations</a:t>
            </a:r>
          </a:p>
          <a:p>
            <a:pPr lvl="1"/>
            <a:r>
              <a:rPr lang="en-US"/>
              <a:t>Efficiency</a:t>
            </a:r>
          </a:p>
          <a:p>
            <a:pPr lvl="1"/>
            <a:r>
              <a:rPr lang="en-US"/>
              <a:t>Depend on entire input</a:t>
            </a:r>
          </a:p>
          <a:p>
            <a:pPr lvl="1"/>
            <a:r>
              <a:rPr lang="en-US"/>
              <a:t>Spread out values</a:t>
            </a:r>
          </a:p>
          <a:p>
            <a:pPr lvl="1"/>
            <a:r>
              <a:rPr lang="en-US"/>
              <a:t>Uniform coverage of range</a:t>
            </a:r>
          </a:p>
          <a:p>
            <a:pPr lvl="1"/>
            <a:r>
              <a:rPr lang="en-US"/>
              <a:t>Avoid patterns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Non-</a:t>
            </a:r>
            <a:r>
              <a:rPr lang="en-US" err="1">
                <a:solidFill>
                  <a:srgbClr val="FF0000"/>
                </a:solidFill>
              </a:rPr>
              <a:t>invertable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520D2-D41D-0649-95BA-794A6303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C5544-595A-D513-8284-D8147026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94999-11B3-02CA-71F9-7143C414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8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618B-F65D-AA5C-B788-E9798486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79E0-AAFC-4D71-32F2-1061150B9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data structure use,  H(X) needs to be fast to compute</a:t>
            </a:r>
          </a:p>
          <a:p>
            <a:r>
              <a:rPr lang="en-US"/>
              <a:t>Hash tables are competing with balanced trees – need to beat the log N factor</a:t>
            </a:r>
          </a:p>
          <a:p>
            <a:r>
              <a:rPr lang="en-US"/>
              <a:t>Bit operations are fasters than arithmetic operations</a:t>
            </a:r>
          </a:p>
          <a:p>
            <a:pPr lvl="1"/>
            <a:r>
              <a:rPr lang="en-US"/>
              <a:t>Division is particularly slow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B0B23-7E18-38A5-5215-EF7CEAFF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E5BC2-C249-EB8C-255E-00589E93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41EB1-C4DF-7E4A-845D-4EE23D09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AEBB-BAB5-7A46-48EC-9AD6A953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choice: </a:t>
            </a:r>
            <a:r>
              <a:rPr lang="en-US" err="1"/>
              <a:t>aX+b</a:t>
            </a:r>
            <a:r>
              <a:rPr lang="en-US"/>
              <a:t> mod 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D7728-AEB3-13FE-053A-8B9C1D11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Sometimes,  mod 2</a:t>
            </a:r>
            <a:r>
              <a:rPr lang="en-US" baseline="30000"/>
              <a:t>32</a:t>
            </a:r>
            <a:r>
              <a:rPr lang="en-US"/>
              <a:t> instead</a:t>
            </a:r>
          </a:p>
          <a:p>
            <a:r>
              <a:rPr lang="en-US"/>
              <a:t>Constants can be random,  or various recommendations are available</a:t>
            </a:r>
          </a:p>
          <a:p>
            <a:r>
              <a:rPr lang="en-US"/>
              <a:t>Fibonacci hashing:  a=2654435769</a:t>
            </a:r>
          </a:p>
          <a:p>
            <a:r>
              <a:rPr lang="en-US"/>
              <a:t>Generalizations to finite fields</a:t>
            </a:r>
          </a:p>
          <a:p>
            <a:pPr lvl="1"/>
            <a:r>
              <a:rPr lang="en-US"/>
              <a:t>Number theory / Algebra</a:t>
            </a:r>
          </a:p>
          <a:p>
            <a:endParaRPr lang="en-US" baseline="30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98A2B-81DD-50AB-9634-F5B6A046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D52BD-6AAE-EF74-C44A-6E618F6F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CB7D2-DBCC-E541-2767-DA75AF8D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1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E14C0-04EB-6E11-A54C-67729C70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approaches – bit hacking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A5FF4-9CEE-0988-C276-87EF0E00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6F46D-83E9-2DA7-FDB7-04CEE5DA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1C8A7-9A50-EF0E-B5A3-B7B22911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47CE06-BE19-0033-A7B1-E034F77577E9}"/>
              </a:ext>
            </a:extLst>
          </p:cNvPr>
          <p:cNvSpPr txBox="1"/>
          <p:nvPr/>
        </p:nvSpPr>
        <p:spPr>
          <a:xfrm>
            <a:off x="912223" y="1676400"/>
            <a:ext cx="7543800" cy="461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sz="1800" b="1" err="1">
                <a:latin typeface="Courier New" panose="02070309020205020404" pitchFamily="49" charset="0"/>
                <a:cs typeface="Courier New" panose="02070309020205020404" pitchFamily="49" charset="0"/>
              </a:rPr>
              <a:t>ElfHash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(const unsigned char *s)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unsigned long   h = 0, high;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while (*s)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h = (h &lt;&lt; 4) + *s++;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if (high = h &amp; 0xF0000000)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h ^= high &gt;&gt; 24;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h &amp;= ~high;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return h;</a:t>
            </a:r>
          </a:p>
          <a:p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3214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2479-C75C-4BA5-D248-72F3D129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962C9-9B4E-67A3-BD8D-B4AF68F8D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7A5-B79B-57AF-EFA2-917E6846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A9AB-35AE-B775-6346-71E533AA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7639C-30AD-4A71-EE12-3DE877B5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8A024AD-EDBB-4027-FEF0-AA3CE3E756FB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685800" y="1524000"/>
            <a:ext cx="7696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K = s</a:t>
            </a:r>
            <a:r>
              <a:rPr lang="en-US" altLang="en-US" sz="2400" baseline="-25000" dirty="0">
                <a:latin typeface="Arial" charset="0"/>
                <a:cs typeface="Arial" charset="0"/>
              </a:rPr>
              <a:t>0</a:t>
            </a:r>
            <a:r>
              <a:rPr lang="en-US" altLang="en-US" sz="2400" dirty="0">
                <a:latin typeface="Arial" charset="0"/>
                <a:cs typeface="Arial" charset="0"/>
              </a:rPr>
              <a:t> s</a:t>
            </a:r>
            <a:r>
              <a:rPr lang="en-US" altLang="en-US" sz="2400" baseline="-25000" dirty="0">
                <a:latin typeface="Arial" charset="0"/>
                <a:cs typeface="Arial" charset="0"/>
              </a:rPr>
              <a:t>1</a:t>
            </a:r>
            <a:r>
              <a:rPr lang="en-US" altLang="en-US" sz="2400" dirty="0">
                <a:latin typeface="Arial" charset="0"/>
                <a:cs typeface="Arial" charset="0"/>
              </a:rPr>
              <a:t> s</a:t>
            </a:r>
            <a:r>
              <a:rPr lang="en-US" altLang="en-US" sz="2400" baseline="-25000" dirty="0">
                <a:latin typeface="Arial" charset="0"/>
                <a:cs typeface="Arial" charset="0"/>
              </a:rPr>
              <a:t>2</a:t>
            </a:r>
            <a:r>
              <a:rPr lang="en-US" altLang="en-US" sz="2400" dirty="0">
                <a:latin typeface="Arial" charset="0"/>
                <a:cs typeface="Arial" charset="0"/>
              </a:rPr>
              <a:t> … s </a:t>
            </a:r>
            <a:r>
              <a:rPr lang="en-US" altLang="en-US" sz="2400" baseline="-25000" dirty="0">
                <a:latin typeface="Arial" charset="0"/>
                <a:cs typeface="Arial" charset="0"/>
              </a:rPr>
              <a:t>m-1</a:t>
            </a:r>
            <a:r>
              <a:rPr lang="en-US" altLang="en-US" sz="2400" dirty="0">
                <a:latin typeface="Arial" charset="0"/>
                <a:cs typeface="Arial" charset="0"/>
              </a:rPr>
              <a:t> </a:t>
            </a:r>
            <a:r>
              <a:rPr lang="en-US" altLang="en-US" sz="2000" dirty="0">
                <a:latin typeface="Arial" charset="0"/>
                <a:cs typeface="Arial" charset="0"/>
              </a:rPr>
              <a:t>(where </a:t>
            </a:r>
            <a:r>
              <a:rPr lang="en-US" altLang="en-US" sz="2000" dirty="0" err="1">
                <a:latin typeface="Arial" charset="0"/>
                <a:cs typeface="Arial" charset="0"/>
              </a:rPr>
              <a:t>s</a:t>
            </a:r>
            <a:r>
              <a:rPr lang="en-US" altLang="en-US" sz="2000" baseline="-25000" dirty="0" err="1">
                <a:latin typeface="Arial" charset="0"/>
                <a:cs typeface="Arial" charset="0"/>
              </a:rPr>
              <a:t>i</a:t>
            </a:r>
            <a:r>
              <a:rPr lang="en-US" altLang="en-US" sz="2000" dirty="0">
                <a:latin typeface="Arial" charset="0"/>
                <a:cs typeface="Arial" charset="0"/>
              </a:rPr>
              <a:t> are chars:  </a:t>
            </a:r>
            <a:r>
              <a:rPr lang="en-US" altLang="en-US" sz="2000" dirty="0" err="1">
                <a:latin typeface="Arial" charset="0"/>
                <a:cs typeface="Arial" charset="0"/>
              </a:rPr>
              <a:t>s</a:t>
            </a:r>
            <a:r>
              <a:rPr lang="en-US" altLang="en-US" sz="2000" baseline="-25000" dirty="0" err="1">
                <a:latin typeface="Arial" charset="0"/>
                <a:cs typeface="Arial" charset="0"/>
              </a:rPr>
              <a:t>i</a:t>
            </a:r>
            <a:r>
              <a:rPr lang="en-US" altLang="en-US" sz="2000" dirty="0">
                <a:latin typeface="Arial" charset="0"/>
                <a:cs typeface="Arial" charset="0"/>
              </a:rPr>
              <a:t> </a:t>
            </a:r>
            <a:r>
              <a:rPr lang="en-US" altLang="en-US" sz="2000" dirty="0">
                <a:latin typeface="Arial" charset="0"/>
                <a:cs typeface="Arial" charset="0"/>
                <a:sym typeface="Symbol" pitchFamily="18" charset="2"/>
              </a:rPr>
              <a:t> [0, 127])</a:t>
            </a:r>
            <a:endParaRPr lang="en-US" altLang="en-US" sz="2000" baseline="-25000" dirty="0">
              <a:latin typeface="Arial" charset="0"/>
              <a:cs typeface="Arial" charset="0"/>
            </a:endParaRP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en-US" altLang="en-US" sz="2800" baseline="-25000" dirty="0">
              <a:latin typeface="Arial" charset="0"/>
              <a:cs typeface="Arial" charset="0"/>
            </a:endParaRP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</a:pPr>
            <a:r>
              <a:rPr lang="en-US" altLang="en-US" sz="2800" dirty="0">
                <a:latin typeface="Arial" charset="0"/>
                <a:cs typeface="Arial" charset="0"/>
              </a:rPr>
              <a:t>h(K) =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  s</a:t>
            </a:r>
            <a:r>
              <a:rPr lang="en-US" altLang="en-US" sz="2800" baseline="-25000" dirty="0" smtClean="0">
                <a:latin typeface="Arial" charset="0"/>
                <a:cs typeface="Arial" charset="0"/>
              </a:rPr>
              <a:t>0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dirty="0">
                <a:latin typeface="Arial" charset="0"/>
                <a:cs typeface="Arial" charset="0"/>
              </a:rPr>
              <a:t>mod TS</a:t>
            </a: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800" dirty="0">
                <a:latin typeface="Arial" charset="0"/>
                <a:cs typeface="Arial" charset="0"/>
              </a:rPr>
              <a:t>  </a:t>
            </a: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AutoNum type="arabicPeriod" startAt="2"/>
            </a:pPr>
            <a:r>
              <a:rPr lang="en-US" altLang="en-US" sz="2800" dirty="0">
                <a:latin typeface="Arial" charset="0"/>
                <a:cs typeface="Arial" charset="0"/>
              </a:rPr>
              <a:t>h(K) =                mod TS</a:t>
            </a: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AutoNum type="arabicPeriod" startAt="2"/>
            </a:pPr>
            <a:endParaRPr lang="en-US" altLang="en-US" sz="2800" dirty="0">
              <a:latin typeface="Arial" charset="0"/>
              <a:cs typeface="Arial" charset="0"/>
            </a:endParaRP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AutoNum type="arabicPeriod" startAt="3"/>
            </a:pPr>
            <a:r>
              <a:rPr lang="en-US" altLang="en-US" sz="2800" dirty="0">
                <a:latin typeface="Arial" charset="0"/>
                <a:cs typeface="Arial" charset="0"/>
              </a:rPr>
              <a:t>h(K) =                     mod TS</a:t>
            </a:r>
          </a:p>
          <a:p>
            <a:pPr marL="609600" indent="-609600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en-US" altLang="en-US" sz="2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136A84C6-D2E0-0393-6656-D87FFC6B1743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32829610"/>
              </p:ext>
            </p:extLst>
          </p:nvPr>
        </p:nvGraphicFramePr>
        <p:xfrm>
          <a:off x="2597331" y="3123406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6" imgW="482600" imgH="457200" progId="Equation.DSMT4">
                  <p:embed/>
                </p:oleObj>
              </mc:Choice>
              <mc:Fallback>
                <p:oleObj name="Equation" r:id="rId6" imgW="482600" imgH="45720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136A84C6-D2E0-0393-6656-D87FFC6B17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331" y="3123406"/>
                        <a:ext cx="1331913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E01C7992-6490-F0F9-3A1A-1C57851F86BB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72533725"/>
              </p:ext>
            </p:extLst>
          </p:nvPr>
        </p:nvGraphicFramePr>
        <p:xfrm>
          <a:off x="2597331" y="4221955"/>
          <a:ext cx="16938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8" imgW="838200" imgH="457200" progId="Equation.DSMT4">
                  <p:embed/>
                </p:oleObj>
              </mc:Choice>
              <mc:Fallback>
                <p:oleObj name="Equation" r:id="rId8" imgW="838200" imgH="457200" progId="Equation.DSMT4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E01C7992-6490-F0F9-3A1A-1C57851F86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331" y="4221955"/>
                        <a:ext cx="16938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4021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2103-FD44-B2E3-629E-797E5D74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of a bad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B668-3BA8-5EE8-A883-B57C3653E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 = [0..2</a:t>
            </a:r>
            <a:r>
              <a:rPr lang="en-US" baseline="30000"/>
              <a:t>K</a:t>
            </a:r>
            <a:r>
              <a:rPr lang="en-US"/>
              <a:t>-1]</a:t>
            </a:r>
          </a:p>
          <a:p>
            <a:r>
              <a:rPr lang="en-US"/>
              <a:t>G : [0..127] -&gt; D    (Hashing characters)</a:t>
            </a:r>
          </a:p>
          <a:p>
            <a:r>
              <a:rPr lang="en-US"/>
              <a:t>H(s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…</a:t>
            </a:r>
            <a:r>
              <a:rPr lang="en-US" err="1"/>
              <a:t>s</a:t>
            </a:r>
            <a:r>
              <a:rPr lang="en-US" baseline="-25000" err="1"/>
              <a:t>j</a:t>
            </a:r>
            <a:r>
              <a:rPr lang="en-US"/>
              <a:t>) = </a:t>
            </a:r>
            <a:r>
              <a:rPr lang="en-US" sz="5400" err="1"/>
              <a:t>Σ</a:t>
            </a:r>
            <a:r>
              <a:rPr lang="en-US" baseline="-25000" err="1"/>
              <a:t>i</a:t>
            </a:r>
            <a:r>
              <a:rPr lang="en-US"/>
              <a:t> G(</a:t>
            </a:r>
            <a:r>
              <a:rPr lang="en-US" err="1"/>
              <a:t>s</a:t>
            </a:r>
            <a:r>
              <a:rPr lang="en-US" baseline="-25000" err="1"/>
              <a:t>i</a:t>
            </a:r>
            <a:r>
              <a:rPr lang="en-US"/>
              <a:t>) 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Build an anagram dictionary using 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105D4-F272-0BAC-B0BB-957717AB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D8753-442D-1EB8-7764-14F59587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ACF55-5E14-107B-030B-031ADCAAD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29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1A96-A30E-07A6-C2B4-4F9FAA60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Multiword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DA403-63A7-42EF-F580-39679775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Hashing  W = w</a:t>
            </a:r>
            <a:r>
              <a:rPr lang="en-US" baseline="-25000"/>
              <a:t>1</a:t>
            </a:r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…</a:t>
            </a:r>
            <a:r>
              <a:rPr lang="en-US" err="1"/>
              <a:t>w</a:t>
            </a:r>
            <a:r>
              <a:rPr lang="en-US" baseline="-25000" err="1"/>
              <a:t>j</a:t>
            </a:r>
            <a:endParaRPr lang="en-US" baseline="-25000"/>
          </a:p>
          <a:p>
            <a:r>
              <a:rPr lang="en-US"/>
              <a:t>Hash each </a:t>
            </a:r>
            <a:r>
              <a:rPr lang="en-US" err="1"/>
              <a:t>w</a:t>
            </a:r>
            <a:r>
              <a:rPr lang="en-US" baseline="-25000" err="1"/>
              <a:t>i</a:t>
            </a:r>
            <a:r>
              <a:rPr lang="en-US"/>
              <a:t> into a result</a:t>
            </a:r>
          </a:p>
          <a:p>
            <a:pPr lvl="1"/>
            <a:r>
              <a:rPr lang="en-US"/>
              <a:t>Do in a way that order matters</a:t>
            </a:r>
          </a:p>
          <a:p>
            <a:r>
              <a:rPr lang="en-US"/>
              <a:t>D = [0..2</a:t>
            </a:r>
            <a:r>
              <a:rPr lang="en-US" baseline="30000"/>
              <a:t>K</a:t>
            </a:r>
            <a:r>
              <a:rPr lang="en-US"/>
              <a:t>-1]</a:t>
            </a:r>
          </a:p>
          <a:p>
            <a:r>
              <a:rPr lang="en-US"/>
              <a:t>G : [0.. 2</a:t>
            </a:r>
            <a:r>
              <a:rPr lang="en-US" baseline="30000"/>
              <a:t>K</a:t>
            </a:r>
            <a:r>
              <a:rPr lang="en-US"/>
              <a:t>-1] -&gt; D    (Hashing characters)</a:t>
            </a:r>
          </a:p>
          <a:p>
            <a:r>
              <a:rPr lang="en-US"/>
              <a:t>H(w</a:t>
            </a:r>
            <a:r>
              <a:rPr lang="en-US" baseline="-25000"/>
              <a:t>1</a:t>
            </a:r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…</a:t>
            </a:r>
            <a:r>
              <a:rPr lang="en-US" err="1"/>
              <a:t>w</a:t>
            </a:r>
            <a:r>
              <a:rPr lang="en-US" baseline="-25000" err="1"/>
              <a:t>j</a:t>
            </a:r>
            <a:r>
              <a:rPr lang="en-US"/>
              <a:t>) = </a:t>
            </a:r>
            <a:r>
              <a:rPr lang="en-US" sz="5400" err="1"/>
              <a:t>Σ</a:t>
            </a:r>
            <a:r>
              <a:rPr lang="en-US" baseline="-25000" err="1"/>
              <a:t>i</a:t>
            </a:r>
            <a:r>
              <a:rPr lang="en-US"/>
              <a:t> G(</a:t>
            </a:r>
            <a:r>
              <a:rPr lang="en-US" err="1"/>
              <a:t>w</a:t>
            </a:r>
            <a:r>
              <a:rPr lang="en-US" baseline="-25000" err="1"/>
              <a:t>i</a:t>
            </a:r>
            <a:r>
              <a:rPr lang="en-US"/>
              <a:t> + f(i))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5748A-3944-7310-E0A5-65CDF71E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3C35-7F31-37A2-8BFA-6D999AC0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0E31F-DF6C-4F7B-2218-A1AA1EBA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140D3-FBC4-0906-627C-18C69EBC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Hash Function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8541D-D7C4-E732-6F9C-AB3FFBCB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0746D-D3AB-BE8D-D56B-80FFB0AE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92A45-F810-5737-7CAA-12500784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1A99AC-20ED-1439-A07E-8385419DEC74}"/>
              </a:ext>
            </a:extLst>
          </p:cNvPr>
          <p:cNvSpPr txBox="1"/>
          <p:nvPr/>
        </p:nvSpPr>
        <p:spPr>
          <a:xfrm>
            <a:off x="457200" y="1752600"/>
            <a:ext cx="8153400" cy="461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jenkinsOneAtATimeHash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(String key, 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keyLength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) {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hash = 0;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for (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i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 = 0; 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i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 &lt; 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key_len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; 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i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++) {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	hash += key[</a:t>
            </a:r>
            <a:r>
              <a:rPr lang="en-US" alt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i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];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	hash += (hash &lt;&lt; 10);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	hash ^= (hash &gt;&gt; 6);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}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hash += (hash &lt;&lt; 3);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hash ^= (hash &gt;&gt; 11);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hash += (hash &lt;&lt; 15);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	return hash; 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Arial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269205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6CFF88-1108-5AE6-08CC-74E7978E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would Java do?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9020F4-CC3E-6557-2C04-D6EE95410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From the source code for Hash Map</a:t>
            </a:r>
          </a:p>
          <a:p>
            <a:r>
              <a:rPr lang="en-US"/>
              <a:t>Chained hash table</a:t>
            </a:r>
          </a:p>
          <a:p>
            <a:r>
              <a:rPr lang="en-US"/>
              <a:t>Initial size is 64</a:t>
            </a:r>
          </a:p>
          <a:p>
            <a:r>
              <a:rPr lang="en-US"/>
              <a:t>Double hash table size when λ = ¾</a:t>
            </a:r>
          </a:p>
          <a:p>
            <a:r>
              <a:rPr lang="en-US"/>
              <a:t>Hash buckets implemented at Lists – but are converted to balanced trees at size 8</a:t>
            </a:r>
          </a:p>
          <a:p>
            <a:pPr lvl="1"/>
            <a:r>
              <a:rPr lang="en-US"/>
              <a:t>Guard against bad data (so O(log n))</a:t>
            </a:r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CEA8A-93D7-E3F4-222E-1C5F98B5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4F1AC-4D52-D229-05A0-05B91EE7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4F1F9-ECBB-FFFD-2B09-805EA491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Midterm – Nov 4,  in class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Coverage: stuff in class, up to the midterm</a:t>
            </a:r>
          </a:p>
          <a:p>
            <a:pPr lvl="2"/>
            <a:r>
              <a:rPr lang="en-US" altLang="en-US" dirty="0" smtClean="0">
                <a:latin typeface="Arial" charset="0"/>
                <a:cs typeface="Arial" charset="0"/>
              </a:rPr>
              <a:t>Details of topics will be posted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Practice midterms</a:t>
            </a:r>
          </a:p>
          <a:p>
            <a:pPr lvl="2"/>
            <a:r>
              <a:rPr lang="en-US" altLang="en-US" dirty="0" smtClean="0">
                <a:latin typeface="Arial" charset="0"/>
                <a:cs typeface="Arial" charset="0"/>
              </a:rPr>
              <a:t>Posted.   Different instructors have different styles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Review session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5887-CFF0-9289-9223-E61A7D5D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Messing with a 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6B995-9CCA-893E-11C2-CC22DA330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a large number of keys that hash to same value</a:t>
            </a:r>
          </a:p>
          <a:p>
            <a:r>
              <a:rPr lang="en-US" dirty="0"/>
              <a:t>For a hash function H,  find x,  such that H(x) = z</a:t>
            </a:r>
          </a:p>
          <a:p>
            <a:r>
              <a:rPr lang="en-US" dirty="0"/>
              <a:t>H(x) = (ax + b) mod p</a:t>
            </a:r>
          </a:p>
          <a:p>
            <a:pPr marL="457200" lvl="1" indent="0">
              <a:buNone/>
            </a:pPr>
            <a:r>
              <a:rPr lang="en-US" dirty="0"/>
              <a:t>z ≡ ax + b  (mod p)  =&gt;  a</a:t>
            </a:r>
            <a:r>
              <a:rPr lang="en-US" baseline="30000" dirty="0"/>
              <a:t>-1</a:t>
            </a:r>
            <a:r>
              <a:rPr lang="en-US" dirty="0"/>
              <a:t>z - b ≡ x (mod p)</a:t>
            </a:r>
          </a:p>
          <a:p>
            <a:pPr lvl="1"/>
            <a:endParaRPr lang="en-US" dirty="0"/>
          </a:p>
          <a:p>
            <a:r>
              <a:rPr lang="en-US" dirty="0"/>
              <a:t>If we are hashing  with to H(x) mod 2</a:t>
            </a:r>
            <a:r>
              <a:rPr lang="en-US" baseline="30000" dirty="0"/>
              <a:t>k</a:t>
            </a:r>
            <a:r>
              <a:rPr lang="en-US" dirty="0"/>
              <a:t>,  we find values where </a:t>
            </a:r>
          </a:p>
          <a:p>
            <a:pPr marL="457200" lvl="1" indent="0">
              <a:buNone/>
            </a:pPr>
            <a:r>
              <a:rPr lang="en-US" dirty="0"/>
              <a:t>H(x) = 0, 2</a:t>
            </a:r>
            <a:r>
              <a:rPr lang="en-US" baseline="30000" dirty="0"/>
              <a:t>k</a:t>
            </a:r>
            <a:r>
              <a:rPr lang="en-US" dirty="0"/>
              <a:t>, 2*2</a:t>
            </a:r>
            <a:r>
              <a:rPr lang="en-US" baseline="30000" dirty="0"/>
              <a:t>k</a:t>
            </a:r>
            <a:r>
              <a:rPr lang="en-US" dirty="0"/>
              <a:t>, 3*2</a:t>
            </a:r>
            <a:r>
              <a:rPr lang="en-US" baseline="30000" dirty="0"/>
              <a:t>k</a:t>
            </a:r>
            <a:r>
              <a:rPr lang="en-US" dirty="0"/>
              <a:t>, . . 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011BD-9C09-A4C2-E9C1-53DEBE8B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AF02D-5674-F65B-3E75-F5C8E5BB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BE9C2-FA38-2FF2-085D-2BD97CC7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1343-9B0E-E581-1652-BA349B92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Cryptographic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D774-749E-6944-F97B-F53AC50CF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functions that are hard to invert,  e.g.,  given z, it is hard to find an x, such that h(x) = z</a:t>
            </a:r>
          </a:p>
          <a:p>
            <a:pPr lvl="1"/>
            <a:r>
              <a:rPr lang="en-US" dirty="0"/>
              <a:t>Examples, MD5, SHA-1, SHA-2, SHA-3, . . .</a:t>
            </a:r>
          </a:p>
          <a:p>
            <a:r>
              <a:rPr lang="en-US" dirty="0"/>
              <a:t>Cryptographic Hash Functions are expensive to compute, so NOT appropriate for data structures </a:t>
            </a:r>
          </a:p>
          <a:p>
            <a:r>
              <a:rPr lang="en-US" dirty="0"/>
              <a:t>Standard use case,  </a:t>
            </a:r>
            <a:r>
              <a:rPr lang="en-US" dirty="0" smtClean="0"/>
              <a:t>store </a:t>
            </a:r>
            <a:r>
              <a:rPr lang="en-US" dirty="0"/>
              <a:t>a file of passwords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D09C8-E756-C290-A04A-76FB252B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B7669-8BB6-32E6-953B-F516A9BE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3FC10-C8B6-AF55-C442-B8A7D619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82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Worst case,  everything goes in one bucket</a:t>
            </a:r>
          </a:p>
          <a:p>
            <a:r>
              <a:rPr lang="en-US" dirty="0" smtClean="0"/>
              <a:t>Load factor </a:t>
            </a:r>
            <a:r>
              <a:rPr lang="en-US" dirty="0" smtClean="0">
                <a:sym typeface="Symbol" panose="05050102010706020507" pitchFamily="18" charset="2"/>
              </a:rPr>
              <a:t>,  expected number of items per bucket is </a:t>
            </a:r>
          </a:p>
          <a:p>
            <a:r>
              <a:rPr lang="en-US" dirty="0" smtClean="0">
                <a:sym typeface="Symbol" panose="05050102010706020507" pitchFamily="18" charset="2"/>
              </a:rPr>
              <a:t>Analysis,  hashing N items into a table of size N,  assume the hashing is random and independent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(H(X) = Y) = 1/N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What is the probability that a particular bucket has j items?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89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math: Balls in 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that a bin is empty is (1 – 1/n)</a:t>
            </a:r>
            <a:r>
              <a:rPr lang="en-US" baseline="30000" dirty="0" smtClean="0"/>
              <a:t>n</a:t>
            </a:r>
          </a:p>
          <a:p>
            <a:r>
              <a:rPr lang="en-US" dirty="0" smtClean="0"/>
              <a:t>Probability that a bin has on element is almost (1</a:t>
            </a:r>
            <a:r>
              <a:rPr lang="en-US" dirty="0"/>
              <a:t>– 1/n)</a:t>
            </a:r>
            <a:r>
              <a:rPr lang="en-US" baseline="30000" dirty="0"/>
              <a:t>n</a:t>
            </a:r>
          </a:p>
          <a:p>
            <a:r>
              <a:rPr lang="en-US" dirty="0" smtClean="0"/>
              <a:t>Approximated by a </a:t>
            </a:r>
            <a:r>
              <a:rPr lang="en-US" dirty="0" err="1" smtClean="0"/>
              <a:t>poisson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Expected length of the longest chain </a:t>
            </a:r>
            <a:r>
              <a:rPr lang="en-US" smtClean="0"/>
              <a:t>is        O(log </a:t>
            </a:r>
            <a:r>
              <a:rPr lang="en-US" dirty="0" smtClean="0"/>
              <a:t>n / </a:t>
            </a:r>
            <a:r>
              <a:rPr lang="en-US" dirty="0" err="1" smtClean="0"/>
              <a:t>loglog</a:t>
            </a:r>
            <a:r>
              <a:rPr lang="en-US" dirty="0" smtClean="0"/>
              <a:t> 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B0C1-A959-AB43-7D8A-7543D386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1F2E-8DD4-CF7C-D526-27DB3246A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Hashing</a:t>
            </a:r>
          </a:p>
          <a:p>
            <a:pPr lvl="1"/>
            <a:r>
              <a:rPr lang="en-US"/>
              <a:t>Arrays for dictionary</a:t>
            </a:r>
          </a:p>
          <a:p>
            <a:pPr lvl="1"/>
            <a:r>
              <a:rPr lang="en-US"/>
              <a:t>Key space to array space</a:t>
            </a:r>
          </a:p>
          <a:p>
            <a:pPr lvl="1"/>
            <a:r>
              <a:rPr lang="en-US"/>
              <a:t>Dealing with collisions</a:t>
            </a:r>
          </a:p>
          <a:p>
            <a:pPr lvl="1"/>
            <a:r>
              <a:rPr lang="en-US"/>
              <a:t>Hash functions</a:t>
            </a:r>
          </a:p>
          <a:p>
            <a:pPr lvl="1"/>
            <a:r>
              <a:rPr lang="en-US"/>
              <a:t>Resizing and Load Factors</a:t>
            </a:r>
          </a:p>
          <a:p>
            <a:pPr lvl="1"/>
            <a:r>
              <a:rPr lang="en-US"/>
              <a:t>Expected performance</a:t>
            </a:r>
          </a:p>
          <a:p>
            <a:pPr lvl="1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08B1B-0348-A350-AF6C-52380379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FEF89-D73F-983E-F79A-19C44965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3374-6B81-54E1-5131-103A1C31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Dictionary ADT</a:t>
            </a:r>
          </a:p>
          <a:p>
            <a:pPr lvl="1"/>
            <a:r>
              <a:rPr lang="en-US"/>
              <a:t>Access by key</a:t>
            </a:r>
          </a:p>
          <a:p>
            <a:r>
              <a:rPr lang="en-US"/>
              <a:t>Arrays</a:t>
            </a:r>
          </a:p>
          <a:p>
            <a:pPr lvl="1"/>
            <a:r>
              <a:rPr lang="en-US"/>
              <a:t>Key is an index</a:t>
            </a:r>
          </a:p>
          <a:p>
            <a:pPr lvl="1"/>
            <a:r>
              <a:rPr lang="en-US"/>
              <a:t>O(1) Access</a:t>
            </a:r>
          </a:p>
          <a:p>
            <a:pPr lvl="1"/>
            <a:r>
              <a:rPr lang="en-US"/>
              <a:t>What if key space is large</a:t>
            </a:r>
          </a:p>
          <a:p>
            <a:r>
              <a:rPr lang="en-US"/>
              <a:t>Hashing</a:t>
            </a:r>
          </a:p>
          <a:p>
            <a:pPr lvl="1"/>
            <a:r>
              <a:rPr lang="en-US"/>
              <a:t>Key space mappings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8BF849-EA77-272D-62D8-8480C5263B72}"/>
              </a:ext>
            </a:extLst>
          </p:cNvPr>
          <p:cNvGrpSpPr/>
          <p:nvPr/>
        </p:nvGrpSpPr>
        <p:grpSpPr>
          <a:xfrm>
            <a:off x="4343400" y="1647825"/>
            <a:ext cx="4419600" cy="1220787"/>
            <a:chOff x="609600" y="3125787"/>
            <a:chExt cx="8077200" cy="2209800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4ACDCB60-73CC-94B0-B30A-27EE5C3BD6EB}"/>
                </a:ext>
              </a:extLst>
            </p:cNvPr>
            <p:cNvSpPr/>
            <p:nvPr/>
          </p:nvSpPr>
          <p:spPr>
            <a:xfrm>
              <a:off x="609600" y="3125787"/>
              <a:ext cx="3505200" cy="22098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/>
                <a:t>Key space</a:t>
              </a:r>
            </a:p>
          </p:txBody>
        </p:sp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F9CE7F3D-DFFA-3C56-76EE-C0ABCB419753}"/>
                </a:ext>
              </a:extLst>
            </p:cNvPr>
            <p:cNvSpPr/>
            <p:nvPr/>
          </p:nvSpPr>
          <p:spPr>
            <a:xfrm>
              <a:off x="5181600" y="3125787"/>
              <a:ext cx="3505200" cy="22098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/>
                <a:t>Index space</a:t>
              </a:r>
            </a:p>
          </p:txBody>
        </p:sp>
        <p:sp>
          <p:nvSpPr>
            <p:cNvPr id="9" name="Right Arrow 11">
              <a:extLst>
                <a:ext uri="{FF2B5EF4-FFF2-40B4-BE49-F238E27FC236}">
                  <a16:creationId xmlns:a16="http://schemas.microsoft.com/office/drawing/2014/main" id="{CC475C1B-E778-0F7F-9F65-FF6AF558FDF8}"/>
                </a:ext>
              </a:extLst>
            </p:cNvPr>
            <p:cNvSpPr/>
            <p:nvPr/>
          </p:nvSpPr>
          <p:spPr>
            <a:xfrm>
              <a:off x="4343400" y="4062413"/>
              <a:ext cx="609600" cy="3349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490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8288-60F1-5F36-B09A-D1958971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D18A-72F5-F781-EB52-3E6C44275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Separate Chaining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Open Addressing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Load factor:  λ = N/</a:t>
            </a:r>
            <a:r>
              <a:rPr lang="en-US" err="1"/>
              <a:t>Tablesize</a:t>
            </a:r>
            <a:endParaRPr lang="en-US"/>
          </a:p>
          <a:p>
            <a:r>
              <a:rPr lang="en-US"/>
              <a:t>Rehashing:  double the size of the 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73E2D-AC71-5254-4646-5202F783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70E16-1CB1-6C02-6EFA-2828A0E2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55638-3CF8-9014-1503-5A53338E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4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01C0A-09C8-E71F-B1CA-F953A1E6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Addressing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A2CDE-7313-36B9-7F94-ED1FC188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Does not need extra pointers</a:t>
            </a:r>
          </a:p>
          <a:p>
            <a:r>
              <a:rPr lang="en-US"/>
              <a:t>Probe sequence</a:t>
            </a:r>
          </a:p>
          <a:p>
            <a:pPr lvl="1"/>
            <a:r>
              <a:rPr lang="en-US"/>
              <a:t>Order of finding open space for a key</a:t>
            </a:r>
          </a:p>
          <a:p>
            <a:pPr lvl="2"/>
            <a:r>
              <a:rPr lang="en-US"/>
              <a:t>Linear Probing</a:t>
            </a:r>
          </a:p>
          <a:p>
            <a:pPr lvl="2"/>
            <a:r>
              <a:rPr lang="en-US"/>
              <a:t>Quadratic Probing</a:t>
            </a:r>
          </a:p>
          <a:p>
            <a:pPr lvl="2"/>
            <a:r>
              <a:rPr lang="en-US"/>
              <a:t>Double Hashing</a:t>
            </a:r>
          </a:p>
          <a:p>
            <a:r>
              <a:rPr lang="en-US"/>
              <a:t>Drawbacks</a:t>
            </a:r>
          </a:p>
          <a:p>
            <a:pPr lvl="1"/>
            <a:r>
              <a:rPr lang="en-US"/>
              <a:t>Clustering harms run time</a:t>
            </a:r>
          </a:p>
          <a:p>
            <a:pPr lvl="1"/>
            <a:r>
              <a:rPr lang="en-US"/>
              <a:t>Deletes are annoying</a:t>
            </a:r>
          </a:p>
          <a:p>
            <a:pPr lvl="1"/>
            <a:r>
              <a:rPr lang="en-US"/>
              <a:t>Fails when </a:t>
            </a:r>
            <a:r>
              <a:rPr lang="el-GR"/>
              <a:t>λ</a:t>
            </a:r>
            <a:r>
              <a:rPr lang="en-US"/>
              <a:t> &gt; 1</a:t>
            </a:r>
          </a:p>
          <a:p>
            <a:pPr lvl="1"/>
            <a:r>
              <a:rPr lang="en-US"/>
              <a:t>Can fail when </a:t>
            </a:r>
            <a:r>
              <a:rPr lang="el-GR"/>
              <a:t>λ</a:t>
            </a:r>
            <a:r>
              <a:rPr lang="en-US"/>
              <a:t> &gt; ½ for quadratic probing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9F4E-FE3A-EFE7-58A7-D0295440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E5F89-392D-8E86-2008-F068175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9AF74-5A31-EC89-2FC8-9E9085F3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C993-6097-7786-1BCE-6898B154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23AD-32BD-1087-370E-E35C7AECB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Average bucket size is </a:t>
            </a:r>
            <a:r>
              <a:rPr lang="el-GR"/>
              <a:t>λ</a:t>
            </a:r>
            <a:endParaRPr lang="en-US"/>
          </a:p>
          <a:p>
            <a:r>
              <a:rPr lang="en-US"/>
              <a:t>O(1) run time if λ ≤ 1</a:t>
            </a:r>
          </a:p>
          <a:p>
            <a:pPr lvl="1"/>
            <a:r>
              <a:rPr lang="en-US"/>
              <a:t>Sort of:  worst case is really O(N)</a:t>
            </a:r>
          </a:p>
          <a:p>
            <a:r>
              <a:rPr lang="en-US"/>
              <a:t>Controlling load factor</a:t>
            </a:r>
          </a:p>
          <a:p>
            <a:pPr lvl="1"/>
            <a:r>
              <a:rPr lang="en-US"/>
              <a:t>If N is known in advance,  allocate a hash table of size N</a:t>
            </a:r>
          </a:p>
          <a:p>
            <a:pPr lvl="1"/>
            <a:r>
              <a:rPr lang="en-US"/>
              <a:t>If inserts are dynamic,  double table size when λ=1 </a:t>
            </a:r>
          </a:p>
          <a:p>
            <a:pPr lvl="1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4E788-3615-A591-FDB2-BD675EFF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B7FC9-C15F-58F8-C128-6E4ED31CD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4483A-DBDD-CD37-3049-00E1271D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7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67C8-8059-09AC-708D-3220325E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98506-BB0A-2F19-CE05-61A212B8E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Cost of rehashing is number of elements in the hash table</a:t>
            </a:r>
          </a:p>
          <a:p>
            <a:r>
              <a:rPr lang="en-US"/>
              <a:t>Parameters chosen so rehashing work is about the same as hashing 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256B7-8958-4A94-E8BD-64C89272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3E5B7-B0F5-2400-6C3E-D185C6D8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CDEF-DD02-A342-99BC-F01C9876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B792EE-3E8E-6B5F-4CA3-F93E26AD5BED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1AC68C-B948-184C-EE3A-2EADA9D0A19C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D2BD4B-39B9-5B4C-132E-70AF689EAD1E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C7B39561-DD72-F747-EE30-E128D9733CEC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9214785-82B2-4583-0DED-336AEB0D560C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A91FA5DC-6D34-113B-2142-7E007B2ED63B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695E32D5-6B31-A7A5-F760-9030766BCD63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5A469670-2695-2EFC-917A-73C80505A796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170CCC7-AFFE-F4B0-20CD-34B0EA455527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C2EE42E0-FFE8-9A25-6BD0-37E11354E621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862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57507A38-6646-D07D-DC37-554E3CE1A837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72105B0E-DD99-6AAD-5DE6-CB2E45D6BB75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6E9AEA1B-4C34-FA9E-8D1E-BB6442909783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B750AA3A-EB10-2367-1B99-0894FFEED6AA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054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5C350479-6911-F289-281F-CB7A57D20937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102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AD0D55B3-62AF-4DD3-E7A2-992C84101DAC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AACEBE68-48C9-786A-029E-AD64E44BDD6A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198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532754FA-F209-F509-16E5-EEC9D21C9700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246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35270623-E5A2-E819-5CC4-FBC2CBEE7F27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294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8AC1F232-E7EA-2342-7354-4DFCC1ABF037}"/>
              </a:ext>
            </a:extLst>
          </p:cNvPr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342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DB770F97-4D75-D660-BEF8-F19A179E90ED}"/>
              </a:ext>
            </a:extLst>
          </p:cNvPr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CD116CB-85C9-D2BE-17E0-F9375105D2F0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438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02CF904F-5F68-59A8-D2EE-7C1D8E44F123}"/>
              </a:ext>
            </a:extLst>
          </p:cNvPr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8486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32D6BDE2-C425-32DE-08D6-0DD44A6C6AD4}"/>
              </a:ext>
            </a:extLst>
          </p:cNvPr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153400" y="61563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8228D879-8C8E-E38E-6C70-E51F33247D2C}"/>
              </a:ext>
            </a:extLst>
          </p:cNvPr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050925" y="6292850"/>
            <a:ext cx="749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latin typeface="Arial" charset="0"/>
              </a:rPr>
              <a:t> 1    2   3    4   5    6   7    8  9   10  11 12 13 14  15  16 17 18  19 20  21 23 24  25</a:t>
            </a:r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B832BDC2-66B6-4F0B-2B3C-30C2FDAD79BF}"/>
              </a:ext>
            </a:extLst>
          </p:cNvPr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6003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29A93857-9146-D072-5559-677CB6D66091}"/>
              </a:ext>
            </a:extLst>
          </p:cNvPr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5851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Rectangle 31">
            <a:extLst>
              <a:ext uri="{FF2B5EF4-FFF2-40B4-BE49-F238E27FC236}">
                <a16:creationId xmlns:a16="http://schemas.microsoft.com/office/drawing/2014/main" id="{668D104B-AFF0-74A5-F192-54DBD300EAB2}"/>
              </a:ext>
            </a:extLst>
          </p:cNvPr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003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1F9402B-EB41-DB16-9700-243326BA3A50}"/>
              </a:ext>
            </a:extLst>
          </p:cNvPr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5851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65B2B1C0-336E-64AF-DE8D-ED86955918E1}"/>
              </a:ext>
            </a:extLst>
          </p:cNvPr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62200" y="56991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Rectangle 34">
            <a:extLst>
              <a:ext uri="{FF2B5EF4-FFF2-40B4-BE49-F238E27FC236}">
                <a16:creationId xmlns:a16="http://schemas.microsoft.com/office/drawing/2014/main" id="{2054277C-FF3E-05E9-9307-06F66448F63E}"/>
              </a:ext>
            </a:extLst>
          </p:cNvPr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362200" y="55467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7F8E71A0-929A-E0AC-052A-2C130A7D3C18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581400" y="6003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6">
            <a:extLst>
              <a:ext uri="{FF2B5EF4-FFF2-40B4-BE49-F238E27FC236}">
                <a16:creationId xmlns:a16="http://schemas.microsoft.com/office/drawing/2014/main" id="{12FE2D59-4E1A-EC4A-32A6-288B0213A900}"/>
              </a:ext>
            </a:extLst>
          </p:cNvPr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851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Rectangle 37">
            <a:extLst>
              <a:ext uri="{FF2B5EF4-FFF2-40B4-BE49-F238E27FC236}">
                <a16:creationId xmlns:a16="http://schemas.microsoft.com/office/drawing/2014/main" id="{A191BC87-A836-9F62-622E-FB0604D1C110}"/>
              </a:ext>
            </a:extLst>
          </p:cNvPr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6991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Rectangle 38">
            <a:extLst>
              <a:ext uri="{FF2B5EF4-FFF2-40B4-BE49-F238E27FC236}">
                <a16:creationId xmlns:a16="http://schemas.microsoft.com/office/drawing/2014/main" id="{0CF1F908-C306-C72B-38C3-1F6782099F7D}"/>
              </a:ext>
            </a:extLst>
          </p:cNvPr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5467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Rectangle 39">
            <a:extLst>
              <a:ext uri="{FF2B5EF4-FFF2-40B4-BE49-F238E27FC236}">
                <a16:creationId xmlns:a16="http://schemas.microsoft.com/office/drawing/2014/main" id="{18439B00-E067-9484-FCC4-559179E6ABD6}"/>
              </a:ext>
            </a:extLst>
          </p:cNvPr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3943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Rectangle 40">
            <a:extLst>
              <a:ext uri="{FF2B5EF4-FFF2-40B4-BE49-F238E27FC236}">
                <a16:creationId xmlns:a16="http://schemas.microsoft.com/office/drawing/2014/main" id="{94015EF4-5EB6-FF5F-8A48-A3C0CBAEEAA2}"/>
              </a:ext>
            </a:extLst>
          </p:cNvPr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81400" y="5241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Rectangle 41">
            <a:extLst>
              <a:ext uri="{FF2B5EF4-FFF2-40B4-BE49-F238E27FC236}">
                <a16:creationId xmlns:a16="http://schemas.microsoft.com/office/drawing/2014/main" id="{D2630193-90D2-0A82-9E17-D4D2E7093ACE}"/>
              </a:ext>
            </a:extLst>
          </p:cNvPr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581400" y="5089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Rectangle 42">
            <a:extLst>
              <a:ext uri="{FF2B5EF4-FFF2-40B4-BE49-F238E27FC236}">
                <a16:creationId xmlns:a16="http://schemas.microsoft.com/office/drawing/2014/main" id="{54B90FBC-3D5F-577F-4D7E-06DB97BE6E6F}"/>
              </a:ext>
            </a:extLst>
          </p:cNvPr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1400" y="49371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Rectangle 43">
            <a:extLst>
              <a:ext uri="{FF2B5EF4-FFF2-40B4-BE49-F238E27FC236}">
                <a16:creationId xmlns:a16="http://schemas.microsoft.com/office/drawing/2014/main" id="{05C83CE5-6BE8-BFDD-5FDD-80C9F9DD2D49}"/>
              </a:ext>
            </a:extLst>
          </p:cNvPr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19800" y="6003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Rectangle 44">
            <a:extLst>
              <a:ext uri="{FF2B5EF4-FFF2-40B4-BE49-F238E27FC236}">
                <a16:creationId xmlns:a16="http://schemas.microsoft.com/office/drawing/2014/main" id="{0CF7BB31-D14F-A0DD-7E44-A8EA91A8F6BD}"/>
              </a:ext>
            </a:extLst>
          </p:cNvPr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019800" y="5851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Rectangle 45">
            <a:extLst>
              <a:ext uri="{FF2B5EF4-FFF2-40B4-BE49-F238E27FC236}">
                <a16:creationId xmlns:a16="http://schemas.microsoft.com/office/drawing/2014/main" id="{48D521C9-CBAF-17A8-2FFA-331FAF8FC4C8}"/>
              </a:ext>
            </a:extLst>
          </p:cNvPr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019800" y="56991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Rectangle 46">
            <a:extLst>
              <a:ext uri="{FF2B5EF4-FFF2-40B4-BE49-F238E27FC236}">
                <a16:creationId xmlns:a16="http://schemas.microsoft.com/office/drawing/2014/main" id="{3169ACE6-A767-BEE2-4C27-D2F78AC4FE0C}"/>
              </a:ext>
            </a:extLst>
          </p:cNvPr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19800" y="55467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Rectangle 47">
            <a:extLst>
              <a:ext uri="{FF2B5EF4-FFF2-40B4-BE49-F238E27FC236}">
                <a16:creationId xmlns:a16="http://schemas.microsoft.com/office/drawing/2014/main" id="{2C7FD478-8F4C-8BD0-93F4-0ED3DA7A6AAB}"/>
              </a:ext>
            </a:extLst>
          </p:cNvPr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019800" y="53943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Rectangle 48">
            <a:extLst>
              <a:ext uri="{FF2B5EF4-FFF2-40B4-BE49-F238E27FC236}">
                <a16:creationId xmlns:a16="http://schemas.microsoft.com/office/drawing/2014/main" id="{64250B08-0DF3-C625-9A65-B31784FA773C}"/>
              </a:ext>
            </a:extLst>
          </p:cNvPr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19800" y="5241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Rectangle 49">
            <a:extLst>
              <a:ext uri="{FF2B5EF4-FFF2-40B4-BE49-F238E27FC236}">
                <a16:creationId xmlns:a16="http://schemas.microsoft.com/office/drawing/2014/main" id="{F06427D5-AC7B-C91F-75CC-630F946B5738}"/>
              </a:ext>
            </a:extLst>
          </p:cNvPr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019800" y="5089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Rectangle 50">
            <a:extLst>
              <a:ext uri="{FF2B5EF4-FFF2-40B4-BE49-F238E27FC236}">
                <a16:creationId xmlns:a16="http://schemas.microsoft.com/office/drawing/2014/main" id="{4D100028-B843-AEE2-A09A-AE5D4071F705}"/>
              </a:ext>
            </a:extLst>
          </p:cNvPr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019800" y="49371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Rectangle 51">
            <a:extLst>
              <a:ext uri="{FF2B5EF4-FFF2-40B4-BE49-F238E27FC236}">
                <a16:creationId xmlns:a16="http://schemas.microsoft.com/office/drawing/2014/main" id="{536618EC-D295-9E1B-93A1-F6380786753E}"/>
              </a:ext>
            </a:extLst>
          </p:cNvPr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019800" y="47847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Rectangle 52">
            <a:extLst>
              <a:ext uri="{FF2B5EF4-FFF2-40B4-BE49-F238E27FC236}">
                <a16:creationId xmlns:a16="http://schemas.microsoft.com/office/drawing/2014/main" id="{BB0BDDD4-44D4-A757-6FD0-BDC467C1593E}"/>
              </a:ext>
            </a:extLst>
          </p:cNvPr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19800" y="46323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74C697F8-1D8A-16F3-8182-CE4709C4DD33}"/>
              </a:ext>
            </a:extLst>
          </p:cNvPr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019800" y="4479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" name="Rectangle 54">
            <a:extLst>
              <a:ext uri="{FF2B5EF4-FFF2-40B4-BE49-F238E27FC236}">
                <a16:creationId xmlns:a16="http://schemas.microsoft.com/office/drawing/2014/main" id="{11C1EF27-C00F-5621-56C4-0F7FB6DEE377}"/>
              </a:ext>
            </a:extLst>
          </p:cNvPr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19800" y="4327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Rectangle 55">
            <a:extLst>
              <a:ext uri="{FF2B5EF4-FFF2-40B4-BE49-F238E27FC236}">
                <a16:creationId xmlns:a16="http://schemas.microsoft.com/office/drawing/2014/main" id="{905FC40E-0F57-E4D7-A642-6FAB5D05C685}"/>
              </a:ext>
            </a:extLst>
          </p:cNvPr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019800" y="41751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56BD6F3B-2560-DD41-B6B7-AFD81B49FB34}"/>
              </a:ext>
            </a:extLst>
          </p:cNvPr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40227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Rectangle 57">
            <a:extLst>
              <a:ext uri="{FF2B5EF4-FFF2-40B4-BE49-F238E27FC236}">
                <a16:creationId xmlns:a16="http://schemas.microsoft.com/office/drawing/2014/main" id="{00892B82-3EE6-81E1-9AD9-C7DE3522478D}"/>
              </a:ext>
            </a:extLst>
          </p:cNvPr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019800" y="38703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Rectangle 58">
            <a:extLst>
              <a:ext uri="{FF2B5EF4-FFF2-40B4-BE49-F238E27FC236}">
                <a16:creationId xmlns:a16="http://schemas.microsoft.com/office/drawing/2014/main" id="{EF75ACBB-5478-165B-D42E-1A06E9114DAB}"/>
              </a:ext>
            </a:extLst>
          </p:cNvPr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019800" y="37179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Rectangle 59">
            <a:extLst>
              <a:ext uri="{FF2B5EF4-FFF2-40B4-BE49-F238E27FC236}">
                <a16:creationId xmlns:a16="http://schemas.microsoft.com/office/drawing/2014/main" id="{BF28A2C6-DE16-DC73-031F-F883BD54E01B}"/>
              </a:ext>
            </a:extLst>
          </p:cNvPr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143000" y="37179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Rectangle 60">
            <a:extLst>
              <a:ext uri="{FF2B5EF4-FFF2-40B4-BE49-F238E27FC236}">
                <a16:creationId xmlns:a16="http://schemas.microsoft.com/office/drawing/2014/main" id="{7869CBF2-E4EC-042A-410A-3AD0C69762C4}"/>
              </a:ext>
            </a:extLst>
          </p:cNvPr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1143000" y="40227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AEBC6F97-38AE-7436-1049-58612271FFC3}"/>
              </a:ext>
            </a:extLst>
          </p:cNvPr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447800" y="3565525"/>
            <a:ext cx="122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latin typeface="Arial" charset="0"/>
              </a:rPr>
              <a:t>hashes</a:t>
            </a:r>
          </a:p>
          <a:p>
            <a:r>
              <a:rPr lang="en-US" altLang="en-US" sz="2000">
                <a:latin typeface="Arial" charset="0"/>
              </a:rPr>
              <a:t>rehashes</a:t>
            </a:r>
          </a:p>
        </p:txBody>
      </p:sp>
    </p:spTree>
    <p:extLst>
      <p:ext uri="{BB962C8B-B14F-4D97-AF65-F5344CB8AC3E}">
        <p14:creationId xmlns:p14="http://schemas.microsoft.com/office/powerpoint/2010/main" val="379911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D4DAD8-5B58-464B-B333-536EE4CDB47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9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Amortized Analysis of Rehashing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>
                <a:latin typeface="Arial" charset="0"/>
                <a:cs typeface="Arial" charset="0"/>
              </a:rPr>
              <a:t>Assume cost of inserting n keys is &lt; 3n</a:t>
            </a:r>
          </a:p>
          <a:p>
            <a:pPr eaLnBrk="1" hangingPunct="1"/>
            <a:r>
              <a:rPr lang="en-US" altLang="en-US" sz="2400">
                <a:latin typeface="Arial" charset="0"/>
                <a:cs typeface="Arial" charset="0"/>
              </a:rPr>
              <a:t>Suppose 2</a:t>
            </a:r>
            <a:r>
              <a:rPr lang="en-US" altLang="en-US" sz="2400" baseline="30000">
                <a:latin typeface="Arial" charset="0"/>
                <a:cs typeface="Arial" charset="0"/>
              </a:rPr>
              <a:t>k</a:t>
            </a:r>
            <a:r>
              <a:rPr lang="en-US" altLang="en-US" sz="2400">
                <a:latin typeface="Arial" charset="0"/>
                <a:cs typeface="Arial" charset="0"/>
              </a:rPr>
              <a:t> + 1 </a:t>
            </a:r>
            <a:r>
              <a:rPr lang="en-US" altLang="en-US" sz="2400" u="sng">
                <a:latin typeface="Arial" charset="0"/>
                <a:cs typeface="Arial" charset="0"/>
              </a:rPr>
              <a:t>&lt;</a:t>
            </a:r>
            <a:r>
              <a:rPr lang="en-US" altLang="en-US" sz="2400">
                <a:latin typeface="Arial" charset="0"/>
                <a:cs typeface="Arial" charset="0"/>
              </a:rPr>
              <a:t> n </a:t>
            </a:r>
            <a:r>
              <a:rPr lang="en-US" altLang="en-US" sz="2400" u="sng">
                <a:latin typeface="Arial" charset="0"/>
                <a:cs typeface="Arial" charset="0"/>
              </a:rPr>
              <a:t>&lt;</a:t>
            </a:r>
            <a:r>
              <a:rPr lang="en-US" altLang="en-US" sz="2400">
                <a:latin typeface="Arial" charset="0"/>
                <a:cs typeface="Arial" charset="0"/>
              </a:rPr>
              <a:t> 2</a:t>
            </a:r>
            <a:r>
              <a:rPr lang="en-US" altLang="en-US" sz="2400" baseline="30000">
                <a:latin typeface="Arial" charset="0"/>
                <a:cs typeface="Arial" charset="0"/>
              </a:rPr>
              <a:t>k+1</a:t>
            </a:r>
          </a:p>
          <a:p>
            <a:pPr lvl="1" eaLnBrk="1" hangingPunct="1"/>
            <a:r>
              <a:rPr lang="en-US" altLang="en-US" sz="2400">
                <a:latin typeface="Arial" charset="0"/>
                <a:cs typeface="Arial" charset="0"/>
              </a:rPr>
              <a:t>Hashes = n</a:t>
            </a:r>
          </a:p>
          <a:p>
            <a:pPr lvl="1" eaLnBrk="1" hangingPunct="1"/>
            <a:r>
              <a:rPr lang="en-US" altLang="en-US" sz="2400">
                <a:latin typeface="Arial" charset="0"/>
                <a:cs typeface="Arial" charset="0"/>
              </a:rPr>
              <a:t>Rehashes = 2 + 2</a:t>
            </a:r>
            <a:r>
              <a:rPr lang="en-US" altLang="en-US" sz="2400" baseline="30000">
                <a:latin typeface="Arial" charset="0"/>
                <a:cs typeface="Arial" charset="0"/>
              </a:rPr>
              <a:t>2</a:t>
            </a:r>
            <a:r>
              <a:rPr lang="en-US" altLang="en-US" sz="2400">
                <a:latin typeface="Arial" charset="0"/>
                <a:cs typeface="Arial" charset="0"/>
              </a:rPr>
              <a:t> + … + 2</a:t>
            </a:r>
            <a:r>
              <a:rPr lang="en-US" altLang="en-US" sz="2400" baseline="30000">
                <a:latin typeface="Arial" charset="0"/>
                <a:cs typeface="Arial" charset="0"/>
              </a:rPr>
              <a:t>k</a:t>
            </a:r>
            <a:r>
              <a:rPr lang="en-US" altLang="en-US" sz="2400">
                <a:latin typeface="Arial" charset="0"/>
                <a:cs typeface="Arial" charset="0"/>
              </a:rPr>
              <a:t> = 2</a:t>
            </a:r>
            <a:r>
              <a:rPr lang="en-US" altLang="en-US" sz="2400" baseline="30000">
                <a:latin typeface="Arial" charset="0"/>
                <a:cs typeface="Arial" charset="0"/>
              </a:rPr>
              <a:t>k+1</a:t>
            </a:r>
            <a:r>
              <a:rPr lang="en-US" altLang="en-US" sz="2400">
                <a:latin typeface="Arial" charset="0"/>
                <a:cs typeface="Arial" charset="0"/>
              </a:rPr>
              <a:t> – 2</a:t>
            </a:r>
          </a:p>
          <a:p>
            <a:pPr lvl="1" eaLnBrk="1" hangingPunct="1"/>
            <a:r>
              <a:rPr lang="en-US" altLang="en-US" sz="2400">
                <a:latin typeface="Arial" charset="0"/>
                <a:cs typeface="Arial" charset="0"/>
              </a:rPr>
              <a:t>Total = n + 2</a:t>
            </a:r>
            <a:r>
              <a:rPr lang="en-US" altLang="en-US" sz="2400" baseline="30000">
                <a:latin typeface="Arial" charset="0"/>
                <a:cs typeface="Arial" charset="0"/>
              </a:rPr>
              <a:t>k+1</a:t>
            </a:r>
            <a:r>
              <a:rPr lang="en-US" altLang="en-US" sz="2400">
                <a:latin typeface="Arial" charset="0"/>
                <a:cs typeface="Arial" charset="0"/>
              </a:rPr>
              <a:t> – 2 &lt; 3n</a:t>
            </a:r>
            <a:br>
              <a:rPr lang="en-US" altLang="en-US" sz="2400">
                <a:latin typeface="Arial" charset="0"/>
                <a:cs typeface="Arial" charset="0"/>
              </a:rPr>
            </a:br>
            <a:endParaRPr lang="en-US" altLang="en-US" sz="2400">
              <a:latin typeface="Arial" charset="0"/>
              <a:cs typeface="Arial" charset="0"/>
            </a:endParaRPr>
          </a:p>
          <a:p>
            <a:pPr lvl="1" eaLnBrk="1" hangingPunct="1"/>
            <a:endParaRPr lang="en-US" altLang="en-US" sz="2400">
              <a:latin typeface="Arial" charset="0"/>
              <a:cs typeface="Arial" charset="0"/>
            </a:endParaRPr>
          </a:p>
          <a:p>
            <a:pPr lvl="1" eaLnBrk="1" hangingPunct="1"/>
            <a:endParaRPr lang="en-US" alt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>
                <a:latin typeface="Arial" charset="0"/>
                <a:cs typeface="Arial" charset="0"/>
              </a:rPr>
              <a:t>Question:</a:t>
            </a:r>
          </a:p>
          <a:p>
            <a:pPr lvl="1"/>
            <a:r>
              <a:rPr lang="en-US" altLang="en-US" sz="2400">
                <a:latin typeface="Arial" charset="0"/>
                <a:cs typeface="Arial" charset="0"/>
              </a:rPr>
              <a:t>Do you need a new hash function every time you rehash?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CSE 332</a:t>
            </a: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D6598-0F67-9B22-0A11-373870C6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10/22/2022</a:t>
            </a:r>
          </a:p>
        </p:txBody>
      </p:sp>
    </p:spTree>
    <p:extLst>
      <p:ext uri="{BB962C8B-B14F-4D97-AF65-F5344CB8AC3E}">
        <p14:creationId xmlns:p14="http://schemas.microsoft.com/office/powerpoint/2010/main" val="778772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1138</Words>
  <Application>Microsoft Office PowerPoint</Application>
  <PresentationFormat>On-screen Show (4:3)</PresentationFormat>
  <Paragraphs>252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Times New Roman</vt:lpstr>
      <vt:lpstr>Office Theme</vt:lpstr>
      <vt:lpstr>Equation</vt:lpstr>
      <vt:lpstr>CSE 332: Data Structures and Parallelism</vt:lpstr>
      <vt:lpstr>Announcements</vt:lpstr>
      <vt:lpstr>Today</vt:lpstr>
      <vt:lpstr>Hashing</vt:lpstr>
      <vt:lpstr>Hashing Implementation</vt:lpstr>
      <vt:lpstr>Open Addressing Summary</vt:lpstr>
      <vt:lpstr>Separate chaining run time</vt:lpstr>
      <vt:lpstr>Rehashing</vt:lpstr>
      <vt:lpstr>Amortized Analysis of Rehashing</vt:lpstr>
      <vt:lpstr>The correct way to do hashing</vt:lpstr>
      <vt:lpstr>Choosing a Hash Function</vt:lpstr>
      <vt:lpstr>Efficiency</vt:lpstr>
      <vt:lpstr>Common choice: aX+b mod p</vt:lpstr>
      <vt:lpstr>Other approaches – bit hacking</vt:lpstr>
      <vt:lpstr>Hashing strings</vt:lpstr>
      <vt:lpstr>Application of a bad hash function</vt:lpstr>
      <vt:lpstr>Multiword hashing</vt:lpstr>
      <vt:lpstr>Example Hash Function</vt:lpstr>
      <vt:lpstr>What would Java do?</vt:lpstr>
      <vt:lpstr>Messing with a hash table</vt:lpstr>
      <vt:lpstr>Cryptographic Hash Functions</vt:lpstr>
      <vt:lpstr>Expected performance</vt:lpstr>
      <vt:lpstr>The math: Balls in Bins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 Algorithms</dc:title>
  <dc:creator>Richard Anderson</dc:creator>
  <cp:lastModifiedBy>Richard Anderson</cp:lastModifiedBy>
  <cp:revision>6</cp:revision>
  <cp:lastPrinted>2014-01-05T21:20:15Z</cp:lastPrinted>
  <dcterms:created xsi:type="dcterms:W3CDTF">2002-03-26T00:11:56Z</dcterms:created>
  <dcterms:modified xsi:type="dcterms:W3CDTF">2022-10-24T00:54:56Z</dcterms:modified>
</cp:coreProperties>
</file>