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16.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17.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8.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19.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7.xml" ContentType="application/vnd.openxmlformats-officedocument.presentationml.tags+xml"/>
  <Override PartName="/ppt/notesSlides/notesSlide20.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notesSlides/notesSlide21.xml" ContentType="application/vnd.openxmlformats-officedocument.presentationml.notesSlide+xml"/>
  <Override PartName="/ppt/tags/tag80.xml" ContentType="application/vnd.openxmlformats-officedocument.presentationml.tags+xml"/>
  <Override PartName="/ppt/tags/tag81.xml" ContentType="application/vnd.openxmlformats-officedocument.presentationml.tags+xml"/>
  <Override PartName="/ppt/notesSlides/notesSlide22.xml" ContentType="application/vnd.openxmlformats-officedocument.presentationml.notesSlide+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23.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24.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notesSlides/notesSlide25.xml" ContentType="application/vnd.openxmlformats-officedocument.presentationml.notesSlide+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notesSlides/notesSlide26.xml" ContentType="application/vnd.openxmlformats-officedocument.presentationml.notesSlide+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notesSlides/notesSlide27.xml" ContentType="application/vnd.openxmlformats-officedocument.presentationml.notesSlide+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notesSlides/notesSlide28.xml" ContentType="application/vnd.openxmlformats-officedocument.presentationml.notesSlide+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notesSlides/notesSlide29.xml" ContentType="application/vnd.openxmlformats-officedocument.presentationml.notesSlide+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notesSlides/notesSlide30.xml" ContentType="application/vnd.openxmlformats-officedocument.presentationml.notesSlide+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notesSlides/notesSlide31.xml" ContentType="application/vnd.openxmlformats-officedocument.presentationml.notesSlide+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notesSlides/notesSlide32.xml" ContentType="application/vnd.openxmlformats-officedocument.presentationml.notesSlide+xml"/>
  <Override PartName="/ppt/tags/tag178.xml" ContentType="application/vnd.openxmlformats-officedocument.presentationml.tags+xml"/>
  <Override PartName="/ppt/tags/tag179.xml" ContentType="application/vnd.openxmlformats-officedocument.presentationml.tags+xml"/>
  <Override PartName="/ppt/notesSlides/notesSlide33.xml" ContentType="application/vnd.openxmlformats-officedocument.presentationml.notesSlide+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notesSlides/notesSlide34.xml" ContentType="application/vnd.openxmlformats-officedocument.presentationml.notesSlide+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notesSlides/notesSlide35.xml" ContentType="application/vnd.openxmlformats-officedocument.presentationml.notesSlide+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notesSlides/notesSlide36.xml" ContentType="application/vnd.openxmlformats-officedocument.presentationml.notesSlide+xml"/>
  <Override PartName="/ppt/tags/tag262.xml" ContentType="application/vnd.openxmlformats-officedocument.presentationml.tags+xml"/>
  <Override PartName="/ppt/tags/tag263.xml" ContentType="application/vnd.openxmlformats-officedocument.presentationml.tags+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tags/tag66.xml" ContentType="application/vnd.openxmlformats-officedocument.presentationml.tag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50"/>
  </p:notesMasterIdLst>
  <p:handoutMasterIdLst>
    <p:handoutMasterId r:id="rId51"/>
  </p:handoutMasterIdLst>
  <p:sldIdLst>
    <p:sldId id="256" r:id="rId2"/>
    <p:sldId id="536" r:id="rId3"/>
    <p:sldId id="592" r:id="rId4"/>
    <p:sldId id="264" r:id="rId5"/>
    <p:sldId id="265" r:id="rId6"/>
    <p:sldId id="593" r:id="rId7"/>
    <p:sldId id="594" r:id="rId8"/>
    <p:sldId id="274" r:id="rId9"/>
    <p:sldId id="275" r:id="rId10"/>
    <p:sldId id="276" r:id="rId11"/>
    <p:sldId id="277" r:id="rId12"/>
    <p:sldId id="278" r:id="rId13"/>
    <p:sldId id="279" r:id="rId14"/>
    <p:sldId id="280" r:id="rId15"/>
    <p:sldId id="281" r:id="rId16"/>
    <p:sldId id="282" r:id="rId17"/>
    <p:sldId id="595" r:id="rId18"/>
    <p:sldId id="596" r:id="rId19"/>
    <p:sldId id="597" r:id="rId20"/>
    <p:sldId id="598" r:id="rId21"/>
    <p:sldId id="599" r:id="rId22"/>
    <p:sldId id="605" r:id="rId23"/>
    <p:sldId id="601" r:id="rId24"/>
    <p:sldId id="602" r:id="rId25"/>
    <p:sldId id="603" r:id="rId26"/>
    <p:sldId id="604" r:id="rId27"/>
    <p:sldId id="606" r:id="rId28"/>
    <p:sldId id="608" r:id="rId29"/>
    <p:sldId id="609" r:id="rId30"/>
    <p:sldId id="610" r:id="rId31"/>
    <p:sldId id="612" r:id="rId32"/>
    <p:sldId id="613" r:id="rId33"/>
    <p:sldId id="614" r:id="rId34"/>
    <p:sldId id="615" r:id="rId35"/>
    <p:sldId id="616" r:id="rId36"/>
    <p:sldId id="617" r:id="rId37"/>
    <p:sldId id="618" r:id="rId38"/>
    <p:sldId id="619" r:id="rId39"/>
    <p:sldId id="620" r:id="rId40"/>
    <p:sldId id="621" r:id="rId41"/>
    <p:sldId id="624" r:id="rId42"/>
    <p:sldId id="625" r:id="rId43"/>
    <p:sldId id="626" r:id="rId44"/>
    <p:sldId id="629" r:id="rId45"/>
    <p:sldId id="630" r:id="rId46"/>
    <p:sldId id="631" r:id="rId47"/>
    <p:sldId id="632" r:id="rId48"/>
    <p:sldId id="633" r:id="rId49"/>
  </p:sldIdLst>
  <p:sldSz cx="9144000" cy="6858000" type="screen4x3"/>
  <p:notesSz cx="6985000" cy="9283700"/>
  <p:custDataLst>
    <p:tags r:id="rId52"/>
  </p:custDataLst>
  <p:defaultTextStyle>
    <a:defPPr>
      <a:defRPr lang="en-US"/>
    </a:defPPr>
    <a:lvl1pPr algn="l" rtl="0" eaLnBrk="0" fontAlgn="base" hangingPunct="0">
      <a:lnSpc>
        <a:spcPct val="90000"/>
      </a:lnSpc>
      <a:spcBef>
        <a:spcPct val="50000"/>
      </a:spcBef>
      <a:spcAft>
        <a:spcPct val="0"/>
      </a:spcAft>
      <a:defRPr sz="1600" kern="1200">
        <a:solidFill>
          <a:schemeClr val="accent1"/>
        </a:solidFill>
        <a:latin typeface="Times New Roman" pitchFamily="18" charset="0"/>
        <a:ea typeface="+mn-ea"/>
        <a:cs typeface="+mn-cs"/>
      </a:defRPr>
    </a:lvl1pPr>
    <a:lvl2pPr marL="457200" algn="l" rtl="0" eaLnBrk="0" fontAlgn="base" hangingPunct="0">
      <a:lnSpc>
        <a:spcPct val="90000"/>
      </a:lnSpc>
      <a:spcBef>
        <a:spcPct val="50000"/>
      </a:spcBef>
      <a:spcAft>
        <a:spcPct val="0"/>
      </a:spcAft>
      <a:defRPr sz="1600" kern="1200">
        <a:solidFill>
          <a:schemeClr val="accent1"/>
        </a:solidFill>
        <a:latin typeface="Times New Roman" pitchFamily="18" charset="0"/>
        <a:ea typeface="+mn-ea"/>
        <a:cs typeface="+mn-cs"/>
      </a:defRPr>
    </a:lvl2pPr>
    <a:lvl3pPr marL="914400" algn="l" rtl="0" eaLnBrk="0" fontAlgn="base" hangingPunct="0">
      <a:lnSpc>
        <a:spcPct val="90000"/>
      </a:lnSpc>
      <a:spcBef>
        <a:spcPct val="50000"/>
      </a:spcBef>
      <a:spcAft>
        <a:spcPct val="0"/>
      </a:spcAft>
      <a:defRPr sz="1600" kern="1200">
        <a:solidFill>
          <a:schemeClr val="accent1"/>
        </a:solidFill>
        <a:latin typeface="Times New Roman" pitchFamily="18" charset="0"/>
        <a:ea typeface="+mn-ea"/>
        <a:cs typeface="+mn-cs"/>
      </a:defRPr>
    </a:lvl3pPr>
    <a:lvl4pPr marL="1371600" algn="l" rtl="0" eaLnBrk="0" fontAlgn="base" hangingPunct="0">
      <a:lnSpc>
        <a:spcPct val="90000"/>
      </a:lnSpc>
      <a:spcBef>
        <a:spcPct val="50000"/>
      </a:spcBef>
      <a:spcAft>
        <a:spcPct val="0"/>
      </a:spcAft>
      <a:defRPr sz="1600" kern="1200">
        <a:solidFill>
          <a:schemeClr val="accent1"/>
        </a:solidFill>
        <a:latin typeface="Times New Roman" pitchFamily="18" charset="0"/>
        <a:ea typeface="+mn-ea"/>
        <a:cs typeface="+mn-cs"/>
      </a:defRPr>
    </a:lvl4pPr>
    <a:lvl5pPr marL="1828800" algn="l" rtl="0" eaLnBrk="0" fontAlgn="base" hangingPunct="0">
      <a:lnSpc>
        <a:spcPct val="90000"/>
      </a:lnSpc>
      <a:spcBef>
        <a:spcPct val="50000"/>
      </a:spcBef>
      <a:spcAft>
        <a:spcPct val="0"/>
      </a:spcAft>
      <a:defRPr sz="1600" kern="1200">
        <a:solidFill>
          <a:schemeClr val="accent1"/>
        </a:solidFill>
        <a:latin typeface="Times New Roman" pitchFamily="18" charset="0"/>
        <a:ea typeface="+mn-ea"/>
        <a:cs typeface="+mn-cs"/>
      </a:defRPr>
    </a:lvl5pPr>
    <a:lvl6pPr marL="2286000" algn="l" defTabSz="914400" rtl="0" eaLnBrk="1" latinLnBrk="0" hangingPunct="1">
      <a:defRPr sz="1600" kern="1200">
        <a:solidFill>
          <a:schemeClr val="accent1"/>
        </a:solidFill>
        <a:latin typeface="Times New Roman" pitchFamily="18" charset="0"/>
        <a:ea typeface="+mn-ea"/>
        <a:cs typeface="+mn-cs"/>
      </a:defRPr>
    </a:lvl6pPr>
    <a:lvl7pPr marL="2743200" algn="l" defTabSz="914400" rtl="0" eaLnBrk="1" latinLnBrk="0" hangingPunct="1">
      <a:defRPr sz="1600" kern="1200">
        <a:solidFill>
          <a:schemeClr val="accent1"/>
        </a:solidFill>
        <a:latin typeface="Times New Roman" pitchFamily="18" charset="0"/>
        <a:ea typeface="+mn-ea"/>
        <a:cs typeface="+mn-cs"/>
      </a:defRPr>
    </a:lvl7pPr>
    <a:lvl8pPr marL="3200400" algn="l" defTabSz="914400" rtl="0" eaLnBrk="1" latinLnBrk="0" hangingPunct="1">
      <a:defRPr sz="1600" kern="1200">
        <a:solidFill>
          <a:schemeClr val="accent1"/>
        </a:solidFill>
        <a:latin typeface="Times New Roman" pitchFamily="18" charset="0"/>
        <a:ea typeface="+mn-ea"/>
        <a:cs typeface="+mn-cs"/>
      </a:defRPr>
    </a:lvl8pPr>
    <a:lvl9pPr marL="3657600" algn="l" defTabSz="914400" rtl="0" eaLnBrk="1" latinLnBrk="0" hangingPunct="1">
      <a:defRPr sz="1600" kern="1200">
        <a:solidFill>
          <a:schemeClr val="accent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C5BF94-1B58-492B-9772-9B65CDA1281A}" v="71" dt="2022-10-17T04:13:06.4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5" autoAdjust="0"/>
    <p:restoredTop sz="80512" autoAdjust="0"/>
  </p:normalViewPr>
  <p:slideViewPr>
    <p:cSldViewPr>
      <p:cViewPr varScale="1">
        <p:scale>
          <a:sx n="100" d="100"/>
          <a:sy n="100" d="100"/>
        </p:scale>
        <p:origin x="72" y="3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706"/>
    </p:cViewPr>
  </p:sorterViewPr>
  <p:notesViewPr>
    <p:cSldViewPr>
      <p:cViewPr varScale="1">
        <p:scale>
          <a:sx n="88" d="100"/>
          <a:sy n="88" d="100"/>
        </p:scale>
        <p:origin x="-1926" y="-102"/>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Anderson" userId="4654cc452026b74c" providerId="LiveId" clId="{0876A473-90E0-4E11-9B68-9567F0F82FC6}"/>
    <pc:docChg chg="undo custSel modSld">
      <pc:chgData name="Richard Anderson" userId="4654cc452026b74c" providerId="LiveId" clId="{0876A473-90E0-4E11-9B68-9567F0F82FC6}" dt="2022-04-15T06:11:22.766" v="826" actId="20577"/>
      <pc:docMkLst>
        <pc:docMk/>
      </pc:docMkLst>
      <pc:sldChg chg="modSp mod">
        <pc:chgData name="Richard Anderson" userId="4654cc452026b74c" providerId="LiveId" clId="{0876A473-90E0-4E11-9B68-9567F0F82FC6}" dt="2022-04-15T05:50:25.011" v="196" actId="20577"/>
        <pc:sldMkLst>
          <pc:docMk/>
          <pc:sldMk cId="143567446" sldId="536"/>
        </pc:sldMkLst>
        <pc:spChg chg="mod">
          <ac:chgData name="Richard Anderson" userId="4654cc452026b74c" providerId="LiveId" clId="{0876A473-90E0-4E11-9B68-9567F0F82FC6}" dt="2022-04-15T05:50:25.011" v="196" actId="20577"/>
          <ac:spMkLst>
            <pc:docMk/>
            <pc:sldMk cId="143567446" sldId="536"/>
            <ac:spMk id="3076" creationId="{00000000-0000-0000-0000-000000000000}"/>
          </ac:spMkLst>
        </pc:spChg>
      </pc:sldChg>
      <pc:sldChg chg="addSp delSp modSp mod">
        <pc:chgData name="Richard Anderson" userId="4654cc452026b74c" providerId="LiveId" clId="{0876A473-90E0-4E11-9B68-9567F0F82FC6}" dt="2022-04-15T06:10:53.635" v="825" actId="21"/>
        <pc:sldMkLst>
          <pc:docMk/>
          <pc:sldMk cId="320525666" sldId="578"/>
        </pc:sldMkLst>
        <pc:spChg chg="del">
          <ac:chgData name="Richard Anderson" userId="4654cc452026b74c" providerId="LiveId" clId="{0876A473-90E0-4E11-9B68-9567F0F82FC6}" dt="2022-04-15T06:10:53.635" v="825" actId="21"/>
          <ac:spMkLst>
            <pc:docMk/>
            <pc:sldMk cId="320525666" sldId="578"/>
            <ac:spMk id="2" creationId="{00000000-0000-0000-0000-000000000000}"/>
          </ac:spMkLst>
        </pc:spChg>
        <pc:spChg chg="add mod">
          <ac:chgData name="Richard Anderson" userId="4654cc452026b74c" providerId="LiveId" clId="{0876A473-90E0-4E11-9B68-9567F0F82FC6}" dt="2022-04-15T06:10:53.635" v="825" actId="21"/>
          <ac:spMkLst>
            <pc:docMk/>
            <pc:sldMk cId="320525666" sldId="578"/>
            <ac:spMk id="5" creationId="{235C69FE-71DE-4876-A0B2-73FE43F4820C}"/>
          </ac:spMkLst>
        </pc:spChg>
      </pc:sldChg>
      <pc:sldChg chg="modSp mod">
        <pc:chgData name="Richard Anderson" userId="4654cc452026b74c" providerId="LiveId" clId="{0876A473-90E0-4E11-9B68-9567F0F82FC6}" dt="2022-04-15T06:11:22.766" v="826" actId="20577"/>
        <pc:sldMkLst>
          <pc:docMk/>
          <pc:sldMk cId="4016883734" sldId="583"/>
        </pc:sldMkLst>
        <pc:spChg chg="mod">
          <ac:chgData name="Richard Anderson" userId="4654cc452026b74c" providerId="LiveId" clId="{0876A473-90E0-4E11-9B68-9567F0F82FC6}" dt="2022-04-15T06:11:22.766" v="826" actId="20577"/>
          <ac:spMkLst>
            <pc:docMk/>
            <pc:sldMk cId="4016883734" sldId="583"/>
            <ac:spMk id="2" creationId="{00000000-0000-0000-0000-000000000000}"/>
          </ac:spMkLst>
        </pc:spChg>
      </pc:sldChg>
      <pc:sldChg chg="addSp delSp modSp mod">
        <pc:chgData name="Richard Anderson" userId="4654cc452026b74c" providerId="LiveId" clId="{0876A473-90E0-4E11-9B68-9567F0F82FC6}" dt="2022-04-15T06:09:30.355" v="824" actId="1582"/>
        <pc:sldMkLst>
          <pc:docMk/>
          <pc:sldMk cId="3491713719" sldId="584"/>
        </pc:sldMkLst>
        <pc:spChg chg="mod">
          <ac:chgData name="Richard Anderson" userId="4654cc452026b74c" providerId="LiveId" clId="{0876A473-90E0-4E11-9B68-9567F0F82FC6}" dt="2022-04-15T06:03:24.740" v="787" actId="1076"/>
          <ac:spMkLst>
            <pc:docMk/>
            <pc:sldMk cId="3491713719" sldId="584"/>
            <ac:spMk id="2" creationId="{00000000-0000-0000-0000-000000000000}"/>
          </ac:spMkLst>
        </pc:spChg>
        <pc:spChg chg="mod">
          <ac:chgData name="Richard Anderson" userId="4654cc452026b74c" providerId="LiveId" clId="{0876A473-90E0-4E11-9B68-9567F0F82FC6}" dt="2022-04-15T05:56:37.739" v="211" actId="20577"/>
          <ac:spMkLst>
            <pc:docMk/>
            <pc:sldMk cId="3491713719" sldId="584"/>
            <ac:spMk id="3" creationId="{00000000-0000-0000-0000-000000000000}"/>
          </ac:spMkLst>
        </pc:spChg>
        <pc:spChg chg="mod">
          <ac:chgData name="Richard Anderson" userId="4654cc452026b74c" providerId="LiveId" clId="{0876A473-90E0-4E11-9B68-9567F0F82FC6}" dt="2022-04-15T06:01:25.314" v="728" actId="1076"/>
          <ac:spMkLst>
            <pc:docMk/>
            <pc:sldMk cId="3491713719" sldId="584"/>
            <ac:spMk id="5" creationId="{00000000-0000-0000-0000-000000000000}"/>
          </ac:spMkLst>
        </pc:spChg>
        <pc:spChg chg="mod">
          <ac:chgData name="Richard Anderson" userId="4654cc452026b74c" providerId="LiveId" clId="{0876A473-90E0-4E11-9B68-9567F0F82FC6}" dt="2022-04-15T06:09:30.355" v="824" actId="1582"/>
          <ac:spMkLst>
            <pc:docMk/>
            <pc:sldMk cId="3491713719" sldId="584"/>
            <ac:spMk id="7" creationId="{00000000-0000-0000-0000-000000000000}"/>
          </ac:spMkLst>
        </pc:spChg>
        <pc:spChg chg="mod">
          <ac:chgData name="Richard Anderson" userId="4654cc452026b74c" providerId="LiveId" clId="{0876A473-90E0-4E11-9B68-9567F0F82FC6}" dt="2022-04-15T06:09:30.355" v="824" actId="1582"/>
          <ac:spMkLst>
            <pc:docMk/>
            <pc:sldMk cId="3491713719" sldId="584"/>
            <ac:spMk id="8" creationId="{00000000-0000-0000-0000-000000000000}"/>
          </ac:spMkLst>
        </pc:spChg>
        <pc:spChg chg="mod">
          <ac:chgData name="Richard Anderson" userId="4654cc452026b74c" providerId="LiveId" clId="{0876A473-90E0-4E11-9B68-9567F0F82FC6}" dt="2022-04-15T06:09:30.355" v="824" actId="1582"/>
          <ac:spMkLst>
            <pc:docMk/>
            <pc:sldMk cId="3491713719" sldId="584"/>
            <ac:spMk id="9" creationId="{00000000-0000-0000-0000-000000000000}"/>
          </ac:spMkLst>
        </pc:spChg>
        <pc:spChg chg="add mod">
          <ac:chgData name="Richard Anderson" userId="4654cc452026b74c" providerId="LiveId" clId="{0876A473-90E0-4E11-9B68-9567F0F82FC6}" dt="2022-04-15T06:09:30.355" v="824" actId="1582"/>
          <ac:spMkLst>
            <pc:docMk/>
            <pc:sldMk cId="3491713719" sldId="584"/>
            <ac:spMk id="10" creationId="{52E22518-6F72-4CE0-B09A-0C1B635B4EF1}"/>
          </ac:spMkLst>
        </pc:spChg>
        <pc:spChg chg="add mod">
          <ac:chgData name="Richard Anderson" userId="4654cc452026b74c" providerId="LiveId" clId="{0876A473-90E0-4E11-9B68-9567F0F82FC6}" dt="2022-04-15T06:09:30.355" v="824" actId="1582"/>
          <ac:spMkLst>
            <pc:docMk/>
            <pc:sldMk cId="3491713719" sldId="584"/>
            <ac:spMk id="11" creationId="{9F586666-F42B-41CA-9666-C659AEA6D829}"/>
          </ac:spMkLst>
        </pc:spChg>
        <pc:spChg chg="add mod">
          <ac:chgData name="Richard Anderson" userId="4654cc452026b74c" providerId="LiveId" clId="{0876A473-90E0-4E11-9B68-9567F0F82FC6}" dt="2022-04-15T06:09:30.355" v="824" actId="1582"/>
          <ac:spMkLst>
            <pc:docMk/>
            <pc:sldMk cId="3491713719" sldId="584"/>
            <ac:spMk id="12" creationId="{4AF76EE8-283C-40B7-9851-12EBBC6D19F3}"/>
          </ac:spMkLst>
        </pc:spChg>
        <pc:spChg chg="add mod">
          <ac:chgData name="Richard Anderson" userId="4654cc452026b74c" providerId="LiveId" clId="{0876A473-90E0-4E11-9B68-9567F0F82FC6}" dt="2022-04-15T06:09:30.355" v="824" actId="1582"/>
          <ac:spMkLst>
            <pc:docMk/>
            <pc:sldMk cId="3491713719" sldId="584"/>
            <ac:spMk id="13" creationId="{922ABCEC-E7CD-49E5-9FE5-2E02DF1B0AE7}"/>
          </ac:spMkLst>
        </pc:spChg>
        <pc:spChg chg="add mod">
          <ac:chgData name="Richard Anderson" userId="4654cc452026b74c" providerId="LiveId" clId="{0876A473-90E0-4E11-9B68-9567F0F82FC6}" dt="2022-04-15T06:09:30.355" v="824" actId="1582"/>
          <ac:spMkLst>
            <pc:docMk/>
            <pc:sldMk cId="3491713719" sldId="584"/>
            <ac:spMk id="14" creationId="{79DB2A1D-1F60-4933-8544-BD24F942ED94}"/>
          </ac:spMkLst>
        </pc:spChg>
        <pc:spChg chg="add mod">
          <ac:chgData name="Richard Anderson" userId="4654cc452026b74c" providerId="LiveId" clId="{0876A473-90E0-4E11-9B68-9567F0F82FC6}" dt="2022-04-15T06:09:30.355" v="824" actId="1582"/>
          <ac:spMkLst>
            <pc:docMk/>
            <pc:sldMk cId="3491713719" sldId="584"/>
            <ac:spMk id="15" creationId="{3ED0B97C-2033-4B5B-AC6B-C84BF70914D2}"/>
          </ac:spMkLst>
        </pc:spChg>
        <pc:spChg chg="add mod">
          <ac:chgData name="Richard Anderson" userId="4654cc452026b74c" providerId="LiveId" clId="{0876A473-90E0-4E11-9B68-9567F0F82FC6}" dt="2022-04-15T06:09:30.355" v="824" actId="1582"/>
          <ac:spMkLst>
            <pc:docMk/>
            <pc:sldMk cId="3491713719" sldId="584"/>
            <ac:spMk id="16" creationId="{F4965471-6EDB-447B-A934-1A10CFF80F10}"/>
          </ac:spMkLst>
        </pc:spChg>
        <pc:spChg chg="add mod">
          <ac:chgData name="Richard Anderson" userId="4654cc452026b74c" providerId="LiveId" clId="{0876A473-90E0-4E11-9B68-9567F0F82FC6}" dt="2022-04-15T06:09:30.355" v="824" actId="1582"/>
          <ac:spMkLst>
            <pc:docMk/>
            <pc:sldMk cId="3491713719" sldId="584"/>
            <ac:spMk id="17" creationId="{618047FC-8CB2-4F9B-BC11-C39305628758}"/>
          </ac:spMkLst>
        </pc:spChg>
        <pc:spChg chg="add mod">
          <ac:chgData name="Richard Anderson" userId="4654cc452026b74c" providerId="LiveId" clId="{0876A473-90E0-4E11-9B68-9567F0F82FC6}" dt="2022-04-15T06:09:30.355" v="824" actId="1582"/>
          <ac:spMkLst>
            <pc:docMk/>
            <pc:sldMk cId="3491713719" sldId="584"/>
            <ac:spMk id="18" creationId="{EB7471B2-F6A0-414E-BAE0-A4669A3E7A5D}"/>
          </ac:spMkLst>
        </pc:spChg>
        <pc:spChg chg="add mod">
          <ac:chgData name="Richard Anderson" userId="4654cc452026b74c" providerId="LiveId" clId="{0876A473-90E0-4E11-9B68-9567F0F82FC6}" dt="2022-04-15T06:09:30.355" v="824" actId="1582"/>
          <ac:spMkLst>
            <pc:docMk/>
            <pc:sldMk cId="3491713719" sldId="584"/>
            <ac:spMk id="19" creationId="{01DE9B29-ABFD-438A-A242-85E6AA314125}"/>
          </ac:spMkLst>
        </pc:spChg>
        <pc:spChg chg="add mod">
          <ac:chgData name="Richard Anderson" userId="4654cc452026b74c" providerId="LiveId" clId="{0876A473-90E0-4E11-9B68-9567F0F82FC6}" dt="2022-04-15T06:09:30.355" v="824" actId="1582"/>
          <ac:spMkLst>
            <pc:docMk/>
            <pc:sldMk cId="3491713719" sldId="584"/>
            <ac:spMk id="20" creationId="{3AA6AAD6-69AE-45B5-958D-94FDFEC01E45}"/>
          </ac:spMkLst>
        </pc:spChg>
        <pc:spChg chg="add mod">
          <ac:chgData name="Richard Anderson" userId="4654cc452026b74c" providerId="LiveId" clId="{0876A473-90E0-4E11-9B68-9567F0F82FC6}" dt="2022-04-15T06:09:30.355" v="824" actId="1582"/>
          <ac:spMkLst>
            <pc:docMk/>
            <pc:sldMk cId="3491713719" sldId="584"/>
            <ac:spMk id="21" creationId="{D01A6CFE-E7C5-4601-98EF-21E34BC7648B}"/>
          </ac:spMkLst>
        </pc:spChg>
        <pc:spChg chg="add mod">
          <ac:chgData name="Richard Anderson" userId="4654cc452026b74c" providerId="LiveId" clId="{0876A473-90E0-4E11-9B68-9567F0F82FC6}" dt="2022-04-15T06:09:30.355" v="824" actId="1582"/>
          <ac:spMkLst>
            <pc:docMk/>
            <pc:sldMk cId="3491713719" sldId="584"/>
            <ac:spMk id="22" creationId="{DB02FA65-52B7-4F78-8C3F-29C33953307C}"/>
          </ac:spMkLst>
        </pc:spChg>
        <pc:spChg chg="add mod">
          <ac:chgData name="Richard Anderson" userId="4654cc452026b74c" providerId="LiveId" clId="{0876A473-90E0-4E11-9B68-9567F0F82FC6}" dt="2022-04-15T06:09:30.355" v="824" actId="1582"/>
          <ac:spMkLst>
            <pc:docMk/>
            <pc:sldMk cId="3491713719" sldId="584"/>
            <ac:spMk id="23" creationId="{542561B8-7AF5-4E1F-8DE6-0F454030BC5F}"/>
          </ac:spMkLst>
        </pc:spChg>
        <pc:spChg chg="add mod">
          <ac:chgData name="Richard Anderson" userId="4654cc452026b74c" providerId="LiveId" clId="{0876A473-90E0-4E11-9B68-9567F0F82FC6}" dt="2022-04-15T06:09:30.355" v="824" actId="1582"/>
          <ac:spMkLst>
            <pc:docMk/>
            <pc:sldMk cId="3491713719" sldId="584"/>
            <ac:spMk id="24" creationId="{BA946478-F840-4144-9A53-38ACB72A3339}"/>
          </ac:spMkLst>
        </pc:spChg>
        <pc:spChg chg="add mod">
          <ac:chgData name="Richard Anderson" userId="4654cc452026b74c" providerId="LiveId" clId="{0876A473-90E0-4E11-9B68-9567F0F82FC6}" dt="2022-04-15T06:09:30.355" v="824" actId="1582"/>
          <ac:spMkLst>
            <pc:docMk/>
            <pc:sldMk cId="3491713719" sldId="584"/>
            <ac:spMk id="25" creationId="{87B722E5-78C6-4A47-9E3F-27B7418A9609}"/>
          </ac:spMkLst>
        </pc:spChg>
        <pc:spChg chg="add mod">
          <ac:chgData name="Richard Anderson" userId="4654cc452026b74c" providerId="LiveId" clId="{0876A473-90E0-4E11-9B68-9567F0F82FC6}" dt="2022-04-15T06:09:30.355" v="824" actId="1582"/>
          <ac:spMkLst>
            <pc:docMk/>
            <pc:sldMk cId="3491713719" sldId="584"/>
            <ac:spMk id="26" creationId="{05BFA69E-EB59-41B4-987A-D967D91C2F42}"/>
          </ac:spMkLst>
        </pc:spChg>
        <pc:spChg chg="add mod">
          <ac:chgData name="Richard Anderson" userId="4654cc452026b74c" providerId="LiveId" clId="{0876A473-90E0-4E11-9B68-9567F0F82FC6}" dt="2022-04-15T06:09:30.355" v="824" actId="1582"/>
          <ac:spMkLst>
            <pc:docMk/>
            <pc:sldMk cId="3491713719" sldId="584"/>
            <ac:spMk id="27" creationId="{F1AA3BBD-1BB0-41D6-8421-DE55BB4B933C}"/>
          </ac:spMkLst>
        </pc:spChg>
        <pc:spChg chg="add mod">
          <ac:chgData name="Richard Anderson" userId="4654cc452026b74c" providerId="LiveId" clId="{0876A473-90E0-4E11-9B68-9567F0F82FC6}" dt="2022-04-15T06:09:30.355" v="824" actId="1582"/>
          <ac:spMkLst>
            <pc:docMk/>
            <pc:sldMk cId="3491713719" sldId="584"/>
            <ac:spMk id="28" creationId="{72BBBFE2-426D-46DA-8261-677A0C7C2169}"/>
          </ac:spMkLst>
        </pc:spChg>
        <pc:spChg chg="add mod">
          <ac:chgData name="Richard Anderson" userId="4654cc452026b74c" providerId="LiveId" clId="{0876A473-90E0-4E11-9B68-9567F0F82FC6}" dt="2022-04-15T06:09:30.355" v="824" actId="1582"/>
          <ac:spMkLst>
            <pc:docMk/>
            <pc:sldMk cId="3491713719" sldId="584"/>
            <ac:spMk id="29" creationId="{EB6959BD-8877-4013-B7DA-228652E82CA3}"/>
          </ac:spMkLst>
        </pc:spChg>
        <pc:spChg chg="add mod">
          <ac:chgData name="Richard Anderson" userId="4654cc452026b74c" providerId="LiveId" clId="{0876A473-90E0-4E11-9B68-9567F0F82FC6}" dt="2022-04-15T06:09:30.355" v="824" actId="1582"/>
          <ac:spMkLst>
            <pc:docMk/>
            <pc:sldMk cId="3491713719" sldId="584"/>
            <ac:spMk id="30" creationId="{5369EA41-FC36-431E-946A-FB74A4387545}"/>
          </ac:spMkLst>
        </pc:spChg>
        <pc:spChg chg="add mod">
          <ac:chgData name="Richard Anderson" userId="4654cc452026b74c" providerId="LiveId" clId="{0876A473-90E0-4E11-9B68-9567F0F82FC6}" dt="2022-04-15T06:09:30.355" v="824" actId="1582"/>
          <ac:spMkLst>
            <pc:docMk/>
            <pc:sldMk cId="3491713719" sldId="584"/>
            <ac:spMk id="31" creationId="{60B4428F-52F2-4393-81FB-83DD1E3A9157}"/>
          </ac:spMkLst>
        </pc:spChg>
        <pc:spChg chg="add mod">
          <ac:chgData name="Richard Anderson" userId="4654cc452026b74c" providerId="LiveId" clId="{0876A473-90E0-4E11-9B68-9567F0F82FC6}" dt="2022-04-15T06:09:30.355" v="824" actId="1582"/>
          <ac:spMkLst>
            <pc:docMk/>
            <pc:sldMk cId="3491713719" sldId="584"/>
            <ac:spMk id="32" creationId="{32CCB6BC-94E7-4BAD-984A-6F12591F4706}"/>
          </ac:spMkLst>
        </pc:spChg>
        <pc:spChg chg="add mod">
          <ac:chgData name="Richard Anderson" userId="4654cc452026b74c" providerId="LiveId" clId="{0876A473-90E0-4E11-9B68-9567F0F82FC6}" dt="2022-04-15T06:09:30.355" v="824" actId="1582"/>
          <ac:spMkLst>
            <pc:docMk/>
            <pc:sldMk cId="3491713719" sldId="584"/>
            <ac:spMk id="85" creationId="{4A3CD09A-3AA9-4FB0-93A3-04752F2F7233}"/>
          </ac:spMkLst>
        </pc:spChg>
        <pc:spChg chg="add mod">
          <ac:chgData name="Richard Anderson" userId="4654cc452026b74c" providerId="LiveId" clId="{0876A473-90E0-4E11-9B68-9567F0F82FC6}" dt="2022-04-15T06:09:30.355" v="824" actId="1582"/>
          <ac:spMkLst>
            <pc:docMk/>
            <pc:sldMk cId="3491713719" sldId="584"/>
            <ac:spMk id="86" creationId="{FB17C66C-4372-4D54-9D89-D9B7D25A209F}"/>
          </ac:spMkLst>
        </pc:spChg>
        <pc:spChg chg="add mod">
          <ac:chgData name="Richard Anderson" userId="4654cc452026b74c" providerId="LiveId" clId="{0876A473-90E0-4E11-9B68-9567F0F82FC6}" dt="2022-04-15T06:09:30.355" v="824" actId="1582"/>
          <ac:spMkLst>
            <pc:docMk/>
            <pc:sldMk cId="3491713719" sldId="584"/>
            <ac:spMk id="87" creationId="{BDC36D72-C966-467D-AE26-FEA7AC28990C}"/>
          </ac:spMkLst>
        </pc:spChg>
        <pc:cxnChg chg="add mod">
          <ac:chgData name="Richard Anderson" userId="4654cc452026b74c" providerId="LiveId" clId="{0876A473-90E0-4E11-9B68-9567F0F82FC6}" dt="2022-04-15T06:09:30.355" v="824" actId="1582"/>
          <ac:cxnSpMkLst>
            <pc:docMk/>
            <pc:sldMk cId="3491713719" sldId="584"/>
            <ac:cxnSpMk id="34" creationId="{C6C94D29-ABC2-4CDA-A628-43AD836F53B1}"/>
          </ac:cxnSpMkLst>
        </pc:cxnChg>
        <pc:cxnChg chg="add mod">
          <ac:chgData name="Richard Anderson" userId="4654cc452026b74c" providerId="LiveId" clId="{0876A473-90E0-4E11-9B68-9567F0F82FC6}" dt="2022-04-15T06:09:30.355" v="824" actId="1582"/>
          <ac:cxnSpMkLst>
            <pc:docMk/>
            <pc:sldMk cId="3491713719" sldId="584"/>
            <ac:cxnSpMk id="36" creationId="{5FDDDE79-AE36-4639-BEBF-20F9DB2A2EF9}"/>
          </ac:cxnSpMkLst>
        </pc:cxnChg>
        <pc:cxnChg chg="add mod">
          <ac:chgData name="Richard Anderson" userId="4654cc452026b74c" providerId="LiveId" clId="{0876A473-90E0-4E11-9B68-9567F0F82FC6}" dt="2022-04-15T06:09:30.355" v="824" actId="1582"/>
          <ac:cxnSpMkLst>
            <pc:docMk/>
            <pc:sldMk cId="3491713719" sldId="584"/>
            <ac:cxnSpMk id="38" creationId="{2CE59D43-4638-4744-A5F0-5CAA29F142E7}"/>
          </ac:cxnSpMkLst>
        </pc:cxnChg>
        <pc:cxnChg chg="add mod">
          <ac:chgData name="Richard Anderson" userId="4654cc452026b74c" providerId="LiveId" clId="{0876A473-90E0-4E11-9B68-9567F0F82FC6}" dt="2022-04-15T06:09:30.355" v="824" actId="1582"/>
          <ac:cxnSpMkLst>
            <pc:docMk/>
            <pc:sldMk cId="3491713719" sldId="584"/>
            <ac:cxnSpMk id="40" creationId="{858E21BA-12BE-4126-9498-7E64FDA5B21F}"/>
          </ac:cxnSpMkLst>
        </pc:cxnChg>
        <pc:cxnChg chg="add mod">
          <ac:chgData name="Richard Anderson" userId="4654cc452026b74c" providerId="LiveId" clId="{0876A473-90E0-4E11-9B68-9567F0F82FC6}" dt="2022-04-15T06:09:30.355" v="824" actId="1582"/>
          <ac:cxnSpMkLst>
            <pc:docMk/>
            <pc:sldMk cId="3491713719" sldId="584"/>
            <ac:cxnSpMk id="42" creationId="{D0DE2DBB-DEF9-41D5-814A-40155CBBDEE2}"/>
          </ac:cxnSpMkLst>
        </pc:cxnChg>
        <pc:cxnChg chg="add mod">
          <ac:chgData name="Richard Anderson" userId="4654cc452026b74c" providerId="LiveId" clId="{0876A473-90E0-4E11-9B68-9567F0F82FC6}" dt="2022-04-15T06:09:30.355" v="824" actId="1582"/>
          <ac:cxnSpMkLst>
            <pc:docMk/>
            <pc:sldMk cId="3491713719" sldId="584"/>
            <ac:cxnSpMk id="44" creationId="{330AEA09-07C3-4A47-8FD1-AECAE5631997}"/>
          </ac:cxnSpMkLst>
        </pc:cxnChg>
        <pc:cxnChg chg="add mod">
          <ac:chgData name="Richard Anderson" userId="4654cc452026b74c" providerId="LiveId" clId="{0876A473-90E0-4E11-9B68-9567F0F82FC6}" dt="2022-04-15T06:09:30.355" v="824" actId="1582"/>
          <ac:cxnSpMkLst>
            <pc:docMk/>
            <pc:sldMk cId="3491713719" sldId="584"/>
            <ac:cxnSpMk id="46" creationId="{715C3FB3-C245-4991-BAFF-24A67FDC2725}"/>
          </ac:cxnSpMkLst>
        </pc:cxnChg>
        <pc:cxnChg chg="add mod">
          <ac:chgData name="Richard Anderson" userId="4654cc452026b74c" providerId="LiveId" clId="{0876A473-90E0-4E11-9B68-9567F0F82FC6}" dt="2022-04-15T06:09:30.355" v="824" actId="1582"/>
          <ac:cxnSpMkLst>
            <pc:docMk/>
            <pc:sldMk cId="3491713719" sldId="584"/>
            <ac:cxnSpMk id="48" creationId="{8884E009-3693-44EF-90FC-51564FB94BAC}"/>
          </ac:cxnSpMkLst>
        </pc:cxnChg>
        <pc:cxnChg chg="add mod">
          <ac:chgData name="Richard Anderson" userId="4654cc452026b74c" providerId="LiveId" clId="{0876A473-90E0-4E11-9B68-9567F0F82FC6}" dt="2022-04-15T06:09:30.355" v="824" actId="1582"/>
          <ac:cxnSpMkLst>
            <pc:docMk/>
            <pc:sldMk cId="3491713719" sldId="584"/>
            <ac:cxnSpMk id="50" creationId="{C99FBA3C-9302-4409-8B1F-E72E53F2BB46}"/>
          </ac:cxnSpMkLst>
        </pc:cxnChg>
        <pc:cxnChg chg="add mod">
          <ac:chgData name="Richard Anderson" userId="4654cc452026b74c" providerId="LiveId" clId="{0876A473-90E0-4E11-9B68-9567F0F82FC6}" dt="2022-04-15T06:09:30.355" v="824" actId="1582"/>
          <ac:cxnSpMkLst>
            <pc:docMk/>
            <pc:sldMk cId="3491713719" sldId="584"/>
            <ac:cxnSpMk id="52" creationId="{24E43D81-6427-4228-A92B-607FF0695054}"/>
          </ac:cxnSpMkLst>
        </pc:cxnChg>
        <pc:cxnChg chg="add mod">
          <ac:chgData name="Richard Anderson" userId="4654cc452026b74c" providerId="LiveId" clId="{0876A473-90E0-4E11-9B68-9567F0F82FC6}" dt="2022-04-15T06:09:30.355" v="824" actId="1582"/>
          <ac:cxnSpMkLst>
            <pc:docMk/>
            <pc:sldMk cId="3491713719" sldId="584"/>
            <ac:cxnSpMk id="54" creationId="{60D86316-0DF4-41BF-A3B9-1D5E9DADB9C5}"/>
          </ac:cxnSpMkLst>
        </pc:cxnChg>
        <pc:cxnChg chg="add mod">
          <ac:chgData name="Richard Anderson" userId="4654cc452026b74c" providerId="LiveId" clId="{0876A473-90E0-4E11-9B68-9567F0F82FC6}" dt="2022-04-15T06:09:30.355" v="824" actId="1582"/>
          <ac:cxnSpMkLst>
            <pc:docMk/>
            <pc:sldMk cId="3491713719" sldId="584"/>
            <ac:cxnSpMk id="56" creationId="{F4746398-7C81-4CC7-B2CA-8D056723C8B0}"/>
          </ac:cxnSpMkLst>
        </pc:cxnChg>
        <pc:cxnChg chg="add mod">
          <ac:chgData name="Richard Anderson" userId="4654cc452026b74c" providerId="LiveId" clId="{0876A473-90E0-4E11-9B68-9567F0F82FC6}" dt="2022-04-15T06:09:30.355" v="824" actId="1582"/>
          <ac:cxnSpMkLst>
            <pc:docMk/>
            <pc:sldMk cId="3491713719" sldId="584"/>
            <ac:cxnSpMk id="58" creationId="{989FD670-62A0-443F-A9C5-0337A9D96EF3}"/>
          </ac:cxnSpMkLst>
        </pc:cxnChg>
        <pc:cxnChg chg="add mod">
          <ac:chgData name="Richard Anderson" userId="4654cc452026b74c" providerId="LiveId" clId="{0876A473-90E0-4E11-9B68-9567F0F82FC6}" dt="2022-04-15T06:09:30.355" v="824" actId="1582"/>
          <ac:cxnSpMkLst>
            <pc:docMk/>
            <pc:sldMk cId="3491713719" sldId="584"/>
            <ac:cxnSpMk id="60" creationId="{25B8B8C1-8CB7-4E0F-90BB-F3EC8D20ADEF}"/>
          </ac:cxnSpMkLst>
        </pc:cxnChg>
        <pc:cxnChg chg="add mod">
          <ac:chgData name="Richard Anderson" userId="4654cc452026b74c" providerId="LiveId" clId="{0876A473-90E0-4E11-9B68-9567F0F82FC6}" dt="2022-04-15T06:09:30.355" v="824" actId="1582"/>
          <ac:cxnSpMkLst>
            <pc:docMk/>
            <pc:sldMk cId="3491713719" sldId="584"/>
            <ac:cxnSpMk id="62" creationId="{A6F960C9-8D42-40C6-9E00-15E4F200BA73}"/>
          </ac:cxnSpMkLst>
        </pc:cxnChg>
        <pc:cxnChg chg="add del mod">
          <ac:chgData name="Richard Anderson" userId="4654cc452026b74c" providerId="LiveId" clId="{0876A473-90E0-4E11-9B68-9567F0F82FC6}" dt="2022-04-15T06:05:31.155" v="800" actId="21"/>
          <ac:cxnSpMkLst>
            <pc:docMk/>
            <pc:sldMk cId="3491713719" sldId="584"/>
            <ac:cxnSpMk id="64" creationId="{D87A9E64-6686-4C59-B8A5-BC92508BBA0E}"/>
          </ac:cxnSpMkLst>
        </pc:cxnChg>
        <pc:cxnChg chg="add mod">
          <ac:chgData name="Richard Anderson" userId="4654cc452026b74c" providerId="LiveId" clId="{0876A473-90E0-4E11-9B68-9567F0F82FC6}" dt="2022-04-15T06:09:30.355" v="824" actId="1582"/>
          <ac:cxnSpMkLst>
            <pc:docMk/>
            <pc:sldMk cId="3491713719" sldId="584"/>
            <ac:cxnSpMk id="66" creationId="{331CDAD9-18C0-4774-84E3-0F2D77953FBB}"/>
          </ac:cxnSpMkLst>
        </pc:cxnChg>
        <pc:cxnChg chg="add mod">
          <ac:chgData name="Richard Anderson" userId="4654cc452026b74c" providerId="LiveId" clId="{0876A473-90E0-4E11-9B68-9567F0F82FC6}" dt="2022-04-15T06:09:30.355" v="824" actId="1582"/>
          <ac:cxnSpMkLst>
            <pc:docMk/>
            <pc:sldMk cId="3491713719" sldId="584"/>
            <ac:cxnSpMk id="68" creationId="{C49C1861-E9B2-49F2-B509-499D7D27A3FA}"/>
          </ac:cxnSpMkLst>
        </pc:cxnChg>
        <pc:cxnChg chg="add mod">
          <ac:chgData name="Richard Anderson" userId="4654cc452026b74c" providerId="LiveId" clId="{0876A473-90E0-4E11-9B68-9567F0F82FC6}" dt="2022-04-15T06:09:30.355" v="824" actId="1582"/>
          <ac:cxnSpMkLst>
            <pc:docMk/>
            <pc:sldMk cId="3491713719" sldId="584"/>
            <ac:cxnSpMk id="70" creationId="{21033755-5F98-4EEB-8DAA-99AB82571319}"/>
          </ac:cxnSpMkLst>
        </pc:cxnChg>
        <pc:cxnChg chg="add mod">
          <ac:chgData name="Richard Anderson" userId="4654cc452026b74c" providerId="LiveId" clId="{0876A473-90E0-4E11-9B68-9567F0F82FC6}" dt="2022-04-15T06:09:30.355" v="824" actId="1582"/>
          <ac:cxnSpMkLst>
            <pc:docMk/>
            <pc:sldMk cId="3491713719" sldId="584"/>
            <ac:cxnSpMk id="72" creationId="{26DA0CAA-C7C4-4F92-92C9-159C3BA4AEA2}"/>
          </ac:cxnSpMkLst>
        </pc:cxnChg>
        <pc:cxnChg chg="add mod">
          <ac:chgData name="Richard Anderson" userId="4654cc452026b74c" providerId="LiveId" clId="{0876A473-90E0-4E11-9B68-9567F0F82FC6}" dt="2022-04-15T06:09:30.355" v="824" actId="1582"/>
          <ac:cxnSpMkLst>
            <pc:docMk/>
            <pc:sldMk cId="3491713719" sldId="584"/>
            <ac:cxnSpMk id="74" creationId="{9085BF4A-3820-4DBF-8D25-7E0840FDC6B3}"/>
          </ac:cxnSpMkLst>
        </pc:cxnChg>
        <pc:cxnChg chg="add mod">
          <ac:chgData name="Richard Anderson" userId="4654cc452026b74c" providerId="LiveId" clId="{0876A473-90E0-4E11-9B68-9567F0F82FC6}" dt="2022-04-15T06:09:30.355" v="824" actId="1582"/>
          <ac:cxnSpMkLst>
            <pc:docMk/>
            <pc:sldMk cId="3491713719" sldId="584"/>
            <ac:cxnSpMk id="76" creationId="{0C6F6269-448F-4115-8258-01EDC59465BA}"/>
          </ac:cxnSpMkLst>
        </pc:cxnChg>
        <pc:cxnChg chg="add mod">
          <ac:chgData name="Richard Anderson" userId="4654cc452026b74c" providerId="LiveId" clId="{0876A473-90E0-4E11-9B68-9567F0F82FC6}" dt="2022-04-15T06:09:30.355" v="824" actId="1582"/>
          <ac:cxnSpMkLst>
            <pc:docMk/>
            <pc:sldMk cId="3491713719" sldId="584"/>
            <ac:cxnSpMk id="78" creationId="{5DD8C694-53F3-416B-BB9D-9C103BFD938A}"/>
          </ac:cxnSpMkLst>
        </pc:cxnChg>
        <pc:cxnChg chg="add mod">
          <ac:chgData name="Richard Anderson" userId="4654cc452026b74c" providerId="LiveId" clId="{0876A473-90E0-4E11-9B68-9567F0F82FC6}" dt="2022-04-15T06:09:30.355" v="824" actId="1582"/>
          <ac:cxnSpMkLst>
            <pc:docMk/>
            <pc:sldMk cId="3491713719" sldId="584"/>
            <ac:cxnSpMk id="80" creationId="{6539E3E9-9517-4647-A209-A91A0490F081}"/>
          </ac:cxnSpMkLst>
        </pc:cxnChg>
        <pc:cxnChg chg="add mod">
          <ac:chgData name="Richard Anderson" userId="4654cc452026b74c" providerId="LiveId" clId="{0876A473-90E0-4E11-9B68-9567F0F82FC6}" dt="2022-04-15T06:09:30.355" v="824" actId="1582"/>
          <ac:cxnSpMkLst>
            <pc:docMk/>
            <pc:sldMk cId="3491713719" sldId="584"/>
            <ac:cxnSpMk id="82" creationId="{F1F95CC0-B88E-4C32-951F-AA87B0C9834A}"/>
          </ac:cxnSpMkLst>
        </pc:cxnChg>
        <pc:cxnChg chg="add mod">
          <ac:chgData name="Richard Anderson" userId="4654cc452026b74c" providerId="LiveId" clId="{0876A473-90E0-4E11-9B68-9567F0F82FC6}" dt="2022-04-15T06:09:30.355" v="824" actId="1582"/>
          <ac:cxnSpMkLst>
            <pc:docMk/>
            <pc:sldMk cId="3491713719" sldId="584"/>
            <ac:cxnSpMk id="84" creationId="{E39582A6-842F-405A-98D4-ABEDE4866429}"/>
          </ac:cxnSpMkLst>
        </pc:cxnChg>
        <pc:cxnChg chg="add mod">
          <ac:chgData name="Richard Anderson" userId="4654cc452026b74c" providerId="LiveId" clId="{0876A473-90E0-4E11-9B68-9567F0F82FC6}" dt="2022-04-15T06:09:30.355" v="824" actId="1582"/>
          <ac:cxnSpMkLst>
            <pc:docMk/>
            <pc:sldMk cId="3491713719" sldId="584"/>
            <ac:cxnSpMk id="88" creationId="{89CF80AD-D5C4-4C98-8EFA-C39FD33EF570}"/>
          </ac:cxnSpMkLst>
        </pc:cxnChg>
        <pc:cxnChg chg="add mod">
          <ac:chgData name="Richard Anderson" userId="4654cc452026b74c" providerId="LiveId" clId="{0876A473-90E0-4E11-9B68-9567F0F82FC6}" dt="2022-04-15T06:09:30.355" v="824" actId="1582"/>
          <ac:cxnSpMkLst>
            <pc:docMk/>
            <pc:sldMk cId="3491713719" sldId="584"/>
            <ac:cxnSpMk id="89" creationId="{BD97574C-4FCC-482C-94E0-C016226ACAC4}"/>
          </ac:cxnSpMkLst>
        </pc:cxnChg>
        <pc:cxnChg chg="add mod">
          <ac:chgData name="Richard Anderson" userId="4654cc452026b74c" providerId="LiveId" clId="{0876A473-90E0-4E11-9B68-9567F0F82FC6}" dt="2022-04-15T06:09:30.355" v="824" actId="1582"/>
          <ac:cxnSpMkLst>
            <pc:docMk/>
            <pc:sldMk cId="3491713719" sldId="584"/>
            <ac:cxnSpMk id="91" creationId="{1C1A3E4A-47F6-4ED4-AB10-85183F120DEF}"/>
          </ac:cxnSpMkLst>
        </pc:cxnChg>
      </pc:sldChg>
    </pc:docChg>
  </pc:docChgLst>
  <pc:docChgLst>
    <pc:chgData name="Richard Anderson" userId="4654cc452026b74c" providerId="LiveId" clId="{83C5BF94-1B58-492B-9772-9B65CDA1281A}"/>
    <pc:docChg chg="undo custSel addSld delSld modSld">
      <pc:chgData name="Richard Anderson" userId="4654cc452026b74c" providerId="LiveId" clId="{83C5BF94-1B58-492B-9772-9B65CDA1281A}" dt="2022-10-17T05:04:46.504" v="5063" actId="2696"/>
      <pc:docMkLst>
        <pc:docMk/>
      </pc:docMkLst>
      <pc:sldChg chg="modSp mod">
        <pc:chgData name="Richard Anderson" userId="4654cc452026b74c" providerId="LiveId" clId="{83C5BF94-1B58-492B-9772-9B65CDA1281A}" dt="2022-10-16T02:03:44.463" v="18" actId="20577"/>
        <pc:sldMkLst>
          <pc:docMk/>
          <pc:sldMk cId="0" sldId="256"/>
        </pc:sldMkLst>
        <pc:spChg chg="mod">
          <ac:chgData name="Richard Anderson" userId="4654cc452026b74c" providerId="LiveId" clId="{83C5BF94-1B58-492B-9772-9B65CDA1281A}" dt="2022-10-16T02:03:44.463" v="18" actId="20577"/>
          <ac:spMkLst>
            <pc:docMk/>
            <pc:sldMk cId="0" sldId="256"/>
            <ac:spMk id="2051" creationId="{00000000-0000-0000-0000-000000000000}"/>
          </ac:spMkLst>
        </pc:spChg>
      </pc:sldChg>
      <pc:sldChg chg="modSp mod">
        <pc:chgData name="Richard Anderson" userId="4654cc452026b74c" providerId="LiveId" clId="{83C5BF94-1B58-492B-9772-9B65CDA1281A}" dt="2022-10-17T04:52:49.224" v="4855" actId="20577"/>
        <pc:sldMkLst>
          <pc:docMk/>
          <pc:sldMk cId="960635679" sldId="577"/>
        </pc:sldMkLst>
        <pc:spChg chg="mod">
          <ac:chgData name="Richard Anderson" userId="4654cc452026b74c" providerId="LiveId" clId="{83C5BF94-1B58-492B-9772-9B65CDA1281A}" dt="2022-10-17T04:52:49.224" v="4855" actId="20577"/>
          <ac:spMkLst>
            <pc:docMk/>
            <pc:sldMk cId="960635679" sldId="577"/>
            <ac:spMk id="40" creationId="{00000000-0000-0000-0000-000000000000}"/>
          </ac:spMkLst>
        </pc:spChg>
        <pc:spChg chg="mod">
          <ac:chgData name="Richard Anderson" userId="4654cc452026b74c" providerId="LiveId" clId="{83C5BF94-1B58-492B-9772-9B65CDA1281A}" dt="2022-10-17T04:52:32.542" v="4853" actId="20577"/>
          <ac:spMkLst>
            <pc:docMk/>
            <pc:sldMk cId="960635679" sldId="577"/>
            <ac:spMk id="41" creationId="{00000000-0000-0000-0000-000000000000}"/>
          </ac:spMkLst>
        </pc:spChg>
      </pc:sldChg>
      <pc:sldChg chg="modSp mod">
        <pc:chgData name="Richard Anderson" userId="4654cc452026b74c" providerId="LiveId" clId="{83C5BF94-1B58-492B-9772-9B65CDA1281A}" dt="2022-10-17T04:54:19.879" v="4857" actId="27636"/>
        <pc:sldMkLst>
          <pc:docMk/>
          <pc:sldMk cId="320525666" sldId="578"/>
        </pc:sldMkLst>
        <pc:spChg chg="mod">
          <ac:chgData name="Richard Anderson" userId="4654cc452026b74c" providerId="LiveId" clId="{83C5BF94-1B58-492B-9772-9B65CDA1281A}" dt="2022-10-17T04:54:19.879" v="4857" actId="27636"/>
          <ac:spMkLst>
            <pc:docMk/>
            <pc:sldMk cId="320525666" sldId="578"/>
            <ac:spMk id="3" creationId="{00000000-0000-0000-0000-000000000000}"/>
          </ac:spMkLst>
        </pc:spChg>
      </pc:sldChg>
      <pc:sldChg chg="del">
        <pc:chgData name="Richard Anderson" userId="4654cc452026b74c" providerId="LiveId" clId="{83C5BF94-1B58-492B-9772-9B65CDA1281A}" dt="2022-10-17T05:04:19.563" v="5062" actId="2696"/>
        <pc:sldMkLst>
          <pc:docMk/>
          <pc:sldMk cId="1286804556" sldId="580"/>
        </pc:sldMkLst>
      </pc:sldChg>
      <pc:sldChg chg="del">
        <pc:chgData name="Richard Anderson" userId="4654cc452026b74c" providerId="LiveId" clId="{83C5BF94-1B58-492B-9772-9B65CDA1281A}" dt="2022-10-17T05:04:46.504" v="5063" actId="2696"/>
        <pc:sldMkLst>
          <pc:docMk/>
          <pc:sldMk cId="4151914186" sldId="581"/>
        </pc:sldMkLst>
      </pc:sldChg>
      <pc:sldChg chg="addSp delSp modSp mod">
        <pc:chgData name="Richard Anderson" userId="4654cc452026b74c" providerId="LiveId" clId="{83C5BF94-1B58-492B-9772-9B65CDA1281A}" dt="2022-10-16T17:58:52.667" v="2285" actId="21"/>
        <pc:sldMkLst>
          <pc:docMk/>
          <pc:sldMk cId="3491713719" sldId="584"/>
        </pc:sldMkLst>
        <pc:spChg chg="mod">
          <ac:chgData name="Richard Anderson" userId="4654cc452026b74c" providerId="LiveId" clId="{83C5BF94-1B58-492B-9772-9B65CDA1281A}" dt="2022-10-16T02:11:48.993" v="190" actId="20577"/>
          <ac:spMkLst>
            <pc:docMk/>
            <pc:sldMk cId="3491713719" sldId="584"/>
            <ac:spMk id="2" creationId="{00000000-0000-0000-0000-000000000000}"/>
          </ac:spMkLst>
        </pc:spChg>
        <pc:spChg chg="mod">
          <ac:chgData name="Richard Anderson" userId="4654cc452026b74c" providerId="LiveId" clId="{83C5BF94-1B58-492B-9772-9B65CDA1281A}" dt="2022-10-16T02:47:27.639" v="703" actId="20577"/>
          <ac:spMkLst>
            <pc:docMk/>
            <pc:sldMk cId="3491713719" sldId="584"/>
            <ac:spMk id="3" creationId="{00000000-0000-0000-0000-000000000000}"/>
          </ac:spMkLst>
        </pc:spChg>
        <pc:spChg chg="add del mod">
          <ac:chgData name="Richard Anderson" userId="4654cc452026b74c" providerId="LiveId" clId="{83C5BF94-1B58-492B-9772-9B65CDA1281A}" dt="2022-10-16T17:58:52.667" v="2285" actId="21"/>
          <ac:spMkLst>
            <pc:docMk/>
            <pc:sldMk cId="3491713719" sldId="584"/>
            <ac:spMk id="33" creationId="{26739D76-341B-F4AE-4596-0F81E49D9C93}"/>
          </ac:spMkLst>
        </pc:spChg>
        <pc:spChg chg="add del mod">
          <ac:chgData name="Richard Anderson" userId="4654cc452026b74c" providerId="LiveId" clId="{83C5BF94-1B58-492B-9772-9B65CDA1281A}" dt="2022-10-16T17:58:52.667" v="2285" actId="21"/>
          <ac:spMkLst>
            <pc:docMk/>
            <pc:sldMk cId="3491713719" sldId="584"/>
            <ac:spMk id="35" creationId="{7E2DAFDA-10D0-F500-2205-C5EF1A61F1AE}"/>
          </ac:spMkLst>
        </pc:spChg>
        <pc:spChg chg="add del mod">
          <ac:chgData name="Richard Anderson" userId="4654cc452026b74c" providerId="LiveId" clId="{83C5BF94-1B58-492B-9772-9B65CDA1281A}" dt="2022-10-16T17:58:52.667" v="2285" actId="21"/>
          <ac:spMkLst>
            <pc:docMk/>
            <pc:sldMk cId="3491713719" sldId="584"/>
            <ac:spMk id="37" creationId="{97782BD1-C6D9-F169-61A6-2222852B38BC}"/>
          </ac:spMkLst>
        </pc:spChg>
        <pc:spChg chg="add del mod">
          <ac:chgData name="Richard Anderson" userId="4654cc452026b74c" providerId="LiveId" clId="{83C5BF94-1B58-492B-9772-9B65CDA1281A}" dt="2022-10-16T17:58:52.667" v="2285" actId="21"/>
          <ac:spMkLst>
            <pc:docMk/>
            <pc:sldMk cId="3491713719" sldId="584"/>
            <ac:spMk id="39" creationId="{75F91E56-5E2F-5B64-D9FD-2B10AD114851}"/>
          </ac:spMkLst>
        </pc:spChg>
        <pc:spChg chg="add del mod">
          <ac:chgData name="Richard Anderson" userId="4654cc452026b74c" providerId="LiveId" clId="{83C5BF94-1B58-492B-9772-9B65CDA1281A}" dt="2022-10-16T17:58:52.667" v="2285" actId="21"/>
          <ac:spMkLst>
            <pc:docMk/>
            <pc:sldMk cId="3491713719" sldId="584"/>
            <ac:spMk id="41" creationId="{9F30C8D3-15D0-413D-1954-97B53BB67972}"/>
          </ac:spMkLst>
        </pc:spChg>
        <pc:spChg chg="add del mod">
          <ac:chgData name="Richard Anderson" userId="4654cc452026b74c" providerId="LiveId" clId="{83C5BF94-1B58-492B-9772-9B65CDA1281A}" dt="2022-10-16T17:58:52.667" v="2285" actId="21"/>
          <ac:spMkLst>
            <pc:docMk/>
            <pc:sldMk cId="3491713719" sldId="584"/>
            <ac:spMk id="43" creationId="{9A221597-836F-71F0-B75C-5DF177FC53B4}"/>
          </ac:spMkLst>
        </pc:spChg>
        <pc:spChg chg="add del mod">
          <ac:chgData name="Richard Anderson" userId="4654cc452026b74c" providerId="LiveId" clId="{83C5BF94-1B58-492B-9772-9B65CDA1281A}" dt="2022-10-16T17:58:52.667" v="2285" actId="21"/>
          <ac:spMkLst>
            <pc:docMk/>
            <pc:sldMk cId="3491713719" sldId="584"/>
            <ac:spMk id="45" creationId="{1F6A0231-C98D-9786-DE1C-35075B0700BB}"/>
          </ac:spMkLst>
        </pc:spChg>
        <pc:spChg chg="add del mod">
          <ac:chgData name="Richard Anderson" userId="4654cc452026b74c" providerId="LiveId" clId="{83C5BF94-1B58-492B-9772-9B65CDA1281A}" dt="2022-10-16T17:58:52.667" v="2285" actId="21"/>
          <ac:spMkLst>
            <pc:docMk/>
            <pc:sldMk cId="3491713719" sldId="584"/>
            <ac:spMk id="47" creationId="{9BB57B2F-7E53-3085-85A2-F8556E54AF0F}"/>
          </ac:spMkLst>
        </pc:spChg>
        <pc:spChg chg="add del mod">
          <ac:chgData name="Richard Anderson" userId="4654cc452026b74c" providerId="LiveId" clId="{83C5BF94-1B58-492B-9772-9B65CDA1281A}" dt="2022-10-16T17:58:52.667" v="2285" actId="21"/>
          <ac:spMkLst>
            <pc:docMk/>
            <pc:sldMk cId="3491713719" sldId="584"/>
            <ac:spMk id="49" creationId="{493D9177-0C12-F3C1-AD74-393C24C9D102}"/>
          </ac:spMkLst>
        </pc:spChg>
        <pc:spChg chg="add del mod">
          <ac:chgData name="Richard Anderson" userId="4654cc452026b74c" providerId="LiveId" clId="{83C5BF94-1B58-492B-9772-9B65CDA1281A}" dt="2022-10-16T17:58:52.667" v="2285" actId="21"/>
          <ac:spMkLst>
            <pc:docMk/>
            <pc:sldMk cId="3491713719" sldId="584"/>
            <ac:spMk id="51" creationId="{18B7547E-1D55-3C92-AF3E-A4BCC1E2181D}"/>
          </ac:spMkLst>
        </pc:spChg>
        <pc:spChg chg="add del mod">
          <ac:chgData name="Richard Anderson" userId="4654cc452026b74c" providerId="LiveId" clId="{83C5BF94-1B58-492B-9772-9B65CDA1281A}" dt="2022-10-16T17:58:52.667" v="2285" actId="21"/>
          <ac:spMkLst>
            <pc:docMk/>
            <pc:sldMk cId="3491713719" sldId="584"/>
            <ac:spMk id="53" creationId="{E907514B-2372-51EC-2424-AE114D7BFB7D}"/>
          </ac:spMkLst>
        </pc:spChg>
        <pc:spChg chg="add del mod">
          <ac:chgData name="Richard Anderson" userId="4654cc452026b74c" providerId="LiveId" clId="{83C5BF94-1B58-492B-9772-9B65CDA1281A}" dt="2022-10-16T17:58:52.667" v="2285" actId="21"/>
          <ac:spMkLst>
            <pc:docMk/>
            <pc:sldMk cId="3491713719" sldId="584"/>
            <ac:spMk id="55" creationId="{AD309B32-9413-7192-3EC2-88ECEF565411}"/>
          </ac:spMkLst>
        </pc:spChg>
        <pc:spChg chg="add del mod">
          <ac:chgData name="Richard Anderson" userId="4654cc452026b74c" providerId="LiveId" clId="{83C5BF94-1B58-492B-9772-9B65CDA1281A}" dt="2022-10-16T17:58:52.667" v="2285" actId="21"/>
          <ac:spMkLst>
            <pc:docMk/>
            <pc:sldMk cId="3491713719" sldId="584"/>
            <ac:spMk id="57" creationId="{C5EFEDCF-EACB-B9BE-793A-B30CD8067F2F}"/>
          </ac:spMkLst>
        </pc:spChg>
        <pc:spChg chg="add del mod">
          <ac:chgData name="Richard Anderson" userId="4654cc452026b74c" providerId="LiveId" clId="{83C5BF94-1B58-492B-9772-9B65CDA1281A}" dt="2022-10-16T17:58:52.667" v="2285" actId="21"/>
          <ac:spMkLst>
            <pc:docMk/>
            <pc:sldMk cId="3491713719" sldId="584"/>
            <ac:spMk id="59" creationId="{642EE3F8-F916-3B61-AA27-27CCCCA549AB}"/>
          </ac:spMkLst>
        </pc:spChg>
        <pc:spChg chg="add del mod">
          <ac:chgData name="Richard Anderson" userId="4654cc452026b74c" providerId="LiveId" clId="{83C5BF94-1B58-492B-9772-9B65CDA1281A}" dt="2022-10-16T17:58:52.667" v="2285" actId="21"/>
          <ac:spMkLst>
            <pc:docMk/>
            <pc:sldMk cId="3491713719" sldId="584"/>
            <ac:spMk id="61" creationId="{4BF87534-6E11-F0E4-1144-004F8ECEE966}"/>
          </ac:spMkLst>
        </pc:spChg>
        <pc:spChg chg="add del mod">
          <ac:chgData name="Richard Anderson" userId="4654cc452026b74c" providerId="LiveId" clId="{83C5BF94-1B58-492B-9772-9B65CDA1281A}" dt="2022-10-16T17:58:52.667" v="2285" actId="21"/>
          <ac:spMkLst>
            <pc:docMk/>
            <pc:sldMk cId="3491713719" sldId="584"/>
            <ac:spMk id="63" creationId="{213ECF1C-49B3-FC0D-8EF4-3BDB47E68EFA}"/>
          </ac:spMkLst>
        </pc:spChg>
        <pc:spChg chg="add del mod">
          <ac:chgData name="Richard Anderson" userId="4654cc452026b74c" providerId="LiveId" clId="{83C5BF94-1B58-492B-9772-9B65CDA1281A}" dt="2022-10-16T17:58:52.667" v="2285" actId="21"/>
          <ac:spMkLst>
            <pc:docMk/>
            <pc:sldMk cId="3491713719" sldId="584"/>
            <ac:spMk id="64" creationId="{6999F2AB-17E5-999C-38C5-4EC34571D4F4}"/>
          </ac:spMkLst>
        </pc:spChg>
        <pc:spChg chg="add del mod">
          <ac:chgData name="Richard Anderson" userId="4654cc452026b74c" providerId="LiveId" clId="{83C5BF94-1B58-492B-9772-9B65CDA1281A}" dt="2022-10-16T17:58:52.667" v="2285" actId="21"/>
          <ac:spMkLst>
            <pc:docMk/>
            <pc:sldMk cId="3491713719" sldId="584"/>
            <ac:spMk id="65" creationId="{4EF8E850-6D52-7BBA-F192-55AF768E8A2A}"/>
          </ac:spMkLst>
        </pc:spChg>
        <pc:spChg chg="add del mod">
          <ac:chgData name="Richard Anderson" userId="4654cc452026b74c" providerId="LiveId" clId="{83C5BF94-1B58-492B-9772-9B65CDA1281A}" dt="2022-10-16T17:58:52.667" v="2285" actId="21"/>
          <ac:spMkLst>
            <pc:docMk/>
            <pc:sldMk cId="3491713719" sldId="584"/>
            <ac:spMk id="67" creationId="{BE4A167B-387B-0822-6A59-477CDCFBF99A}"/>
          </ac:spMkLst>
        </pc:spChg>
        <pc:spChg chg="add del mod">
          <ac:chgData name="Richard Anderson" userId="4654cc452026b74c" providerId="LiveId" clId="{83C5BF94-1B58-492B-9772-9B65CDA1281A}" dt="2022-10-16T17:58:52.667" v="2285" actId="21"/>
          <ac:spMkLst>
            <pc:docMk/>
            <pc:sldMk cId="3491713719" sldId="584"/>
            <ac:spMk id="69" creationId="{FBD3F797-FD61-7FDE-35B6-A4ABEAAFB6F2}"/>
          </ac:spMkLst>
        </pc:spChg>
        <pc:spChg chg="add del mod">
          <ac:chgData name="Richard Anderson" userId="4654cc452026b74c" providerId="LiveId" clId="{83C5BF94-1B58-492B-9772-9B65CDA1281A}" dt="2022-10-16T17:58:52.667" v="2285" actId="21"/>
          <ac:spMkLst>
            <pc:docMk/>
            <pc:sldMk cId="3491713719" sldId="584"/>
            <ac:spMk id="71" creationId="{791F90DE-BA38-A7E7-7BFD-4FC66BA891C9}"/>
          </ac:spMkLst>
        </pc:spChg>
        <pc:spChg chg="add del mod">
          <ac:chgData name="Richard Anderson" userId="4654cc452026b74c" providerId="LiveId" clId="{83C5BF94-1B58-492B-9772-9B65CDA1281A}" dt="2022-10-16T17:58:52.667" v="2285" actId="21"/>
          <ac:spMkLst>
            <pc:docMk/>
            <pc:sldMk cId="3491713719" sldId="584"/>
            <ac:spMk id="73" creationId="{C334320E-B052-AB07-2A50-95F17CA730B3}"/>
          </ac:spMkLst>
        </pc:spChg>
        <pc:spChg chg="add del mod">
          <ac:chgData name="Richard Anderson" userId="4654cc452026b74c" providerId="LiveId" clId="{83C5BF94-1B58-492B-9772-9B65CDA1281A}" dt="2022-10-16T17:58:52.667" v="2285" actId="21"/>
          <ac:spMkLst>
            <pc:docMk/>
            <pc:sldMk cId="3491713719" sldId="584"/>
            <ac:spMk id="75" creationId="{F8613686-368B-BBFE-3D3A-FCDC6CEBDB63}"/>
          </ac:spMkLst>
        </pc:spChg>
        <pc:spChg chg="add del mod">
          <ac:chgData name="Richard Anderson" userId="4654cc452026b74c" providerId="LiveId" clId="{83C5BF94-1B58-492B-9772-9B65CDA1281A}" dt="2022-10-16T17:58:52.667" v="2285" actId="21"/>
          <ac:spMkLst>
            <pc:docMk/>
            <pc:sldMk cId="3491713719" sldId="584"/>
            <ac:spMk id="77" creationId="{F9A7078D-6F20-0219-218C-390CE22D82F8}"/>
          </ac:spMkLst>
        </pc:spChg>
        <pc:spChg chg="add del mod">
          <ac:chgData name="Richard Anderson" userId="4654cc452026b74c" providerId="LiveId" clId="{83C5BF94-1B58-492B-9772-9B65CDA1281A}" dt="2022-10-16T17:58:52.667" v="2285" actId="21"/>
          <ac:spMkLst>
            <pc:docMk/>
            <pc:sldMk cId="3491713719" sldId="584"/>
            <ac:spMk id="79" creationId="{53F696D4-FB7D-639E-32DD-D6D0CA939303}"/>
          </ac:spMkLst>
        </pc:spChg>
        <pc:spChg chg="add del mod">
          <ac:chgData name="Richard Anderson" userId="4654cc452026b74c" providerId="LiveId" clId="{83C5BF94-1B58-492B-9772-9B65CDA1281A}" dt="2022-10-16T17:58:52.667" v="2285" actId="21"/>
          <ac:spMkLst>
            <pc:docMk/>
            <pc:sldMk cId="3491713719" sldId="584"/>
            <ac:spMk id="81" creationId="{0BFEF553-899B-98A1-8D83-C1D6726036B1}"/>
          </ac:spMkLst>
        </pc:spChg>
        <pc:spChg chg="add del mod">
          <ac:chgData name="Richard Anderson" userId="4654cc452026b74c" providerId="LiveId" clId="{83C5BF94-1B58-492B-9772-9B65CDA1281A}" dt="2022-10-16T17:58:52.667" v="2285" actId="21"/>
          <ac:spMkLst>
            <pc:docMk/>
            <pc:sldMk cId="3491713719" sldId="584"/>
            <ac:spMk id="115" creationId="{5A40F1E6-15C9-CED8-5204-E224D6114D16}"/>
          </ac:spMkLst>
        </pc:spChg>
        <pc:spChg chg="add del mod">
          <ac:chgData name="Richard Anderson" userId="4654cc452026b74c" providerId="LiveId" clId="{83C5BF94-1B58-492B-9772-9B65CDA1281A}" dt="2022-10-16T17:58:52.667" v="2285" actId="21"/>
          <ac:spMkLst>
            <pc:docMk/>
            <pc:sldMk cId="3491713719" sldId="584"/>
            <ac:spMk id="116" creationId="{4C40B9B8-C19B-1C70-806E-A75275EE4DAE}"/>
          </ac:spMkLst>
        </pc:spChg>
        <pc:spChg chg="add del mod">
          <ac:chgData name="Richard Anderson" userId="4654cc452026b74c" providerId="LiveId" clId="{83C5BF94-1B58-492B-9772-9B65CDA1281A}" dt="2022-10-16T17:58:52.667" v="2285" actId="21"/>
          <ac:spMkLst>
            <pc:docMk/>
            <pc:sldMk cId="3491713719" sldId="584"/>
            <ac:spMk id="117" creationId="{52762A10-65AF-6C3A-CA18-C79A15E28F4C}"/>
          </ac:spMkLst>
        </pc:spChg>
        <pc:cxnChg chg="add del mod">
          <ac:chgData name="Richard Anderson" userId="4654cc452026b74c" providerId="LiveId" clId="{83C5BF94-1B58-492B-9772-9B65CDA1281A}" dt="2022-10-16T17:58:52.667" v="2285" actId="21"/>
          <ac:cxnSpMkLst>
            <pc:docMk/>
            <pc:sldMk cId="3491713719" sldId="584"/>
            <ac:cxnSpMk id="83" creationId="{BA686C80-F080-CCFC-FE28-DCD668D72EA0}"/>
          </ac:cxnSpMkLst>
        </pc:cxnChg>
        <pc:cxnChg chg="add del mod">
          <ac:chgData name="Richard Anderson" userId="4654cc452026b74c" providerId="LiveId" clId="{83C5BF94-1B58-492B-9772-9B65CDA1281A}" dt="2022-10-16T17:58:52.667" v="2285" actId="21"/>
          <ac:cxnSpMkLst>
            <pc:docMk/>
            <pc:sldMk cId="3491713719" sldId="584"/>
            <ac:cxnSpMk id="90" creationId="{A2DAE21A-CD25-9ABE-4D6D-E5DAE2186359}"/>
          </ac:cxnSpMkLst>
        </pc:cxnChg>
        <pc:cxnChg chg="add del mod">
          <ac:chgData name="Richard Anderson" userId="4654cc452026b74c" providerId="LiveId" clId="{83C5BF94-1B58-492B-9772-9B65CDA1281A}" dt="2022-10-16T17:58:52.667" v="2285" actId="21"/>
          <ac:cxnSpMkLst>
            <pc:docMk/>
            <pc:sldMk cId="3491713719" sldId="584"/>
            <ac:cxnSpMk id="92" creationId="{DC941A0F-FAEA-2482-9644-F20B0252B7E6}"/>
          </ac:cxnSpMkLst>
        </pc:cxnChg>
        <pc:cxnChg chg="add del mod">
          <ac:chgData name="Richard Anderson" userId="4654cc452026b74c" providerId="LiveId" clId="{83C5BF94-1B58-492B-9772-9B65CDA1281A}" dt="2022-10-16T17:58:52.667" v="2285" actId="21"/>
          <ac:cxnSpMkLst>
            <pc:docMk/>
            <pc:sldMk cId="3491713719" sldId="584"/>
            <ac:cxnSpMk id="93" creationId="{14B08FFD-428A-DEF5-D5D2-5906DA0F96D7}"/>
          </ac:cxnSpMkLst>
        </pc:cxnChg>
        <pc:cxnChg chg="add del mod">
          <ac:chgData name="Richard Anderson" userId="4654cc452026b74c" providerId="LiveId" clId="{83C5BF94-1B58-492B-9772-9B65CDA1281A}" dt="2022-10-16T17:58:52.667" v="2285" actId="21"/>
          <ac:cxnSpMkLst>
            <pc:docMk/>
            <pc:sldMk cId="3491713719" sldId="584"/>
            <ac:cxnSpMk id="94" creationId="{FB8AD46C-9DBB-EE7E-2839-3C2B0FC8CDC0}"/>
          </ac:cxnSpMkLst>
        </pc:cxnChg>
        <pc:cxnChg chg="add del mod">
          <ac:chgData name="Richard Anderson" userId="4654cc452026b74c" providerId="LiveId" clId="{83C5BF94-1B58-492B-9772-9B65CDA1281A}" dt="2022-10-16T17:58:52.667" v="2285" actId="21"/>
          <ac:cxnSpMkLst>
            <pc:docMk/>
            <pc:sldMk cId="3491713719" sldId="584"/>
            <ac:cxnSpMk id="95" creationId="{8037889D-0BBF-F40B-0B84-2ADED0DA8B51}"/>
          </ac:cxnSpMkLst>
        </pc:cxnChg>
        <pc:cxnChg chg="add del mod">
          <ac:chgData name="Richard Anderson" userId="4654cc452026b74c" providerId="LiveId" clId="{83C5BF94-1B58-492B-9772-9B65CDA1281A}" dt="2022-10-16T17:58:52.667" v="2285" actId="21"/>
          <ac:cxnSpMkLst>
            <pc:docMk/>
            <pc:sldMk cId="3491713719" sldId="584"/>
            <ac:cxnSpMk id="96" creationId="{9D8A0FB1-7E64-6D04-DABF-90EDA7C55147}"/>
          </ac:cxnSpMkLst>
        </pc:cxnChg>
        <pc:cxnChg chg="add del mod">
          <ac:chgData name="Richard Anderson" userId="4654cc452026b74c" providerId="LiveId" clId="{83C5BF94-1B58-492B-9772-9B65CDA1281A}" dt="2022-10-16T17:58:52.667" v="2285" actId="21"/>
          <ac:cxnSpMkLst>
            <pc:docMk/>
            <pc:sldMk cId="3491713719" sldId="584"/>
            <ac:cxnSpMk id="97" creationId="{FFC2AE36-BDB0-794E-3DBB-9D8ADB88B03E}"/>
          </ac:cxnSpMkLst>
        </pc:cxnChg>
        <pc:cxnChg chg="add del mod">
          <ac:chgData name="Richard Anderson" userId="4654cc452026b74c" providerId="LiveId" clId="{83C5BF94-1B58-492B-9772-9B65CDA1281A}" dt="2022-10-16T17:58:52.667" v="2285" actId="21"/>
          <ac:cxnSpMkLst>
            <pc:docMk/>
            <pc:sldMk cId="3491713719" sldId="584"/>
            <ac:cxnSpMk id="98" creationId="{7340A48E-5360-248D-D00F-6A8F6713013B}"/>
          </ac:cxnSpMkLst>
        </pc:cxnChg>
        <pc:cxnChg chg="add del mod">
          <ac:chgData name="Richard Anderson" userId="4654cc452026b74c" providerId="LiveId" clId="{83C5BF94-1B58-492B-9772-9B65CDA1281A}" dt="2022-10-16T17:58:52.667" v="2285" actId="21"/>
          <ac:cxnSpMkLst>
            <pc:docMk/>
            <pc:sldMk cId="3491713719" sldId="584"/>
            <ac:cxnSpMk id="99" creationId="{9639A9EA-4DF8-B897-BD3D-938EC58AC0C5}"/>
          </ac:cxnSpMkLst>
        </pc:cxnChg>
        <pc:cxnChg chg="add del mod">
          <ac:chgData name="Richard Anderson" userId="4654cc452026b74c" providerId="LiveId" clId="{83C5BF94-1B58-492B-9772-9B65CDA1281A}" dt="2022-10-16T17:58:52.667" v="2285" actId="21"/>
          <ac:cxnSpMkLst>
            <pc:docMk/>
            <pc:sldMk cId="3491713719" sldId="584"/>
            <ac:cxnSpMk id="100" creationId="{66B961E9-B413-59A4-4165-3046C2337239}"/>
          </ac:cxnSpMkLst>
        </pc:cxnChg>
        <pc:cxnChg chg="add del mod">
          <ac:chgData name="Richard Anderson" userId="4654cc452026b74c" providerId="LiveId" clId="{83C5BF94-1B58-492B-9772-9B65CDA1281A}" dt="2022-10-16T17:58:52.667" v="2285" actId="21"/>
          <ac:cxnSpMkLst>
            <pc:docMk/>
            <pc:sldMk cId="3491713719" sldId="584"/>
            <ac:cxnSpMk id="101" creationId="{354A36EE-A166-9B0E-7FC3-B499C2CFEF8B}"/>
          </ac:cxnSpMkLst>
        </pc:cxnChg>
        <pc:cxnChg chg="add del mod">
          <ac:chgData name="Richard Anderson" userId="4654cc452026b74c" providerId="LiveId" clId="{83C5BF94-1B58-492B-9772-9B65CDA1281A}" dt="2022-10-16T17:58:52.667" v="2285" actId="21"/>
          <ac:cxnSpMkLst>
            <pc:docMk/>
            <pc:sldMk cId="3491713719" sldId="584"/>
            <ac:cxnSpMk id="102" creationId="{AA811ADD-77E0-4994-287B-1A0F328E307F}"/>
          </ac:cxnSpMkLst>
        </pc:cxnChg>
        <pc:cxnChg chg="add del mod">
          <ac:chgData name="Richard Anderson" userId="4654cc452026b74c" providerId="LiveId" clId="{83C5BF94-1B58-492B-9772-9B65CDA1281A}" dt="2022-10-16T17:58:52.667" v="2285" actId="21"/>
          <ac:cxnSpMkLst>
            <pc:docMk/>
            <pc:sldMk cId="3491713719" sldId="584"/>
            <ac:cxnSpMk id="103" creationId="{6C9BD791-EACC-F028-2FC2-111A46AF407E}"/>
          </ac:cxnSpMkLst>
        </pc:cxnChg>
        <pc:cxnChg chg="add del mod">
          <ac:chgData name="Richard Anderson" userId="4654cc452026b74c" providerId="LiveId" clId="{83C5BF94-1B58-492B-9772-9B65CDA1281A}" dt="2022-10-16T17:58:52.667" v="2285" actId="21"/>
          <ac:cxnSpMkLst>
            <pc:docMk/>
            <pc:sldMk cId="3491713719" sldId="584"/>
            <ac:cxnSpMk id="104" creationId="{261BE11D-73E5-EC48-8F92-E82C25941F7E}"/>
          </ac:cxnSpMkLst>
        </pc:cxnChg>
        <pc:cxnChg chg="add del mod">
          <ac:chgData name="Richard Anderson" userId="4654cc452026b74c" providerId="LiveId" clId="{83C5BF94-1B58-492B-9772-9B65CDA1281A}" dt="2022-10-16T17:58:52.667" v="2285" actId="21"/>
          <ac:cxnSpMkLst>
            <pc:docMk/>
            <pc:sldMk cId="3491713719" sldId="584"/>
            <ac:cxnSpMk id="105" creationId="{30866BE6-A73E-E04E-3CCE-82935C66F041}"/>
          </ac:cxnSpMkLst>
        </pc:cxnChg>
        <pc:cxnChg chg="add del mod">
          <ac:chgData name="Richard Anderson" userId="4654cc452026b74c" providerId="LiveId" clId="{83C5BF94-1B58-492B-9772-9B65CDA1281A}" dt="2022-10-16T17:58:52.667" v="2285" actId="21"/>
          <ac:cxnSpMkLst>
            <pc:docMk/>
            <pc:sldMk cId="3491713719" sldId="584"/>
            <ac:cxnSpMk id="106" creationId="{3F2CEDE5-EB4A-5D0F-A348-BFC9AE545C1A}"/>
          </ac:cxnSpMkLst>
        </pc:cxnChg>
        <pc:cxnChg chg="add del mod">
          <ac:chgData name="Richard Anderson" userId="4654cc452026b74c" providerId="LiveId" clId="{83C5BF94-1B58-492B-9772-9B65CDA1281A}" dt="2022-10-16T17:58:52.667" v="2285" actId="21"/>
          <ac:cxnSpMkLst>
            <pc:docMk/>
            <pc:sldMk cId="3491713719" sldId="584"/>
            <ac:cxnSpMk id="107" creationId="{A923A158-0549-0F8C-518A-84C932C37B9E}"/>
          </ac:cxnSpMkLst>
        </pc:cxnChg>
        <pc:cxnChg chg="add del mod">
          <ac:chgData name="Richard Anderson" userId="4654cc452026b74c" providerId="LiveId" clId="{83C5BF94-1B58-492B-9772-9B65CDA1281A}" dt="2022-10-16T17:58:52.667" v="2285" actId="21"/>
          <ac:cxnSpMkLst>
            <pc:docMk/>
            <pc:sldMk cId="3491713719" sldId="584"/>
            <ac:cxnSpMk id="108" creationId="{590DA103-5F84-62FA-C950-ADEDDE7FEB9B}"/>
          </ac:cxnSpMkLst>
        </pc:cxnChg>
        <pc:cxnChg chg="add del mod">
          <ac:chgData name="Richard Anderson" userId="4654cc452026b74c" providerId="LiveId" clId="{83C5BF94-1B58-492B-9772-9B65CDA1281A}" dt="2022-10-16T17:58:52.667" v="2285" actId="21"/>
          <ac:cxnSpMkLst>
            <pc:docMk/>
            <pc:sldMk cId="3491713719" sldId="584"/>
            <ac:cxnSpMk id="109" creationId="{1C048539-CF5B-25D8-45DB-6CC528671A29}"/>
          </ac:cxnSpMkLst>
        </pc:cxnChg>
        <pc:cxnChg chg="add del mod">
          <ac:chgData name="Richard Anderson" userId="4654cc452026b74c" providerId="LiveId" clId="{83C5BF94-1B58-492B-9772-9B65CDA1281A}" dt="2022-10-16T17:58:52.667" v="2285" actId="21"/>
          <ac:cxnSpMkLst>
            <pc:docMk/>
            <pc:sldMk cId="3491713719" sldId="584"/>
            <ac:cxnSpMk id="110" creationId="{D53A28A8-CCC8-0B5B-9F74-137A9D43D893}"/>
          </ac:cxnSpMkLst>
        </pc:cxnChg>
        <pc:cxnChg chg="add del mod">
          <ac:chgData name="Richard Anderson" userId="4654cc452026b74c" providerId="LiveId" clId="{83C5BF94-1B58-492B-9772-9B65CDA1281A}" dt="2022-10-16T17:58:52.667" v="2285" actId="21"/>
          <ac:cxnSpMkLst>
            <pc:docMk/>
            <pc:sldMk cId="3491713719" sldId="584"/>
            <ac:cxnSpMk id="111" creationId="{861A8CD0-71E9-1F15-E809-6EC4CE67DC3C}"/>
          </ac:cxnSpMkLst>
        </pc:cxnChg>
        <pc:cxnChg chg="add del mod">
          <ac:chgData name="Richard Anderson" userId="4654cc452026b74c" providerId="LiveId" clId="{83C5BF94-1B58-492B-9772-9B65CDA1281A}" dt="2022-10-16T17:58:52.667" v="2285" actId="21"/>
          <ac:cxnSpMkLst>
            <pc:docMk/>
            <pc:sldMk cId="3491713719" sldId="584"/>
            <ac:cxnSpMk id="112" creationId="{62B1C77A-9E20-60CD-6E23-96AF6543FC01}"/>
          </ac:cxnSpMkLst>
        </pc:cxnChg>
        <pc:cxnChg chg="add del mod">
          <ac:chgData name="Richard Anderson" userId="4654cc452026b74c" providerId="LiveId" clId="{83C5BF94-1B58-492B-9772-9B65CDA1281A}" dt="2022-10-16T17:58:52.667" v="2285" actId="21"/>
          <ac:cxnSpMkLst>
            <pc:docMk/>
            <pc:sldMk cId="3491713719" sldId="584"/>
            <ac:cxnSpMk id="113" creationId="{BAE3172F-99CC-D6C4-6A41-979A872F75AC}"/>
          </ac:cxnSpMkLst>
        </pc:cxnChg>
        <pc:cxnChg chg="add del mod">
          <ac:chgData name="Richard Anderson" userId="4654cc452026b74c" providerId="LiveId" clId="{83C5BF94-1B58-492B-9772-9B65CDA1281A}" dt="2022-10-16T17:58:52.667" v="2285" actId="21"/>
          <ac:cxnSpMkLst>
            <pc:docMk/>
            <pc:sldMk cId="3491713719" sldId="584"/>
            <ac:cxnSpMk id="114" creationId="{88539225-7B17-A723-DF7A-C672FFE8554D}"/>
          </ac:cxnSpMkLst>
        </pc:cxnChg>
        <pc:cxnChg chg="add del mod">
          <ac:chgData name="Richard Anderson" userId="4654cc452026b74c" providerId="LiveId" clId="{83C5BF94-1B58-492B-9772-9B65CDA1281A}" dt="2022-10-16T17:58:52.667" v="2285" actId="21"/>
          <ac:cxnSpMkLst>
            <pc:docMk/>
            <pc:sldMk cId="3491713719" sldId="584"/>
            <ac:cxnSpMk id="118" creationId="{D33A2049-5F2B-2CF6-07AC-3140DF799346}"/>
          </ac:cxnSpMkLst>
        </pc:cxnChg>
        <pc:cxnChg chg="add del mod">
          <ac:chgData name="Richard Anderson" userId="4654cc452026b74c" providerId="LiveId" clId="{83C5BF94-1B58-492B-9772-9B65CDA1281A}" dt="2022-10-16T17:58:52.667" v="2285" actId="21"/>
          <ac:cxnSpMkLst>
            <pc:docMk/>
            <pc:sldMk cId="3491713719" sldId="584"/>
            <ac:cxnSpMk id="119" creationId="{1470D1E8-3022-27F4-7F6F-756E546B4657}"/>
          </ac:cxnSpMkLst>
        </pc:cxnChg>
        <pc:cxnChg chg="add del mod">
          <ac:chgData name="Richard Anderson" userId="4654cc452026b74c" providerId="LiveId" clId="{83C5BF94-1B58-492B-9772-9B65CDA1281A}" dt="2022-10-16T17:58:52.667" v="2285" actId="21"/>
          <ac:cxnSpMkLst>
            <pc:docMk/>
            <pc:sldMk cId="3491713719" sldId="584"/>
            <ac:cxnSpMk id="120" creationId="{F633505C-18A0-5595-20A7-A77676432638}"/>
          </ac:cxnSpMkLst>
        </pc:cxnChg>
      </pc:sldChg>
      <pc:sldChg chg="modSp new mod">
        <pc:chgData name="Richard Anderson" userId="4654cc452026b74c" providerId="LiveId" clId="{83C5BF94-1B58-492B-9772-9B65CDA1281A}" dt="2022-10-16T02:05:39.266" v="57" actId="20577"/>
        <pc:sldMkLst>
          <pc:docMk/>
          <pc:sldMk cId="752919338" sldId="586"/>
        </pc:sldMkLst>
        <pc:spChg chg="mod">
          <ac:chgData name="Richard Anderson" userId="4654cc452026b74c" providerId="LiveId" clId="{83C5BF94-1B58-492B-9772-9B65CDA1281A}" dt="2022-10-16T02:05:26.242" v="28" actId="20577"/>
          <ac:spMkLst>
            <pc:docMk/>
            <pc:sldMk cId="752919338" sldId="586"/>
            <ac:spMk id="2" creationId="{EBA59DBE-6514-5743-DC68-11E62A73B5E0}"/>
          </ac:spMkLst>
        </pc:spChg>
        <pc:spChg chg="mod">
          <ac:chgData name="Richard Anderson" userId="4654cc452026b74c" providerId="LiveId" clId="{83C5BF94-1B58-492B-9772-9B65CDA1281A}" dt="2022-10-16T02:05:39.266" v="57" actId="20577"/>
          <ac:spMkLst>
            <pc:docMk/>
            <pc:sldMk cId="752919338" sldId="586"/>
            <ac:spMk id="3" creationId="{B1527BC2-F661-C437-FB21-D4DF1C358950}"/>
          </ac:spMkLst>
        </pc:spChg>
      </pc:sldChg>
      <pc:sldChg chg="modSp new mod">
        <pc:chgData name="Richard Anderson" userId="4654cc452026b74c" providerId="LiveId" clId="{83C5BF94-1B58-492B-9772-9B65CDA1281A}" dt="2022-10-17T04:11:06.334" v="3399" actId="20577"/>
        <pc:sldMkLst>
          <pc:docMk/>
          <pc:sldMk cId="2748891880" sldId="587"/>
        </pc:sldMkLst>
        <pc:spChg chg="mod">
          <ac:chgData name="Richard Anderson" userId="4654cc452026b74c" providerId="LiveId" clId="{83C5BF94-1B58-492B-9772-9B65CDA1281A}" dt="2022-10-16T02:09:13.851" v="114" actId="20577"/>
          <ac:spMkLst>
            <pc:docMk/>
            <pc:sldMk cId="2748891880" sldId="587"/>
            <ac:spMk id="2" creationId="{E5CB4F43-1E80-D5A4-3AA5-16A7C3665C73}"/>
          </ac:spMkLst>
        </pc:spChg>
        <pc:spChg chg="mod">
          <ac:chgData name="Richard Anderson" userId="4654cc452026b74c" providerId="LiveId" clId="{83C5BF94-1B58-492B-9772-9B65CDA1281A}" dt="2022-10-17T04:11:06.334" v="3399" actId="20577"/>
          <ac:spMkLst>
            <pc:docMk/>
            <pc:sldMk cId="2748891880" sldId="587"/>
            <ac:spMk id="3" creationId="{FDCF5258-7215-3D25-49A5-BD25A17E32DF}"/>
          </ac:spMkLst>
        </pc:spChg>
      </pc:sldChg>
      <pc:sldChg chg="modSp new del mod">
        <pc:chgData name="Richard Anderson" userId="4654cc452026b74c" providerId="LiveId" clId="{83C5BF94-1B58-492B-9772-9B65CDA1281A}" dt="2022-10-17T04:08:58.382" v="3303" actId="2696"/>
        <pc:sldMkLst>
          <pc:docMk/>
          <pc:sldMk cId="958899369" sldId="588"/>
        </pc:sldMkLst>
        <pc:spChg chg="mod">
          <ac:chgData name="Richard Anderson" userId="4654cc452026b74c" providerId="LiveId" clId="{83C5BF94-1B58-492B-9772-9B65CDA1281A}" dt="2022-10-16T02:09:22.389" v="120" actId="20577"/>
          <ac:spMkLst>
            <pc:docMk/>
            <pc:sldMk cId="958899369" sldId="588"/>
            <ac:spMk id="2" creationId="{FAEB3549-CF8A-08BF-01DB-D5E017248213}"/>
          </ac:spMkLst>
        </pc:spChg>
      </pc:sldChg>
      <pc:sldChg chg="addSp modSp new mod">
        <pc:chgData name="Richard Anderson" userId="4654cc452026b74c" providerId="LiveId" clId="{83C5BF94-1B58-492B-9772-9B65CDA1281A}" dt="2022-10-17T04:20:58.756" v="3938" actId="20577"/>
        <pc:sldMkLst>
          <pc:docMk/>
          <pc:sldMk cId="905848343" sldId="589"/>
        </pc:sldMkLst>
        <pc:spChg chg="mod">
          <ac:chgData name="Richard Anderson" userId="4654cc452026b74c" providerId="LiveId" clId="{83C5BF94-1B58-492B-9772-9B65CDA1281A}" dt="2022-10-16T02:11:12.972" v="187" actId="20577"/>
          <ac:spMkLst>
            <pc:docMk/>
            <pc:sldMk cId="905848343" sldId="589"/>
            <ac:spMk id="2" creationId="{7110DF59-3C21-88EB-9ACC-2622EF8EF3C9}"/>
          </ac:spMkLst>
        </pc:spChg>
        <pc:spChg chg="mod">
          <ac:chgData name="Richard Anderson" userId="4654cc452026b74c" providerId="LiveId" clId="{83C5BF94-1B58-492B-9772-9B65CDA1281A}" dt="2022-10-17T04:20:58.756" v="3938" actId="20577"/>
          <ac:spMkLst>
            <pc:docMk/>
            <pc:sldMk cId="905848343" sldId="589"/>
            <ac:spMk id="3" creationId="{2B6C5833-42D9-5049-44D6-1BC202D5D25F}"/>
          </ac:spMkLst>
        </pc:spChg>
        <pc:spChg chg="add mod">
          <ac:chgData name="Richard Anderson" userId="4654cc452026b74c" providerId="LiveId" clId="{83C5BF94-1B58-492B-9772-9B65CDA1281A}" dt="2022-10-17T04:15:11.444" v="3844" actId="1076"/>
          <ac:spMkLst>
            <pc:docMk/>
            <pc:sldMk cId="905848343" sldId="589"/>
            <ac:spMk id="7" creationId="{20FE9FF5-731A-F89F-F73D-65474808985E}"/>
          </ac:spMkLst>
        </pc:spChg>
        <pc:spChg chg="add mod">
          <ac:chgData name="Richard Anderson" userId="4654cc452026b74c" providerId="LiveId" clId="{83C5BF94-1B58-492B-9772-9B65CDA1281A}" dt="2022-10-17T04:16:05.700" v="3854" actId="1076"/>
          <ac:spMkLst>
            <pc:docMk/>
            <pc:sldMk cId="905848343" sldId="589"/>
            <ac:spMk id="8" creationId="{C6C9B88B-13C2-9F60-EA94-0C268D0DAC9F}"/>
          </ac:spMkLst>
        </pc:spChg>
        <pc:spChg chg="add mod">
          <ac:chgData name="Richard Anderson" userId="4654cc452026b74c" providerId="LiveId" clId="{83C5BF94-1B58-492B-9772-9B65CDA1281A}" dt="2022-10-17T04:15:56.592" v="3850" actId="1076"/>
          <ac:spMkLst>
            <pc:docMk/>
            <pc:sldMk cId="905848343" sldId="589"/>
            <ac:spMk id="9" creationId="{72EA1C13-CE1A-B714-24C9-A8E89D0AE31E}"/>
          </ac:spMkLst>
        </pc:spChg>
        <pc:spChg chg="add mod">
          <ac:chgData name="Richard Anderson" userId="4654cc452026b74c" providerId="LiveId" clId="{83C5BF94-1B58-492B-9772-9B65CDA1281A}" dt="2022-10-17T04:16:10.491" v="3855" actId="1076"/>
          <ac:spMkLst>
            <pc:docMk/>
            <pc:sldMk cId="905848343" sldId="589"/>
            <ac:spMk id="10" creationId="{D25AE5AA-6749-82E4-6882-6C2BEE3CB214}"/>
          </ac:spMkLst>
        </pc:spChg>
        <pc:cxnChg chg="add mod">
          <ac:chgData name="Richard Anderson" userId="4654cc452026b74c" providerId="LiveId" clId="{83C5BF94-1B58-492B-9772-9B65CDA1281A}" dt="2022-10-17T04:17:25.708" v="3861" actId="1582"/>
          <ac:cxnSpMkLst>
            <pc:docMk/>
            <pc:sldMk cId="905848343" sldId="589"/>
            <ac:cxnSpMk id="12" creationId="{6B4DB7E5-0772-6700-B8AA-4E677E266C97}"/>
          </ac:cxnSpMkLst>
        </pc:cxnChg>
        <pc:cxnChg chg="add mod">
          <ac:chgData name="Richard Anderson" userId="4654cc452026b74c" providerId="LiveId" clId="{83C5BF94-1B58-492B-9772-9B65CDA1281A}" dt="2022-10-17T04:17:17.747" v="3860" actId="1582"/>
          <ac:cxnSpMkLst>
            <pc:docMk/>
            <pc:sldMk cId="905848343" sldId="589"/>
            <ac:cxnSpMk id="14" creationId="{C5C64390-A7CC-C621-B21B-1F5E6F637DA1}"/>
          </ac:cxnSpMkLst>
        </pc:cxnChg>
        <pc:cxnChg chg="add mod">
          <ac:chgData name="Richard Anderson" userId="4654cc452026b74c" providerId="LiveId" clId="{83C5BF94-1B58-492B-9772-9B65CDA1281A}" dt="2022-10-17T04:17:10.320" v="3859" actId="1582"/>
          <ac:cxnSpMkLst>
            <pc:docMk/>
            <pc:sldMk cId="905848343" sldId="589"/>
            <ac:cxnSpMk id="16" creationId="{8F45B925-B822-801D-EC3F-28F7ED9258A7}"/>
          </ac:cxnSpMkLst>
        </pc:cxnChg>
      </pc:sldChg>
      <pc:sldChg chg="modSp new mod">
        <pc:chgData name="Richard Anderson" userId="4654cc452026b74c" providerId="LiveId" clId="{83C5BF94-1B58-492B-9772-9B65CDA1281A}" dt="2022-10-16T02:22:47.215" v="619" actId="20577"/>
        <pc:sldMkLst>
          <pc:docMk/>
          <pc:sldMk cId="1988826042" sldId="590"/>
        </pc:sldMkLst>
        <pc:spChg chg="mod">
          <ac:chgData name="Richard Anderson" userId="4654cc452026b74c" providerId="LiveId" clId="{83C5BF94-1B58-492B-9772-9B65CDA1281A}" dt="2022-10-16T02:19:44.495" v="502" actId="20577"/>
          <ac:spMkLst>
            <pc:docMk/>
            <pc:sldMk cId="1988826042" sldId="590"/>
            <ac:spMk id="2" creationId="{319FCB3F-F316-A911-036C-BC1DEF872D06}"/>
          </ac:spMkLst>
        </pc:spChg>
        <pc:spChg chg="mod">
          <ac:chgData name="Richard Anderson" userId="4654cc452026b74c" providerId="LiveId" clId="{83C5BF94-1B58-492B-9772-9B65CDA1281A}" dt="2022-10-16T02:22:47.215" v="619" actId="20577"/>
          <ac:spMkLst>
            <pc:docMk/>
            <pc:sldMk cId="1988826042" sldId="590"/>
            <ac:spMk id="3" creationId="{1B00120C-ADDA-3B40-CBF3-ABDBC0FE2902}"/>
          </ac:spMkLst>
        </pc:spChg>
      </pc:sldChg>
      <pc:sldChg chg="modSp new mod">
        <pc:chgData name="Richard Anderson" userId="4654cc452026b74c" providerId="LiveId" clId="{83C5BF94-1B58-492B-9772-9B65CDA1281A}" dt="2022-10-16T02:19:15.557" v="487" actId="20577"/>
        <pc:sldMkLst>
          <pc:docMk/>
          <pc:sldMk cId="1638736026" sldId="591"/>
        </pc:sldMkLst>
        <pc:spChg chg="mod">
          <ac:chgData name="Richard Anderson" userId="4654cc452026b74c" providerId="LiveId" clId="{83C5BF94-1B58-492B-9772-9B65CDA1281A}" dt="2022-10-16T02:16:29.515" v="271" actId="20577"/>
          <ac:spMkLst>
            <pc:docMk/>
            <pc:sldMk cId="1638736026" sldId="591"/>
            <ac:spMk id="2" creationId="{5AE2FB46-D931-53F4-8F8D-0278AE37218D}"/>
          </ac:spMkLst>
        </pc:spChg>
        <pc:spChg chg="mod">
          <ac:chgData name="Richard Anderson" userId="4654cc452026b74c" providerId="LiveId" clId="{83C5BF94-1B58-492B-9772-9B65CDA1281A}" dt="2022-10-16T02:19:15.557" v="487" actId="20577"/>
          <ac:spMkLst>
            <pc:docMk/>
            <pc:sldMk cId="1638736026" sldId="591"/>
            <ac:spMk id="3" creationId="{3731461A-2ED3-5253-1E8E-14B8C60D8805}"/>
          </ac:spMkLst>
        </pc:spChg>
      </pc:sldChg>
      <pc:sldChg chg="modSp new mod">
        <pc:chgData name="Richard Anderson" userId="4654cc452026b74c" providerId="LiveId" clId="{83C5BF94-1B58-492B-9772-9B65CDA1281A}" dt="2022-10-16T02:26:51.004" v="627" actId="20577"/>
        <pc:sldMkLst>
          <pc:docMk/>
          <pc:sldMk cId="1703679634" sldId="592"/>
        </pc:sldMkLst>
        <pc:spChg chg="mod">
          <ac:chgData name="Richard Anderson" userId="4654cc452026b74c" providerId="LiveId" clId="{83C5BF94-1B58-492B-9772-9B65CDA1281A}" dt="2022-10-16T02:26:51.004" v="627" actId="20577"/>
          <ac:spMkLst>
            <pc:docMk/>
            <pc:sldMk cId="1703679634" sldId="592"/>
            <ac:spMk id="2" creationId="{EF25B0C1-A959-AB43-7D8A-7543D3869815}"/>
          </ac:spMkLst>
        </pc:spChg>
      </pc:sldChg>
      <pc:sldChg chg="modSp new mod">
        <pc:chgData name="Richard Anderson" userId="4654cc452026b74c" providerId="LiveId" clId="{83C5BF94-1B58-492B-9772-9B65CDA1281A}" dt="2022-10-16T02:27:00.856" v="635" actId="20577"/>
        <pc:sldMkLst>
          <pc:docMk/>
          <pc:sldMk cId="1576351767" sldId="593"/>
        </pc:sldMkLst>
        <pc:spChg chg="mod">
          <ac:chgData name="Richard Anderson" userId="4654cc452026b74c" providerId="LiveId" clId="{83C5BF94-1B58-492B-9772-9B65CDA1281A}" dt="2022-10-16T02:27:00.856" v="635" actId="20577"/>
          <ac:spMkLst>
            <pc:docMk/>
            <pc:sldMk cId="1576351767" sldId="593"/>
            <ac:spMk id="2" creationId="{4BDB63CC-2798-F7B0-9976-C0D6CF8282B3}"/>
          </ac:spMkLst>
        </pc:spChg>
      </pc:sldChg>
      <pc:sldChg chg="addSp delSp modSp new mod modClrScheme chgLayout">
        <pc:chgData name="Richard Anderson" userId="4654cc452026b74c" providerId="LiveId" clId="{83C5BF94-1B58-492B-9772-9B65CDA1281A}" dt="2022-10-16T17:34:00.314" v="2259" actId="207"/>
        <pc:sldMkLst>
          <pc:docMk/>
          <pc:sldMk cId="568783276" sldId="594"/>
        </pc:sldMkLst>
        <pc:spChg chg="mod ord">
          <ac:chgData name="Richard Anderson" userId="4654cc452026b74c" providerId="LiveId" clId="{83C5BF94-1B58-492B-9772-9B65CDA1281A}" dt="2022-10-16T17:10:28.276" v="745" actId="700"/>
          <ac:spMkLst>
            <pc:docMk/>
            <pc:sldMk cId="568783276" sldId="594"/>
            <ac:spMk id="2" creationId="{2DC2B3AF-1F67-3838-96A1-12BDD30B9BEE}"/>
          </ac:spMkLst>
        </pc:spChg>
        <pc:spChg chg="del">
          <ac:chgData name="Richard Anderson" userId="4654cc452026b74c" providerId="LiveId" clId="{83C5BF94-1B58-492B-9772-9B65CDA1281A}" dt="2022-10-16T17:10:28.276" v="745" actId="700"/>
          <ac:spMkLst>
            <pc:docMk/>
            <pc:sldMk cId="568783276" sldId="594"/>
            <ac:spMk id="3" creationId="{C8DAC6C2-A9D8-9ED0-A2AA-83DB0A139632}"/>
          </ac:spMkLst>
        </pc:spChg>
        <pc:spChg chg="mod ord">
          <ac:chgData name="Richard Anderson" userId="4654cc452026b74c" providerId="LiveId" clId="{83C5BF94-1B58-492B-9772-9B65CDA1281A}" dt="2022-10-16T17:10:28.276" v="745" actId="700"/>
          <ac:spMkLst>
            <pc:docMk/>
            <pc:sldMk cId="568783276" sldId="594"/>
            <ac:spMk id="4" creationId="{3EDFBD22-3213-1D51-944E-303E946E365E}"/>
          </ac:spMkLst>
        </pc:spChg>
        <pc:spChg chg="mod ord">
          <ac:chgData name="Richard Anderson" userId="4654cc452026b74c" providerId="LiveId" clId="{83C5BF94-1B58-492B-9772-9B65CDA1281A}" dt="2022-10-16T17:10:28.276" v="745" actId="700"/>
          <ac:spMkLst>
            <pc:docMk/>
            <pc:sldMk cId="568783276" sldId="594"/>
            <ac:spMk id="5" creationId="{E7A738BB-3A31-0786-CBF7-84175E61A0BC}"/>
          </ac:spMkLst>
        </pc:spChg>
        <pc:spChg chg="mod ord">
          <ac:chgData name="Richard Anderson" userId="4654cc452026b74c" providerId="LiveId" clId="{83C5BF94-1B58-492B-9772-9B65CDA1281A}" dt="2022-10-16T17:10:28.276" v="745" actId="700"/>
          <ac:spMkLst>
            <pc:docMk/>
            <pc:sldMk cId="568783276" sldId="594"/>
            <ac:spMk id="6" creationId="{038AB725-0B97-7FC4-E047-C5EECCDFE840}"/>
          </ac:spMkLst>
        </pc:spChg>
        <pc:spChg chg="add mod">
          <ac:chgData name="Richard Anderson" userId="4654cc452026b74c" providerId="LiveId" clId="{83C5BF94-1B58-492B-9772-9B65CDA1281A}" dt="2022-10-16T17:16:11.249" v="899" actId="207"/>
          <ac:spMkLst>
            <pc:docMk/>
            <pc:sldMk cId="568783276" sldId="594"/>
            <ac:spMk id="7" creationId="{834C0C4A-8F47-875D-4618-9CBAC52CC4FF}"/>
          </ac:spMkLst>
        </pc:spChg>
        <pc:spChg chg="add del mod">
          <ac:chgData name="Richard Anderson" userId="4654cc452026b74c" providerId="LiveId" clId="{83C5BF94-1B58-492B-9772-9B65CDA1281A}" dt="2022-10-16T17:11:27.919" v="748" actId="478"/>
          <ac:spMkLst>
            <pc:docMk/>
            <pc:sldMk cId="568783276" sldId="594"/>
            <ac:spMk id="8" creationId="{56AD7EB4-F9D0-22BA-F98B-355776E6DDEF}"/>
          </ac:spMkLst>
        </pc:spChg>
        <pc:spChg chg="add mod">
          <ac:chgData name="Richard Anderson" userId="4654cc452026b74c" providerId="LiveId" clId="{83C5BF94-1B58-492B-9772-9B65CDA1281A}" dt="2022-10-16T17:16:11.249" v="899" actId="207"/>
          <ac:spMkLst>
            <pc:docMk/>
            <pc:sldMk cId="568783276" sldId="594"/>
            <ac:spMk id="9" creationId="{C5A5A32B-B1CE-886E-4E18-C0048C68D089}"/>
          </ac:spMkLst>
        </pc:spChg>
        <pc:spChg chg="add mod">
          <ac:chgData name="Richard Anderson" userId="4654cc452026b74c" providerId="LiveId" clId="{83C5BF94-1B58-492B-9772-9B65CDA1281A}" dt="2022-10-16T17:16:11.249" v="899" actId="207"/>
          <ac:spMkLst>
            <pc:docMk/>
            <pc:sldMk cId="568783276" sldId="594"/>
            <ac:spMk id="10" creationId="{28291206-36D0-133E-DDEA-60AEA33B822D}"/>
          </ac:spMkLst>
        </pc:spChg>
        <pc:spChg chg="add del mod">
          <ac:chgData name="Richard Anderson" userId="4654cc452026b74c" providerId="LiveId" clId="{83C5BF94-1B58-492B-9772-9B65CDA1281A}" dt="2022-10-16T17:11:27.919" v="748" actId="478"/>
          <ac:spMkLst>
            <pc:docMk/>
            <pc:sldMk cId="568783276" sldId="594"/>
            <ac:spMk id="11" creationId="{B2FA7995-661E-BCCB-FDE8-C99C98216711}"/>
          </ac:spMkLst>
        </pc:spChg>
        <pc:spChg chg="add mod">
          <ac:chgData name="Richard Anderson" userId="4654cc452026b74c" providerId="LiveId" clId="{83C5BF94-1B58-492B-9772-9B65CDA1281A}" dt="2022-10-16T17:16:11.249" v="899" actId="207"/>
          <ac:spMkLst>
            <pc:docMk/>
            <pc:sldMk cId="568783276" sldId="594"/>
            <ac:spMk id="12" creationId="{D3E52703-12F8-0634-3EA3-C9CE22C36430}"/>
          </ac:spMkLst>
        </pc:spChg>
        <pc:spChg chg="add mod">
          <ac:chgData name="Richard Anderson" userId="4654cc452026b74c" providerId="LiveId" clId="{83C5BF94-1B58-492B-9772-9B65CDA1281A}" dt="2022-10-16T17:16:11.249" v="899" actId="207"/>
          <ac:spMkLst>
            <pc:docMk/>
            <pc:sldMk cId="568783276" sldId="594"/>
            <ac:spMk id="13" creationId="{8A89A11E-83EC-9ABE-669B-F378F8D00B40}"/>
          </ac:spMkLst>
        </pc:spChg>
        <pc:spChg chg="add mod">
          <ac:chgData name="Richard Anderson" userId="4654cc452026b74c" providerId="LiveId" clId="{83C5BF94-1B58-492B-9772-9B65CDA1281A}" dt="2022-10-16T17:16:11.249" v="899" actId="207"/>
          <ac:spMkLst>
            <pc:docMk/>
            <pc:sldMk cId="568783276" sldId="594"/>
            <ac:spMk id="14" creationId="{82F62914-D33D-DDAF-C26E-2E4AC0BE5553}"/>
          </ac:spMkLst>
        </pc:spChg>
        <pc:spChg chg="add mod">
          <ac:chgData name="Richard Anderson" userId="4654cc452026b74c" providerId="LiveId" clId="{83C5BF94-1B58-492B-9772-9B65CDA1281A}" dt="2022-10-16T17:16:11.249" v="899" actId="207"/>
          <ac:spMkLst>
            <pc:docMk/>
            <pc:sldMk cId="568783276" sldId="594"/>
            <ac:spMk id="15" creationId="{93DFD8FE-3A51-460F-D859-73AD6B008CAF}"/>
          </ac:spMkLst>
        </pc:spChg>
        <pc:spChg chg="add del mod">
          <ac:chgData name="Richard Anderson" userId="4654cc452026b74c" providerId="LiveId" clId="{83C5BF94-1B58-492B-9772-9B65CDA1281A}" dt="2022-10-16T17:11:19.369" v="747" actId="478"/>
          <ac:spMkLst>
            <pc:docMk/>
            <pc:sldMk cId="568783276" sldId="594"/>
            <ac:spMk id="16" creationId="{15E0E5DF-DC28-8E54-A77E-04AC5C3BFA4A}"/>
          </ac:spMkLst>
        </pc:spChg>
        <pc:spChg chg="add del mod">
          <ac:chgData name="Richard Anderson" userId="4654cc452026b74c" providerId="LiveId" clId="{83C5BF94-1B58-492B-9772-9B65CDA1281A}" dt="2022-10-16T17:25:19.998" v="1157" actId="21"/>
          <ac:spMkLst>
            <pc:docMk/>
            <pc:sldMk cId="568783276" sldId="594"/>
            <ac:spMk id="33" creationId="{60DCEB3A-A7DB-98C3-E6B4-5974823B0ECE}"/>
          </ac:spMkLst>
        </pc:spChg>
        <pc:spChg chg="add del mod">
          <ac:chgData name="Richard Anderson" userId="4654cc452026b74c" providerId="LiveId" clId="{83C5BF94-1B58-492B-9772-9B65CDA1281A}" dt="2022-10-16T17:25:19.998" v="1157" actId="21"/>
          <ac:spMkLst>
            <pc:docMk/>
            <pc:sldMk cId="568783276" sldId="594"/>
            <ac:spMk id="34" creationId="{8DE645B9-10C7-E741-F6FE-743BFA02913D}"/>
          </ac:spMkLst>
        </pc:spChg>
        <pc:spChg chg="add del mod">
          <ac:chgData name="Richard Anderson" userId="4654cc452026b74c" providerId="LiveId" clId="{83C5BF94-1B58-492B-9772-9B65CDA1281A}" dt="2022-10-16T17:25:19.998" v="1157" actId="21"/>
          <ac:spMkLst>
            <pc:docMk/>
            <pc:sldMk cId="568783276" sldId="594"/>
            <ac:spMk id="35" creationId="{3C41A6A8-34EF-9382-246B-0E3E470005F8}"/>
          </ac:spMkLst>
        </pc:spChg>
        <pc:spChg chg="add del mod">
          <ac:chgData name="Richard Anderson" userId="4654cc452026b74c" providerId="LiveId" clId="{83C5BF94-1B58-492B-9772-9B65CDA1281A}" dt="2022-10-16T17:25:19.998" v="1157" actId="21"/>
          <ac:spMkLst>
            <pc:docMk/>
            <pc:sldMk cId="568783276" sldId="594"/>
            <ac:spMk id="36" creationId="{80D70572-AE72-0EEE-F9B4-5D9936237F4E}"/>
          </ac:spMkLst>
        </pc:spChg>
        <pc:spChg chg="add del mod">
          <ac:chgData name="Richard Anderson" userId="4654cc452026b74c" providerId="LiveId" clId="{83C5BF94-1B58-492B-9772-9B65CDA1281A}" dt="2022-10-16T17:25:19.998" v="1157" actId="21"/>
          <ac:spMkLst>
            <pc:docMk/>
            <pc:sldMk cId="568783276" sldId="594"/>
            <ac:spMk id="37" creationId="{373D31A9-1DF4-9819-E03E-1E99148B1B0F}"/>
          </ac:spMkLst>
        </pc:spChg>
        <pc:spChg chg="add del mod">
          <ac:chgData name="Richard Anderson" userId="4654cc452026b74c" providerId="LiveId" clId="{83C5BF94-1B58-492B-9772-9B65CDA1281A}" dt="2022-10-16T17:25:19.998" v="1157" actId="21"/>
          <ac:spMkLst>
            <pc:docMk/>
            <pc:sldMk cId="568783276" sldId="594"/>
            <ac:spMk id="38" creationId="{AE822959-AE99-C8D0-BFF4-E6B2D1CADE49}"/>
          </ac:spMkLst>
        </pc:spChg>
        <pc:spChg chg="add del mod">
          <ac:chgData name="Richard Anderson" userId="4654cc452026b74c" providerId="LiveId" clId="{83C5BF94-1B58-492B-9772-9B65CDA1281A}" dt="2022-10-16T17:25:19.998" v="1157" actId="21"/>
          <ac:spMkLst>
            <pc:docMk/>
            <pc:sldMk cId="568783276" sldId="594"/>
            <ac:spMk id="39" creationId="{C6DBF1A9-C856-D873-4767-8EFCA01BFB59}"/>
          </ac:spMkLst>
        </pc:spChg>
        <pc:spChg chg="add mod ord">
          <ac:chgData name="Richard Anderson" userId="4654cc452026b74c" providerId="LiveId" clId="{83C5BF94-1B58-492B-9772-9B65CDA1281A}" dt="2022-10-16T17:34:00.314" v="2259" actId="207"/>
          <ac:spMkLst>
            <pc:docMk/>
            <pc:sldMk cId="568783276" sldId="594"/>
            <ac:spMk id="49" creationId="{28170672-542F-0F8C-3571-7C50ED40F70F}"/>
          </ac:spMkLst>
        </pc:spChg>
        <pc:spChg chg="add del mod ord">
          <ac:chgData name="Richard Anderson" userId="4654cc452026b74c" providerId="LiveId" clId="{83C5BF94-1B58-492B-9772-9B65CDA1281A}" dt="2022-10-16T17:32:32.001" v="2249" actId="21"/>
          <ac:spMkLst>
            <pc:docMk/>
            <pc:sldMk cId="568783276" sldId="594"/>
            <ac:spMk id="50" creationId="{C2170E80-0833-B0DF-54B0-3C2069B72BA4}"/>
          </ac:spMkLst>
        </pc:spChg>
        <pc:spChg chg="add del mod">
          <ac:chgData name="Richard Anderson" userId="4654cc452026b74c" providerId="LiveId" clId="{83C5BF94-1B58-492B-9772-9B65CDA1281A}" dt="2022-10-16T17:18:03.684" v="909"/>
          <ac:spMkLst>
            <pc:docMk/>
            <pc:sldMk cId="568783276" sldId="594"/>
            <ac:spMk id="55" creationId="{AE35B072-D025-DA77-B987-03D00ACC980C}"/>
          </ac:spMkLst>
        </pc:spChg>
        <pc:spChg chg="add del mod">
          <ac:chgData name="Richard Anderson" userId="4654cc452026b74c" providerId="LiveId" clId="{83C5BF94-1B58-492B-9772-9B65CDA1281A}" dt="2022-10-16T17:19:44.994" v="965" actId="478"/>
          <ac:spMkLst>
            <pc:docMk/>
            <pc:sldMk cId="568783276" sldId="594"/>
            <ac:spMk id="60" creationId="{1139D482-14B8-2E3D-F2BA-3F9D174C949D}"/>
          </ac:spMkLst>
        </pc:spChg>
        <pc:spChg chg="add del mod">
          <ac:chgData name="Richard Anderson" userId="4654cc452026b74c" providerId="LiveId" clId="{83C5BF94-1B58-492B-9772-9B65CDA1281A}" dt="2022-10-16T17:19:44.994" v="965" actId="478"/>
          <ac:spMkLst>
            <pc:docMk/>
            <pc:sldMk cId="568783276" sldId="594"/>
            <ac:spMk id="61" creationId="{4ABEBD72-3744-BA73-3927-72F49B58B228}"/>
          </ac:spMkLst>
        </pc:spChg>
        <pc:spChg chg="add del mod">
          <ac:chgData name="Richard Anderson" userId="4654cc452026b74c" providerId="LiveId" clId="{83C5BF94-1B58-492B-9772-9B65CDA1281A}" dt="2022-10-16T17:19:44.994" v="965" actId="478"/>
          <ac:spMkLst>
            <pc:docMk/>
            <pc:sldMk cId="568783276" sldId="594"/>
            <ac:spMk id="64" creationId="{C1A6348D-670B-701C-3D57-B3A8F2530B8B}"/>
          </ac:spMkLst>
        </pc:spChg>
        <pc:spChg chg="add del mod">
          <ac:chgData name="Richard Anderson" userId="4654cc452026b74c" providerId="LiveId" clId="{83C5BF94-1B58-492B-9772-9B65CDA1281A}" dt="2022-10-16T17:19:44.994" v="965" actId="478"/>
          <ac:spMkLst>
            <pc:docMk/>
            <pc:sldMk cId="568783276" sldId="594"/>
            <ac:spMk id="65" creationId="{891EEF3C-36E1-DF19-86AD-CC3C5F35C59D}"/>
          </ac:spMkLst>
        </pc:spChg>
        <pc:spChg chg="add del mod">
          <ac:chgData name="Richard Anderson" userId="4654cc452026b74c" providerId="LiveId" clId="{83C5BF94-1B58-492B-9772-9B65CDA1281A}" dt="2022-10-16T17:20:52.529" v="1014" actId="21"/>
          <ac:spMkLst>
            <pc:docMk/>
            <pc:sldMk cId="568783276" sldId="594"/>
            <ac:spMk id="70" creationId="{B4593A51-C193-2C7C-7029-2C0D64D0BDBC}"/>
          </ac:spMkLst>
        </pc:spChg>
        <pc:spChg chg="add del mod">
          <ac:chgData name="Richard Anderson" userId="4654cc452026b74c" providerId="LiveId" clId="{83C5BF94-1B58-492B-9772-9B65CDA1281A}" dt="2022-10-16T17:20:52.529" v="1014" actId="21"/>
          <ac:spMkLst>
            <pc:docMk/>
            <pc:sldMk cId="568783276" sldId="594"/>
            <ac:spMk id="71" creationId="{689B5AAF-6C57-B403-7EDD-59641FBB0B7D}"/>
          </ac:spMkLst>
        </pc:spChg>
        <pc:spChg chg="add mod ord">
          <ac:chgData name="Richard Anderson" userId="4654cc452026b74c" providerId="LiveId" clId="{83C5BF94-1B58-492B-9772-9B65CDA1281A}" dt="2022-10-16T17:34:00.314" v="2259" actId="207"/>
          <ac:spMkLst>
            <pc:docMk/>
            <pc:sldMk cId="568783276" sldId="594"/>
            <ac:spMk id="75" creationId="{24BC8A94-A742-BA40-106E-791A4B61D83E}"/>
          </ac:spMkLst>
        </pc:spChg>
        <pc:spChg chg="add mod ord">
          <ac:chgData name="Richard Anderson" userId="4654cc452026b74c" providerId="LiveId" clId="{83C5BF94-1B58-492B-9772-9B65CDA1281A}" dt="2022-10-16T17:34:00.314" v="2259" actId="207"/>
          <ac:spMkLst>
            <pc:docMk/>
            <pc:sldMk cId="568783276" sldId="594"/>
            <ac:spMk id="76" creationId="{37FE0105-0602-AB04-D079-A12A2108A18B}"/>
          </ac:spMkLst>
        </pc:spChg>
        <pc:spChg chg="add mod ord">
          <ac:chgData name="Richard Anderson" userId="4654cc452026b74c" providerId="LiveId" clId="{83C5BF94-1B58-492B-9772-9B65CDA1281A}" dt="2022-10-16T17:34:00.314" v="2259" actId="207"/>
          <ac:spMkLst>
            <pc:docMk/>
            <pc:sldMk cId="568783276" sldId="594"/>
            <ac:spMk id="79" creationId="{19E28A0F-8AB7-FBAD-5DA3-8AA23A005CEF}"/>
          </ac:spMkLst>
        </pc:spChg>
        <pc:spChg chg="add mod ord">
          <ac:chgData name="Richard Anderson" userId="4654cc452026b74c" providerId="LiveId" clId="{83C5BF94-1B58-492B-9772-9B65CDA1281A}" dt="2022-10-16T17:34:00.314" v="2259" actId="207"/>
          <ac:spMkLst>
            <pc:docMk/>
            <pc:sldMk cId="568783276" sldId="594"/>
            <ac:spMk id="80" creationId="{6922E489-EBFF-4B70-7312-2CE07C0C2217}"/>
          </ac:spMkLst>
        </pc:spChg>
        <pc:spChg chg="add mod ord">
          <ac:chgData name="Richard Anderson" userId="4654cc452026b74c" providerId="LiveId" clId="{83C5BF94-1B58-492B-9772-9B65CDA1281A}" dt="2022-10-16T17:34:00.314" v="2259" actId="207"/>
          <ac:spMkLst>
            <pc:docMk/>
            <pc:sldMk cId="568783276" sldId="594"/>
            <ac:spMk id="83" creationId="{8AEC929E-2C01-1E26-CE94-1A14AD544C76}"/>
          </ac:spMkLst>
        </pc:spChg>
        <pc:spChg chg="add mod ord">
          <ac:chgData name="Richard Anderson" userId="4654cc452026b74c" providerId="LiveId" clId="{83C5BF94-1B58-492B-9772-9B65CDA1281A}" dt="2022-10-16T17:34:00.314" v="2259" actId="207"/>
          <ac:spMkLst>
            <pc:docMk/>
            <pc:sldMk cId="568783276" sldId="594"/>
            <ac:spMk id="84" creationId="{7C894E07-DA50-B07A-EC30-47D69F231E87}"/>
          </ac:spMkLst>
        </pc:spChg>
        <pc:spChg chg="add mod">
          <ac:chgData name="Richard Anderson" userId="4654cc452026b74c" providerId="LiveId" clId="{83C5BF94-1B58-492B-9772-9B65CDA1281A}" dt="2022-10-16T17:25:33.712" v="1208" actId="1037"/>
          <ac:spMkLst>
            <pc:docMk/>
            <pc:sldMk cId="568783276" sldId="594"/>
            <ac:spMk id="87" creationId="{F8FF8571-648C-CE37-1DF6-579217E8F883}"/>
          </ac:spMkLst>
        </pc:spChg>
        <pc:spChg chg="add mod">
          <ac:chgData name="Richard Anderson" userId="4654cc452026b74c" providerId="LiveId" clId="{83C5BF94-1B58-492B-9772-9B65CDA1281A}" dt="2022-10-16T17:25:33.712" v="1208" actId="1037"/>
          <ac:spMkLst>
            <pc:docMk/>
            <pc:sldMk cId="568783276" sldId="594"/>
            <ac:spMk id="88" creationId="{C77B8720-6A20-0A4D-66F4-1A7E02C4B348}"/>
          </ac:spMkLst>
        </pc:spChg>
        <pc:spChg chg="add mod">
          <ac:chgData name="Richard Anderson" userId="4654cc452026b74c" providerId="LiveId" clId="{83C5BF94-1B58-492B-9772-9B65CDA1281A}" dt="2022-10-16T17:25:33.712" v="1208" actId="1037"/>
          <ac:spMkLst>
            <pc:docMk/>
            <pc:sldMk cId="568783276" sldId="594"/>
            <ac:spMk id="89" creationId="{1CD65F3B-5467-16D5-1AE8-EEAC64108904}"/>
          </ac:spMkLst>
        </pc:spChg>
        <pc:spChg chg="add mod">
          <ac:chgData name="Richard Anderson" userId="4654cc452026b74c" providerId="LiveId" clId="{83C5BF94-1B58-492B-9772-9B65CDA1281A}" dt="2022-10-16T17:25:33.712" v="1208" actId="1037"/>
          <ac:spMkLst>
            <pc:docMk/>
            <pc:sldMk cId="568783276" sldId="594"/>
            <ac:spMk id="90" creationId="{4BB00468-470E-38F1-D7C2-A9DA4416E835}"/>
          </ac:spMkLst>
        </pc:spChg>
        <pc:spChg chg="add mod">
          <ac:chgData name="Richard Anderson" userId="4654cc452026b74c" providerId="LiveId" clId="{83C5BF94-1B58-492B-9772-9B65CDA1281A}" dt="2022-10-16T17:25:33.712" v="1208" actId="1037"/>
          <ac:spMkLst>
            <pc:docMk/>
            <pc:sldMk cId="568783276" sldId="594"/>
            <ac:spMk id="91" creationId="{B906541A-6408-F8EA-BB41-E266FF2D3202}"/>
          </ac:spMkLst>
        </pc:spChg>
        <pc:spChg chg="add mod">
          <ac:chgData name="Richard Anderson" userId="4654cc452026b74c" providerId="LiveId" clId="{83C5BF94-1B58-492B-9772-9B65CDA1281A}" dt="2022-10-16T17:25:33.712" v="1208" actId="1037"/>
          <ac:spMkLst>
            <pc:docMk/>
            <pc:sldMk cId="568783276" sldId="594"/>
            <ac:spMk id="92" creationId="{7440D892-A35C-6DE7-1B83-2244E6E44359}"/>
          </ac:spMkLst>
        </pc:spChg>
        <pc:spChg chg="add mod">
          <ac:chgData name="Richard Anderson" userId="4654cc452026b74c" providerId="LiveId" clId="{83C5BF94-1B58-492B-9772-9B65CDA1281A}" dt="2022-10-16T17:25:33.712" v="1208" actId="1037"/>
          <ac:spMkLst>
            <pc:docMk/>
            <pc:sldMk cId="568783276" sldId="594"/>
            <ac:spMk id="93" creationId="{FC95BE4C-730E-823C-A04C-9EB263BC10EA}"/>
          </ac:spMkLst>
        </pc:spChg>
        <pc:spChg chg="add mod">
          <ac:chgData name="Richard Anderson" userId="4654cc452026b74c" providerId="LiveId" clId="{83C5BF94-1B58-492B-9772-9B65CDA1281A}" dt="2022-10-16T17:29:05.793" v="1533" actId="1035"/>
          <ac:spMkLst>
            <pc:docMk/>
            <pc:sldMk cId="568783276" sldId="594"/>
            <ac:spMk id="100" creationId="{5D72AD2F-F1CB-DF32-AD56-D637B98F5703}"/>
          </ac:spMkLst>
        </pc:spChg>
        <pc:spChg chg="add mod">
          <ac:chgData name="Richard Anderson" userId="4654cc452026b74c" providerId="LiveId" clId="{83C5BF94-1B58-492B-9772-9B65CDA1281A}" dt="2022-10-16T17:28:51.887" v="1443" actId="1038"/>
          <ac:spMkLst>
            <pc:docMk/>
            <pc:sldMk cId="568783276" sldId="594"/>
            <ac:spMk id="101" creationId="{D2D56FA2-C71F-5B3F-FAA0-B3349BEC663C}"/>
          </ac:spMkLst>
        </pc:spChg>
        <pc:spChg chg="add mod">
          <ac:chgData name="Richard Anderson" userId="4654cc452026b74c" providerId="LiveId" clId="{83C5BF94-1B58-492B-9772-9B65CDA1281A}" dt="2022-10-16T17:31:03.110" v="1919" actId="1038"/>
          <ac:spMkLst>
            <pc:docMk/>
            <pc:sldMk cId="568783276" sldId="594"/>
            <ac:spMk id="102" creationId="{CB2D6079-1C84-87E3-C17A-2FE5B0575BA5}"/>
          </ac:spMkLst>
        </pc:spChg>
        <pc:spChg chg="add mod">
          <ac:chgData name="Richard Anderson" userId="4654cc452026b74c" providerId="LiveId" clId="{83C5BF94-1B58-492B-9772-9B65CDA1281A}" dt="2022-10-16T17:30:57.549" v="1918" actId="1038"/>
          <ac:spMkLst>
            <pc:docMk/>
            <pc:sldMk cId="568783276" sldId="594"/>
            <ac:spMk id="103" creationId="{91523E93-2A70-1DF4-73B4-1FBB13351903}"/>
          </ac:spMkLst>
        </pc:spChg>
        <pc:spChg chg="add mod">
          <ac:chgData name="Richard Anderson" userId="4654cc452026b74c" providerId="LiveId" clId="{83C5BF94-1B58-492B-9772-9B65CDA1281A}" dt="2022-10-16T17:30:52.171" v="1917" actId="1038"/>
          <ac:spMkLst>
            <pc:docMk/>
            <pc:sldMk cId="568783276" sldId="594"/>
            <ac:spMk id="104" creationId="{40CAC1C8-0056-DE6A-ADFE-11E2FB169505}"/>
          </ac:spMkLst>
        </pc:spChg>
        <pc:spChg chg="add mod">
          <ac:chgData name="Richard Anderson" userId="4654cc452026b74c" providerId="LiveId" clId="{83C5BF94-1B58-492B-9772-9B65CDA1281A}" dt="2022-10-16T17:30:39.468" v="1916" actId="1038"/>
          <ac:spMkLst>
            <pc:docMk/>
            <pc:sldMk cId="568783276" sldId="594"/>
            <ac:spMk id="105" creationId="{CDBECC43-7663-3A23-AEFF-07553AD9C0FE}"/>
          </ac:spMkLst>
        </pc:spChg>
        <pc:spChg chg="add mod">
          <ac:chgData name="Richard Anderson" userId="4654cc452026b74c" providerId="LiveId" clId="{83C5BF94-1B58-492B-9772-9B65CDA1281A}" dt="2022-10-16T17:32:22.975" v="2248" actId="1038"/>
          <ac:spMkLst>
            <pc:docMk/>
            <pc:sldMk cId="568783276" sldId="594"/>
            <ac:spMk id="106" creationId="{12DA76D4-6C3F-3A19-B1EE-6EE8C48E0CBF}"/>
          </ac:spMkLst>
        </pc:spChg>
        <pc:spChg chg="add mod">
          <ac:chgData name="Richard Anderson" userId="4654cc452026b74c" providerId="LiveId" clId="{83C5BF94-1B58-492B-9772-9B65CDA1281A}" dt="2022-10-16T17:28:13.805" v="1334" actId="1038"/>
          <ac:spMkLst>
            <pc:docMk/>
            <pc:sldMk cId="568783276" sldId="594"/>
            <ac:spMk id="107" creationId="{9816FDC8-7434-AAB6-E648-E3657A4E2B98}"/>
          </ac:spMkLst>
        </pc:spChg>
        <pc:spChg chg="add mod">
          <ac:chgData name="Richard Anderson" userId="4654cc452026b74c" providerId="LiveId" clId="{83C5BF94-1B58-492B-9772-9B65CDA1281A}" dt="2022-10-16T17:31:55.414" v="2143" actId="1037"/>
          <ac:spMkLst>
            <pc:docMk/>
            <pc:sldMk cId="568783276" sldId="594"/>
            <ac:spMk id="108" creationId="{428EBABD-F83C-EAB0-F678-09308FAC7FB0}"/>
          </ac:spMkLst>
        </pc:spChg>
        <pc:spChg chg="add mod">
          <ac:chgData name="Richard Anderson" userId="4654cc452026b74c" providerId="LiveId" clId="{83C5BF94-1B58-492B-9772-9B65CDA1281A}" dt="2022-10-16T17:31:35.623" v="2049" actId="1038"/>
          <ac:spMkLst>
            <pc:docMk/>
            <pc:sldMk cId="568783276" sldId="594"/>
            <ac:spMk id="109" creationId="{57217051-FDAE-2946-8C7D-9DB732C527FB}"/>
          </ac:spMkLst>
        </pc:spChg>
        <pc:cxnChg chg="add mod">
          <ac:chgData name="Richard Anderson" userId="4654cc452026b74c" providerId="LiveId" clId="{83C5BF94-1B58-492B-9772-9B65CDA1281A}" dt="2022-10-16T17:12:23.694" v="827" actId="1076"/>
          <ac:cxnSpMkLst>
            <pc:docMk/>
            <pc:sldMk cId="568783276" sldId="594"/>
            <ac:cxnSpMk id="17" creationId="{16DDD690-234D-CF96-0C0A-ACA906C4E881}"/>
          </ac:cxnSpMkLst>
        </pc:cxnChg>
        <pc:cxnChg chg="add mod">
          <ac:chgData name="Richard Anderson" userId="4654cc452026b74c" providerId="LiveId" clId="{83C5BF94-1B58-492B-9772-9B65CDA1281A}" dt="2022-10-16T17:14:43.443" v="890" actId="14100"/>
          <ac:cxnSpMkLst>
            <pc:docMk/>
            <pc:sldMk cId="568783276" sldId="594"/>
            <ac:cxnSpMk id="18" creationId="{2AC124DA-C0ED-0F49-6D98-84F4BE5CB52F}"/>
          </ac:cxnSpMkLst>
        </pc:cxnChg>
        <pc:cxnChg chg="add del mod">
          <ac:chgData name="Richard Anderson" userId="4654cc452026b74c" providerId="LiveId" clId="{83C5BF94-1B58-492B-9772-9B65CDA1281A}" dt="2022-10-16T17:11:27.919" v="748" actId="478"/>
          <ac:cxnSpMkLst>
            <pc:docMk/>
            <pc:sldMk cId="568783276" sldId="594"/>
            <ac:cxnSpMk id="19" creationId="{FBFFBCFC-170D-FE44-AA95-B28621371873}"/>
          </ac:cxnSpMkLst>
        </pc:cxnChg>
        <pc:cxnChg chg="add del mod">
          <ac:chgData name="Richard Anderson" userId="4654cc452026b74c" providerId="LiveId" clId="{83C5BF94-1B58-492B-9772-9B65CDA1281A}" dt="2022-10-16T17:11:27.919" v="748" actId="478"/>
          <ac:cxnSpMkLst>
            <pc:docMk/>
            <pc:sldMk cId="568783276" sldId="594"/>
            <ac:cxnSpMk id="20" creationId="{BB36B407-3545-3B42-FEB9-7AA94394B55E}"/>
          </ac:cxnSpMkLst>
        </pc:cxnChg>
        <pc:cxnChg chg="add mod">
          <ac:chgData name="Richard Anderson" userId="4654cc452026b74c" providerId="LiveId" clId="{83C5BF94-1B58-492B-9772-9B65CDA1281A}" dt="2022-10-16T17:12:30.379" v="828" actId="1076"/>
          <ac:cxnSpMkLst>
            <pc:docMk/>
            <pc:sldMk cId="568783276" sldId="594"/>
            <ac:cxnSpMk id="21" creationId="{122014F8-60EF-B0DE-702D-A5931F215D2B}"/>
          </ac:cxnSpMkLst>
        </pc:cxnChg>
        <pc:cxnChg chg="add mod">
          <ac:chgData name="Richard Anderson" userId="4654cc452026b74c" providerId="LiveId" clId="{83C5BF94-1B58-492B-9772-9B65CDA1281A}" dt="2022-10-16T17:12:34.133" v="829" actId="1076"/>
          <ac:cxnSpMkLst>
            <pc:docMk/>
            <pc:sldMk cId="568783276" sldId="594"/>
            <ac:cxnSpMk id="22" creationId="{C501A10C-82E7-73CE-0793-AF95F0207428}"/>
          </ac:cxnSpMkLst>
        </pc:cxnChg>
        <pc:cxnChg chg="add mod">
          <ac:chgData name="Richard Anderson" userId="4654cc452026b74c" providerId="LiveId" clId="{83C5BF94-1B58-492B-9772-9B65CDA1281A}" dt="2022-10-16T17:14:43.443" v="890" actId="14100"/>
          <ac:cxnSpMkLst>
            <pc:docMk/>
            <pc:sldMk cId="568783276" sldId="594"/>
            <ac:cxnSpMk id="23" creationId="{A43406B4-7B48-139D-49E2-25A48BAC17AF}"/>
          </ac:cxnSpMkLst>
        </pc:cxnChg>
        <pc:cxnChg chg="add mod">
          <ac:chgData name="Richard Anderson" userId="4654cc452026b74c" providerId="LiveId" clId="{83C5BF94-1B58-492B-9772-9B65CDA1281A}" dt="2022-10-16T17:14:43.443" v="890" actId="14100"/>
          <ac:cxnSpMkLst>
            <pc:docMk/>
            <pc:sldMk cId="568783276" sldId="594"/>
            <ac:cxnSpMk id="24" creationId="{FB0016F2-F1CF-5AD1-ADFC-F88320557774}"/>
          </ac:cxnSpMkLst>
        </pc:cxnChg>
        <pc:cxnChg chg="add del mod">
          <ac:chgData name="Richard Anderson" userId="4654cc452026b74c" providerId="LiveId" clId="{83C5BF94-1B58-492B-9772-9B65CDA1281A}" dt="2022-10-16T17:11:19.369" v="747" actId="478"/>
          <ac:cxnSpMkLst>
            <pc:docMk/>
            <pc:sldMk cId="568783276" sldId="594"/>
            <ac:cxnSpMk id="25" creationId="{98B6A81A-D442-C5B9-0EEC-58DEDBC6F70D}"/>
          </ac:cxnSpMkLst>
        </pc:cxnChg>
        <pc:cxnChg chg="add del mod">
          <ac:chgData name="Richard Anderson" userId="4654cc452026b74c" providerId="LiveId" clId="{83C5BF94-1B58-492B-9772-9B65CDA1281A}" dt="2022-10-16T17:25:19.998" v="1157" actId="21"/>
          <ac:cxnSpMkLst>
            <pc:docMk/>
            <pc:sldMk cId="568783276" sldId="594"/>
            <ac:cxnSpMk id="40" creationId="{2190E187-0B2F-05A1-76C2-417CDE1E4A9B}"/>
          </ac:cxnSpMkLst>
        </pc:cxnChg>
        <pc:cxnChg chg="add del mod">
          <ac:chgData name="Richard Anderson" userId="4654cc452026b74c" providerId="LiveId" clId="{83C5BF94-1B58-492B-9772-9B65CDA1281A}" dt="2022-10-16T17:25:19.998" v="1157" actId="21"/>
          <ac:cxnSpMkLst>
            <pc:docMk/>
            <pc:sldMk cId="568783276" sldId="594"/>
            <ac:cxnSpMk id="41" creationId="{231E6F63-F30E-B5F8-5984-8430455613D3}"/>
          </ac:cxnSpMkLst>
        </pc:cxnChg>
        <pc:cxnChg chg="add del mod">
          <ac:chgData name="Richard Anderson" userId="4654cc452026b74c" providerId="LiveId" clId="{83C5BF94-1B58-492B-9772-9B65CDA1281A}" dt="2022-10-16T17:25:19.998" v="1157" actId="21"/>
          <ac:cxnSpMkLst>
            <pc:docMk/>
            <pc:sldMk cId="568783276" sldId="594"/>
            <ac:cxnSpMk id="42" creationId="{FE9E37D9-6456-9084-F6FF-D9188E98D7B0}"/>
          </ac:cxnSpMkLst>
        </pc:cxnChg>
        <pc:cxnChg chg="add del mod">
          <ac:chgData name="Richard Anderson" userId="4654cc452026b74c" providerId="LiveId" clId="{83C5BF94-1B58-492B-9772-9B65CDA1281A}" dt="2022-10-16T17:25:19.998" v="1157" actId="21"/>
          <ac:cxnSpMkLst>
            <pc:docMk/>
            <pc:sldMk cId="568783276" sldId="594"/>
            <ac:cxnSpMk id="43" creationId="{B8C18076-A4CD-2557-848D-D900A8263C49}"/>
          </ac:cxnSpMkLst>
        </pc:cxnChg>
        <pc:cxnChg chg="add del mod">
          <ac:chgData name="Richard Anderson" userId="4654cc452026b74c" providerId="LiveId" clId="{83C5BF94-1B58-492B-9772-9B65CDA1281A}" dt="2022-10-16T17:25:19.998" v="1157" actId="21"/>
          <ac:cxnSpMkLst>
            <pc:docMk/>
            <pc:sldMk cId="568783276" sldId="594"/>
            <ac:cxnSpMk id="44" creationId="{57D6CCF7-E800-43DF-C87E-79910195BD52}"/>
          </ac:cxnSpMkLst>
        </pc:cxnChg>
        <pc:cxnChg chg="add del mod">
          <ac:chgData name="Richard Anderson" userId="4654cc452026b74c" providerId="LiveId" clId="{83C5BF94-1B58-492B-9772-9B65CDA1281A}" dt="2022-10-16T17:25:19.998" v="1157" actId="21"/>
          <ac:cxnSpMkLst>
            <pc:docMk/>
            <pc:sldMk cId="568783276" sldId="594"/>
            <ac:cxnSpMk id="45" creationId="{41E99325-C578-0DA0-C9A3-8FA632F53D24}"/>
          </ac:cxnSpMkLst>
        </pc:cxnChg>
        <pc:cxnChg chg="add del mod ord">
          <ac:chgData name="Richard Anderson" userId="4654cc452026b74c" providerId="LiveId" clId="{83C5BF94-1B58-492B-9772-9B65CDA1281A}" dt="2022-10-16T17:32:35.702" v="2250" actId="21"/>
          <ac:cxnSpMkLst>
            <pc:docMk/>
            <pc:sldMk cId="568783276" sldId="594"/>
            <ac:cxnSpMk id="52" creationId="{9F53E756-4463-FFB6-7E0A-71C4820F39CF}"/>
          </ac:cxnSpMkLst>
        </pc:cxnChg>
        <pc:cxnChg chg="add mod ord">
          <ac:chgData name="Richard Anderson" userId="4654cc452026b74c" providerId="LiveId" clId="{83C5BF94-1B58-492B-9772-9B65CDA1281A}" dt="2022-10-16T17:22:43.465" v="1155" actId="167"/>
          <ac:cxnSpMkLst>
            <pc:docMk/>
            <pc:sldMk cId="568783276" sldId="594"/>
            <ac:cxnSpMk id="56" creationId="{D92A6CD8-BEB4-0FDA-FAB5-704B500C9137}"/>
          </ac:cxnSpMkLst>
        </pc:cxnChg>
        <pc:cxnChg chg="add del mod">
          <ac:chgData name="Richard Anderson" userId="4654cc452026b74c" providerId="LiveId" clId="{83C5BF94-1B58-492B-9772-9B65CDA1281A}" dt="2022-10-16T17:19:44.994" v="965" actId="478"/>
          <ac:cxnSpMkLst>
            <pc:docMk/>
            <pc:sldMk cId="568783276" sldId="594"/>
            <ac:cxnSpMk id="62" creationId="{8F95952D-08B4-22FA-FF6A-BD9B93CD151F}"/>
          </ac:cxnSpMkLst>
        </pc:cxnChg>
        <pc:cxnChg chg="add del mod">
          <ac:chgData name="Richard Anderson" userId="4654cc452026b74c" providerId="LiveId" clId="{83C5BF94-1B58-492B-9772-9B65CDA1281A}" dt="2022-10-16T17:19:44.994" v="965" actId="478"/>
          <ac:cxnSpMkLst>
            <pc:docMk/>
            <pc:sldMk cId="568783276" sldId="594"/>
            <ac:cxnSpMk id="63" creationId="{3F37B448-902F-1D8D-C40E-1378EA06790F}"/>
          </ac:cxnSpMkLst>
        </pc:cxnChg>
        <pc:cxnChg chg="add del mod">
          <ac:chgData name="Richard Anderson" userId="4654cc452026b74c" providerId="LiveId" clId="{83C5BF94-1B58-492B-9772-9B65CDA1281A}" dt="2022-10-16T17:19:44.994" v="965" actId="478"/>
          <ac:cxnSpMkLst>
            <pc:docMk/>
            <pc:sldMk cId="568783276" sldId="594"/>
            <ac:cxnSpMk id="66" creationId="{F33B0BFA-09E6-5447-7609-5B863CE892BC}"/>
          </ac:cxnSpMkLst>
        </pc:cxnChg>
        <pc:cxnChg chg="add del mod">
          <ac:chgData name="Richard Anderson" userId="4654cc452026b74c" providerId="LiveId" clId="{83C5BF94-1B58-492B-9772-9B65CDA1281A}" dt="2022-10-16T17:19:44.994" v="965" actId="478"/>
          <ac:cxnSpMkLst>
            <pc:docMk/>
            <pc:sldMk cId="568783276" sldId="594"/>
            <ac:cxnSpMk id="67" creationId="{A8D61718-F5DD-16BC-2AFC-F8055C7F2BCB}"/>
          </ac:cxnSpMkLst>
        </pc:cxnChg>
        <pc:cxnChg chg="add del mod">
          <ac:chgData name="Richard Anderson" userId="4654cc452026b74c" providerId="LiveId" clId="{83C5BF94-1B58-492B-9772-9B65CDA1281A}" dt="2022-10-16T17:20:52.529" v="1014" actId="21"/>
          <ac:cxnSpMkLst>
            <pc:docMk/>
            <pc:sldMk cId="568783276" sldId="594"/>
            <ac:cxnSpMk id="72" creationId="{F859F92C-5A54-E025-D961-EE4E95956A50}"/>
          </ac:cxnSpMkLst>
        </pc:cxnChg>
        <pc:cxnChg chg="add del mod">
          <ac:chgData name="Richard Anderson" userId="4654cc452026b74c" providerId="LiveId" clId="{83C5BF94-1B58-492B-9772-9B65CDA1281A}" dt="2022-10-16T17:20:52.529" v="1014" actId="21"/>
          <ac:cxnSpMkLst>
            <pc:docMk/>
            <pc:sldMk cId="568783276" sldId="594"/>
            <ac:cxnSpMk id="73" creationId="{26AF849D-6B96-BC52-8CA1-D11B9A284383}"/>
          </ac:cxnSpMkLst>
        </pc:cxnChg>
        <pc:cxnChg chg="add mod ord">
          <ac:chgData name="Richard Anderson" userId="4654cc452026b74c" providerId="LiveId" clId="{83C5BF94-1B58-492B-9772-9B65CDA1281A}" dt="2022-10-16T17:22:43.465" v="1155" actId="167"/>
          <ac:cxnSpMkLst>
            <pc:docMk/>
            <pc:sldMk cId="568783276" sldId="594"/>
            <ac:cxnSpMk id="77" creationId="{19C96EB7-09C2-B187-84E1-9530ABEDB4BE}"/>
          </ac:cxnSpMkLst>
        </pc:cxnChg>
        <pc:cxnChg chg="add mod ord">
          <ac:chgData name="Richard Anderson" userId="4654cc452026b74c" providerId="LiveId" clId="{83C5BF94-1B58-492B-9772-9B65CDA1281A}" dt="2022-10-16T17:22:43.465" v="1155" actId="167"/>
          <ac:cxnSpMkLst>
            <pc:docMk/>
            <pc:sldMk cId="568783276" sldId="594"/>
            <ac:cxnSpMk id="78" creationId="{6657CAEA-3997-B609-15BB-ADF10139927F}"/>
          </ac:cxnSpMkLst>
        </pc:cxnChg>
        <pc:cxnChg chg="add mod ord">
          <ac:chgData name="Richard Anderson" userId="4654cc452026b74c" providerId="LiveId" clId="{83C5BF94-1B58-492B-9772-9B65CDA1281A}" dt="2022-10-16T17:22:43.465" v="1155" actId="167"/>
          <ac:cxnSpMkLst>
            <pc:docMk/>
            <pc:sldMk cId="568783276" sldId="594"/>
            <ac:cxnSpMk id="81" creationId="{456F3A26-8E5D-A691-EEC3-53C2DD1A2AF1}"/>
          </ac:cxnSpMkLst>
        </pc:cxnChg>
        <pc:cxnChg chg="add mod ord">
          <ac:chgData name="Richard Anderson" userId="4654cc452026b74c" providerId="LiveId" clId="{83C5BF94-1B58-492B-9772-9B65CDA1281A}" dt="2022-10-16T17:22:43.465" v="1155" actId="167"/>
          <ac:cxnSpMkLst>
            <pc:docMk/>
            <pc:sldMk cId="568783276" sldId="594"/>
            <ac:cxnSpMk id="82" creationId="{98BD2B34-E6A4-7F02-E9E2-4BC683302380}"/>
          </ac:cxnSpMkLst>
        </pc:cxnChg>
        <pc:cxnChg chg="add mod ord">
          <ac:chgData name="Richard Anderson" userId="4654cc452026b74c" providerId="LiveId" clId="{83C5BF94-1B58-492B-9772-9B65CDA1281A}" dt="2022-10-16T17:22:43.465" v="1155" actId="167"/>
          <ac:cxnSpMkLst>
            <pc:docMk/>
            <pc:sldMk cId="568783276" sldId="594"/>
            <ac:cxnSpMk id="85" creationId="{DE300527-D190-78EE-9517-8C0EC38595FE}"/>
          </ac:cxnSpMkLst>
        </pc:cxnChg>
        <pc:cxnChg chg="add mod ord">
          <ac:chgData name="Richard Anderson" userId="4654cc452026b74c" providerId="LiveId" clId="{83C5BF94-1B58-492B-9772-9B65CDA1281A}" dt="2022-10-16T17:22:43.465" v="1155" actId="167"/>
          <ac:cxnSpMkLst>
            <pc:docMk/>
            <pc:sldMk cId="568783276" sldId="594"/>
            <ac:cxnSpMk id="86" creationId="{5262925E-E7C3-5CD9-EEA3-B9E8032E8174}"/>
          </ac:cxnSpMkLst>
        </pc:cxnChg>
        <pc:cxnChg chg="add mod">
          <ac:chgData name="Richard Anderson" userId="4654cc452026b74c" providerId="LiveId" clId="{83C5BF94-1B58-492B-9772-9B65CDA1281A}" dt="2022-10-16T17:25:33.712" v="1208" actId="1037"/>
          <ac:cxnSpMkLst>
            <pc:docMk/>
            <pc:sldMk cId="568783276" sldId="594"/>
            <ac:cxnSpMk id="94" creationId="{DA5330CB-04B9-271D-E005-3DA1D001683F}"/>
          </ac:cxnSpMkLst>
        </pc:cxnChg>
        <pc:cxnChg chg="add mod">
          <ac:chgData name="Richard Anderson" userId="4654cc452026b74c" providerId="LiveId" clId="{83C5BF94-1B58-492B-9772-9B65CDA1281A}" dt="2022-10-16T17:25:33.712" v="1208" actId="1037"/>
          <ac:cxnSpMkLst>
            <pc:docMk/>
            <pc:sldMk cId="568783276" sldId="594"/>
            <ac:cxnSpMk id="95" creationId="{BD1D2FD3-0ADF-733C-91DD-A7C672FAA585}"/>
          </ac:cxnSpMkLst>
        </pc:cxnChg>
        <pc:cxnChg chg="add mod">
          <ac:chgData name="Richard Anderson" userId="4654cc452026b74c" providerId="LiveId" clId="{83C5BF94-1B58-492B-9772-9B65CDA1281A}" dt="2022-10-16T17:25:33.712" v="1208" actId="1037"/>
          <ac:cxnSpMkLst>
            <pc:docMk/>
            <pc:sldMk cId="568783276" sldId="594"/>
            <ac:cxnSpMk id="96" creationId="{3B3C74A8-0B78-1A96-7C68-AB2558E40811}"/>
          </ac:cxnSpMkLst>
        </pc:cxnChg>
        <pc:cxnChg chg="add mod">
          <ac:chgData name="Richard Anderson" userId="4654cc452026b74c" providerId="LiveId" clId="{83C5BF94-1B58-492B-9772-9B65CDA1281A}" dt="2022-10-16T17:25:33.712" v="1208" actId="1037"/>
          <ac:cxnSpMkLst>
            <pc:docMk/>
            <pc:sldMk cId="568783276" sldId="594"/>
            <ac:cxnSpMk id="97" creationId="{3EF9EF1D-B012-958D-AB1C-290C015ADC12}"/>
          </ac:cxnSpMkLst>
        </pc:cxnChg>
        <pc:cxnChg chg="add mod">
          <ac:chgData name="Richard Anderson" userId="4654cc452026b74c" providerId="LiveId" clId="{83C5BF94-1B58-492B-9772-9B65CDA1281A}" dt="2022-10-16T17:25:33.712" v="1208" actId="1037"/>
          <ac:cxnSpMkLst>
            <pc:docMk/>
            <pc:sldMk cId="568783276" sldId="594"/>
            <ac:cxnSpMk id="98" creationId="{5871BC60-5708-32BE-A675-230C04D72360}"/>
          </ac:cxnSpMkLst>
        </pc:cxnChg>
        <pc:cxnChg chg="add mod">
          <ac:chgData name="Richard Anderson" userId="4654cc452026b74c" providerId="LiveId" clId="{83C5BF94-1B58-492B-9772-9B65CDA1281A}" dt="2022-10-16T17:25:33.712" v="1208" actId="1037"/>
          <ac:cxnSpMkLst>
            <pc:docMk/>
            <pc:sldMk cId="568783276" sldId="594"/>
            <ac:cxnSpMk id="99" creationId="{674EC717-EC42-1607-8056-76E1911048D4}"/>
          </ac:cxnSpMkLst>
        </pc:cxnChg>
      </pc:sldChg>
      <pc:sldChg chg="addSp delSp modSp new mod">
        <pc:chgData name="Richard Anderson" userId="4654cc452026b74c" providerId="LiveId" clId="{83C5BF94-1B58-492B-9772-9B65CDA1281A}" dt="2022-10-16T19:41:06.080" v="3302" actId="14100"/>
        <pc:sldMkLst>
          <pc:docMk/>
          <pc:sldMk cId="567787353" sldId="595"/>
        </pc:sldMkLst>
        <pc:spChg chg="mod">
          <ac:chgData name="Richard Anderson" userId="4654cc452026b74c" providerId="LiveId" clId="{83C5BF94-1B58-492B-9772-9B65CDA1281A}" dt="2022-10-16T17:36:14.212" v="2283" actId="20577"/>
          <ac:spMkLst>
            <pc:docMk/>
            <pc:sldMk cId="567787353" sldId="595"/>
            <ac:spMk id="2" creationId="{CCA52DAA-4154-13CA-EAB0-66D0800DB816}"/>
          </ac:spMkLst>
        </pc:spChg>
        <pc:spChg chg="add del mod">
          <ac:chgData name="Richard Anderson" userId="4654cc452026b74c" providerId="LiveId" clId="{83C5BF94-1B58-492B-9772-9B65CDA1281A}" dt="2022-10-16T18:17:02.448" v="2506" actId="21"/>
          <ac:spMkLst>
            <pc:docMk/>
            <pc:sldMk cId="567787353" sldId="595"/>
            <ac:spMk id="6" creationId="{7DDBAD68-4A91-C1C0-FF6C-5A0332D69757}"/>
          </ac:spMkLst>
        </pc:spChg>
        <pc:spChg chg="add del mod">
          <ac:chgData name="Richard Anderson" userId="4654cc452026b74c" providerId="LiveId" clId="{83C5BF94-1B58-492B-9772-9B65CDA1281A}" dt="2022-10-16T18:18:41.043" v="2522" actId="21"/>
          <ac:spMkLst>
            <pc:docMk/>
            <pc:sldMk cId="567787353" sldId="595"/>
            <ac:spMk id="7" creationId="{26A9EBB7-81B6-519B-F4AB-E7EEC03555DD}"/>
          </ac:spMkLst>
        </pc:spChg>
        <pc:spChg chg="add del mod">
          <ac:chgData name="Richard Anderson" userId="4654cc452026b74c" providerId="LiveId" clId="{83C5BF94-1B58-492B-9772-9B65CDA1281A}" dt="2022-10-16T18:18:42.332" v="2523" actId="21"/>
          <ac:spMkLst>
            <pc:docMk/>
            <pc:sldMk cId="567787353" sldId="595"/>
            <ac:spMk id="8" creationId="{44C40781-6FCC-5300-7249-3470E4B8E595}"/>
          </ac:spMkLst>
        </pc:spChg>
        <pc:spChg chg="add del mod">
          <ac:chgData name="Richard Anderson" userId="4654cc452026b74c" providerId="LiveId" clId="{83C5BF94-1B58-492B-9772-9B65CDA1281A}" dt="2022-10-16T18:18:43.485" v="2524" actId="21"/>
          <ac:spMkLst>
            <pc:docMk/>
            <pc:sldMk cId="567787353" sldId="595"/>
            <ac:spMk id="9" creationId="{97995719-961A-A3F9-C69C-C515F1CC30CE}"/>
          </ac:spMkLst>
        </pc:spChg>
        <pc:spChg chg="add del mod">
          <ac:chgData name="Richard Anderson" userId="4654cc452026b74c" providerId="LiveId" clId="{83C5BF94-1B58-492B-9772-9B65CDA1281A}" dt="2022-10-16T18:26:15.036" v="2661" actId="478"/>
          <ac:spMkLst>
            <pc:docMk/>
            <pc:sldMk cId="567787353" sldId="595"/>
            <ac:spMk id="10" creationId="{80F80183-AEFC-99D8-5BDE-CA18FEC2F54B}"/>
          </ac:spMkLst>
        </pc:spChg>
        <pc:spChg chg="add del mod">
          <ac:chgData name="Richard Anderson" userId="4654cc452026b74c" providerId="LiveId" clId="{83C5BF94-1B58-492B-9772-9B65CDA1281A}" dt="2022-10-16T18:26:15.036" v="2661" actId="478"/>
          <ac:spMkLst>
            <pc:docMk/>
            <pc:sldMk cId="567787353" sldId="595"/>
            <ac:spMk id="11" creationId="{F6381741-5AF0-C750-6685-071C4832236C}"/>
          </ac:spMkLst>
        </pc:spChg>
        <pc:spChg chg="add del mod">
          <ac:chgData name="Richard Anderson" userId="4654cc452026b74c" providerId="LiveId" clId="{83C5BF94-1B58-492B-9772-9B65CDA1281A}" dt="2022-10-16T18:26:15.036" v="2661" actId="478"/>
          <ac:spMkLst>
            <pc:docMk/>
            <pc:sldMk cId="567787353" sldId="595"/>
            <ac:spMk id="12" creationId="{83C20004-548C-7936-9E04-84F85492F310}"/>
          </ac:spMkLst>
        </pc:spChg>
        <pc:spChg chg="add del mod">
          <ac:chgData name="Richard Anderson" userId="4654cc452026b74c" providerId="LiveId" clId="{83C5BF94-1B58-492B-9772-9B65CDA1281A}" dt="2022-10-16T18:26:15.036" v="2661" actId="478"/>
          <ac:spMkLst>
            <pc:docMk/>
            <pc:sldMk cId="567787353" sldId="595"/>
            <ac:spMk id="13" creationId="{920F71E2-2A7D-3EA7-899E-C2A214589E15}"/>
          </ac:spMkLst>
        </pc:spChg>
        <pc:spChg chg="add del mod">
          <ac:chgData name="Richard Anderson" userId="4654cc452026b74c" providerId="LiveId" clId="{83C5BF94-1B58-492B-9772-9B65CDA1281A}" dt="2022-10-16T18:26:15.036" v="2661" actId="478"/>
          <ac:spMkLst>
            <pc:docMk/>
            <pc:sldMk cId="567787353" sldId="595"/>
            <ac:spMk id="14" creationId="{192DD1DA-1E1D-8982-DC45-66E1072A05C8}"/>
          </ac:spMkLst>
        </pc:spChg>
        <pc:spChg chg="add del mod">
          <ac:chgData name="Richard Anderson" userId="4654cc452026b74c" providerId="LiveId" clId="{83C5BF94-1B58-492B-9772-9B65CDA1281A}" dt="2022-10-16T18:26:15.036" v="2661" actId="478"/>
          <ac:spMkLst>
            <pc:docMk/>
            <pc:sldMk cId="567787353" sldId="595"/>
            <ac:spMk id="15" creationId="{18E748D1-56EF-0069-F7B1-7A9F38F10C16}"/>
          </ac:spMkLst>
        </pc:spChg>
        <pc:spChg chg="add del mod">
          <ac:chgData name="Richard Anderson" userId="4654cc452026b74c" providerId="LiveId" clId="{83C5BF94-1B58-492B-9772-9B65CDA1281A}" dt="2022-10-16T18:26:15.036" v="2661" actId="478"/>
          <ac:spMkLst>
            <pc:docMk/>
            <pc:sldMk cId="567787353" sldId="595"/>
            <ac:spMk id="16" creationId="{D14B2F11-AEB3-21A2-7D51-A554FDEFE256}"/>
          </ac:spMkLst>
        </pc:spChg>
        <pc:spChg chg="add del mod">
          <ac:chgData name="Richard Anderson" userId="4654cc452026b74c" providerId="LiveId" clId="{83C5BF94-1B58-492B-9772-9B65CDA1281A}" dt="2022-10-16T18:35:12.984" v="2699" actId="478"/>
          <ac:spMkLst>
            <pc:docMk/>
            <pc:sldMk cId="567787353" sldId="595"/>
            <ac:spMk id="17" creationId="{F0E5280F-F8FF-EF7F-4678-E909A0B6B375}"/>
          </ac:spMkLst>
        </pc:spChg>
        <pc:spChg chg="add del mod">
          <ac:chgData name="Richard Anderson" userId="4654cc452026b74c" providerId="LiveId" clId="{83C5BF94-1B58-492B-9772-9B65CDA1281A}" dt="2022-10-16T18:35:12.984" v="2699" actId="478"/>
          <ac:spMkLst>
            <pc:docMk/>
            <pc:sldMk cId="567787353" sldId="595"/>
            <ac:spMk id="18" creationId="{4CC0567C-05C6-12E9-8E21-A0C362250FC0}"/>
          </ac:spMkLst>
        </pc:spChg>
        <pc:spChg chg="add del mod">
          <ac:chgData name="Richard Anderson" userId="4654cc452026b74c" providerId="LiveId" clId="{83C5BF94-1B58-492B-9772-9B65CDA1281A}" dt="2022-10-16T18:35:12.984" v="2699" actId="478"/>
          <ac:spMkLst>
            <pc:docMk/>
            <pc:sldMk cId="567787353" sldId="595"/>
            <ac:spMk id="19" creationId="{3F7B6FC5-835B-B1E5-E3AE-D893E51EF3F3}"/>
          </ac:spMkLst>
        </pc:spChg>
        <pc:spChg chg="add del mod">
          <ac:chgData name="Richard Anderson" userId="4654cc452026b74c" providerId="LiveId" clId="{83C5BF94-1B58-492B-9772-9B65CDA1281A}" dt="2022-10-16T18:35:12.984" v="2699" actId="478"/>
          <ac:spMkLst>
            <pc:docMk/>
            <pc:sldMk cId="567787353" sldId="595"/>
            <ac:spMk id="20" creationId="{E46483FB-0452-154E-B05C-099ECF7F8BFD}"/>
          </ac:spMkLst>
        </pc:spChg>
        <pc:spChg chg="add del mod">
          <ac:chgData name="Richard Anderson" userId="4654cc452026b74c" providerId="LiveId" clId="{83C5BF94-1B58-492B-9772-9B65CDA1281A}" dt="2022-10-16T18:35:12.984" v="2699" actId="478"/>
          <ac:spMkLst>
            <pc:docMk/>
            <pc:sldMk cId="567787353" sldId="595"/>
            <ac:spMk id="21" creationId="{8D5AB04A-925D-179E-10D6-0B9AB0D6AC15}"/>
          </ac:spMkLst>
        </pc:spChg>
        <pc:spChg chg="add del mod">
          <ac:chgData name="Richard Anderson" userId="4654cc452026b74c" providerId="LiveId" clId="{83C5BF94-1B58-492B-9772-9B65CDA1281A}" dt="2022-10-16T18:35:12.984" v="2699" actId="478"/>
          <ac:spMkLst>
            <pc:docMk/>
            <pc:sldMk cId="567787353" sldId="595"/>
            <ac:spMk id="22" creationId="{140E7712-1CEB-28D9-2394-8DC3F5856374}"/>
          </ac:spMkLst>
        </pc:spChg>
        <pc:spChg chg="add del mod">
          <ac:chgData name="Richard Anderson" userId="4654cc452026b74c" providerId="LiveId" clId="{83C5BF94-1B58-492B-9772-9B65CDA1281A}" dt="2022-10-16T18:35:12.984" v="2699" actId="478"/>
          <ac:spMkLst>
            <pc:docMk/>
            <pc:sldMk cId="567787353" sldId="595"/>
            <ac:spMk id="23" creationId="{65C88E54-DA97-0DBE-85AF-FB7D2A3042BD}"/>
          </ac:spMkLst>
        </pc:spChg>
        <pc:spChg chg="add del mod">
          <ac:chgData name="Richard Anderson" userId="4654cc452026b74c" providerId="LiveId" clId="{83C5BF94-1B58-492B-9772-9B65CDA1281A}" dt="2022-10-16T18:35:12.984" v="2699" actId="478"/>
          <ac:spMkLst>
            <pc:docMk/>
            <pc:sldMk cId="567787353" sldId="595"/>
            <ac:spMk id="24" creationId="{D191F636-8D80-2ED1-4F77-23CFD6B187E2}"/>
          </ac:spMkLst>
        </pc:spChg>
        <pc:spChg chg="add del mod">
          <ac:chgData name="Richard Anderson" userId="4654cc452026b74c" providerId="LiveId" clId="{83C5BF94-1B58-492B-9772-9B65CDA1281A}" dt="2022-10-16T18:35:12.984" v="2699" actId="478"/>
          <ac:spMkLst>
            <pc:docMk/>
            <pc:sldMk cId="567787353" sldId="595"/>
            <ac:spMk id="25" creationId="{E4E7DD93-7A41-B551-AA27-B964B34AFDBC}"/>
          </ac:spMkLst>
        </pc:spChg>
        <pc:spChg chg="add del mod">
          <ac:chgData name="Richard Anderson" userId="4654cc452026b74c" providerId="LiveId" clId="{83C5BF94-1B58-492B-9772-9B65CDA1281A}" dt="2022-10-16T18:35:12.984" v="2699" actId="478"/>
          <ac:spMkLst>
            <pc:docMk/>
            <pc:sldMk cId="567787353" sldId="595"/>
            <ac:spMk id="26" creationId="{0827E88D-F49C-6CAA-B5C3-AB3A7D6F5506}"/>
          </ac:spMkLst>
        </pc:spChg>
        <pc:spChg chg="add del mod">
          <ac:chgData name="Richard Anderson" userId="4654cc452026b74c" providerId="LiveId" clId="{83C5BF94-1B58-492B-9772-9B65CDA1281A}" dt="2022-10-16T18:35:12.984" v="2699" actId="478"/>
          <ac:spMkLst>
            <pc:docMk/>
            <pc:sldMk cId="567787353" sldId="595"/>
            <ac:spMk id="27" creationId="{08CCC977-4FC1-BBBF-27BB-DB619ED8FE1E}"/>
          </ac:spMkLst>
        </pc:spChg>
        <pc:spChg chg="add del mod">
          <ac:chgData name="Richard Anderson" userId="4654cc452026b74c" providerId="LiveId" clId="{83C5BF94-1B58-492B-9772-9B65CDA1281A}" dt="2022-10-16T18:35:12.984" v="2699" actId="478"/>
          <ac:spMkLst>
            <pc:docMk/>
            <pc:sldMk cId="567787353" sldId="595"/>
            <ac:spMk id="28" creationId="{7C56469E-740D-5CE9-2541-32B2818AF025}"/>
          </ac:spMkLst>
        </pc:spChg>
        <pc:spChg chg="add del mod">
          <ac:chgData name="Richard Anderson" userId="4654cc452026b74c" providerId="LiveId" clId="{83C5BF94-1B58-492B-9772-9B65CDA1281A}" dt="2022-10-16T18:35:12.984" v="2699" actId="478"/>
          <ac:spMkLst>
            <pc:docMk/>
            <pc:sldMk cId="567787353" sldId="595"/>
            <ac:spMk id="29" creationId="{2092C705-F3BC-7258-F461-CA61F0C53AC6}"/>
          </ac:spMkLst>
        </pc:spChg>
        <pc:spChg chg="add del mod">
          <ac:chgData name="Richard Anderson" userId="4654cc452026b74c" providerId="LiveId" clId="{83C5BF94-1B58-492B-9772-9B65CDA1281A}" dt="2022-10-16T18:35:12.984" v="2699" actId="478"/>
          <ac:spMkLst>
            <pc:docMk/>
            <pc:sldMk cId="567787353" sldId="595"/>
            <ac:spMk id="30" creationId="{3FDF2719-4F8D-70C6-A4A5-A508861D2F22}"/>
          </ac:spMkLst>
        </pc:spChg>
        <pc:spChg chg="add del mod">
          <ac:chgData name="Richard Anderson" userId="4654cc452026b74c" providerId="LiveId" clId="{83C5BF94-1B58-492B-9772-9B65CDA1281A}" dt="2022-10-16T18:35:12.984" v="2699" actId="478"/>
          <ac:spMkLst>
            <pc:docMk/>
            <pc:sldMk cId="567787353" sldId="595"/>
            <ac:spMk id="31" creationId="{B8CAAE1A-94A4-E850-6190-3738E253CFCF}"/>
          </ac:spMkLst>
        </pc:spChg>
        <pc:spChg chg="add del mod">
          <ac:chgData name="Richard Anderson" userId="4654cc452026b74c" providerId="LiveId" clId="{83C5BF94-1B58-492B-9772-9B65CDA1281A}" dt="2022-10-16T18:26:15.036" v="2661" actId="478"/>
          <ac:spMkLst>
            <pc:docMk/>
            <pc:sldMk cId="567787353" sldId="595"/>
            <ac:spMk id="57" creationId="{B21C378F-D923-0B80-A353-F912FE79F0F3}"/>
          </ac:spMkLst>
        </pc:spChg>
        <pc:spChg chg="add del mod">
          <ac:chgData name="Richard Anderson" userId="4654cc452026b74c" providerId="LiveId" clId="{83C5BF94-1B58-492B-9772-9B65CDA1281A}" dt="2022-10-16T18:35:12.984" v="2699" actId="478"/>
          <ac:spMkLst>
            <pc:docMk/>
            <pc:sldMk cId="567787353" sldId="595"/>
            <ac:spMk id="58" creationId="{396FA27A-EF6E-5280-260E-33C2CA63EEFB}"/>
          </ac:spMkLst>
        </pc:spChg>
        <pc:spChg chg="add del mod">
          <ac:chgData name="Richard Anderson" userId="4654cc452026b74c" providerId="LiveId" clId="{83C5BF94-1B58-492B-9772-9B65CDA1281A}" dt="2022-10-16T18:35:12.984" v="2699" actId="478"/>
          <ac:spMkLst>
            <pc:docMk/>
            <pc:sldMk cId="567787353" sldId="595"/>
            <ac:spMk id="59" creationId="{FD8D4496-B105-F065-C7FD-7C41E6401046}"/>
          </ac:spMkLst>
        </pc:spChg>
        <pc:spChg chg="add mod">
          <ac:chgData name="Richard Anderson" userId="4654cc452026b74c" providerId="LiveId" clId="{83C5BF94-1B58-492B-9772-9B65CDA1281A}" dt="2022-10-16T19:37:56.835" v="3265" actId="1076"/>
          <ac:spMkLst>
            <pc:docMk/>
            <pc:sldMk cId="567787353" sldId="595"/>
            <ac:spMk id="64" creationId="{53FE77BD-0972-C578-4415-C228EB59CEC2}"/>
          </ac:spMkLst>
        </pc:spChg>
        <pc:spChg chg="add mod">
          <ac:chgData name="Richard Anderson" userId="4654cc452026b74c" providerId="LiveId" clId="{83C5BF94-1B58-492B-9772-9B65CDA1281A}" dt="2022-10-16T18:44:09.729" v="2983" actId="1076"/>
          <ac:spMkLst>
            <pc:docMk/>
            <pc:sldMk cId="567787353" sldId="595"/>
            <ac:spMk id="65" creationId="{894FCAA2-2807-6615-DB98-7F774C74D58A}"/>
          </ac:spMkLst>
        </pc:spChg>
        <pc:spChg chg="add mod">
          <ac:chgData name="Richard Anderson" userId="4654cc452026b74c" providerId="LiveId" clId="{83C5BF94-1B58-492B-9772-9B65CDA1281A}" dt="2022-10-16T18:26:34.432" v="2662" actId="1076"/>
          <ac:spMkLst>
            <pc:docMk/>
            <pc:sldMk cId="567787353" sldId="595"/>
            <ac:spMk id="66" creationId="{7035E2ED-0682-70A6-444A-A89527EF2126}"/>
          </ac:spMkLst>
        </pc:spChg>
        <pc:spChg chg="add mod">
          <ac:chgData name="Richard Anderson" userId="4654cc452026b74c" providerId="LiveId" clId="{83C5BF94-1B58-492B-9772-9B65CDA1281A}" dt="2022-10-16T18:44:36.749" v="2984" actId="1076"/>
          <ac:spMkLst>
            <pc:docMk/>
            <pc:sldMk cId="567787353" sldId="595"/>
            <ac:spMk id="67" creationId="{CB34D174-C623-F74E-290B-331F750B063F}"/>
          </ac:spMkLst>
        </pc:spChg>
        <pc:spChg chg="add mod">
          <ac:chgData name="Richard Anderson" userId="4654cc452026b74c" providerId="LiveId" clId="{83C5BF94-1B58-492B-9772-9B65CDA1281A}" dt="2022-10-16T18:52:08.165" v="3019" actId="1076"/>
          <ac:spMkLst>
            <pc:docMk/>
            <pc:sldMk cId="567787353" sldId="595"/>
            <ac:spMk id="68" creationId="{141EC09A-FD4B-4ADE-B664-A4CBB529C00A}"/>
          </ac:spMkLst>
        </pc:spChg>
        <pc:spChg chg="add del mod">
          <ac:chgData name="Richard Anderson" userId="4654cc452026b74c" providerId="LiveId" clId="{83C5BF94-1B58-492B-9772-9B65CDA1281A}" dt="2022-10-16T18:24:02.306" v="2634" actId="478"/>
          <ac:spMkLst>
            <pc:docMk/>
            <pc:sldMk cId="567787353" sldId="595"/>
            <ac:spMk id="69" creationId="{FF889434-7FB8-C242-B6DF-9BC1689587AF}"/>
          </ac:spMkLst>
        </pc:spChg>
        <pc:spChg chg="add del mod">
          <ac:chgData name="Richard Anderson" userId="4654cc452026b74c" providerId="LiveId" clId="{83C5BF94-1B58-492B-9772-9B65CDA1281A}" dt="2022-10-16T18:24:02.306" v="2634" actId="478"/>
          <ac:spMkLst>
            <pc:docMk/>
            <pc:sldMk cId="567787353" sldId="595"/>
            <ac:spMk id="70" creationId="{D8975422-D399-6F4D-9D89-C3D74A78339C}"/>
          </ac:spMkLst>
        </pc:spChg>
        <pc:spChg chg="add mod">
          <ac:chgData name="Richard Anderson" userId="4654cc452026b74c" providerId="LiveId" clId="{83C5BF94-1B58-492B-9772-9B65CDA1281A}" dt="2022-10-16T18:47:38.648" v="3009" actId="1076"/>
          <ac:spMkLst>
            <pc:docMk/>
            <pc:sldMk cId="567787353" sldId="595"/>
            <ac:spMk id="71" creationId="{F9CB1EF1-3612-591C-49A9-92FA77FBA7D5}"/>
          </ac:spMkLst>
        </pc:spChg>
        <pc:spChg chg="add mod">
          <ac:chgData name="Richard Anderson" userId="4654cc452026b74c" providerId="LiveId" clId="{83C5BF94-1B58-492B-9772-9B65CDA1281A}" dt="2022-10-16T18:48:45.485" v="3016" actId="1076"/>
          <ac:spMkLst>
            <pc:docMk/>
            <pc:sldMk cId="567787353" sldId="595"/>
            <ac:spMk id="72" creationId="{5F2AF745-3528-C043-AEE5-09B726CE90FD}"/>
          </ac:spMkLst>
        </pc:spChg>
        <pc:spChg chg="add mod">
          <ac:chgData name="Richard Anderson" userId="4654cc452026b74c" providerId="LiveId" clId="{83C5BF94-1B58-492B-9772-9B65CDA1281A}" dt="2022-10-16T19:14:12.359" v="3210" actId="1076"/>
          <ac:spMkLst>
            <pc:docMk/>
            <pc:sldMk cId="567787353" sldId="595"/>
            <ac:spMk id="73" creationId="{54101890-852E-5F6A-CBF8-0D923F6A437E}"/>
          </ac:spMkLst>
        </pc:spChg>
        <pc:spChg chg="add mod">
          <ac:chgData name="Richard Anderson" userId="4654cc452026b74c" providerId="LiveId" clId="{83C5BF94-1B58-492B-9772-9B65CDA1281A}" dt="2022-10-16T18:52:38.680" v="3020" actId="1076"/>
          <ac:spMkLst>
            <pc:docMk/>
            <pc:sldMk cId="567787353" sldId="595"/>
            <ac:spMk id="74" creationId="{6355C574-F02A-8F21-7785-064EF7F8608B}"/>
          </ac:spMkLst>
        </pc:spChg>
        <pc:spChg chg="add mod">
          <ac:chgData name="Richard Anderson" userId="4654cc452026b74c" providerId="LiveId" clId="{83C5BF94-1B58-492B-9772-9B65CDA1281A}" dt="2022-10-16T18:51:56.556" v="3018" actId="1076"/>
          <ac:spMkLst>
            <pc:docMk/>
            <pc:sldMk cId="567787353" sldId="595"/>
            <ac:spMk id="75" creationId="{CCCD7BF4-8872-0782-7E07-5DEA3F8E1364}"/>
          </ac:spMkLst>
        </pc:spChg>
        <pc:spChg chg="add mod">
          <ac:chgData name="Richard Anderson" userId="4654cc452026b74c" providerId="LiveId" clId="{83C5BF94-1B58-492B-9772-9B65CDA1281A}" dt="2022-10-16T19:13:07.116" v="3209" actId="1076"/>
          <ac:spMkLst>
            <pc:docMk/>
            <pc:sldMk cId="567787353" sldId="595"/>
            <ac:spMk id="76" creationId="{0BE016BD-A265-857E-9CBE-97BD5C770904}"/>
          </ac:spMkLst>
        </pc:spChg>
        <pc:spChg chg="add mod">
          <ac:chgData name="Richard Anderson" userId="4654cc452026b74c" providerId="LiveId" clId="{83C5BF94-1B58-492B-9772-9B65CDA1281A}" dt="2022-10-16T19:14:31.427" v="3211" actId="1076"/>
          <ac:spMkLst>
            <pc:docMk/>
            <pc:sldMk cId="567787353" sldId="595"/>
            <ac:spMk id="77" creationId="{C0C0D408-18A7-80E6-6BBE-67EC78ED2899}"/>
          </ac:spMkLst>
        </pc:spChg>
        <pc:spChg chg="add del mod">
          <ac:chgData name="Richard Anderson" userId="4654cc452026b74c" providerId="LiveId" clId="{83C5BF94-1B58-492B-9772-9B65CDA1281A}" dt="2022-10-16T18:40:32.174" v="2735" actId="21"/>
          <ac:spMkLst>
            <pc:docMk/>
            <pc:sldMk cId="567787353" sldId="595"/>
            <ac:spMk id="78" creationId="{3F948945-CD93-6048-7D13-CA618D2D7478}"/>
          </ac:spMkLst>
        </pc:spChg>
        <pc:spChg chg="add del mod">
          <ac:chgData name="Richard Anderson" userId="4654cc452026b74c" providerId="LiveId" clId="{83C5BF94-1B58-492B-9772-9B65CDA1281A}" dt="2022-10-16T18:40:32.174" v="2735" actId="21"/>
          <ac:spMkLst>
            <pc:docMk/>
            <pc:sldMk cId="567787353" sldId="595"/>
            <ac:spMk id="79" creationId="{E3D33489-DECD-84A0-404E-84ADC899F9A3}"/>
          </ac:spMkLst>
        </pc:spChg>
        <pc:spChg chg="add del mod">
          <ac:chgData name="Richard Anderson" userId="4654cc452026b74c" providerId="LiveId" clId="{83C5BF94-1B58-492B-9772-9B65CDA1281A}" dt="2022-10-16T18:40:32.174" v="2735" actId="21"/>
          <ac:spMkLst>
            <pc:docMk/>
            <pc:sldMk cId="567787353" sldId="595"/>
            <ac:spMk id="80" creationId="{E4BDDF52-0AF5-174E-DB8E-C0979B7EB863}"/>
          </ac:spMkLst>
        </pc:spChg>
        <pc:spChg chg="add del mod">
          <ac:chgData name="Richard Anderson" userId="4654cc452026b74c" providerId="LiveId" clId="{83C5BF94-1B58-492B-9772-9B65CDA1281A}" dt="2022-10-16T18:40:32.174" v="2735" actId="21"/>
          <ac:spMkLst>
            <pc:docMk/>
            <pc:sldMk cId="567787353" sldId="595"/>
            <ac:spMk id="81" creationId="{6CC474D0-DA55-19C1-2661-E30B6C5EFF46}"/>
          </ac:spMkLst>
        </pc:spChg>
        <pc:spChg chg="add del mod">
          <ac:chgData name="Richard Anderson" userId="4654cc452026b74c" providerId="LiveId" clId="{83C5BF94-1B58-492B-9772-9B65CDA1281A}" dt="2022-10-16T18:40:32.174" v="2735" actId="21"/>
          <ac:spMkLst>
            <pc:docMk/>
            <pc:sldMk cId="567787353" sldId="595"/>
            <ac:spMk id="82" creationId="{5F4B6394-3CDB-0772-D83C-41126174BECA}"/>
          </ac:spMkLst>
        </pc:spChg>
        <pc:spChg chg="add del mod">
          <ac:chgData name="Richard Anderson" userId="4654cc452026b74c" providerId="LiveId" clId="{83C5BF94-1B58-492B-9772-9B65CDA1281A}" dt="2022-10-16T18:40:32.174" v="2735" actId="21"/>
          <ac:spMkLst>
            <pc:docMk/>
            <pc:sldMk cId="567787353" sldId="595"/>
            <ac:spMk id="83" creationId="{FDA005A4-AD7A-A951-F9EA-1DD157F4E389}"/>
          </ac:spMkLst>
        </pc:spChg>
        <pc:spChg chg="add del mod">
          <ac:chgData name="Richard Anderson" userId="4654cc452026b74c" providerId="LiveId" clId="{83C5BF94-1B58-492B-9772-9B65CDA1281A}" dt="2022-10-16T18:40:32.174" v="2735" actId="21"/>
          <ac:spMkLst>
            <pc:docMk/>
            <pc:sldMk cId="567787353" sldId="595"/>
            <ac:spMk id="84" creationId="{AA240F85-2F00-F436-7589-466E23058579}"/>
          </ac:spMkLst>
        </pc:spChg>
        <pc:spChg chg="add del mod">
          <ac:chgData name="Richard Anderson" userId="4654cc452026b74c" providerId="LiveId" clId="{83C5BF94-1B58-492B-9772-9B65CDA1281A}" dt="2022-10-16T18:40:32.174" v="2735" actId="21"/>
          <ac:spMkLst>
            <pc:docMk/>
            <pc:sldMk cId="567787353" sldId="595"/>
            <ac:spMk id="85" creationId="{6D4F1625-A1A8-7543-B4D9-D598D21D19F5}"/>
          </ac:spMkLst>
        </pc:spChg>
        <pc:spChg chg="add del mod">
          <ac:chgData name="Richard Anderson" userId="4654cc452026b74c" providerId="LiveId" clId="{83C5BF94-1B58-492B-9772-9B65CDA1281A}" dt="2022-10-16T18:40:32.174" v="2735" actId="21"/>
          <ac:spMkLst>
            <pc:docMk/>
            <pc:sldMk cId="567787353" sldId="595"/>
            <ac:spMk id="86" creationId="{EB11863A-BE73-D763-3A84-D86C78705551}"/>
          </ac:spMkLst>
        </pc:spChg>
        <pc:spChg chg="add del mod">
          <ac:chgData name="Richard Anderson" userId="4654cc452026b74c" providerId="LiveId" clId="{83C5BF94-1B58-492B-9772-9B65CDA1281A}" dt="2022-10-16T18:40:40.044" v="2736" actId="21"/>
          <ac:spMkLst>
            <pc:docMk/>
            <pc:sldMk cId="567787353" sldId="595"/>
            <ac:spMk id="87" creationId="{ACD799A8-7773-6804-771B-325878B2E854}"/>
          </ac:spMkLst>
        </pc:spChg>
        <pc:spChg chg="add del mod">
          <ac:chgData name="Richard Anderson" userId="4654cc452026b74c" providerId="LiveId" clId="{83C5BF94-1B58-492B-9772-9B65CDA1281A}" dt="2022-10-16T18:40:32.174" v="2735" actId="21"/>
          <ac:spMkLst>
            <pc:docMk/>
            <pc:sldMk cId="567787353" sldId="595"/>
            <ac:spMk id="88" creationId="{C82BE94D-A7FE-E0D7-7602-89723B4C8C55}"/>
          </ac:spMkLst>
        </pc:spChg>
        <pc:spChg chg="add del mod">
          <ac:chgData name="Richard Anderson" userId="4654cc452026b74c" providerId="LiveId" clId="{83C5BF94-1B58-492B-9772-9B65CDA1281A}" dt="2022-10-16T18:40:44.498" v="2737" actId="21"/>
          <ac:spMkLst>
            <pc:docMk/>
            <pc:sldMk cId="567787353" sldId="595"/>
            <ac:spMk id="89" creationId="{795284CB-4E55-6491-C7A0-F8A50D0964AA}"/>
          </ac:spMkLst>
        </pc:spChg>
        <pc:spChg chg="add del mod">
          <ac:chgData name="Richard Anderson" userId="4654cc452026b74c" providerId="LiveId" clId="{83C5BF94-1B58-492B-9772-9B65CDA1281A}" dt="2022-10-16T18:40:44.498" v="2737" actId="21"/>
          <ac:spMkLst>
            <pc:docMk/>
            <pc:sldMk cId="567787353" sldId="595"/>
            <ac:spMk id="90" creationId="{287DF9EC-259E-1C73-C21D-FD473D549546}"/>
          </ac:spMkLst>
        </pc:spChg>
        <pc:spChg chg="add del mod">
          <ac:chgData name="Richard Anderson" userId="4654cc452026b74c" providerId="LiveId" clId="{83C5BF94-1B58-492B-9772-9B65CDA1281A}" dt="2022-10-16T18:40:32.174" v="2735" actId="21"/>
          <ac:spMkLst>
            <pc:docMk/>
            <pc:sldMk cId="567787353" sldId="595"/>
            <ac:spMk id="91" creationId="{0A88AFA6-B830-695C-4CFE-A18A3051492F}"/>
          </ac:spMkLst>
        </pc:spChg>
        <pc:spChg chg="add del mod">
          <ac:chgData name="Richard Anderson" userId="4654cc452026b74c" providerId="LiveId" clId="{83C5BF94-1B58-492B-9772-9B65CDA1281A}" dt="2022-10-16T18:40:32.174" v="2735" actId="21"/>
          <ac:spMkLst>
            <pc:docMk/>
            <pc:sldMk cId="567787353" sldId="595"/>
            <ac:spMk id="92" creationId="{3A00911D-4104-A432-E5B8-5E6F3F4F0C73}"/>
          </ac:spMkLst>
        </pc:spChg>
        <pc:spChg chg="add del mod">
          <ac:chgData name="Richard Anderson" userId="4654cc452026b74c" providerId="LiveId" clId="{83C5BF94-1B58-492B-9772-9B65CDA1281A}" dt="2022-10-16T18:55:15.361" v="3033" actId="478"/>
          <ac:spMkLst>
            <pc:docMk/>
            <pc:sldMk cId="567787353" sldId="595"/>
            <ac:spMk id="93" creationId="{7FCD8A18-04D2-7B45-07AB-D86F5BD5E5E8}"/>
          </ac:spMkLst>
        </pc:spChg>
        <pc:spChg chg="add del mod">
          <ac:chgData name="Richard Anderson" userId="4654cc452026b74c" providerId="LiveId" clId="{83C5BF94-1B58-492B-9772-9B65CDA1281A}" dt="2022-10-16T18:55:15.361" v="3033" actId="478"/>
          <ac:spMkLst>
            <pc:docMk/>
            <pc:sldMk cId="567787353" sldId="595"/>
            <ac:spMk id="94" creationId="{8C6EE966-2ED7-9792-F1FD-3E96ABD17841}"/>
          </ac:spMkLst>
        </pc:spChg>
        <pc:spChg chg="add del mod">
          <ac:chgData name="Richard Anderson" userId="4654cc452026b74c" providerId="LiveId" clId="{83C5BF94-1B58-492B-9772-9B65CDA1281A}" dt="2022-10-16T18:55:15.361" v="3033" actId="478"/>
          <ac:spMkLst>
            <pc:docMk/>
            <pc:sldMk cId="567787353" sldId="595"/>
            <ac:spMk id="95" creationId="{7FA30A19-5015-98FF-15A3-185F3FDF03D9}"/>
          </ac:spMkLst>
        </pc:spChg>
        <pc:spChg chg="add del mod">
          <ac:chgData name="Richard Anderson" userId="4654cc452026b74c" providerId="LiveId" clId="{83C5BF94-1B58-492B-9772-9B65CDA1281A}" dt="2022-10-16T18:55:15.361" v="3033" actId="478"/>
          <ac:spMkLst>
            <pc:docMk/>
            <pc:sldMk cId="567787353" sldId="595"/>
            <ac:spMk id="96" creationId="{368DEBF9-3394-3307-FCD7-BC21A7933491}"/>
          </ac:spMkLst>
        </pc:spChg>
        <pc:spChg chg="add del mod">
          <ac:chgData name="Richard Anderson" userId="4654cc452026b74c" providerId="LiveId" clId="{83C5BF94-1B58-492B-9772-9B65CDA1281A}" dt="2022-10-16T18:55:15.361" v="3033" actId="478"/>
          <ac:spMkLst>
            <pc:docMk/>
            <pc:sldMk cId="567787353" sldId="595"/>
            <ac:spMk id="97" creationId="{035E96AC-A33C-4BD5-ECEC-BF3D9E5AA256}"/>
          </ac:spMkLst>
        </pc:spChg>
        <pc:spChg chg="add del mod">
          <ac:chgData name="Richard Anderson" userId="4654cc452026b74c" providerId="LiveId" clId="{83C5BF94-1B58-492B-9772-9B65CDA1281A}" dt="2022-10-16T18:55:15.361" v="3033" actId="478"/>
          <ac:spMkLst>
            <pc:docMk/>
            <pc:sldMk cId="567787353" sldId="595"/>
            <ac:spMk id="98" creationId="{C84BE38A-1106-DDAB-986B-83325E084A33}"/>
          </ac:spMkLst>
        </pc:spChg>
        <pc:spChg chg="add del mod">
          <ac:chgData name="Richard Anderson" userId="4654cc452026b74c" providerId="LiveId" clId="{83C5BF94-1B58-492B-9772-9B65CDA1281A}" dt="2022-10-16T18:55:15.361" v="3033" actId="478"/>
          <ac:spMkLst>
            <pc:docMk/>
            <pc:sldMk cId="567787353" sldId="595"/>
            <ac:spMk id="99" creationId="{8BB6C079-44D9-E6B4-71CB-FC0A35A93808}"/>
          </ac:spMkLst>
        </pc:spChg>
        <pc:spChg chg="add del mod">
          <ac:chgData name="Richard Anderson" userId="4654cc452026b74c" providerId="LiveId" clId="{83C5BF94-1B58-492B-9772-9B65CDA1281A}" dt="2022-10-16T18:55:15.361" v="3033" actId="478"/>
          <ac:spMkLst>
            <pc:docMk/>
            <pc:sldMk cId="567787353" sldId="595"/>
            <ac:spMk id="100" creationId="{E3895A18-A70E-8652-8FAC-D99D1A5C8CB0}"/>
          </ac:spMkLst>
        </pc:spChg>
        <pc:spChg chg="add del mod">
          <ac:chgData name="Richard Anderson" userId="4654cc452026b74c" providerId="LiveId" clId="{83C5BF94-1B58-492B-9772-9B65CDA1281A}" dt="2022-10-16T18:55:15.361" v="3033" actId="478"/>
          <ac:spMkLst>
            <pc:docMk/>
            <pc:sldMk cId="567787353" sldId="595"/>
            <ac:spMk id="101" creationId="{1095E1D2-7AC8-D62C-ED78-26689AED1E22}"/>
          </ac:spMkLst>
        </pc:spChg>
        <pc:spChg chg="add del mod">
          <ac:chgData name="Richard Anderson" userId="4654cc452026b74c" providerId="LiveId" clId="{83C5BF94-1B58-492B-9772-9B65CDA1281A}" dt="2022-10-16T18:55:15.361" v="3033" actId="478"/>
          <ac:spMkLst>
            <pc:docMk/>
            <pc:sldMk cId="567787353" sldId="595"/>
            <ac:spMk id="102" creationId="{66DD5D61-498D-4B9F-0067-9415FA03DB28}"/>
          </ac:spMkLst>
        </pc:spChg>
        <pc:spChg chg="add del mod">
          <ac:chgData name="Richard Anderson" userId="4654cc452026b74c" providerId="LiveId" clId="{83C5BF94-1B58-492B-9772-9B65CDA1281A}" dt="2022-10-16T18:55:15.361" v="3033" actId="478"/>
          <ac:spMkLst>
            <pc:docMk/>
            <pc:sldMk cId="567787353" sldId="595"/>
            <ac:spMk id="103" creationId="{8963D2D2-B9E7-9184-4D0C-B6FA3FEEA3F1}"/>
          </ac:spMkLst>
        </pc:spChg>
        <pc:spChg chg="add del mod">
          <ac:chgData name="Richard Anderson" userId="4654cc452026b74c" providerId="LiveId" clId="{83C5BF94-1B58-492B-9772-9B65CDA1281A}" dt="2022-10-16T18:55:07.700" v="3032" actId="478"/>
          <ac:spMkLst>
            <pc:docMk/>
            <pc:sldMk cId="567787353" sldId="595"/>
            <ac:spMk id="104" creationId="{E21613A0-C218-5846-0750-21368F02F2F3}"/>
          </ac:spMkLst>
        </pc:spChg>
        <pc:spChg chg="add del mod">
          <ac:chgData name="Richard Anderson" userId="4654cc452026b74c" providerId="LiveId" clId="{83C5BF94-1B58-492B-9772-9B65CDA1281A}" dt="2022-10-16T18:55:07.700" v="3032" actId="478"/>
          <ac:spMkLst>
            <pc:docMk/>
            <pc:sldMk cId="567787353" sldId="595"/>
            <ac:spMk id="105" creationId="{89570DB9-6DE6-3A96-082E-94DBBF4AAEFC}"/>
          </ac:spMkLst>
        </pc:spChg>
        <pc:spChg chg="add mod">
          <ac:chgData name="Richard Anderson" userId="4654cc452026b74c" providerId="LiveId" clId="{83C5BF94-1B58-492B-9772-9B65CDA1281A}" dt="2022-10-16T19:03:50.836" v="3177" actId="1076"/>
          <ac:spMkLst>
            <pc:docMk/>
            <pc:sldMk cId="567787353" sldId="595"/>
            <ac:spMk id="106" creationId="{1DF255BB-20D5-05EA-1F8A-64E631463409}"/>
          </ac:spMkLst>
        </pc:spChg>
        <pc:spChg chg="add del mod">
          <ac:chgData name="Richard Anderson" userId="4654cc452026b74c" providerId="LiveId" clId="{83C5BF94-1B58-492B-9772-9B65CDA1281A}" dt="2022-10-16T18:55:07.700" v="3032" actId="478"/>
          <ac:spMkLst>
            <pc:docMk/>
            <pc:sldMk cId="567787353" sldId="595"/>
            <ac:spMk id="107" creationId="{30D0C920-BA9E-0E29-2A6C-C734DC69A478}"/>
          </ac:spMkLst>
        </pc:spChg>
        <pc:spChg chg="add del mod">
          <ac:chgData name="Richard Anderson" userId="4654cc452026b74c" providerId="LiveId" clId="{83C5BF94-1B58-492B-9772-9B65CDA1281A}" dt="2022-10-16T18:55:15.361" v="3033" actId="478"/>
          <ac:spMkLst>
            <pc:docMk/>
            <pc:sldMk cId="567787353" sldId="595"/>
            <ac:spMk id="108" creationId="{76858C43-6FE6-CAB6-5983-913186CC05A0}"/>
          </ac:spMkLst>
        </pc:spChg>
        <pc:spChg chg="add del mod">
          <ac:chgData name="Richard Anderson" userId="4654cc452026b74c" providerId="LiveId" clId="{83C5BF94-1B58-492B-9772-9B65CDA1281A}" dt="2022-10-16T18:55:15.361" v="3033" actId="478"/>
          <ac:spMkLst>
            <pc:docMk/>
            <pc:sldMk cId="567787353" sldId="595"/>
            <ac:spMk id="109" creationId="{69875229-A2E1-9FCD-FE6E-B7A171032ADE}"/>
          </ac:spMkLst>
        </pc:spChg>
        <pc:spChg chg="add mod">
          <ac:chgData name="Richard Anderson" userId="4654cc452026b74c" providerId="LiveId" clId="{83C5BF94-1B58-492B-9772-9B65CDA1281A}" dt="2022-10-16T19:02:53.847" v="3175" actId="20577"/>
          <ac:spMkLst>
            <pc:docMk/>
            <pc:sldMk cId="567787353" sldId="595"/>
            <ac:spMk id="110" creationId="{A7A0B6EA-5C24-3A68-B7EF-BAF95A9CCF39}"/>
          </ac:spMkLst>
        </pc:spChg>
        <pc:spChg chg="add mod">
          <ac:chgData name="Richard Anderson" userId="4654cc452026b74c" providerId="LiveId" clId="{83C5BF94-1B58-492B-9772-9B65CDA1281A}" dt="2022-10-16T18:59:33.650" v="3058" actId="1076"/>
          <ac:spMkLst>
            <pc:docMk/>
            <pc:sldMk cId="567787353" sldId="595"/>
            <ac:spMk id="111" creationId="{E187FEC1-F69A-3D27-F2D6-DCD800614EFB}"/>
          </ac:spMkLst>
        </pc:spChg>
        <pc:spChg chg="add mod">
          <ac:chgData name="Richard Anderson" userId="4654cc452026b74c" providerId="LiveId" clId="{83C5BF94-1B58-492B-9772-9B65CDA1281A}" dt="2022-10-16T19:01:35.145" v="3060" actId="1076"/>
          <ac:spMkLst>
            <pc:docMk/>
            <pc:sldMk cId="567787353" sldId="595"/>
            <ac:spMk id="112" creationId="{22674144-ED2F-8305-31C2-6929653EF7E9}"/>
          </ac:spMkLst>
        </pc:spChg>
        <pc:spChg chg="add mod">
          <ac:chgData name="Richard Anderson" userId="4654cc452026b74c" providerId="LiveId" clId="{83C5BF94-1B58-492B-9772-9B65CDA1281A}" dt="2022-10-16T19:06:42.695" v="3186" actId="1076"/>
          <ac:spMkLst>
            <pc:docMk/>
            <pc:sldMk cId="567787353" sldId="595"/>
            <ac:spMk id="113" creationId="{555A6CEC-FBE4-C788-63BE-C4EC8BF36C59}"/>
          </ac:spMkLst>
        </pc:spChg>
        <pc:spChg chg="add mod">
          <ac:chgData name="Richard Anderson" userId="4654cc452026b74c" providerId="LiveId" clId="{83C5BF94-1B58-492B-9772-9B65CDA1281A}" dt="2022-10-16T19:08:53.635" v="3189" actId="1076"/>
          <ac:spMkLst>
            <pc:docMk/>
            <pc:sldMk cId="567787353" sldId="595"/>
            <ac:spMk id="114" creationId="{51C15A01-FAB0-15D2-8CE0-97A2195013D7}"/>
          </ac:spMkLst>
        </pc:spChg>
        <pc:spChg chg="add mod">
          <ac:chgData name="Richard Anderson" userId="4654cc452026b74c" providerId="LiveId" clId="{83C5BF94-1B58-492B-9772-9B65CDA1281A}" dt="2022-10-16T19:09:21.492" v="3192" actId="1076"/>
          <ac:spMkLst>
            <pc:docMk/>
            <pc:sldMk cId="567787353" sldId="595"/>
            <ac:spMk id="115" creationId="{035A69FB-BDF9-C174-7942-3638E63BC757}"/>
          </ac:spMkLst>
        </pc:spChg>
        <pc:spChg chg="add del mod">
          <ac:chgData name="Richard Anderson" userId="4654cc452026b74c" providerId="LiveId" clId="{83C5BF94-1B58-492B-9772-9B65CDA1281A}" dt="2022-10-16T19:02:37.337" v="3170" actId="478"/>
          <ac:spMkLst>
            <pc:docMk/>
            <pc:sldMk cId="567787353" sldId="595"/>
            <ac:spMk id="116" creationId="{C6180EF9-08DD-A6AE-4351-42EF7F7CE680}"/>
          </ac:spMkLst>
        </pc:spChg>
        <pc:spChg chg="add del mod">
          <ac:chgData name="Richard Anderson" userId="4654cc452026b74c" providerId="LiveId" clId="{83C5BF94-1B58-492B-9772-9B65CDA1281A}" dt="2022-10-16T19:02:38.698" v="3171" actId="478"/>
          <ac:spMkLst>
            <pc:docMk/>
            <pc:sldMk cId="567787353" sldId="595"/>
            <ac:spMk id="117" creationId="{AB49E966-378A-CAB3-0B4C-287EB2A805EC}"/>
          </ac:spMkLst>
        </pc:spChg>
        <pc:spChg chg="add del mod">
          <ac:chgData name="Richard Anderson" userId="4654cc452026b74c" providerId="LiveId" clId="{83C5BF94-1B58-492B-9772-9B65CDA1281A}" dt="2022-10-16T19:02:39.818" v="3172" actId="478"/>
          <ac:spMkLst>
            <pc:docMk/>
            <pc:sldMk cId="567787353" sldId="595"/>
            <ac:spMk id="118" creationId="{7F699C6C-C8C8-EAB0-59AC-F5DDDE2D5CF9}"/>
          </ac:spMkLst>
        </pc:spChg>
        <pc:spChg chg="add mod">
          <ac:chgData name="Richard Anderson" userId="4654cc452026b74c" providerId="LiveId" clId="{83C5BF94-1B58-492B-9772-9B65CDA1281A}" dt="2022-10-16T19:10:12.006" v="3196" actId="1076"/>
          <ac:spMkLst>
            <pc:docMk/>
            <pc:sldMk cId="567787353" sldId="595"/>
            <ac:spMk id="119" creationId="{8A04B10D-71CD-AA2A-F3E8-FAD5D3EE97B8}"/>
          </ac:spMkLst>
        </pc:spChg>
        <pc:spChg chg="add mod">
          <ac:chgData name="Richard Anderson" userId="4654cc452026b74c" providerId="LiveId" clId="{83C5BF94-1B58-492B-9772-9B65CDA1281A}" dt="2022-10-16T19:10:25.101" v="3199" actId="1076"/>
          <ac:spMkLst>
            <pc:docMk/>
            <pc:sldMk cId="567787353" sldId="595"/>
            <ac:spMk id="120" creationId="{0B7B0518-3849-E70E-4FF3-E533EB151755}"/>
          </ac:spMkLst>
        </pc:spChg>
        <pc:spChg chg="add mod">
          <ac:chgData name="Richard Anderson" userId="4654cc452026b74c" providerId="LiveId" clId="{83C5BF94-1B58-492B-9772-9B65CDA1281A}" dt="2022-10-16T19:15:14.538" v="3215" actId="1076"/>
          <ac:spMkLst>
            <pc:docMk/>
            <pc:sldMk cId="567787353" sldId="595"/>
            <ac:spMk id="121" creationId="{A0CB6605-A201-5342-86B3-0D96495A12F3}"/>
          </ac:spMkLst>
        </pc:spChg>
        <pc:spChg chg="add mod">
          <ac:chgData name="Richard Anderson" userId="4654cc452026b74c" providerId="LiveId" clId="{83C5BF94-1B58-492B-9772-9B65CDA1281A}" dt="2022-10-16T19:10:47.517" v="3202" actId="1076"/>
          <ac:spMkLst>
            <pc:docMk/>
            <pc:sldMk cId="567787353" sldId="595"/>
            <ac:spMk id="122" creationId="{DC0D9D63-2E29-DFB1-1881-2947F9DD6573}"/>
          </ac:spMkLst>
        </pc:spChg>
        <pc:spChg chg="add mod">
          <ac:chgData name="Richard Anderson" userId="4654cc452026b74c" providerId="LiveId" clId="{83C5BF94-1B58-492B-9772-9B65CDA1281A}" dt="2022-10-16T19:11:08.617" v="3204" actId="1076"/>
          <ac:spMkLst>
            <pc:docMk/>
            <pc:sldMk cId="567787353" sldId="595"/>
            <ac:spMk id="123" creationId="{3E53F98C-9FE9-8912-679A-1E12529C7858}"/>
          </ac:spMkLst>
        </pc:spChg>
        <pc:spChg chg="add mod">
          <ac:chgData name="Richard Anderson" userId="4654cc452026b74c" providerId="LiveId" clId="{83C5BF94-1B58-492B-9772-9B65CDA1281A}" dt="2022-10-16T19:14:54.054" v="3213" actId="1076"/>
          <ac:spMkLst>
            <pc:docMk/>
            <pc:sldMk cId="567787353" sldId="595"/>
            <ac:spMk id="124" creationId="{6DCD79CF-7FB6-37FF-E73E-4CBDA5F60E28}"/>
          </ac:spMkLst>
        </pc:spChg>
        <pc:spChg chg="add mod">
          <ac:chgData name="Richard Anderson" userId="4654cc452026b74c" providerId="LiveId" clId="{83C5BF94-1B58-492B-9772-9B65CDA1281A}" dt="2022-10-16T19:14:41.366" v="3212" actId="1076"/>
          <ac:spMkLst>
            <pc:docMk/>
            <pc:sldMk cId="567787353" sldId="595"/>
            <ac:spMk id="125" creationId="{84967FBD-8E79-7305-356D-0401263A8026}"/>
          </ac:spMkLst>
        </pc:spChg>
        <pc:spChg chg="add mod">
          <ac:chgData name="Richard Anderson" userId="4654cc452026b74c" providerId="LiveId" clId="{83C5BF94-1B58-492B-9772-9B65CDA1281A}" dt="2022-10-16T19:15:45.031" v="3218" actId="1076"/>
          <ac:spMkLst>
            <pc:docMk/>
            <pc:sldMk cId="567787353" sldId="595"/>
            <ac:spMk id="126" creationId="{386572BD-8D1B-620B-029E-DF92E49C1DBA}"/>
          </ac:spMkLst>
        </pc:spChg>
        <pc:spChg chg="add del mod">
          <ac:chgData name="Richard Anderson" userId="4654cc452026b74c" providerId="LiveId" clId="{83C5BF94-1B58-492B-9772-9B65CDA1281A}" dt="2022-10-16T19:16:35.450" v="3223" actId="478"/>
          <ac:spMkLst>
            <pc:docMk/>
            <pc:sldMk cId="567787353" sldId="595"/>
            <ac:spMk id="127" creationId="{489A2B21-DF69-925F-239F-AF576EA8C0B5}"/>
          </ac:spMkLst>
        </pc:spChg>
        <pc:spChg chg="add del mod">
          <ac:chgData name="Richard Anderson" userId="4654cc452026b74c" providerId="LiveId" clId="{83C5BF94-1B58-492B-9772-9B65CDA1281A}" dt="2022-10-16T19:16:35.450" v="3223" actId="478"/>
          <ac:spMkLst>
            <pc:docMk/>
            <pc:sldMk cId="567787353" sldId="595"/>
            <ac:spMk id="128" creationId="{49E1AB92-BDAE-3980-2DA2-C1B58290172A}"/>
          </ac:spMkLst>
        </pc:spChg>
        <pc:spChg chg="add del mod">
          <ac:chgData name="Richard Anderson" userId="4654cc452026b74c" providerId="LiveId" clId="{83C5BF94-1B58-492B-9772-9B65CDA1281A}" dt="2022-10-16T19:16:35.450" v="3223" actId="478"/>
          <ac:spMkLst>
            <pc:docMk/>
            <pc:sldMk cId="567787353" sldId="595"/>
            <ac:spMk id="129" creationId="{D7632AA2-199C-06F3-6BB9-80B702E367C5}"/>
          </ac:spMkLst>
        </pc:spChg>
        <pc:spChg chg="add del mod">
          <ac:chgData name="Richard Anderson" userId="4654cc452026b74c" providerId="LiveId" clId="{83C5BF94-1B58-492B-9772-9B65CDA1281A}" dt="2022-10-16T19:16:35.450" v="3223" actId="478"/>
          <ac:spMkLst>
            <pc:docMk/>
            <pc:sldMk cId="567787353" sldId="595"/>
            <ac:spMk id="130" creationId="{A796B02B-53F2-64B5-70CF-B788F69D3518}"/>
          </ac:spMkLst>
        </pc:spChg>
        <pc:spChg chg="add mod">
          <ac:chgData name="Richard Anderson" userId="4654cc452026b74c" providerId="LiveId" clId="{83C5BF94-1B58-492B-9772-9B65CDA1281A}" dt="2022-10-16T19:16:04.188" v="3220" actId="1076"/>
          <ac:spMkLst>
            <pc:docMk/>
            <pc:sldMk cId="567787353" sldId="595"/>
            <ac:spMk id="131" creationId="{3DFCB639-5F7B-5A50-B24C-5B4686875EEB}"/>
          </ac:spMkLst>
        </pc:spChg>
        <pc:spChg chg="add mod">
          <ac:chgData name="Richard Anderson" userId="4654cc452026b74c" providerId="LiveId" clId="{83C5BF94-1B58-492B-9772-9B65CDA1281A}" dt="2022-10-16T19:16:22.218" v="3222" actId="1076"/>
          <ac:spMkLst>
            <pc:docMk/>
            <pc:sldMk cId="567787353" sldId="595"/>
            <ac:spMk id="132" creationId="{C32EB24D-5AED-AD8B-036A-8DB049B5F27D}"/>
          </ac:spMkLst>
        </pc:spChg>
        <pc:cxnChg chg="add mod">
          <ac:chgData name="Richard Anderson" userId="4654cc452026b74c" providerId="LiveId" clId="{83C5BF94-1B58-492B-9772-9B65CDA1281A}" dt="2022-10-16T19:37:56.835" v="3265" actId="1076"/>
          <ac:cxnSpMkLst>
            <pc:docMk/>
            <pc:sldMk cId="567787353" sldId="595"/>
            <ac:cxnSpMk id="32" creationId="{F780B41F-CD93-1E8C-4DE8-8D6209BA3BE0}"/>
          </ac:cxnSpMkLst>
        </pc:cxnChg>
        <pc:cxnChg chg="add mod">
          <ac:chgData name="Richard Anderson" userId="4654cc452026b74c" providerId="LiveId" clId="{83C5BF94-1B58-492B-9772-9B65CDA1281A}" dt="2022-10-16T19:38:04.882" v="3267" actId="14100"/>
          <ac:cxnSpMkLst>
            <pc:docMk/>
            <pc:sldMk cId="567787353" sldId="595"/>
            <ac:cxnSpMk id="33" creationId="{B16B583B-AA90-BF60-EF50-2528D722A9EE}"/>
          </ac:cxnSpMkLst>
        </pc:cxnChg>
        <pc:cxnChg chg="add mod">
          <ac:chgData name="Richard Anderson" userId="4654cc452026b74c" providerId="LiveId" clId="{83C5BF94-1B58-492B-9772-9B65CDA1281A}" dt="2022-10-16T19:38:51.493" v="3275" actId="14100"/>
          <ac:cxnSpMkLst>
            <pc:docMk/>
            <pc:sldMk cId="567787353" sldId="595"/>
            <ac:cxnSpMk id="34" creationId="{2A9F0BD7-DD9F-F8F3-1019-DDDEF518DDFE}"/>
          </ac:cxnSpMkLst>
        </pc:cxnChg>
        <pc:cxnChg chg="add mod">
          <ac:chgData name="Richard Anderson" userId="4654cc452026b74c" providerId="LiveId" clId="{83C5BF94-1B58-492B-9772-9B65CDA1281A}" dt="2022-10-16T19:35:08.157" v="3225" actId="14100"/>
          <ac:cxnSpMkLst>
            <pc:docMk/>
            <pc:sldMk cId="567787353" sldId="595"/>
            <ac:cxnSpMk id="35" creationId="{C5079D7B-B46D-69C6-70D2-FB5A6E5D89A4}"/>
          </ac:cxnSpMkLst>
        </pc:cxnChg>
        <pc:cxnChg chg="add mod">
          <ac:chgData name="Richard Anderson" userId="4654cc452026b74c" providerId="LiveId" clId="{83C5BF94-1B58-492B-9772-9B65CDA1281A}" dt="2022-10-16T19:36:05.413" v="3240" actId="14100"/>
          <ac:cxnSpMkLst>
            <pc:docMk/>
            <pc:sldMk cId="567787353" sldId="595"/>
            <ac:cxnSpMk id="36" creationId="{3DD429A2-0CF0-7C11-B606-5249740FC32F}"/>
          </ac:cxnSpMkLst>
        </pc:cxnChg>
        <pc:cxnChg chg="add mod">
          <ac:chgData name="Richard Anderson" userId="4654cc452026b74c" providerId="LiveId" clId="{83C5BF94-1B58-492B-9772-9B65CDA1281A}" dt="2022-10-16T19:36:02.980" v="3239" actId="14100"/>
          <ac:cxnSpMkLst>
            <pc:docMk/>
            <pc:sldMk cId="567787353" sldId="595"/>
            <ac:cxnSpMk id="37" creationId="{3736431F-318B-CF0B-E966-D2C21B93A7BC}"/>
          </ac:cxnSpMkLst>
        </pc:cxnChg>
        <pc:cxnChg chg="add mod">
          <ac:chgData name="Richard Anderson" userId="4654cc452026b74c" providerId="LiveId" clId="{83C5BF94-1B58-492B-9772-9B65CDA1281A}" dt="2022-10-16T19:38:18.862" v="3270" actId="14100"/>
          <ac:cxnSpMkLst>
            <pc:docMk/>
            <pc:sldMk cId="567787353" sldId="595"/>
            <ac:cxnSpMk id="38" creationId="{D6D0A08F-E0E0-6235-7229-AE6C37C71888}"/>
          </ac:cxnSpMkLst>
        </pc:cxnChg>
        <pc:cxnChg chg="add mod">
          <ac:chgData name="Richard Anderson" userId="4654cc452026b74c" providerId="LiveId" clId="{83C5BF94-1B58-492B-9772-9B65CDA1281A}" dt="2022-10-16T19:38:43.229" v="3273" actId="14100"/>
          <ac:cxnSpMkLst>
            <pc:docMk/>
            <pc:sldMk cId="567787353" sldId="595"/>
            <ac:cxnSpMk id="39" creationId="{CE1FF2E4-9937-04EC-CF8C-02B7C2B7059D}"/>
          </ac:cxnSpMkLst>
        </pc:cxnChg>
        <pc:cxnChg chg="add mod">
          <ac:chgData name="Richard Anderson" userId="4654cc452026b74c" providerId="LiveId" clId="{83C5BF94-1B58-492B-9772-9B65CDA1281A}" dt="2022-10-16T19:39:25.882" v="3282" actId="14100"/>
          <ac:cxnSpMkLst>
            <pc:docMk/>
            <pc:sldMk cId="567787353" sldId="595"/>
            <ac:cxnSpMk id="40" creationId="{2D096FDC-CB3B-4BF3-04E9-68C1B0F2BFDC}"/>
          </ac:cxnSpMkLst>
        </pc:cxnChg>
        <pc:cxnChg chg="add mod">
          <ac:chgData name="Richard Anderson" userId="4654cc452026b74c" providerId="LiveId" clId="{83C5BF94-1B58-492B-9772-9B65CDA1281A}" dt="2022-10-16T19:39:19.760" v="3280" actId="14100"/>
          <ac:cxnSpMkLst>
            <pc:docMk/>
            <pc:sldMk cId="567787353" sldId="595"/>
            <ac:cxnSpMk id="41" creationId="{B837C599-CB1D-1C17-0D1D-A330151D165E}"/>
          </ac:cxnSpMkLst>
        </pc:cxnChg>
        <pc:cxnChg chg="add mod">
          <ac:chgData name="Richard Anderson" userId="4654cc452026b74c" providerId="LiveId" clId="{83C5BF94-1B58-492B-9772-9B65CDA1281A}" dt="2022-10-16T19:35:25.357" v="3229" actId="14100"/>
          <ac:cxnSpMkLst>
            <pc:docMk/>
            <pc:sldMk cId="567787353" sldId="595"/>
            <ac:cxnSpMk id="42" creationId="{15EEF4B5-0341-7B97-03B7-32D2927834BE}"/>
          </ac:cxnSpMkLst>
        </pc:cxnChg>
        <pc:cxnChg chg="add mod">
          <ac:chgData name="Richard Anderson" userId="4654cc452026b74c" providerId="LiveId" clId="{83C5BF94-1B58-492B-9772-9B65CDA1281A}" dt="2022-10-16T19:35:37.453" v="3232" actId="14100"/>
          <ac:cxnSpMkLst>
            <pc:docMk/>
            <pc:sldMk cId="567787353" sldId="595"/>
            <ac:cxnSpMk id="43" creationId="{BD9629B3-AB8B-8DF1-5E06-49725D89A337}"/>
          </ac:cxnSpMkLst>
        </pc:cxnChg>
        <pc:cxnChg chg="add mod">
          <ac:chgData name="Richard Anderson" userId="4654cc452026b74c" providerId="LiveId" clId="{83C5BF94-1B58-492B-9772-9B65CDA1281A}" dt="2022-10-16T19:35:45.906" v="3234" actId="14100"/>
          <ac:cxnSpMkLst>
            <pc:docMk/>
            <pc:sldMk cId="567787353" sldId="595"/>
            <ac:cxnSpMk id="44" creationId="{71148889-046C-44DC-643F-600939F3B9B4}"/>
          </ac:cxnSpMkLst>
        </pc:cxnChg>
        <pc:cxnChg chg="add mod">
          <ac:chgData name="Richard Anderson" userId="4654cc452026b74c" providerId="LiveId" clId="{83C5BF94-1B58-492B-9772-9B65CDA1281A}" dt="2022-10-16T19:35:54.420" v="3236" actId="14100"/>
          <ac:cxnSpMkLst>
            <pc:docMk/>
            <pc:sldMk cId="567787353" sldId="595"/>
            <ac:cxnSpMk id="45" creationId="{61C2938A-9D9B-FCBB-C5AD-1488196791C5}"/>
          </ac:cxnSpMkLst>
        </pc:cxnChg>
        <pc:cxnChg chg="add mod">
          <ac:chgData name="Richard Anderson" userId="4654cc452026b74c" providerId="LiveId" clId="{83C5BF94-1B58-492B-9772-9B65CDA1281A}" dt="2022-10-16T19:36:56.387" v="3248" actId="14100"/>
          <ac:cxnSpMkLst>
            <pc:docMk/>
            <pc:sldMk cId="567787353" sldId="595"/>
            <ac:cxnSpMk id="46" creationId="{0D11A695-9DD6-7152-8EBB-CD48E109E114}"/>
          </ac:cxnSpMkLst>
        </pc:cxnChg>
        <pc:cxnChg chg="add mod">
          <ac:chgData name="Richard Anderson" userId="4654cc452026b74c" providerId="LiveId" clId="{83C5BF94-1B58-492B-9772-9B65CDA1281A}" dt="2022-10-16T19:37:08.482" v="3251" actId="14100"/>
          <ac:cxnSpMkLst>
            <pc:docMk/>
            <pc:sldMk cId="567787353" sldId="595"/>
            <ac:cxnSpMk id="47" creationId="{7D3A4D88-F351-52BD-59E0-32CC3D20CF14}"/>
          </ac:cxnSpMkLst>
        </pc:cxnChg>
        <pc:cxnChg chg="add mod">
          <ac:chgData name="Richard Anderson" userId="4654cc452026b74c" providerId="LiveId" clId="{83C5BF94-1B58-492B-9772-9B65CDA1281A}" dt="2022-10-16T19:37:13.522" v="3253" actId="14100"/>
          <ac:cxnSpMkLst>
            <pc:docMk/>
            <pc:sldMk cId="567787353" sldId="595"/>
            <ac:cxnSpMk id="48" creationId="{0D42F261-50EE-DCD2-68F8-4757F2FB72DE}"/>
          </ac:cxnSpMkLst>
        </pc:cxnChg>
        <pc:cxnChg chg="add mod">
          <ac:chgData name="Richard Anderson" userId="4654cc452026b74c" providerId="LiveId" clId="{83C5BF94-1B58-492B-9772-9B65CDA1281A}" dt="2022-10-16T19:37:22.337" v="3255" actId="14100"/>
          <ac:cxnSpMkLst>
            <pc:docMk/>
            <pc:sldMk cId="567787353" sldId="595"/>
            <ac:cxnSpMk id="49" creationId="{1C852848-0976-5431-E0DB-E0471296D705}"/>
          </ac:cxnSpMkLst>
        </pc:cxnChg>
        <pc:cxnChg chg="add mod">
          <ac:chgData name="Richard Anderson" userId="4654cc452026b74c" providerId="LiveId" clId="{83C5BF94-1B58-492B-9772-9B65CDA1281A}" dt="2022-10-16T19:37:26.843" v="3257" actId="14100"/>
          <ac:cxnSpMkLst>
            <pc:docMk/>
            <pc:sldMk cId="567787353" sldId="595"/>
            <ac:cxnSpMk id="50" creationId="{22B243EF-D4C0-3EA7-24D2-CF619C6C897A}"/>
          </ac:cxnSpMkLst>
        </pc:cxnChg>
        <pc:cxnChg chg="add mod">
          <ac:chgData name="Richard Anderson" userId="4654cc452026b74c" providerId="LiveId" clId="{83C5BF94-1B58-492B-9772-9B65CDA1281A}" dt="2022-10-16T19:39:46.061" v="3284" actId="14100"/>
          <ac:cxnSpMkLst>
            <pc:docMk/>
            <pc:sldMk cId="567787353" sldId="595"/>
            <ac:cxnSpMk id="51" creationId="{3B9BFD23-E9FD-10A2-2A41-A1AED1B16BDB}"/>
          </ac:cxnSpMkLst>
        </pc:cxnChg>
        <pc:cxnChg chg="add mod">
          <ac:chgData name="Richard Anderson" userId="4654cc452026b74c" providerId="LiveId" clId="{83C5BF94-1B58-492B-9772-9B65CDA1281A}" dt="2022-10-16T19:39:56.433" v="3287" actId="14100"/>
          <ac:cxnSpMkLst>
            <pc:docMk/>
            <pc:sldMk cId="567787353" sldId="595"/>
            <ac:cxnSpMk id="52" creationId="{678E49F2-3559-045E-3FC1-D105CF390938}"/>
          </ac:cxnSpMkLst>
        </pc:cxnChg>
        <pc:cxnChg chg="add mod">
          <ac:chgData name="Richard Anderson" userId="4654cc452026b74c" providerId="LiveId" clId="{83C5BF94-1B58-492B-9772-9B65CDA1281A}" dt="2022-10-16T19:40:07.345" v="3290" actId="14100"/>
          <ac:cxnSpMkLst>
            <pc:docMk/>
            <pc:sldMk cId="567787353" sldId="595"/>
            <ac:cxnSpMk id="53" creationId="{5DDF16D5-92B1-E0DD-3B5D-2FE97E5A6F03}"/>
          </ac:cxnSpMkLst>
        </pc:cxnChg>
        <pc:cxnChg chg="add mod">
          <ac:chgData name="Richard Anderson" userId="4654cc452026b74c" providerId="LiveId" clId="{83C5BF94-1B58-492B-9772-9B65CDA1281A}" dt="2022-10-16T19:40:54.433" v="3300" actId="14100"/>
          <ac:cxnSpMkLst>
            <pc:docMk/>
            <pc:sldMk cId="567787353" sldId="595"/>
            <ac:cxnSpMk id="54" creationId="{AF7BF512-CCD0-17DC-0A4B-0A354C32FF91}"/>
          </ac:cxnSpMkLst>
        </pc:cxnChg>
        <pc:cxnChg chg="add mod">
          <ac:chgData name="Richard Anderson" userId="4654cc452026b74c" providerId="LiveId" clId="{83C5BF94-1B58-492B-9772-9B65CDA1281A}" dt="2022-10-16T19:40:58.144" v="3301" actId="1076"/>
          <ac:cxnSpMkLst>
            <pc:docMk/>
            <pc:sldMk cId="567787353" sldId="595"/>
            <ac:cxnSpMk id="55" creationId="{C502B2FA-6E0B-40BF-4AC1-10CFA200F012}"/>
          </ac:cxnSpMkLst>
        </pc:cxnChg>
        <pc:cxnChg chg="add mod">
          <ac:chgData name="Richard Anderson" userId="4654cc452026b74c" providerId="LiveId" clId="{83C5BF94-1B58-492B-9772-9B65CDA1281A}" dt="2022-10-16T19:41:06.080" v="3302" actId="14100"/>
          <ac:cxnSpMkLst>
            <pc:docMk/>
            <pc:sldMk cId="567787353" sldId="595"/>
            <ac:cxnSpMk id="56" creationId="{071B0279-4D64-B69D-28BB-21A1910E9941}"/>
          </ac:cxnSpMkLst>
        </pc:cxnChg>
        <pc:cxnChg chg="add mod">
          <ac:chgData name="Richard Anderson" userId="4654cc452026b74c" providerId="LiveId" clId="{83C5BF94-1B58-492B-9772-9B65CDA1281A}" dt="2022-10-16T19:40:27.052" v="3293" actId="14100"/>
          <ac:cxnSpMkLst>
            <pc:docMk/>
            <pc:sldMk cId="567787353" sldId="595"/>
            <ac:cxnSpMk id="60" creationId="{B0AC0EC7-D56F-3C5D-9CA8-EA9DE41FEF62}"/>
          </ac:cxnSpMkLst>
        </pc:cxnChg>
        <pc:cxnChg chg="add mod">
          <ac:chgData name="Richard Anderson" userId="4654cc452026b74c" providerId="LiveId" clId="{83C5BF94-1B58-492B-9772-9B65CDA1281A}" dt="2022-10-16T19:40:31.433" v="3295" actId="14100"/>
          <ac:cxnSpMkLst>
            <pc:docMk/>
            <pc:sldMk cId="567787353" sldId="595"/>
            <ac:cxnSpMk id="61" creationId="{E37911CC-4CA5-B82A-6D07-69D725239FB5}"/>
          </ac:cxnSpMkLst>
        </pc:cxnChg>
        <pc:cxnChg chg="add mod">
          <ac:chgData name="Richard Anderson" userId="4654cc452026b74c" providerId="LiveId" clId="{83C5BF94-1B58-492B-9772-9B65CDA1281A}" dt="2022-10-16T19:39:12.062" v="3278" actId="14100"/>
          <ac:cxnSpMkLst>
            <pc:docMk/>
            <pc:sldMk cId="567787353" sldId="595"/>
            <ac:cxnSpMk id="62" creationId="{E970B787-5F4A-75D4-3C87-CF40E922085D}"/>
          </ac:cxnSpMkLst>
        </pc:cxnChg>
      </pc:sldChg>
      <pc:sldChg chg="modSp new mod">
        <pc:chgData name="Richard Anderson" userId="4654cc452026b74c" providerId="LiveId" clId="{83C5BF94-1B58-492B-9772-9B65CDA1281A}" dt="2022-10-17T04:29:34.303" v="4287" actId="20577"/>
        <pc:sldMkLst>
          <pc:docMk/>
          <pc:sldMk cId="3396830463" sldId="598"/>
        </pc:sldMkLst>
        <pc:spChg chg="mod">
          <ac:chgData name="Richard Anderson" userId="4654cc452026b74c" providerId="LiveId" clId="{83C5BF94-1B58-492B-9772-9B65CDA1281A}" dt="2022-10-17T04:23:10.812" v="3965" actId="20577"/>
          <ac:spMkLst>
            <pc:docMk/>
            <pc:sldMk cId="3396830463" sldId="598"/>
            <ac:spMk id="2" creationId="{FF25DD6C-7002-937B-1B06-83E9ED376397}"/>
          </ac:spMkLst>
        </pc:spChg>
        <pc:spChg chg="mod">
          <ac:chgData name="Richard Anderson" userId="4654cc452026b74c" providerId="LiveId" clId="{83C5BF94-1B58-492B-9772-9B65CDA1281A}" dt="2022-10-17T04:29:34.303" v="4287" actId="20577"/>
          <ac:spMkLst>
            <pc:docMk/>
            <pc:sldMk cId="3396830463" sldId="598"/>
            <ac:spMk id="3" creationId="{F532BB1F-F2E6-879C-CD03-5FE67FC8DD8C}"/>
          </ac:spMkLst>
        </pc:spChg>
      </pc:sldChg>
      <pc:sldChg chg="modSp new mod">
        <pc:chgData name="Richard Anderson" userId="4654cc452026b74c" providerId="LiveId" clId="{83C5BF94-1B58-492B-9772-9B65CDA1281A}" dt="2022-10-17T04:41:39.356" v="4503" actId="20577"/>
        <pc:sldMkLst>
          <pc:docMk/>
          <pc:sldMk cId="2828430231" sldId="599"/>
        </pc:sldMkLst>
        <pc:spChg chg="mod">
          <ac:chgData name="Richard Anderson" userId="4654cc452026b74c" providerId="LiveId" clId="{83C5BF94-1B58-492B-9772-9B65CDA1281A}" dt="2022-10-17T04:30:18.202" v="4316" actId="20577"/>
          <ac:spMkLst>
            <pc:docMk/>
            <pc:sldMk cId="2828430231" sldId="599"/>
            <ac:spMk id="2" creationId="{ACD1F9D6-CAEA-B6BC-AC3F-BE93FC9A83F8}"/>
          </ac:spMkLst>
        </pc:spChg>
        <pc:spChg chg="mod">
          <ac:chgData name="Richard Anderson" userId="4654cc452026b74c" providerId="LiveId" clId="{83C5BF94-1B58-492B-9772-9B65CDA1281A}" dt="2022-10-17T04:41:39.356" v="4503" actId="20577"/>
          <ac:spMkLst>
            <pc:docMk/>
            <pc:sldMk cId="2828430231" sldId="599"/>
            <ac:spMk id="3" creationId="{7513CDF2-6013-3379-DDDF-F46F26CD8565}"/>
          </ac:spMkLst>
        </pc:spChg>
      </pc:sldChg>
      <pc:sldChg chg="modSp new mod">
        <pc:chgData name="Richard Anderson" userId="4654cc452026b74c" providerId="LiveId" clId="{83C5BF94-1B58-492B-9772-9B65CDA1281A}" dt="2022-10-17T04:50:44.759" v="4850" actId="20577"/>
        <pc:sldMkLst>
          <pc:docMk/>
          <pc:sldMk cId="2785968860" sldId="600"/>
        </pc:sldMkLst>
        <pc:spChg chg="mod">
          <ac:chgData name="Richard Anderson" userId="4654cc452026b74c" providerId="LiveId" clId="{83C5BF94-1B58-492B-9772-9B65CDA1281A}" dt="2022-10-17T04:43:03.963" v="4525" actId="20577"/>
          <ac:spMkLst>
            <pc:docMk/>
            <pc:sldMk cId="2785968860" sldId="600"/>
            <ac:spMk id="2" creationId="{FA241347-4BAE-2300-7128-EDA994AB3436}"/>
          </ac:spMkLst>
        </pc:spChg>
        <pc:spChg chg="mod">
          <ac:chgData name="Richard Anderson" userId="4654cc452026b74c" providerId="LiveId" clId="{83C5BF94-1B58-492B-9772-9B65CDA1281A}" dt="2022-10-17T04:50:44.759" v="4850" actId="20577"/>
          <ac:spMkLst>
            <pc:docMk/>
            <pc:sldMk cId="2785968860" sldId="600"/>
            <ac:spMk id="3" creationId="{C0E55D2A-BD00-E131-B5E8-9A8341E65EAA}"/>
          </ac:spMkLst>
        </pc:spChg>
      </pc:sldChg>
      <pc:sldChg chg="modSp new mod">
        <pc:chgData name="Richard Anderson" userId="4654cc452026b74c" providerId="LiveId" clId="{83C5BF94-1B58-492B-9772-9B65CDA1281A}" dt="2022-10-17T05:04:15.163" v="5061" actId="20577"/>
        <pc:sldMkLst>
          <pc:docMk/>
          <pc:sldMk cId="1404551171" sldId="601"/>
        </pc:sldMkLst>
        <pc:spChg chg="mod">
          <ac:chgData name="Richard Anderson" userId="4654cc452026b74c" providerId="LiveId" clId="{83C5BF94-1B58-492B-9772-9B65CDA1281A}" dt="2022-10-17T04:55:54.867" v="4878" actId="20577"/>
          <ac:spMkLst>
            <pc:docMk/>
            <pc:sldMk cId="1404551171" sldId="601"/>
            <ac:spMk id="2" creationId="{7A7E0520-094A-E911-8A06-6D3576629A1F}"/>
          </ac:spMkLst>
        </pc:spChg>
        <pc:spChg chg="mod">
          <ac:chgData name="Richard Anderson" userId="4654cc452026b74c" providerId="LiveId" clId="{83C5BF94-1B58-492B-9772-9B65CDA1281A}" dt="2022-10-17T05:04:15.163" v="5061" actId="20577"/>
          <ac:spMkLst>
            <pc:docMk/>
            <pc:sldMk cId="1404551171" sldId="601"/>
            <ac:spMk id="3" creationId="{F8260075-E2E1-B6CD-3226-A6258DFBFF4E}"/>
          </ac:spMkLst>
        </pc:spChg>
      </pc:sldChg>
    </pc:docChg>
  </pc:docChgLst>
  <pc:docChgLst>
    <pc:chgData name="Richard Anderson" userId="4654cc452026b74c" providerId="LiveId" clId="{7340AC6B-96F3-4AC9-8785-979827C0250D}"/>
    <pc:docChg chg="undo custSel delSld modSld">
      <pc:chgData name="Richard Anderson" userId="4654cc452026b74c" providerId="LiveId" clId="{7340AC6B-96F3-4AC9-8785-979827C0250D}" dt="2022-04-17T23:33:25.475" v="60" actId="1076"/>
      <pc:docMkLst>
        <pc:docMk/>
      </pc:docMkLst>
      <pc:sldChg chg="delSp modSp mod">
        <pc:chgData name="Richard Anderson" userId="4654cc452026b74c" providerId="LiveId" clId="{7340AC6B-96F3-4AC9-8785-979827C0250D}" dt="2022-04-17T19:34:28.503" v="11" actId="20577"/>
        <pc:sldMkLst>
          <pc:docMk/>
          <pc:sldMk cId="0" sldId="256"/>
        </pc:sldMkLst>
        <pc:spChg chg="del mod">
          <ac:chgData name="Richard Anderson" userId="4654cc452026b74c" providerId="LiveId" clId="{7340AC6B-96F3-4AC9-8785-979827C0250D}" dt="2022-04-17T19:34:14.391" v="1" actId="21"/>
          <ac:spMkLst>
            <pc:docMk/>
            <pc:sldMk cId="0" sldId="256"/>
            <ac:spMk id="5" creationId="{00000000-0000-0000-0000-000000000000}"/>
          </ac:spMkLst>
        </pc:spChg>
        <pc:spChg chg="mod">
          <ac:chgData name="Richard Anderson" userId="4654cc452026b74c" providerId="LiveId" clId="{7340AC6B-96F3-4AC9-8785-979827C0250D}" dt="2022-04-17T19:34:28.503" v="11" actId="20577"/>
          <ac:spMkLst>
            <pc:docMk/>
            <pc:sldMk cId="0" sldId="256"/>
            <ac:spMk id="2051" creationId="{00000000-0000-0000-0000-000000000000}"/>
          </ac:spMkLst>
        </pc:spChg>
      </pc:sldChg>
      <pc:sldChg chg="del">
        <pc:chgData name="Richard Anderson" userId="4654cc452026b74c" providerId="LiveId" clId="{7340AC6B-96F3-4AC9-8785-979827C0250D}" dt="2022-04-17T23:10:30.480" v="17"/>
        <pc:sldMkLst>
          <pc:docMk/>
          <pc:sldMk cId="0" sldId="263"/>
        </pc:sldMkLst>
      </pc:sldChg>
      <pc:sldChg chg="del">
        <pc:chgData name="Richard Anderson" userId="4654cc452026b74c" providerId="LiveId" clId="{7340AC6B-96F3-4AC9-8785-979827C0250D}" dt="2022-04-17T23:10:30.480" v="17"/>
        <pc:sldMkLst>
          <pc:docMk/>
          <pc:sldMk cId="0" sldId="264"/>
        </pc:sldMkLst>
      </pc:sldChg>
      <pc:sldChg chg="delSp modSp del mod">
        <pc:chgData name="Richard Anderson" userId="4654cc452026b74c" providerId="LiveId" clId="{7340AC6B-96F3-4AC9-8785-979827C0250D}" dt="2022-04-17T23:33:25.475" v="60" actId="1076"/>
        <pc:sldMkLst>
          <pc:docMk/>
          <pc:sldMk cId="0" sldId="265"/>
        </pc:sldMkLst>
        <pc:spChg chg="del">
          <ac:chgData name="Richard Anderson" userId="4654cc452026b74c" providerId="LiveId" clId="{7340AC6B-96F3-4AC9-8785-979827C0250D}" dt="2022-04-17T23:13:40.816" v="19" actId="21"/>
          <ac:spMkLst>
            <pc:docMk/>
            <pc:sldMk cId="0" sldId="265"/>
            <ac:spMk id="11266" creationId="{00000000-0000-0000-0000-000000000000}"/>
          </ac:spMkLst>
        </pc:spChg>
        <pc:spChg chg="mod">
          <ac:chgData name="Richard Anderson" userId="4654cc452026b74c" providerId="LiveId" clId="{7340AC6B-96F3-4AC9-8785-979827C0250D}" dt="2022-04-17T23:32:47.343" v="57" actId="948"/>
          <ac:spMkLst>
            <pc:docMk/>
            <pc:sldMk cId="0" sldId="265"/>
            <ac:spMk id="11316" creationId="{00000000-0000-0000-0000-000000000000}"/>
          </ac:spMkLst>
        </pc:spChg>
        <pc:spChg chg="mod">
          <ac:chgData name="Richard Anderson" userId="4654cc452026b74c" providerId="LiveId" clId="{7340AC6B-96F3-4AC9-8785-979827C0250D}" dt="2022-04-17T23:32:59.796" v="58" actId="948"/>
          <ac:spMkLst>
            <pc:docMk/>
            <pc:sldMk cId="0" sldId="265"/>
            <ac:spMk id="11318" creationId="{00000000-0000-0000-0000-000000000000}"/>
          </ac:spMkLst>
        </pc:spChg>
        <pc:spChg chg="mod">
          <ac:chgData name="Richard Anderson" userId="4654cc452026b74c" providerId="LiveId" clId="{7340AC6B-96F3-4AC9-8785-979827C0250D}" dt="2022-04-17T23:33:25.475" v="60" actId="1076"/>
          <ac:spMkLst>
            <pc:docMk/>
            <pc:sldMk cId="0" sldId="265"/>
            <ac:spMk id="11345" creationId="{00000000-0000-0000-0000-000000000000}"/>
          </ac:spMkLst>
        </pc:spChg>
      </pc:sldChg>
      <pc:sldChg chg="delSp del">
        <pc:chgData name="Richard Anderson" userId="4654cc452026b74c" providerId="LiveId" clId="{7340AC6B-96F3-4AC9-8785-979827C0250D}" dt="2022-04-17T23:13:48.426" v="20" actId="21"/>
        <pc:sldMkLst>
          <pc:docMk/>
          <pc:sldMk cId="0" sldId="266"/>
        </pc:sldMkLst>
        <pc:spChg chg="del">
          <ac:chgData name="Richard Anderson" userId="4654cc452026b74c" providerId="LiveId" clId="{7340AC6B-96F3-4AC9-8785-979827C0250D}" dt="2022-04-17T23:13:48.426" v="20" actId="21"/>
          <ac:spMkLst>
            <pc:docMk/>
            <pc:sldMk cId="0" sldId="266"/>
            <ac:spMk id="12290" creationId="{00000000-0000-0000-0000-000000000000}"/>
          </ac:spMkLst>
        </pc:spChg>
      </pc:sldChg>
      <pc:sldChg chg="delSp del">
        <pc:chgData name="Richard Anderson" userId="4654cc452026b74c" providerId="LiveId" clId="{7340AC6B-96F3-4AC9-8785-979827C0250D}" dt="2022-04-17T23:14:09.690" v="22" actId="21"/>
        <pc:sldMkLst>
          <pc:docMk/>
          <pc:sldMk cId="0" sldId="267"/>
        </pc:sldMkLst>
        <pc:spChg chg="del">
          <ac:chgData name="Richard Anderson" userId="4654cc452026b74c" providerId="LiveId" clId="{7340AC6B-96F3-4AC9-8785-979827C0250D}" dt="2022-04-17T23:14:09.690" v="22" actId="21"/>
          <ac:spMkLst>
            <pc:docMk/>
            <pc:sldMk cId="0" sldId="267"/>
            <ac:spMk id="13314" creationId="{00000000-0000-0000-0000-000000000000}"/>
          </ac:spMkLst>
        </pc:spChg>
        <pc:spChg chg="del">
          <ac:chgData name="Richard Anderson" userId="4654cc452026b74c" providerId="LiveId" clId="{7340AC6B-96F3-4AC9-8785-979827C0250D}" dt="2022-04-17T23:14:03.621" v="21" actId="21"/>
          <ac:spMkLst>
            <pc:docMk/>
            <pc:sldMk cId="0" sldId="267"/>
            <ac:spMk id="13315" creationId="{00000000-0000-0000-0000-000000000000}"/>
          </ac:spMkLst>
        </pc:spChg>
      </pc:sldChg>
      <pc:sldChg chg="delSp del">
        <pc:chgData name="Richard Anderson" userId="4654cc452026b74c" providerId="LiveId" clId="{7340AC6B-96F3-4AC9-8785-979827C0250D}" dt="2022-04-17T23:14:30.694" v="23" actId="21"/>
        <pc:sldMkLst>
          <pc:docMk/>
          <pc:sldMk cId="0" sldId="268"/>
        </pc:sldMkLst>
        <pc:spChg chg="del">
          <ac:chgData name="Richard Anderson" userId="4654cc452026b74c" providerId="LiveId" clId="{7340AC6B-96F3-4AC9-8785-979827C0250D}" dt="2022-04-17T23:14:30.694" v="23" actId="21"/>
          <ac:spMkLst>
            <pc:docMk/>
            <pc:sldMk cId="0" sldId="268"/>
            <ac:spMk id="14338" creationId="{00000000-0000-0000-0000-000000000000}"/>
          </ac:spMkLst>
        </pc:spChg>
      </pc:sldChg>
      <pc:sldChg chg="delSp del">
        <pc:chgData name="Richard Anderson" userId="4654cc452026b74c" providerId="LiveId" clId="{7340AC6B-96F3-4AC9-8785-979827C0250D}" dt="2022-04-17T23:14:46.310" v="24" actId="21"/>
        <pc:sldMkLst>
          <pc:docMk/>
          <pc:sldMk cId="0" sldId="269"/>
        </pc:sldMkLst>
        <pc:spChg chg="del">
          <ac:chgData name="Richard Anderson" userId="4654cc452026b74c" providerId="LiveId" clId="{7340AC6B-96F3-4AC9-8785-979827C0250D}" dt="2022-04-17T23:14:46.310" v="24" actId="21"/>
          <ac:spMkLst>
            <pc:docMk/>
            <pc:sldMk cId="0" sldId="269"/>
            <ac:spMk id="15362" creationId="{00000000-0000-0000-0000-000000000000}"/>
          </ac:spMkLst>
        </pc:spChg>
      </pc:sldChg>
      <pc:sldChg chg="delSp del">
        <pc:chgData name="Richard Anderson" userId="4654cc452026b74c" providerId="LiveId" clId="{7340AC6B-96F3-4AC9-8785-979827C0250D}" dt="2022-04-17T23:15:01.617" v="25" actId="21"/>
        <pc:sldMkLst>
          <pc:docMk/>
          <pc:sldMk cId="0" sldId="270"/>
        </pc:sldMkLst>
        <pc:spChg chg="del">
          <ac:chgData name="Richard Anderson" userId="4654cc452026b74c" providerId="LiveId" clId="{7340AC6B-96F3-4AC9-8785-979827C0250D}" dt="2022-04-17T23:15:01.617" v="25" actId="21"/>
          <ac:spMkLst>
            <pc:docMk/>
            <pc:sldMk cId="0" sldId="270"/>
            <ac:spMk id="16386" creationId="{00000000-0000-0000-0000-000000000000}"/>
          </ac:spMkLst>
        </pc:spChg>
      </pc:sldChg>
      <pc:sldChg chg="delSp del">
        <pc:chgData name="Richard Anderson" userId="4654cc452026b74c" providerId="LiveId" clId="{7340AC6B-96F3-4AC9-8785-979827C0250D}" dt="2022-04-17T23:15:27.201" v="26" actId="21"/>
        <pc:sldMkLst>
          <pc:docMk/>
          <pc:sldMk cId="0" sldId="271"/>
        </pc:sldMkLst>
        <pc:spChg chg="del">
          <ac:chgData name="Richard Anderson" userId="4654cc452026b74c" providerId="LiveId" clId="{7340AC6B-96F3-4AC9-8785-979827C0250D}" dt="2022-04-17T23:15:27.201" v="26" actId="21"/>
          <ac:spMkLst>
            <pc:docMk/>
            <pc:sldMk cId="0" sldId="271"/>
            <ac:spMk id="17410" creationId="{00000000-0000-0000-0000-000000000000}"/>
          </ac:spMkLst>
        </pc:spChg>
      </pc:sldChg>
      <pc:sldChg chg="delSp del">
        <pc:chgData name="Richard Anderson" userId="4654cc452026b74c" providerId="LiveId" clId="{7340AC6B-96F3-4AC9-8785-979827C0250D}" dt="2022-04-17T23:15:37.905" v="27" actId="21"/>
        <pc:sldMkLst>
          <pc:docMk/>
          <pc:sldMk cId="0" sldId="272"/>
        </pc:sldMkLst>
        <pc:spChg chg="del">
          <ac:chgData name="Richard Anderson" userId="4654cc452026b74c" providerId="LiveId" clId="{7340AC6B-96F3-4AC9-8785-979827C0250D}" dt="2022-04-17T23:15:37.905" v="27" actId="21"/>
          <ac:spMkLst>
            <pc:docMk/>
            <pc:sldMk cId="0" sldId="272"/>
            <ac:spMk id="18434" creationId="{00000000-0000-0000-0000-000000000000}"/>
          </ac:spMkLst>
        </pc:spChg>
      </pc:sldChg>
      <pc:sldChg chg="delSp del">
        <pc:chgData name="Richard Anderson" userId="4654cc452026b74c" providerId="LiveId" clId="{7340AC6B-96F3-4AC9-8785-979827C0250D}" dt="2022-04-17T23:16:06.361" v="28" actId="21"/>
        <pc:sldMkLst>
          <pc:docMk/>
          <pc:sldMk cId="0" sldId="273"/>
        </pc:sldMkLst>
        <pc:spChg chg="del">
          <ac:chgData name="Richard Anderson" userId="4654cc452026b74c" providerId="LiveId" clId="{7340AC6B-96F3-4AC9-8785-979827C0250D}" dt="2022-04-17T23:16:06.361" v="28" actId="21"/>
          <ac:spMkLst>
            <pc:docMk/>
            <pc:sldMk cId="0" sldId="273"/>
            <ac:spMk id="19458" creationId="{00000000-0000-0000-0000-000000000000}"/>
          </ac:spMkLst>
        </pc:spChg>
      </pc:sldChg>
      <pc:sldChg chg="delSp del">
        <pc:chgData name="Richard Anderson" userId="4654cc452026b74c" providerId="LiveId" clId="{7340AC6B-96F3-4AC9-8785-979827C0250D}" dt="2022-04-17T23:16:45.598" v="29" actId="21"/>
        <pc:sldMkLst>
          <pc:docMk/>
          <pc:sldMk cId="0" sldId="274"/>
        </pc:sldMkLst>
        <pc:spChg chg="del">
          <ac:chgData name="Richard Anderson" userId="4654cc452026b74c" providerId="LiveId" clId="{7340AC6B-96F3-4AC9-8785-979827C0250D}" dt="2022-04-17T23:16:45.598" v="29" actId="21"/>
          <ac:spMkLst>
            <pc:docMk/>
            <pc:sldMk cId="0" sldId="274"/>
            <ac:spMk id="20482" creationId="{00000000-0000-0000-0000-000000000000}"/>
          </ac:spMkLst>
        </pc:spChg>
      </pc:sldChg>
      <pc:sldChg chg="delSp del">
        <pc:chgData name="Richard Anderson" userId="4654cc452026b74c" providerId="LiveId" clId="{7340AC6B-96F3-4AC9-8785-979827C0250D}" dt="2022-04-17T23:17:26.768" v="30" actId="21"/>
        <pc:sldMkLst>
          <pc:docMk/>
          <pc:sldMk cId="0" sldId="275"/>
        </pc:sldMkLst>
        <pc:spChg chg="del">
          <ac:chgData name="Richard Anderson" userId="4654cc452026b74c" providerId="LiveId" clId="{7340AC6B-96F3-4AC9-8785-979827C0250D}" dt="2022-04-17T23:17:26.768" v="30" actId="21"/>
          <ac:spMkLst>
            <pc:docMk/>
            <pc:sldMk cId="0" sldId="275"/>
            <ac:spMk id="21506" creationId="{00000000-0000-0000-0000-000000000000}"/>
          </ac:spMkLst>
        </pc:spChg>
      </pc:sldChg>
      <pc:sldChg chg="delSp del">
        <pc:chgData name="Richard Anderson" userId="4654cc452026b74c" providerId="LiveId" clId="{7340AC6B-96F3-4AC9-8785-979827C0250D}" dt="2022-04-17T23:17:35.784" v="31" actId="21"/>
        <pc:sldMkLst>
          <pc:docMk/>
          <pc:sldMk cId="0" sldId="276"/>
        </pc:sldMkLst>
        <pc:spChg chg="del">
          <ac:chgData name="Richard Anderson" userId="4654cc452026b74c" providerId="LiveId" clId="{7340AC6B-96F3-4AC9-8785-979827C0250D}" dt="2022-04-17T23:17:35.784" v="31" actId="21"/>
          <ac:spMkLst>
            <pc:docMk/>
            <pc:sldMk cId="0" sldId="276"/>
            <ac:spMk id="22530" creationId="{00000000-0000-0000-0000-000000000000}"/>
          </ac:spMkLst>
        </pc:spChg>
      </pc:sldChg>
      <pc:sldChg chg="delSp del">
        <pc:chgData name="Richard Anderson" userId="4654cc452026b74c" providerId="LiveId" clId="{7340AC6B-96F3-4AC9-8785-979827C0250D}" dt="2022-04-17T23:17:41.486" v="32" actId="21"/>
        <pc:sldMkLst>
          <pc:docMk/>
          <pc:sldMk cId="0" sldId="277"/>
        </pc:sldMkLst>
        <pc:spChg chg="del">
          <ac:chgData name="Richard Anderson" userId="4654cc452026b74c" providerId="LiveId" clId="{7340AC6B-96F3-4AC9-8785-979827C0250D}" dt="2022-04-17T23:17:41.486" v="32" actId="21"/>
          <ac:spMkLst>
            <pc:docMk/>
            <pc:sldMk cId="0" sldId="277"/>
            <ac:spMk id="23554" creationId="{00000000-0000-0000-0000-000000000000}"/>
          </ac:spMkLst>
        </pc:spChg>
      </pc:sldChg>
      <pc:sldChg chg="delSp del">
        <pc:chgData name="Richard Anderson" userId="4654cc452026b74c" providerId="LiveId" clId="{7340AC6B-96F3-4AC9-8785-979827C0250D}" dt="2022-04-17T23:17:47.066" v="33" actId="21"/>
        <pc:sldMkLst>
          <pc:docMk/>
          <pc:sldMk cId="0" sldId="278"/>
        </pc:sldMkLst>
        <pc:spChg chg="del">
          <ac:chgData name="Richard Anderson" userId="4654cc452026b74c" providerId="LiveId" clId="{7340AC6B-96F3-4AC9-8785-979827C0250D}" dt="2022-04-17T23:17:47.066" v="33" actId="21"/>
          <ac:spMkLst>
            <pc:docMk/>
            <pc:sldMk cId="0" sldId="278"/>
            <ac:spMk id="24578" creationId="{00000000-0000-0000-0000-000000000000}"/>
          </ac:spMkLst>
        </pc:spChg>
      </pc:sldChg>
      <pc:sldChg chg="delSp del">
        <pc:chgData name="Richard Anderson" userId="4654cc452026b74c" providerId="LiveId" clId="{7340AC6B-96F3-4AC9-8785-979827C0250D}" dt="2022-04-17T23:17:56.308" v="34" actId="21"/>
        <pc:sldMkLst>
          <pc:docMk/>
          <pc:sldMk cId="0" sldId="279"/>
        </pc:sldMkLst>
        <pc:spChg chg="del">
          <ac:chgData name="Richard Anderson" userId="4654cc452026b74c" providerId="LiveId" clId="{7340AC6B-96F3-4AC9-8785-979827C0250D}" dt="2022-04-17T23:17:56.308" v="34" actId="21"/>
          <ac:spMkLst>
            <pc:docMk/>
            <pc:sldMk cId="0" sldId="279"/>
            <ac:spMk id="25602" creationId="{00000000-0000-0000-0000-000000000000}"/>
          </ac:spMkLst>
        </pc:spChg>
      </pc:sldChg>
      <pc:sldChg chg="delSp del">
        <pc:chgData name="Richard Anderson" userId="4654cc452026b74c" providerId="LiveId" clId="{7340AC6B-96F3-4AC9-8785-979827C0250D}" dt="2022-04-17T23:18:05.562" v="35" actId="21"/>
        <pc:sldMkLst>
          <pc:docMk/>
          <pc:sldMk cId="0" sldId="280"/>
        </pc:sldMkLst>
        <pc:spChg chg="del">
          <ac:chgData name="Richard Anderson" userId="4654cc452026b74c" providerId="LiveId" clId="{7340AC6B-96F3-4AC9-8785-979827C0250D}" dt="2022-04-17T23:18:05.562" v="35" actId="21"/>
          <ac:spMkLst>
            <pc:docMk/>
            <pc:sldMk cId="0" sldId="280"/>
            <ac:spMk id="26626" creationId="{00000000-0000-0000-0000-000000000000}"/>
          </ac:spMkLst>
        </pc:spChg>
      </pc:sldChg>
      <pc:sldChg chg="delSp modSp del mod">
        <pc:chgData name="Richard Anderson" userId="4654cc452026b74c" providerId="LiveId" clId="{7340AC6B-96F3-4AC9-8785-979827C0250D}" dt="2022-04-17T23:18:26.815" v="36" actId="21"/>
        <pc:sldMkLst>
          <pc:docMk/>
          <pc:sldMk cId="0" sldId="281"/>
        </pc:sldMkLst>
        <pc:spChg chg="del">
          <ac:chgData name="Richard Anderson" userId="4654cc452026b74c" providerId="LiveId" clId="{7340AC6B-96F3-4AC9-8785-979827C0250D}" dt="2022-04-17T23:18:26.815" v="36" actId="21"/>
          <ac:spMkLst>
            <pc:docMk/>
            <pc:sldMk cId="0" sldId="281"/>
            <ac:spMk id="27650" creationId="{00000000-0000-0000-0000-000000000000}"/>
          </ac:spMkLst>
        </pc:spChg>
        <pc:spChg chg="mod">
          <ac:chgData name="Richard Anderson" userId="4654cc452026b74c" providerId="LiveId" clId="{7340AC6B-96F3-4AC9-8785-979827C0250D}" dt="2022-04-17T23:12:59.334" v="18" actId="27636"/>
          <ac:spMkLst>
            <pc:docMk/>
            <pc:sldMk cId="0" sldId="281"/>
            <ac:spMk id="27652" creationId="{00000000-0000-0000-0000-000000000000}"/>
          </ac:spMkLst>
        </pc:spChg>
      </pc:sldChg>
      <pc:sldChg chg="delSp del">
        <pc:chgData name="Richard Anderson" userId="4654cc452026b74c" providerId="LiveId" clId="{7340AC6B-96F3-4AC9-8785-979827C0250D}" dt="2022-04-17T23:22:52.256" v="37" actId="21"/>
        <pc:sldMkLst>
          <pc:docMk/>
          <pc:sldMk cId="0" sldId="282"/>
        </pc:sldMkLst>
        <pc:spChg chg="del">
          <ac:chgData name="Richard Anderson" userId="4654cc452026b74c" providerId="LiveId" clId="{7340AC6B-96F3-4AC9-8785-979827C0250D}" dt="2022-04-17T23:22:52.256" v="37" actId="21"/>
          <ac:spMkLst>
            <pc:docMk/>
            <pc:sldMk cId="0" sldId="282"/>
            <ac:spMk id="28674" creationId="{00000000-0000-0000-0000-000000000000}"/>
          </ac:spMkLst>
        </pc:spChg>
      </pc:sldChg>
      <pc:sldChg chg="delSp del">
        <pc:chgData name="Richard Anderson" userId="4654cc452026b74c" providerId="LiveId" clId="{7340AC6B-96F3-4AC9-8785-979827C0250D}" dt="2022-04-17T23:23:03.383" v="38" actId="21"/>
        <pc:sldMkLst>
          <pc:docMk/>
          <pc:sldMk cId="0" sldId="283"/>
        </pc:sldMkLst>
        <pc:spChg chg="del">
          <ac:chgData name="Richard Anderson" userId="4654cc452026b74c" providerId="LiveId" clId="{7340AC6B-96F3-4AC9-8785-979827C0250D}" dt="2022-04-17T23:23:03.383" v="38" actId="21"/>
          <ac:spMkLst>
            <pc:docMk/>
            <pc:sldMk cId="0" sldId="283"/>
            <ac:spMk id="29698" creationId="{00000000-0000-0000-0000-000000000000}"/>
          </ac:spMkLst>
        </pc:spChg>
      </pc:sldChg>
      <pc:sldChg chg="del">
        <pc:chgData name="Richard Anderson" userId="4654cc452026b74c" providerId="LiveId" clId="{7340AC6B-96F3-4AC9-8785-979827C0250D}" dt="2022-04-17T23:10:30.480" v="17"/>
        <pc:sldMkLst>
          <pc:docMk/>
          <pc:sldMk cId="0" sldId="284"/>
        </pc:sldMkLst>
      </pc:sldChg>
      <pc:sldChg chg="del">
        <pc:chgData name="Richard Anderson" userId="4654cc452026b74c" providerId="LiveId" clId="{7340AC6B-96F3-4AC9-8785-979827C0250D}" dt="2022-04-17T23:10:30.480" v="17"/>
        <pc:sldMkLst>
          <pc:docMk/>
          <pc:sldMk cId="0" sldId="285"/>
        </pc:sldMkLst>
      </pc:sldChg>
      <pc:sldChg chg="modSp mod">
        <pc:chgData name="Richard Anderson" userId="4654cc452026b74c" providerId="LiveId" clId="{7340AC6B-96F3-4AC9-8785-979827C0250D}" dt="2022-04-17T19:34:52.624" v="12" actId="20577"/>
        <pc:sldMkLst>
          <pc:docMk/>
          <pc:sldMk cId="143567446" sldId="536"/>
        </pc:sldMkLst>
        <pc:spChg chg="mod">
          <ac:chgData name="Richard Anderson" userId="4654cc452026b74c" providerId="LiveId" clId="{7340AC6B-96F3-4AC9-8785-979827C0250D}" dt="2022-04-17T19:34:52.624" v="12" actId="20577"/>
          <ac:spMkLst>
            <pc:docMk/>
            <pc:sldMk cId="143567446" sldId="536"/>
            <ac:spMk id="3076" creationId="{00000000-0000-0000-0000-000000000000}"/>
          </ac:spMkLst>
        </pc:spChg>
      </pc:sldChg>
      <pc:sldChg chg="del">
        <pc:chgData name="Richard Anderson" userId="4654cc452026b74c" providerId="LiveId" clId="{7340AC6B-96F3-4AC9-8785-979827C0250D}" dt="2022-04-17T19:36:53.316" v="13" actId="2696"/>
        <pc:sldMkLst>
          <pc:docMk/>
          <pc:sldMk cId="1236569748" sldId="540"/>
        </pc:sldMkLst>
      </pc:sldChg>
      <pc:sldChg chg="del">
        <pc:chgData name="Richard Anderson" userId="4654cc452026b74c" providerId="LiveId" clId="{7340AC6B-96F3-4AC9-8785-979827C0250D}" dt="2022-04-17T19:36:53.316" v="13" actId="2696"/>
        <pc:sldMkLst>
          <pc:docMk/>
          <pc:sldMk cId="2555451982" sldId="541"/>
        </pc:sldMkLst>
      </pc:sldChg>
      <pc:sldChg chg="del">
        <pc:chgData name="Richard Anderson" userId="4654cc452026b74c" providerId="LiveId" clId="{7340AC6B-96F3-4AC9-8785-979827C0250D}" dt="2022-04-17T19:36:53.316" v="13" actId="2696"/>
        <pc:sldMkLst>
          <pc:docMk/>
          <pc:sldMk cId="1359519747" sldId="549"/>
        </pc:sldMkLst>
      </pc:sldChg>
      <pc:sldChg chg="del">
        <pc:chgData name="Richard Anderson" userId="4654cc452026b74c" providerId="LiveId" clId="{7340AC6B-96F3-4AC9-8785-979827C0250D}" dt="2022-04-17T19:36:53.316" v="13" actId="2696"/>
        <pc:sldMkLst>
          <pc:docMk/>
          <pc:sldMk cId="2395568881" sldId="553"/>
        </pc:sldMkLst>
      </pc:sldChg>
      <pc:sldChg chg="del">
        <pc:chgData name="Richard Anderson" userId="4654cc452026b74c" providerId="LiveId" clId="{7340AC6B-96F3-4AC9-8785-979827C0250D}" dt="2022-04-17T19:36:53.316" v="13" actId="2696"/>
        <pc:sldMkLst>
          <pc:docMk/>
          <pc:sldMk cId="3454174793" sldId="554"/>
        </pc:sldMkLst>
      </pc:sldChg>
      <pc:sldChg chg="del">
        <pc:chgData name="Richard Anderson" userId="4654cc452026b74c" providerId="LiveId" clId="{7340AC6B-96F3-4AC9-8785-979827C0250D}" dt="2022-04-17T19:36:53.316" v="13" actId="2696"/>
        <pc:sldMkLst>
          <pc:docMk/>
          <pc:sldMk cId="8388267" sldId="555"/>
        </pc:sldMkLst>
      </pc:sldChg>
      <pc:sldChg chg="del">
        <pc:chgData name="Richard Anderson" userId="4654cc452026b74c" providerId="LiveId" clId="{7340AC6B-96F3-4AC9-8785-979827C0250D}" dt="2022-04-17T19:36:53.316" v="13" actId="2696"/>
        <pc:sldMkLst>
          <pc:docMk/>
          <pc:sldMk cId="4115247546" sldId="556"/>
        </pc:sldMkLst>
      </pc:sldChg>
      <pc:sldChg chg="del">
        <pc:chgData name="Richard Anderson" userId="4654cc452026b74c" providerId="LiveId" clId="{7340AC6B-96F3-4AC9-8785-979827C0250D}" dt="2022-04-17T19:36:53.316" v="13" actId="2696"/>
        <pc:sldMkLst>
          <pc:docMk/>
          <pc:sldMk cId="3491541333" sldId="557"/>
        </pc:sldMkLst>
      </pc:sldChg>
      <pc:sldChg chg="del">
        <pc:chgData name="Richard Anderson" userId="4654cc452026b74c" providerId="LiveId" clId="{7340AC6B-96F3-4AC9-8785-979827C0250D}" dt="2022-04-17T19:36:53.316" v="13" actId="2696"/>
        <pc:sldMkLst>
          <pc:docMk/>
          <pc:sldMk cId="1481977582" sldId="558"/>
        </pc:sldMkLst>
      </pc:sldChg>
      <pc:sldChg chg="del">
        <pc:chgData name="Richard Anderson" userId="4654cc452026b74c" providerId="LiveId" clId="{7340AC6B-96F3-4AC9-8785-979827C0250D}" dt="2022-04-17T19:36:53.316" v="13" actId="2696"/>
        <pc:sldMkLst>
          <pc:docMk/>
          <pc:sldMk cId="808124841" sldId="561"/>
        </pc:sldMkLst>
      </pc:sldChg>
      <pc:sldChg chg="del">
        <pc:chgData name="Richard Anderson" userId="4654cc452026b74c" providerId="LiveId" clId="{7340AC6B-96F3-4AC9-8785-979827C0250D}" dt="2022-04-17T19:36:53.316" v="13" actId="2696"/>
        <pc:sldMkLst>
          <pc:docMk/>
          <pc:sldMk cId="3841978865" sldId="563"/>
        </pc:sldMkLst>
      </pc:sldChg>
      <pc:sldChg chg="del">
        <pc:chgData name="Richard Anderson" userId="4654cc452026b74c" providerId="LiveId" clId="{7340AC6B-96F3-4AC9-8785-979827C0250D}" dt="2022-04-17T19:36:53.316" v="13" actId="2696"/>
        <pc:sldMkLst>
          <pc:docMk/>
          <pc:sldMk cId="4094447785" sldId="564"/>
        </pc:sldMkLst>
      </pc:sldChg>
      <pc:sldChg chg="del">
        <pc:chgData name="Richard Anderson" userId="4654cc452026b74c" providerId="LiveId" clId="{7340AC6B-96F3-4AC9-8785-979827C0250D}" dt="2022-04-17T19:36:53.316" v="13" actId="2696"/>
        <pc:sldMkLst>
          <pc:docMk/>
          <pc:sldMk cId="695807783" sldId="565"/>
        </pc:sldMkLst>
      </pc:sldChg>
      <pc:sldChg chg="del">
        <pc:chgData name="Richard Anderson" userId="4654cc452026b74c" providerId="LiveId" clId="{7340AC6B-96F3-4AC9-8785-979827C0250D}" dt="2022-04-17T19:36:53.316" v="13" actId="2696"/>
        <pc:sldMkLst>
          <pc:docMk/>
          <pc:sldMk cId="2197373858" sldId="566"/>
        </pc:sldMkLst>
      </pc:sldChg>
      <pc:sldChg chg="del">
        <pc:chgData name="Richard Anderson" userId="4654cc452026b74c" providerId="LiveId" clId="{7340AC6B-96F3-4AC9-8785-979827C0250D}" dt="2022-04-17T19:36:53.316" v="13" actId="2696"/>
        <pc:sldMkLst>
          <pc:docMk/>
          <pc:sldMk cId="328599249" sldId="567"/>
        </pc:sldMkLst>
      </pc:sldChg>
      <pc:sldChg chg="del">
        <pc:chgData name="Richard Anderson" userId="4654cc452026b74c" providerId="LiveId" clId="{7340AC6B-96F3-4AC9-8785-979827C0250D}" dt="2022-04-17T19:36:53.316" v="13" actId="2696"/>
        <pc:sldMkLst>
          <pc:docMk/>
          <pc:sldMk cId="3378163177" sldId="568"/>
        </pc:sldMkLst>
      </pc:sldChg>
      <pc:sldChg chg="del">
        <pc:chgData name="Richard Anderson" userId="4654cc452026b74c" providerId="LiveId" clId="{7340AC6B-96F3-4AC9-8785-979827C0250D}" dt="2022-04-17T19:36:53.316" v="13" actId="2696"/>
        <pc:sldMkLst>
          <pc:docMk/>
          <pc:sldMk cId="3744985981" sldId="569"/>
        </pc:sldMkLst>
      </pc:sldChg>
      <pc:sldChg chg="del">
        <pc:chgData name="Richard Anderson" userId="4654cc452026b74c" providerId="LiveId" clId="{7340AC6B-96F3-4AC9-8785-979827C0250D}" dt="2022-04-17T19:36:53.316" v="13" actId="2696"/>
        <pc:sldMkLst>
          <pc:docMk/>
          <pc:sldMk cId="3153101235" sldId="570"/>
        </pc:sldMkLst>
      </pc:sldChg>
      <pc:sldChg chg="del">
        <pc:chgData name="Richard Anderson" userId="4654cc452026b74c" providerId="LiveId" clId="{7340AC6B-96F3-4AC9-8785-979827C0250D}" dt="2022-04-17T19:36:53.316" v="13" actId="2696"/>
        <pc:sldMkLst>
          <pc:docMk/>
          <pc:sldMk cId="4206645733" sldId="571"/>
        </pc:sldMkLst>
      </pc:sldChg>
      <pc:sldChg chg="del">
        <pc:chgData name="Richard Anderson" userId="4654cc452026b74c" providerId="LiveId" clId="{7340AC6B-96F3-4AC9-8785-979827C0250D}" dt="2022-04-17T19:36:53.316" v="13" actId="2696"/>
        <pc:sldMkLst>
          <pc:docMk/>
          <pc:sldMk cId="2632027680" sldId="573"/>
        </pc:sldMkLst>
      </pc:sldChg>
      <pc:sldChg chg="del">
        <pc:chgData name="Richard Anderson" userId="4654cc452026b74c" providerId="LiveId" clId="{7340AC6B-96F3-4AC9-8785-979827C0250D}" dt="2022-04-17T19:36:53.316" v="13" actId="2696"/>
        <pc:sldMkLst>
          <pc:docMk/>
          <pc:sldMk cId="1302568794" sldId="575"/>
        </pc:sldMkLst>
      </pc:sldChg>
      <pc:sldChg chg="del">
        <pc:chgData name="Richard Anderson" userId="4654cc452026b74c" providerId="LiveId" clId="{7340AC6B-96F3-4AC9-8785-979827C0250D}" dt="2022-04-17T19:36:53.316" v="13" actId="2696"/>
        <pc:sldMkLst>
          <pc:docMk/>
          <pc:sldMk cId="1292652632" sldId="576"/>
        </pc:sldMkLst>
      </pc:sldChg>
      <pc:sldChg chg="del">
        <pc:chgData name="Richard Anderson" userId="4654cc452026b74c" providerId="LiveId" clId="{7340AC6B-96F3-4AC9-8785-979827C0250D}" dt="2022-04-17T23:06:21.161" v="14" actId="2696"/>
        <pc:sldMkLst>
          <pc:docMk/>
          <pc:sldMk cId="4016883734" sldId="583"/>
        </pc:sldMkLst>
      </pc:sldChg>
      <pc:sldChg chg="delSp">
        <pc:chgData name="Richard Anderson" userId="4654cc452026b74c" providerId="LiveId" clId="{7340AC6B-96F3-4AC9-8785-979827C0250D}" dt="2022-04-17T23:24:13.044" v="39" actId="21"/>
        <pc:sldMkLst>
          <pc:docMk/>
          <pc:sldMk cId="3995642741" sldId="585"/>
        </pc:sldMkLst>
        <pc:spChg chg="del">
          <ac:chgData name="Richard Anderson" userId="4654cc452026b74c" providerId="LiveId" clId="{7340AC6B-96F3-4AC9-8785-979827C0250D}" dt="2022-04-17T23:24:13.044" v="39" actId="21"/>
          <ac:spMkLst>
            <pc:docMk/>
            <pc:sldMk cId="3995642741" sldId="585"/>
            <ac:spMk id="8194" creationId="{00000000-0000-0000-0000-000000000000}"/>
          </ac:spMkLst>
        </pc:spChg>
      </pc:sldChg>
    </pc:docChg>
  </pc:docChgLst>
  <pc:docChgLst>
    <pc:chgData name="Richard Anderson" userId="4654cc452026b74c" providerId="LiveId" clId="{28B0D75C-99BE-4A1C-8784-9F11BE7988EE}"/>
    <pc:docChg chg="custSel addSld delSld modSld">
      <pc:chgData name="Richard Anderson" userId="4654cc452026b74c" providerId="LiveId" clId="{28B0D75C-99BE-4A1C-8784-9F11BE7988EE}" dt="2022-04-03T18:44:17.762" v="1556" actId="20577"/>
      <pc:docMkLst>
        <pc:docMk/>
      </pc:docMkLst>
      <pc:sldChg chg="modSp mod">
        <pc:chgData name="Richard Anderson" userId="4654cc452026b74c" providerId="LiveId" clId="{28B0D75C-99BE-4A1C-8784-9F11BE7988EE}" dt="2022-04-02T22:44:10.284" v="17" actId="20577"/>
        <pc:sldMkLst>
          <pc:docMk/>
          <pc:sldMk cId="0" sldId="256"/>
        </pc:sldMkLst>
        <pc:spChg chg="mod">
          <ac:chgData name="Richard Anderson" userId="4654cc452026b74c" providerId="LiveId" clId="{28B0D75C-99BE-4A1C-8784-9F11BE7988EE}" dt="2022-04-02T22:44:10.284" v="17" actId="20577"/>
          <ac:spMkLst>
            <pc:docMk/>
            <pc:sldMk cId="0" sldId="256"/>
            <ac:spMk id="2051" creationId="{00000000-0000-0000-0000-000000000000}"/>
          </ac:spMkLst>
        </pc:spChg>
      </pc:sldChg>
      <pc:sldChg chg="modSp mod">
        <pc:chgData name="Richard Anderson" userId="4654cc452026b74c" providerId="LiveId" clId="{28B0D75C-99BE-4A1C-8784-9F11BE7988EE}" dt="2022-04-03T17:45:58.481" v="1016" actId="27636"/>
        <pc:sldMkLst>
          <pc:docMk/>
          <pc:sldMk cId="0" sldId="257"/>
        </pc:sldMkLst>
        <pc:spChg chg="mod">
          <ac:chgData name="Richard Anderson" userId="4654cc452026b74c" providerId="LiveId" clId="{28B0D75C-99BE-4A1C-8784-9F11BE7988EE}" dt="2022-04-03T17:45:58.481" v="1016" actId="27636"/>
          <ac:spMkLst>
            <pc:docMk/>
            <pc:sldMk cId="0" sldId="257"/>
            <ac:spMk id="21507" creationId="{00000000-0000-0000-0000-000000000000}"/>
          </ac:spMkLst>
        </pc:spChg>
      </pc:sldChg>
      <pc:sldChg chg="modSp del mod">
        <pc:chgData name="Richard Anderson" userId="4654cc452026b74c" providerId="LiveId" clId="{28B0D75C-99BE-4A1C-8784-9F11BE7988EE}" dt="2022-04-03T18:43:02.050" v="1542" actId="2696"/>
        <pc:sldMkLst>
          <pc:docMk/>
          <pc:sldMk cId="0" sldId="261"/>
        </pc:sldMkLst>
        <pc:spChg chg="mod">
          <ac:chgData name="Richard Anderson" userId="4654cc452026b74c" providerId="LiveId" clId="{28B0D75C-99BE-4A1C-8784-9F11BE7988EE}" dt="2022-04-03T17:45:58.450" v="1011" actId="27636"/>
          <ac:spMkLst>
            <pc:docMk/>
            <pc:sldMk cId="0" sldId="261"/>
            <ac:spMk id="13315" creationId="{00000000-0000-0000-0000-000000000000}"/>
          </ac:spMkLst>
        </pc:spChg>
      </pc:sldChg>
      <pc:sldChg chg="modSp mod">
        <pc:chgData name="Richard Anderson" userId="4654cc452026b74c" providerId="LiveId" clId="{28B0D75C-99BE-4A1C-8784-9F11BE7988EE}" dt="2022-04-03T17:45:58.481" v="1017" actId="27636"/>
        <pc:sldMkLst>
          <pc:docMk/>
          <pc:sldMk cId="0" sldId="263"/>
        </pc:sldMkLst>
        <pc:spChg chg="mod">
          <ac:chgData name="Richard Anderson" userId="4654cc452026b74c" providerId="LiveId" clId="{28B0D75C-99BE-4A1C-8784-9F11BE7988EE}" dt="2022-04-03T17:45:58.481" v="1017" actId="27636"/>
          <ac:spMkLst>
            <pc:docMk/>
            <pc:sldMk cId="0" sldId="263"/>
            <ac:spMk id="22531" creationId="{00000000-0000-0000-0000-000000000000}"/>
          </ac:spMkLst>
        </pc:spChg>
      </pc:sldChg>
      <pc:sldChg chg="modSp mod">
        <pc:chgData name="Richard Anderson" userId="4654cc452026b74c" providerId="LiveId" clId="{28B0D75C-99BE-4A1C-8784-9F11BE7988EE}" dt="2022-04-03T17:45:58.466" v="1013" actId="27636"/>
        <pc:sldMkLst>
          <pc:docMk/>
          <pc:sldMk cId="0" sldId="266"/>
        </pc:sldMkLst>
        <pc:spChg chg="mod">
          <ac:chgData name="Richard Anderson" userId="4654cc452026b74c" providerId="LiveId" clId="{28B0D75C-99BE-4A1C-8784-9F11BE7988EE}" dt="2022-04-03T17:45:58.466" v="1013" actId="27636"/>
          <ac:spMkLst>
            <pc:docMk/>
            <pc:sldMk cId="0" sldId="266"/>
            <ac:spMk id="17411" creationId="{00000000-0000-0000-0000-000000000000}"/>
          </ac:spMkLst>
        </pc:spChg>
      </pc:sldChg>
      <pc:sldChg chg="modSp mod">
        <pc:chgData name="Richard Anderson" userId="4654cc452026b74c" providerId="LiveId" clId="{28B0D75C-99BE-4A1C-8784-9F11BE7988EE}" dt="2022-04-03T17:45:58.466" v="1014" actId="27636"/>
        <pc:sldMkLst>
          <pc:docMk/>
          <pc:sldMk cId="0" sldId="267"/>
        </pc:sldMkLst>
        <pc:spChg chg="mod">
          <ac:chgData name="Richard Anderson" userId="4654cc452026b74c" providerId="LiveId" clId="{28B0D75C-99BE-4A1C-8784-9F11BE7988EE}" dt="2022-04-03T17:45:58.466" v="1014" actId="27636"/>
          <ac:spMkLst>
            <pc:docMk/>
            <pc:sldMk cId="0" sldId="267"/>
            <ac:spMk id="19459" creationId="{00000000-0000-0000-0000-000000000000}"/>
          </ac:spMkLst>
        </pc:spChg>
      </pc:sldChg>
      <pc:sldChg chg="modSp del mod">
        <pc:chgData name="Richard Anderson" userId="4654cc452026b74c" providerId="LiveId" clId="{28B0D75C-99BE-4A1C-8784-9F11BE7988EE}" dt="2022-04-03T18:40:36.089" v="1354" actId="2696"/>
        <pc:sldMkLst>
          <pc:docMk/>
          <pc:sldMk cId="0" sldId="279"/>
        </pc:sldMkLst>
        <pc:spChg chg="mod">
          <ac:chgData name="Richard Anderson" userId="4654cc452026b74c" providerId="LiveId" clId="{28B0D75C-99BE-4A1C-8784-9F11BE7988EE}" dt="2022-04-03T18:28:38.280" v="1149" actId="1076"/>
          <ac:spMkLst>
            <pc:docMk/>
            <pc:sldMk cId="0" sldId="279"/>
            <ac:spMk id="3" creationId="{85AD4805-BB5C-4912-9816-3204AD920C8B}"/>
          </ac:spMkLst>
        </pc:spChg>
        <pc:spChg chg="mod">
          <ac:chgData name="Richard Anderson" userId="4654cc452026b74c" providerId="LiveId" clId="{28B0D75C-99BE-4A1C-8784-9F11BE7988EE}" dt="2022-04-03T18:28:33.993" v="1148" actId="1076"/>
          <ac:spMkLst>
            <pc:docMk/>
            <pc:sldMk cId="0" sldId="279"/>
            <ac:spMk id="11267" creationId="{00000000-0000-0000-0000-000000000000}"/>
          </ac:spMkLst>
        </pc:spChg>
      </pc:sldChg>
      <pc:sldChg chg="del">
        <pc:chgData name="Richard Anderson" userId="4654cc452026b74c" providerId="LiveId" clId="{28B0D75C-99BE-4A1C-8784-9F11BE7988EE}" dt="2022-04-03T17:50:03.897" v="1130" actId="2696"/>
        <pc:sldMkLst>
          <pc:docMk/>
          <pc:sldMk cId="0" sldId="283"/>
        </pc:sldMkLst>
      </pc:sldChg>
      <pc:sldChg chg="modSp mod">
        <pc:chgData name="Richard Anderson" userId="4654cc452026b74c" providerId="LiveId" clId="{28B0D75C-99BE-4A1C-8784-9F11BE7988EE}" dt="2022-04-03T17:53:37.723" v="1143" actId="207"/>
        <pc:sldMkLst>
          <pc:docMk/>
          <pc:sldMk cId="0" sldId="304"/>
        </pc:sldMkLst>
        <pc:spChg chg="mod">
          <ac:chgData name="Richard Anderson" userId="4654cc452026b74c" providerId="LiveId" clId="{28B0D75C-99BE-4A1C-8784-9F11BE7988EE}" dt="2022-04-03T17:53:37.723" v="1143" actId="207"/>
          <ac:spMkLst>
            <pc:docMk/>
            <pc:sldMk cId="0" sldId="304"/>
            <ac:spMk id="9220" creationId="{00000000-0000-0000-0000-000000000000}"/>
          </ac:spMkLst>
        </pc:spChg>
      </pc:sldChg>
      <pc:sldChg chg="delSp modSp mod">
        <pc:chgData name="Richard Anderson" userId="4654cc452026b74c" providerId="LiveId" clId="{28B0D75C-99BE-4A1C-8784-9F11BE7988EE}" dt="2022-04-03T17:51:29.056" v="1141" actId="207"/>
        <pc:sldMkLst>
          <pc:docMk/>
          <pc:sldMk cId="0" sldId="322"/>
        </pc:sldMkLst>
        <pc:spChg chg="del">
          <ac:chgData name="Richard Anderson" userId="4654cc452026b74c" providerId="LiveId" clId="{28B0D75C-99BE-4A1C-8784-9F11BE7988EE}" dt="2022-04-03T17:50:21.206" v="1131" actId="21"/>
          <ac:spMkLst>
            <pc:docMk/>
            <pc:sldMk cId="0" sldId="322"/>
            <ac:spMk id="7171" creationId="{00000000-0000-0000-0000-000000000000}"/>
          </ac:spMkLst>
        </pc:spChg>
        <pc:spChg chg="del">
          <ac:chgData name="Richard Anderson" userId="4654cc452026b74c" providerId="LiveId" clId="{28B0D75C-99BE-4A1C-8784-9F11BE7988EE}" dt="2022-04-03T17:50:27.468" v="1132" actId="21"/>
          <ac:spMkLst>
            <pc:docMk/>
            <pc:sldMk cId="0" sldId="322"/>
            <ac:spMk id="7172" creationId="{00000000-0000-0000-0000-000000000000}"/>
          </ac:spMkLst>
        </pc:spChg>
        <pc:spChg chg="mod">
          <ac:chgData name="Richard Anderson" userId="4654cc452026b74c" providerId="LiveId" clId="{28B0D75C-99BE-4A1C-8784-9F11BE7988EE}" dt="2022-04-03T17:51:29.056" v="1141" actId="207"/>
          <ac:spMkLst>
            <pc:docMk/>
            <pc:sldMk cId="0" sldId="322"/>
            <ac:spMk id="7174" creationId="{00000000-0000-0000-0000-000000000000}"/>
          </ac:spMkLst>
        </pc:spChg>
      </pc:sldChg>
      <pc:sldChg chg="modSp del mod">
        <pc:chgData name="Richard Anderson" userId="4654cc452026b74c" providerId="LiveId" clId="{28B0D75C-99BE-4A1C-8784-9F11BE7988EE}" dt="2022-04-03T18:40:07.551" v="1353" actId="2696"/>
        <pc:sldMkLst>
          <pc:docMk/>
          <pc:sldMk cId="0" sldId="323"/>
        </pc:sldMkLst>
        <pc:spChg chg="mod">
          <ac:chgData name="Richard Anderson" userId="4654cc452026b74c" providerId="LiveId" clId="{28B0D75C-99BE-4A1C-8784-9F11BE7988EE}" dt="2022-04-03T17:52:23.917" v="1142" actId="21"/>
          <ac:spMkLst>
            <pc:docMk/>
            <pc:sldMk cId="0" sldId="323"/>
            <ac:spMk id="8195" creationId="{00000000-0000-0000-0000-000000000000}"/>
          </ac:spMkLst>
        </pc:spChg>
      </pc:sldChg>
      <pc:sldChg chg="modSp mod">
        <pc:chgData name="Richard Anderson" userId="4654cc452026b74c" providerId="LiveId" clId="{28B0D75C-99BE-4A1C-8784-9F11BE7988EE}" dt="2022-04-03T17:45:58.481" v="1015" actId="27636"/>
        <pc:sldMkLst>
          <pc:docMk/>
          <pc:sldMk cId="0" sldId="324"/>
        </pc:sldMkLst>
        <pc:spChg chg="mod">
          <ac:chgData name="Richard Anderson" userId="4654cc452026b74c" providerId="LiveId" clId="{28B0D75C-99BE-4A1C-8784-9F11BE7988EE}" dt="2022-04-03T17:45:58.481" v="1015" actId="27636"/>
          <ac:spMkLst>
            <pc:docMk/>
            <pc:sldMk cId="0" sldId="324"/>
            <ac:spMk id="20483" creationId="{00000000-0000-0000-0000-000000000000}"/>
          </ac:spMkLst>
        </pc:spChg>
      </pc:sldChg>
      <pc:sldChg chg="modSp mod">
        <pc:chgData name="Richard Anderson" userId="4654cc452026b74c" providerId="LiveId" clId="{28B0D75C-99BE-4A1C-8784-9F11BE7988EE}" dt="2022-04-03T18:44:17.762" v="1556" actId="20577"/>
        <pc:sldMkLst>
          <pc:docMk/>
          <pc:sldMk cId="0" sldId="329"/>
        </pc:sldMkLst>
        <pc:spChg chg="mod">
          <ac:chgData name="Richard Anderson" userId="4654cc452026b74c" providerId="LiveId" clId="{28B0D75C-99BE-4A1C-8784-9F11BE7988EE}" dt="2022-04-03T18:44:17.762" v="1556" actId="20577"/>
          <ac:spMkLst>
            <pc:docMk/>
            <pc:sldMk cId="0" sldId="329"/>
            <ac:spMk id="154627" creationId="{00000000-0000-0000-0000-000000000000}"/>
          </ac:spMkLst>
        </pc:spChg>
      </pc:sldChg>
      <pc:sldChg chg="modSp mod">
        <pc:chgData name="Richard Anderson" userId="4654cc452026b74c" providerId="LiveId" clId="{28B0D75C-99BE-4A1C-8784-9F11BE7988EE}" dt="2022-04-03T18:43:35.731" v="1548" actId="115"/>
        <pc:sldMkLst>
          <pc:docMk/>
          <pc:sldMk cId="0" sldId="330"/>
        </pc:sldMkLst>
        <pc:spChg chg="mod">
          <ac:chgData name="Richard Anderson" userId="4654cc452026b74c" providerId="LiveId" clId="{28B0D75C-99BE-4A1C-8784-9F11BE7988EE}" dt="2022-04-03T18:43:20.030" v="1544" actId="113"/>
          <ac:spMkLst>
            <pc:docMk/>
            <pc:sldMk cId="0" sldId="330"/>
            <ac:spMk id="14339" creationId="{00000000-0000-0000-0000-000000000000}"/>
          </ac:spMkLst>
        </pc:spChg>
        <pc:spChg chg="mod">
          <ac:chgData name="Richard Anderson" userId="4654cc452026b74c" providerId="LiveId" clId="{28B0D75C-99BE-4A1C-8784-9F11BE7988EE}" dt="2022-04-03T18:43:35.731" v="1548" actId="115"/>
          <ac:spMkLst>
            <pc:docMk/>
            <pc:sldMk cId="0" sldId="330"/>
            <ac:spMk id="14340" creationId="{00000000-0000-0000-0000-000000000000}"/>
          </ac:spMkLst>
        </pc:spChg>
      </pc:sldChg>
      <pc:sldChg chg="del">
        <pc:chgData name="Richard Anderson" userId="4654cc452026b74c" providerId="LiveId" clId="{28B0D75C-99BE-4A1C-8784-9F11BE7988EE}" dt="2022-04-03T01:02:08.101" v="583" actId="2696"/>
        <pc:sldMkLst>
          <pc:docMk/>
          <pc:sldMk cId="2339668759" sldId="398"/>
        </pc:sldMkLst>
      </pc:sldChg>
      <pc:sldChg chg="modSp mod">
        <pc:chgData name="Richard Anderson" userId="4654cc452026b74c" providerId="LiveId" clId="{28B0D75C-99BE-4A1C-8784-9F11BE7988EE}" dt="2022-04-02T22:44:25.599" v="18" actId="20577"/>
        <pc:sldMkLst>
          <pc:docMk/>
          <pc:sldMk cId="4113631742" sldId="430"/>
        </pc:sldMkLst>
        <pc:spChg chg="mod">
          <ac:chgData name="Richard Anderson" userId="4654cc452026b74c" providerId="LiveId" clId="{28B0D75C-99BE-4A1C-8784-9F11BE7988EE}" dt="2022-04-02T22:44:25.599" v="18" actId="20577"/>
          <ac:spMkLst>
            <pc:docMk/>
            <pc:sldMk cId="4113631742" sldId="430"/>
            <ac:spMk id="3" creationId="{00000000-0000-0000-0000-000000000000}"/>
          </ac:spMkLst>
        </pc:spChg>
      </pc:sldChg>
      <pc:sldChg chg="del">
        <pc:chgData name="Richard Anderson" userId="4654cc452026b74c" providerId="LiveId" clId="{28B0D75C-99BE-4A1C-8784-9F11BE7988EE}" dt="2022-04-03T01:02:08.101" v="583" actId="2696"/>
        <pc:sldMkLst>
          <pc:docMk/>
          <pc:sldMk cId="3465753969" sldId="435"/>
        </pc:sldMkLst>
      </pc:sldChg>
      <pc:sldChg chg="del">
        <pc:chgData name="Richard Anderson" userId="4654cc452026b74c" providerId="LiveId" clId="{28B0D75C-99BE-4A1C-8784-9F11BE7988EE}" dt="2022-04-03T01:02:08.101" v="583" actId="2696"/>
        <pc:sldMkLst>
          <pc:docMk/>
          <pc:sldMk cId="1506465327" sldId="436"/>
        </pc:sldMkLst>
      </pc:sldChg>
      <pc:sldChg chg="del">
        <pc:chgData name="Richard Anderson" userId="4654cc452026b74c" providerId="LiveId" clId="{28B0D75C-99BE-4A1C-8784-9F11BE7988EE}" dt="2022-04-03T01:02:08.101" v="583" actId="2696"/>
        <pc:sldMkLst>
          <pc:docMk/>
          <pc:sldMk cId="3116273328" sldId="437"/>
        </pc:sldMkLst>
      </pc:sldChg>
      <pc:sldChg chg="del">
        <pc:chgData name="Richard Anderson" userId="4654cc452026b74c" providerId="LiveId" clId="{28B0D75C-99BE-4A1C-8784-9F11BE7988EE}" dt="2022-04-03T01:02:08.101" v="583" actId="2696"/>
        <pc:sldMkLst>
          <pc:docMk/>
          <pc:sldMk cId="3504690364" sldId="438"/>
        </pc:sldMkLst>
      </pc:sldChg>
      <pc:sldChg chg="del">
        <pc:chgData name="Richard Anderson" userId="4654cc452026b74c" providerId="LiveId" clId="{28B0D75C-99BE-4A1C-8784-9F11BE7988EE}" dt="2022-04-03T01:02:08.101" v="583" actId="2696"/>
        <pc:sldMkLst>
          <pc:docMk/>
          <pc:sldMk cId="1548184183" sldId="439"/>
        </pc:sldMkLst>
      </pc:sldChg>
      <pc:sldChg chg="del">
        <pc:chgData name="Richard Anderson" userId="4654cc452026b74c" providerId="LiveId" clId="{28B0D75C-99BE-4A1C-8784-9F11BE7988EE}" dt="2022-04-03T01:02:08.101" v="583" actId="2696"/>
        <pc:sldMkLst>
          <pc:docMk/>
          <pc:sldMk cId="3514822524" sldId="440"/>
        </pc:sldMkLst>
      </pc:sldChg>
      <pc:sldChg chg="del">
        <pc:chgData name="Richard Anderson" userId="4654cc452026b74c" providerId="LiveId" clId="{28B0D75C-99BE-4A1C-8784-9F11BE7988EE}" dt="2022-04-03T01:02:08.101" v="583" actId="2696"/>
        <pc:sldMkLst>
          <pc:docMk/>
          <pc:sldMk cId="1414637177" sldId="441"/>
        </pc:sldMkLst>
      </pc:sldChg>
      <pc:sldChg chg="del">
        <pc:chgData name="Richard Anderson" userId="4654cc452026b74c" providerId="LiveId" clId="{28B0D75C-99BE-4A1C-8784-9F11BE7988EE}" dt="2022-04-03T01:02:08.101" v="583" actId="2696"/>
        <pc:sldMkLst>
          <pc:docMk/>
          <pc:sldMk cId="497057467" sldId="442"/>
        </pc:sldMkLst>
      </pc:sldChg>
      <pc:sldChg chg="del">
        <pc:chgData name="Richard Anderson" userId="4654cc452026b74c" providerId="LiveId" clId="{28B0D75C-99BE-4A1C-8784-9F11BE7988EE}" dt="2022-04-03T01:02:08.101" v="583" actId="2696"/>
        <pc:sldMkLst>
          <pc:docMk/>
          <pc:sldMk cId="1592771934" sldId="443"/>
        </pc:sldMkLst>
      </pc:sldChg>
      <pc:sldChg chg="del">
        <pc:chgData name="Richard Anderson" userId="4654cc452026b74c" providerId="LiveId" clId="{28B0D75C-99BE-4A1C-8784-9F11BE7988EE}" dt="2022-04-03T01:02:08.101" v="583" actId="2696"/>
        <pc:sldMkLst>
          <pc:docMk/>
          <pc:sldMk cId="1146463288" sldId="444"/>
        </pc:sldMkLst>
      </pc:sldChg>
      <pc:sldChg chg="del">
        <pc:chgData name="Richard Anderson" userId="4654cc452026b74c" providerId="LiveId" clId="{28B0D75C-99BE-4A1C-8784-9F11BE7988EE}" dt="2022-04-03T01:02:08.101" v="583" actId="2696"/>
        <pc:sldMkLst>
          <pc:docMk/>
          <pc:sldMk cId="407070949" sldId="445"/>
        </pc:sldMkLst>
      </pc:sldChg>
      <pc:sldChg chg="modSp del mod">
        <pc:chgData name="Richard Anderson" userId="4654cc452026b74c" providerId="LiveId" clId="{28B0D75C-99BE-4A1C-8784-9F11BE7988EE}" dt="2022-04-03T17:43:52.354" v="1009" actId="2696"/>
        <pc:sldMkLst>
          <pc:docMk/>
          <pc:sldMk cId="1857642006" sldId="448"/>
        </pc:sldMkLst>
        <pc:spChg chg="mod">
          <ac:chgData name="Richard Anderson" userId="4654cc452026b74c" providerId="LiveId" clId="{28B0D75C-99BE-4A1C-8784-9F11BE7988EE}" dt="2022-04-03T17:22:57.597" v="834" actId="1076"/>
          <ac:spMkLst>
            <pc:docMk/>
            <pc:sldMk cId="1857642006" sldId="448"/>
            <ac:spMk id="7" creationId="{00000000-0000-0000-0000-000000000000}"/>
          </ac:spMkLst>
        </pc:spChg>
        <pc:spChg chg="mod">
          <ac:chgData name="Richard Anderson" userId="4654cc452026b74c" providerId="LiveId" clId="{28B0D75C-99BE-4A1C-8784-9F11BE7988EE}" dt="2022-04-03T17:22:13.470" v="830" actId="20577"/>
          <ac:spMkLst>
            <pc:docMk/>
            <pc:sldMk cId="1857642006" sldId="448"/>
            <ac:spMk id="27652" creationId="{00000000-0000-0000-0000-000000000000}"/>
          </ac:spMkLst>
        </pc:spChg>
        <pc:graphicFrameChg chg="mod">
          <ac:chgData name="Richard Anderson" userId="4654cc452026b74c" providerId="LiveId" clId="{28B0D75C-99BE-4A1C-8784-9F11BE7988EE}" dt="2022-04-03T17:23:03.288" v="835" actId="1076"/>
          <ac:graphicFrameMkLst>
            <pc:docMk/>
            <pc:sldMk cId="1857642006" sldId="448"/>
            <ac:graphicFrameMk id="27654" creationId="{00000000-0000-0000-0000-000000000000}"/>
          </ac:graphicFrameMkLst>
        </pc:graphicFrameChg>
      </pc:sldChg>
      <pc:sldChg chg="del">
        <pc:chgData name="Richard Anderson" userId="4654cc452026b74c" providerId="LiveId" clId="{28B0D75C-99BE-4A1C-8784-9F11BE7988EE}" dt="2022-04-03T17:43:52.354" v="1009" actId="2696"/>
        <pc:sldMkLst>
          <pc:docMk/>
          <pc:sldMk cId="614819855" sldId="449"/>
        </pc:sldMkLst>
      </pc:sldChg>
      <pc:sldChg chg="del">
        <pc:chgData name="Richard Anderson" userId="4654cc452026b74c" providerId="LiveId" clId="{28B0D75C-99BE-4A1C-8784-9F11BE7988EE}" dt="2022-04-03T17:43:52.354" v="1009" actId="2696"/>
        <pc:sldMkLst>
          <pc:docMk/>
          <pc:sldMk cId="2969565564" sldId="450"/>
        </pc:sldMkLst>
      </pc:sldChg>
      <pc:sldChg chg="del">
        <pc:chgData name="Richard Anderson" userId="4654cc452026b74c" providerId="LiveId" clId="{28B0D75C-99BE-4A1C-8784-9F11BE7988EE}" dt="2022-04-03T01:03:07.161" v="584" actId="2696"/>
        <pc:sldMkLst>
          <pc:docMk/>
          <pc:sldMk cId="1445958698" sldId="451"/>
        </pc:sldMkLst>
      </pc:sldChg>
      <pc:sldChg chg="addSp delSp modSp add mod modClrScheme chgLayout">
        <pc:chgData name="Richard Anderson" userId="4654cc452026b74c" providerId="LiveId" clId="{28B0D75C-99BE-4A1C-8784-9F11BE7988EE}" dt="2022-04-03T01:07:20.737" v="629" actId="700"/>
        <pc:sldMkLst>
          <pc:docMk/>
          <pc:sldMk cId="2990435941" sldId="451"/>
        </pc:sldMkLst>
        <pc:spChg chg="mod ord">
          <ac:chgData name="Richard Anderson" userId="4654cc452026b74c" providerId="LiveId" clId="{28B0D75C-99BE-4A1C-8784-9F11BE7988EE}" dt="2022-04-03T01:07:20.737" v="629" actId="700"/>
          <ac:spMkLst>
            <pc:docMk/>
            <pc:sldMk cId="2990435941" sldId="451"/>
            <ac:spMk id="2" creationId="{00000000-0000-0000-0000-000000000000}"/>
          </ac:spMkLst>
        </pc:spChg>
        <pc:spChg chg="mod ord">
          <ac:chgData name="Richard Anderson" userId="4654cc452026b74c" providerId="LiveId" clId="{28B0D75C-99BE-4A1C-8784-9F11BE7988EE}" dt="2022-04-03T01:07:20.737" v="629" actId="700"/>
          <ac:spMkLst>
            <pc:docMk/>
            <pc:sldMk cId="2990435941" sldId="451"/>
            <ac:spMk id="3" creationId="{00000000-0000-0000-0000-000000000000}"/>
          </ac:spMkLst>
        </pc:spChg>
        <pc:spChg chg="mod ord">
          <ac:chgData name="Richard Anderson" userId="4654cc452026b74c" providerId="LiveId" clId="{28B0D75C-99BE-4A1C-8784-9F11BE7988EE}" dt="2022-04-03T01:07:20.737" v="629" actId="700"/>
          <ac:spMkLst>
            <pc:docMk/>
            <pc:sldMk cId="2990435941" sldId="451"/>
            <ac:spMk id="4" creationId="{00000000-0000-0000-0000-000000000000}"/>
          </ac:spMkLst>
        </pc:spChg>
        <pc:spChg chg="add mod">
          <ac:chgData name="Richard Anderson" userId="4654cc452026b74c" providerId="LiveId" clId="{28B0D75C-99BE-4A1C-8784-9F11BE7988EE}" dt="2022-04-03T01:07:03.214" v="627" actId="207"/>
          <ac:spMkLst>
            <pc:docMk/>
            <pc:sldMk cId="2990435941" sldId="451"/>
            <ac:spMk id="5" creationId="{C813DE87-A1D2-4A34-A2DB-3FE671063BC3}"/>
          </ac:spMkLst>
        </pc:spChg>
        <pc:spChg chg="add del mod">
          <ac:chgData name="Richard Anderson" userId="4654cc452026b74c" providerId="LiveId" clId="{28B0D75C-99BE-4A1C-8784-9F11BE7988EE}" dt="2022-04-03T01:07:20.737" v="629" actId="700"/>
          <ac:spMkLst>
            <pc:docMk/>
            <pc:sldMk cId="2990435941" sldId="451"/>
            <ac:spMk id="7" creationId="{CA06E4F7-8BB4-4F54-BA88-111D43224976}"/>
          </ac:spMkLst>
        </pc:spChg>
        <pc:spChg chg="mod ord">
          <ac:chgData name="Richard Anderson" userId="4654cc452026b74c" providerId="LiveId" clId="{28B0D75C-99BE-4A1C-8784-9F11BE7988EE}" dt="2022-04-03T01:07:20.737" v="629" actId="700"/>
          <ac:spMkLst>
            <pc:docMk/>
            <pc:sldMk cId="2990435941" sldId="451"/>
            <ac:spMk id="30723" creationId="{00000000-0000-0000-0000-000000000000}"/>
          </ac:spMkLst>
        </pc:spChg>
        <pc:spChg chg="del mod">
          <ac:chgData name="Richard Anderson" userId="4654cc452026b74c" providerId="LiveId" clId="{28B0D75C-99BE-4A1C-8784-9F11BE7988EE}" dt="2022-04-03T01:07:09.495" v="628" actId="21"/>
          <ac:spMkLst>
            <pc:docMk/>
            <pc:sldMk cId="2990435941" sldId="451"/>
            <ac:spMk id="516099" creationId="{00000000-0000-0000-0000-000000000000}"/>
          </ac:spMkLst>
        </pc:spChg>
      </pc:sldChg>
      <pc:sldChg chg="del">
        <pc:chgData name="Richard Anderson" userId="4654cc452026b74c" providerId="LiveId" clId="{28B0D75C-99BE-4A1C-8784-9F11BE7988EE}" dt="2022-04-03T17:43:52.354" v="1009" actId="2696"/>
        <pc:sldMkLst>
          <pc:docMk/>
          <pc:sldMk cId="1948355705" sldId="452"/>
        </pc:sldMkLst>
      </pc:sldChg>
      <pc:sldChg chg="del">
        <pc:chgData name="Richard Anderson" userId="4654cc452026b74c" providerId="LiveId" clId="{28B0D75C-99BE-4A1C-8784-9F11BE7988EE}" dt="2022-04-03T17:43:52.354" v="1009" actId="2696"/>
        <pc:sldMkLst>
          <pc:docMk/>
          <pc:sldMk cId="3042371903" sldId="453"/>
        </pc:sldMkLst>
      </pc:sldChg>
      <pc:sldChg chg="del">
        <pc:chgData name="Richard Anderson" userId="4654cc452026b74c" providerId="LiveId" clId="{28B0D75C-99BE-4A1C-8784-9F11BE7988EE}" dt="2022-04-03T01:13:56.011" v="650" actId="2696"/>
        <pc:sldMkLst>
          <pc:docMk/>
          <pc:sldMk cId="2264273420" sldId="454"/>
        </pc:sldMkLst>
      </pc:sldChg>
      <pc:sldChg chg="del">
        <pc:chgData name="Richard Anderson" userId="4654cc452026b74c" providerId="LiveId" clId="{28B0D75C-99BE-4A1C-8784-9F11BE7988EE}" dt="2022-04-03T01:11:04.299" v="630" actId="2696"/>
        <pc:sldMkLst>
          <pc:docMk/>
          <pc:sldMk cId="3533810412" sldId="454"/>
        </pc:sldMkLst>
      </pc:sldChg>
      <pc:sldChg chg="del">
        <pc:chgData name="Richard Anderson" userId="4654cc452026b74c" providerId="LiveId" clId="{28B0D75C-99BE-4A1C-8784-9F11BE7988EE}" dt="2022-04-03T17:43:52.354" v="1009" actId="2696"/>
        <pc:sldMkLst>
          <pc:docMk/>
          <pc:sldMk cId="854746560" sldId="455"/>
        </pc:sldMkLst>
      </pc:sldChg>
      <pc:sldChg chg="del">
        <pc:chgData name="Richard Anderson" userId="4654cc452026b74c" providerId="LiveId" clId="{28B0D75C-99BE-4A1C-8784-9F11BE7988EE}" dt="2022-04-03T17:43:52.354" v="1009" actId="2696"/>
        <pc:sldMkLst>
          <pc:docMk/>
          <pc:sldMk cId="2723389855" sldId="456"/>
        </pc:sldMkLst>
      </pc:sldChg>
      <pc:sldChg chg="del">
        <pc:chgData name="Richard Anderson" userId="4654cc452026b74c" providerId="LiveId" clId="{28B0D75C-99BE-4A1C-8784-9F11BE7988EE}" dt="2022-04-03T17:43:52.354" v="1009" actId="2696"/>
        <pc:sldMkLst>
          <pc:docMk/>
          <pc:sldMk cId="715375490" sldId="458"/>
        </pc:sldMkLst>
      </pc:sldChg>
      <pc:sldChg chg="del">
        <pc:chgData name="Richard Anderson" userId="4654cc452026b74c" providerId="LiveId" clId="{28B0D75C-99BE-4A1C-8784-9F11BE7988EE}" dt="2022-04-03T17:43:52.354" v="1009" actId="2696"/>
        <pc:sldMkLst>
          <pc:docMk/>
          <pc:sldMk cId="739629722" sldId="459"/>
        </pc:sldMkLst>
      </pc:sldChg>
      <pc:sldChg chg="del">
        <pc:chgData name="Richard Anderson" userId="4654cc452026b74c" providerId="LiveId" clId="{28B0D75C-99BE-4A1C-8784-9F11BE7988EE}" dt="2022-04-03T17:43:52.354" v="1009" actId="2696"/>
        <pc:sldMkLst>
          <pc:docMk/>
          <pc:sldMk cId="984096071" sldId="460"/>
        </pc:sldMkLst>
      </pc:sldChg>
      <pc:sldChg chg="del">
        <pc:chgData name="Richard Anderson" userId="4654cc452026b74c" providerId="LiveId" clId="{28B0D75C-99BE-4A1C-8784-9F11BE7988EE}" dt="2022-04-03T17:43:52.354" v="1009" actId="2696"/>
        <pc:sldMkLst>
          <pc:docMk/>
          <pc:sldMk cId="2707633561" sldId="461"/>
        </pc:sldMkLst>
      </pc:sldChg>
      <pc:sldChg chg="del">
        <pc:chgData name="Richard Anderson" userId="4654cc452026b74c" providerId="LiveId" clId="{28B0D75C-99BE-4A1C-8784-9F11BE7988EE}" dt="2022-04-03T17:43:52.354" v="1009" actId="2696"/>
        <pc:sldMkLst>
          <pc:docMk/>
          <pc:sldMk cId="1247782262" sldId="462"/>
        </pc:sldMkLst>
      </pc:sldChg>
      <pc:sldChg chg="del">
        <pc:chgData name="Richard Anderson" userId="4654cc452026b74c" providerId="LiveId" clId="{28B0D75C-99BE-4A1C-8784-9F11BE7988EE}" dt="2022-04-03T17:43:52.354" v="1009" actId="2696"/>
        <pc:sldMkLst>
          <pc:docMk/>
          <pc:sldMk cId="1253635961" sldId="463"/>
        </pc:sldMkLst>
      </pc:sldChg>
      <pc:sldChg chg="del">
        <pc:chgData name="Richard Anderson" userId="4654cc452026b74c" providerId="LiveId" clId="{28B0D75C-99BE-4A1C-8784-9F11BE7988EE}" dt="2022-04-03T17:43:52.354" v="1009" actId="2696"/>
        <pc:sldMkLst>
          <pc:docMk/>
          <pc:sldMk cId="1123894641" sldId="464"/>
        </pc:sldMkLst>
      </pc:sldChg>
      <pc:sldChg chg="del">
        <pc:chgData name="Richard Anderson" userId="4654cc452026b74c" providerId="LiveId" clId="{28B0D75C-99BE-4A1C-8784-9F11BE7988EE}" dt="2022-04-03T17:43:52.354" v="1009" actId="2696"/>
        <pc:sldMkLst>
          <pc:docMk/>
          <pc:sldMk cId="3422529581" sldId="465"/>
        </pc:sldMkLst>
      </pc:sldChg>
      <pc:sldChg chg="del">
        <pc:chgData name="Richard Anderson" userId="4654cc452026b74c" providerId="LiveId" clId="{28B0D75C-99BE-4A1C-8784-9F11BE7988EE}" dt="2022-04-03T17:43:52.354" v="1009" actId="2696"/>
        <pc:sldMkLst>
          <pc:docMk/>
          <pc:sldMk cId="3749885494" sldId="466"/>
        </pc:sldMkLst>
      </pc:sldChg>
      <pc:sldChg chg="modSp new mod">
        <pc:chgData name="Richard Anderson" userId="4654cc452026b74c" providerId="LiveId" clId="{28B0D75C-99BE-4A1C-8784-9F11BE7988EE}" dt="2022-04-02T22:48:25.699" v="141" actId="20577"/>
        <pc:sldMkLst>
          <pc:docMk/>
          <pc:sldMk cId="3442238392" sldId="467"/>
        </pc:sldMkLst>
        <pc:spChg chg="mod">
          <ac:chgData name="Richard Anderson" userId="4654cc452026b74c" providerId="LiveId" clId="{28B0D75C-99BE-4A1C-8784-9F11BE7988EE}" dt="2022-04-02T22:45:42.782" v="24" actId="20577"/>
          <ac:spMkLst>
            <pc:docMk/>
            <pc:sldMk cId="3442238392" sldId="467"/>
            <ac:spMk id="2" creationId="{814DB265-5C1B-4333-9DEA-4389F949566C}"/>
          </ac:spMkLst>
        </pc:spChg>
        <pc:spChg chg="mod">
          <ac:chgData name="Richard Anderson" userId="4654cc452026b74c" providerId="LiveId" clId="{28B0D75C-99BE-4A1C-8784-9F11BE7988EE}" dt="2022-04-02T22:48:25.699" v="141" actId="20577"/>
          <ac:spMkLst>
            <pc:docMk/>
            <pc:sldMk cId="3442238392" sldId="467"/>
            <ac:spMk id="3" creationId="{96D7AD00-1B01-4D96-9484-7C4119E31B2D}"/>
          </ac:spMkLst>
        </pc:spChg>
      </pc:sldChg>
      <pc:sldChg chg="modSp new mod">
        <pc:chgData name="Richard Anderson" userId="4654cc452026b74c" providerId="LiveId" clId="{28B0D75C-99BE-4A1C-8784-9F11BE7988EE}" dt="2022-04-03T01:01:29.452" v="582" actId="20577"/>
        <pc:sldMkLst>
          <pc:docMk/>
          <pc:sldMk cId="2484042785" sldId="468"/>
        </pc:sldMkLst>
        <pc:spChg chg="mod">
          <ac:chgData name="Richard Anderson" userId="4654cc452026b74c" providerId="LiveId" clId="{28B0D75C-99BE-4A1C-8784-9F11BE7988EE}" dt="2022-04-03T00:57:02.656" v="167" actId="20577"/>
          <ac:spMkLst>
            <pc:docMk/>
            <pc:sldMk cId="2484042785" sldId="468"/>
            <ac:spMk id="2" creationId="{7FC973C9-1489-41FD-A77A-DE7BEC47E7F2}"/>
          </ac:spMkLst>
        </pc:spChg>
        <pc:spChg chg="mod">
          <ac:chgData name="Richard Anderson" userId="4654cc452026b74c" providerId="LiveId" clId="{28B0D75C-99BE-4A1C-8784-9F11BE7988EE}" dt="2022-04-03T01:01:29.452" v="582" actId="20577"/>
          <ac:spMkLst>
            <pc:docMk/>
            <pc:sldMk cId="2484042785" sldId="468"/>
            <ac:spMk id="3" creationId="{32A454B4-EDDD-4557-AC4A-454707963BA7}"/>
          </ac:spMkLst>
        </pc:spChg>
      </pc:sldChg>
      <pc:sldChg chg="addSp modSp add mod">
        <pc:chgData name="Richard Anderson" userId="4654cc452026b74c" providerId="LiveId" clId="{28B0D75C-99BE-4A1C-8784-9F11BE7988EE}" dt="2022-04-03T01:14:54.328" v="652" actId="20577"/>
        <pc:sldMkLst>
          <pc:docMk/>
          <pc:sldMk cId="1504708940" sldId="469"/>
        </pc:sldMkLst>
        <pc:spChg chg="add mod">
          <ac:chgData name="Richard Anderson" userId="4654cc452026b74c" providerId="LiveId" clId="{28B0D75C-99BE-4A1C-8784-9F11BE7988EE}" dt="2022-04-03T01:14:54.328" v="652" actId="20577"/>
          <ac:spMkLst>
            <pc:docMk/>
            <pc:sldMk cId="1504708940" sldId="469"/>
            <ac:spMk id="6" creationId="{7742C61A-FDA1-4096-8D8B-1AEA7A2001E0}"/>
          </ac:spMkLst>
        </pc:spChg>
        <pc:spChg chg="mod">
          <ac:chgData name="Richard Anderson" userId="4654cc452026b74c" providerId="LiveId" clId="{28B0D75C-99BE-4A1C-8784-9F11BE7988EE}" dt="2022-04-03T01:13:42.156" v="649" actId="20577"/>
          <ac:spMkLst>
            <pc:docMk/>
            <pc:sldMk cId="1504708940" sldId="469"/>
            <ac:spMk id="30723" creationId="{00000000-0000-0000-0000-000000000000}"/>
          </ac:spMkLst>
        </pc:spChg>
      </pc:sldChg>
      <pc:sldChg chg="modSp mod">
        <pc:chgData name="Richard Anderson" userId="4654cc452026b74c" providerId="LiveId" clId="{28B0D75C-99BE-4A1C-8784-9F11BE7988EE}" dt="2022-04-03T01:19:37.349" v="697" actId="207"/>
        <pc:sldMkLst>
          <pc:docMk/>
          <pc:sldMk cId="2792534851" sldId="470"/>
        </pc:sldMkLst>
        <pc:spChg chg="mod">
          <ac:chgData name="Richard Anderson" userId="4654cc452026b74c" providerId="LiveId" clId="{28B0D75C-99BE-4A1C-8784-9F11BE7988EE}" dt="2022-04-03T01:19:37.349" v="697" actId="207"/>
          <ac:spMkLst>
            <pc:docMk/>
            <pc:sldMk cId="2792534851" sldId="470"/>
            <ac:spMk id="446467" creationId="{00000000-0000-0000-0000-000000000000}"/>
          </ac:spMkLst>
        </pc:spChg>
      </pc:sldChg>
      <pc:sldChg chg="modSp new mod">
        <pc:chgData name="Richard Anderson" userId="4654cc452026b74c" providerId="LiveId" clId="{28B0D75C-99BE-4A1C-8784-9F11BE7988EE}" dt="2022-04-03T17:40:11.145" v="1005" actId="20577"/>
        <pc:sldMkLst>
          <pc:docMk/>
          <pc:sldMk cId="2908669813" sldId="471"/>
        </pc:sldMkLst>
        <pc:spChg chg="mod">
          <ac:chgData name="Richard Anderson" userId="4654cc452026b74c" providerId="LiveId" clId="{28B0D75C-99BE-4A1C-8784-9F11BE7988EE}" dt="2022-04-03T01:21:31.939" v="708" actId="20577"/>
          <ac:spMkLst>
            <pc:docMk/>
            <pc:sldMk cId="2908669813" sldId="471"/>
            <ac:spMk id="2" creationId="{204FF01F-3384-4205-86ED-EE2A2568519D}"/>
          </ac:spMkLst>
        </pc:spChg>
        <pc:spChg chg="mod">
          <ac:chgData name="Richard Anderson" userId="4654cc452026b74c" providerId="LiveId" clId="{28B0D75C-99BE-4A1C-8784-9F11BE7988EE}" dt="2022-04-03T17:40:11.145" v="1005" actId="20577"/>
          <ac:spMkLst>
            <pc:docMk/>
            <pc:sldMk cId="2908669813" sldId="471"/>
            <ac:spMk id="3" creationId="{042E0669-5EB2-4525-9444-B63B6CA28743}"/>
          </ac:spMkLst>
        </pc:spChg>
      </pc:sldChg>
      <pc:sldChg chg="addSp modSp new mod">
        <pc:chgData name="Richard Anderson" userId="4654cc452026b74c" providerId="LiveId" clId="{28B0D75C-99BE-4A1C-8784-9F11BE7988EE}" dt="2022-04-03T17:41:39.868" v="1008" actId="1076"/>
        <pc:sldMkLst>
          <pc:docMk/>
          <pc:sldMk cId="4115010647" sldId="472"/>
        </pc:sldMkLst>
        <pc:spChg chg="mod">
          <ac:chgData name="Richard Anderson" userId="4654cc452026b74c" providerId="LiveId" clId="{28B0D75C-99BE-4A1C-8784-9F11BE7988EE}" dt="2022-04-03T17:26:40.246" v="850" actId="20577"/>
          <ac:spMkLst>
            <pc:docMk/>
            <pc:sldMk cId="4115010647" sldId="472"/>
            <ac:spMk id="2" creationId="{81464AF3-0FA9-4CAF-BAD3-B8579F4CC53A}"/>
          </ac:spMkLst>
        </pc:spChg>
        <pc:spChg chg="mod">
          <ac:chgData name="Richard Anderson" userId="4654cc452026b74c" providerId="LiveId" clId="{28B0D75C-99BE-4A1C-8784-9F11BE7988EE}" dt="2022-04-03T17:38:50.169" v="943" actId="20577"/>
          <ac:spMkLst>
            <pc:docMk/>
            <pc:sldMk cId="4115010647" sldId="472"/>
            <ac:spMk id="3" creationId="{E7C5C7E6-7191-44CD-917B-A919A19B20FA}"/>
          </ac:spMkLst>
        </pc:spChg>
        <pc:picChg chg="add mod">
          <ac:chgData name="Richard Anderson" userId="4654cc452026b74c" providerId="LiveId" clId="{28B0D75C-99BE-4A1C-8784-9F11BE7988EE}" dt="2022-04-03T17:41:39.868" v="1008" actId="1076"/>
          <ac:picMkLst>
            <pc:docMk/>
            <pc:sldMk cId="4115010647" sldId="472"/>
            <ac:picMk id="8" creationId="{1694E4FD-B3CF-4ACE-AF54-79CC9524C345}"/>
          </ac:picMkLst>
        </pc:picChg>
      </pc:sldChg>
      <pc:sldChg chg="addSp delSp modSp mod">
        <pc:chgData name="Richard Anderson" userId="4654cc452026b74c" providerId="LiveId" clId="{28B0D75C-99BE-4A1C-8784-9F11BE7988EE}" dt="2022-04-03T18:34:04.528" v="1154" actId="207"/>
        <pc:sldMkLst>
          <pc:docMk/>
          <pc:sldMk cId="0" sldId="473"/>
        </pc:sldMkLst>
        <pc:spChg chg="add mod">
          <ac:chgData name="Richard Anderson" userId="4654cc452026b74c" providerId="LiveId" clId="{28B0D75C-99BE-4A1C-8784-9F11BE7988EE}" dt="2022-04-03T18:34:04.528" v="1154" actId="207"/>
          <ac:spMkLst>
            <pc:docMk/>
            <pc:sldMk cId="0" sldId="473"/>
            <ac:spMk id="5" creationId="{92769B59-2C94-4C16-B57D-A0A097184671}"/>
          </ac:spMkLst>
        </pc:spChg>
        <pc:spChg chg="mod">
          <ac:chgData name="Richard Anderson" userId="4654cc452026b74c" providerId="LiveId" clId="{28B0D75C-99BE-4A1C-8784-9F11BE7988EE}" dt="2022-04-03T17:45:58.446" v="1010" actId="27636"/>
          <ac:spMkLst>
            <pc:docMk/>
            <pc:sldMk cId="0" sldId="473"/>
            <ac:spMk id="6147" creationId="{00000000-0000-0000-0000-000000000000}"/>
          </ac:spMkLst>
        </pc:spChg>
        <pc:spChg chg="del mod">
          <ac:chgData name="Richard Anderson" userId="4654cc452026b74c" providerId="LiveId" clId="{28B0D75C-99BE-4A1C-8784-9F11BE7988EE}" dt="2022-04-03T18:33:29.009" v="1152" actId="21"/>
          <ac:spMkLst>
            <pc:docMk/>
            <pc:sldMk cId="0" sldId="473"/>
            <ac:spMk id="6153" creationId="{00000000-0000-0000-0000-000000000000}"/>
          </ac:spMkLst>
        </pc:spChg>
      </pc:sldChg>
      <pc:sldChg chg="addSp delSp modSp new mod modClrScheme chgLayout">
        <pc:chgData name="Richard Anderson" userId="4654cc452026b74c" providerId="LiveId" clId="{28B0D75C-99BE-4A1C-8784-9F11BE7988EE}" dt="2022-04-03T17:49:43.031" v="1129" actId="120"/>
        <pc:sldMkLst>
          <pc:docMk/>
          <pc:sldMk cId="220895901" sldId="474"/>
        </pc:sldMkLst>
        <pc:spChg chg="del mod ord">
          <ac:chgData name="Richard Anderson" userId="4654cc452026b74c" providerId="LiveId" clId="{28B0D75C-99BE-4A1C-8784-9F11BE7988EE}" dt="2022-04-03T17:46:42.345" v="1019" actId="700"/>
          <ac:spMkLst>
            <pc:docMk/>
            <pc:sldMk cId="220895901" sldId="474"/>
            <ac:spMk id="2" creationId="{306EF0E6-9A1A-47A8-82DC-43F5B26A4D12}"/>
          </ac:spMkLst>
        </pc:spChg>
        <pc:spChg chg="del mod ord">
          <ac:chgData name="Richard Anderson" userId="4654cc452026b74c" providerId="LiveId" clId="{28B0D75C-99BE-4A1C-8784-9F11BE7988EE}" dt="2022-04-03T17:46:42.345" v="1019" actId="700"/>
          <ac:spMkLst>
            <pc:docMk/>
            <pc:sldMk cId="220895901" sldId="474"/>
            <ac:spMk id="3" creationId="{A7F740B0-6731-4558-B743-8194E84CB993}"/>
          </ac:spMkLst>
        </pc:spChg>
        <pc:spChg chg="mod ord">
          <ac:chgData name="Richard Anderson" userId="4654cc452026b74c" providerId="LiveId" clId="{28B0D75C-99BE-4A1C-8784-9F11BE7988EE}" dt="2022-04-03T17:46:42.345" v="1019" actId="700"/>
          <ac:spMkLst>
            <pc:docMk/>
            <pc:sldMk cId="220895901" sldId="474"/>
            <ac:spMk id="4" creationId="{7F5605F5-5B8C-4978-BD5A-80B1B57F626D}"/>
          </ac:spMkLst>
        </pc:spChg>
        <pc:spChg chg="mod ord">
          <ac:chgData name="Richard Anderson" userId="4654cc452026b74c" providerId="LiveId" clId="{28B0D75C-99BE-4A1C-8784-9F11BE7988EE}" dt="2022-04-03T17:46:42.345" v="1019" actId="700"/>
          <ac:spMkLst>
            <pc:docMk/>
            <pc:sldMk cId="220895901" sldId="474"/>
            <ac:spMk id="5" creationId="{83A9F790-F549-4391-A7A6-1BB9A6A928F5}"/>
          </ac:spMkLst>
        </pc:spChg>
        <pc:spChg chg="mod ord">
          <ac:chgData name="Richard Anderson" userId="4654cc452026b74c" providerId="LiveId" clId="{28B0D75C-99BE-4A1C-8784-9F11BE7988EE}" dt="2022-04-03T17:46:42.345" v="1019" actId="700"/>
          <ac:spMkLst>
            <pc:docMk/>
            <pc:sldMk cId="220895901" sldId="474"/>
            <ac:spMk id="6" creationId="{376D87DB-86B3-4B9B-AC80-B5E97844BC79}"/>
          </ac:spMkLst>
        </pc:spChg>
        <pc:spChg chg="add mod ord">
          <ac:chgData name="Richard Anderson" userId="4654cc452026b74c" providerId="LiveId" clId="{28B0D75C-99BE-4A1C-8784-9F11BE7988EE}" dt="2022-04-03T17:46:59.312" v="1038" actId="20577"/>
          <ac:spMkLst>
            <pc:docMk/>
            <pc:sldMk cId="220895901" sldId="474"/>
            <ac:spMk id="7" creationId="{8D185931-AE9A-4B3F-AFEA-B3C02B5661AD}"/>
          </ac:spMkLst>
        </pc:spChg>
        <pc:spChg chg="add mod ord">
          <ac:chgData name="Richard Anderson" userId="4654cc452026b74c" providerId="LiveId" clId="{28B0D75C-99BE-4A1C-8784-9F11BE7988EE}" dt="2022-04-03T17:49:43.031" v="1129" actId="120"/>
          <ac:spMkLst>
            <pc:docMk/>
            <pc:sldMk cId="220895901" sldId="474"/>
            <ac:spMk id="8" creationId="{BF11E553-F4BA-4D38-A2DB-2EA405FD65B0}"/>
          </ac:spMkLst>
        </pc:spChg>
      </pc:sldChg>
      <pc:sldChg chg="addSp delSp modSp new mod modClrScheme chgLayout">
        <pc:chgData name="Richard Anderson" userId="4654cc452026b74c" providerId="LiveId" clId="{28B0D75C-99BE-4A1C-8784-9F11BE7988EE}" dt="2022-04-03T18:29:09.255" v="1150"/>
        <pc:sldMkLst>
          <pc:docMk/>
          <pc:sldMk cId="2212097925" sldId="475"/>
        </pc:sldMkLst>
        <pc:spChg chg="mod ord">
          <ac:chgData name="Richard Anderson" userId="4654cc452026b74c" providerId="LiveId" clId="{28B0D75C-99BE-4A1C-8784-9F11BE7988EE}" dt="2022-04-03T18:28:13.954" v="1147" actId="700"/>
          <ac:spMkLst>
            <pc:docMk/>
            <pc:sldMk cId="2212097925" sldId="475"/>
            <ac:spMk id="2" creationId="{0CD73323-AA74-42FD-BF74-F417ABB27D9C}"/>
          </ac:spMkLst>
        </pc:spChg>
        <pc:spChg chg="del">
          <ac:chgData name="Richard Anderson" userId="4654cc452026b74c" providerId="LiveId" clId="{28B0D75C-99BE-4A1C-8784-9F11BE7988EE}" dt="2022-04-03T18:28:13.954" v="1147" actId="700"/>
          <ac:spMkLst>
            <pc:docMk/>
            <pc:sldMk cId="2212097925" sldId="475"/>
            <ac:spMk id="3" creationId="{9349B70D-B3FC-46CF-B722-CBEC91199D11}"/>
          </ac:spMkLst>
        </pc:spChg>
        <pc:spChg chg="mod ord">
          <ac:chgData name="Richard Anderson" userId="4654cc452026b74c" providerId="LiveId" clId="{28B0D75C-99BE-4A1C-8784-9F11BE7988EE}" dt="2022-04-03T18:28:13.954" v="1147" actId="700"/>
          <ac:spMkLst>
            <pc:docMk/>
            <pc:sldMk cId="2212097925" sldId="475"/>
            <ac:spMk id="4" creationId="{5ED28614-6B83-448C-A612-BDF9FC4B4261}"/>
          </ac:spMkLst>
        </pc:spChg>
        <pc:spChg chg="mod ord">
          <ac:chgData name="Richard Anderson" userId="4654cc452026b74c" providerId="LiveId" clId="{28B0D75C-99BE-4A1C-8784-9F11BE7988EE}" dt="2022-04-03T18:28:13.954" v="1147" actId="700"/>
          <ac:spMkLst>
            <pc:docMk/>
            <pc:sldMk cId="2212097925" sldId="475"/>
            <ac:spMk id="5" creationId="{DA0D65EE-3FEF-4806-BC2A-0AD58D3C2C83}"/>
          </ac:spMkLst>
        </pc:spChg>
        <pc:spChg chg="mod ord">
          <ac:chgData name="Richard Anderson" userId="4654cc452026b74c" providerId="LiveId" clId="{28B0D75C-99BE-4A1C-8784-9F11BE7988EE}" dt="2022-04-03T18:28:13.954" v="1147" actId="700"/>
          <ac:spMkLst>
            <pc:docMk/>
            <pc:sldMk cId="2212097925" sldId="475"/>
            <ac:spMk id="6" creationId="{860727B2-C7C8-42F5-AD9E-E12AC5DBB50B}"/>
          </ac:spMkLst>
        </pc:spChg>
        <pc:spChg chg="add mod">
          <ac:chgData name="Richard Anderson" userId="4654cc452026b74c" providerId="LiveId" clId="{28B0D75C-99BE-4A1C-8784-9F11BE7988EE}" dt="2022-04-03T18:28:08.488" v="1146"/>
          <ac:spMkLst>
            <pc:docMk/>
            <pc:sldMk cId="2212097925" sldId="475"/>
            <ac:spMk id="7" creationId="{8CCF97F0-D55C-4CA3-BD30-4B1E5FDF8087}"/>
          </ac:spMkLst>
        </pc:spChg>
        <pc:spChg chg="add mod">
          <ac:chgData name="Richard Anderson" userId="4654cc452026b74c" providerId="LiveId" clId="{28B0D75C-99BE-4A1C-8784-9F11BE7988EE}" dt="2022-04-03T18:29:09.255" v="1150"/>
          <ac:spMkLst>
            <pc:docMk/>
            <pc:sldMk cId="2212097925" sldId="475"/>
            <ac:spMk id="8" creationId="{E64134F2-B5F0-44E4-9504-2DB7073162E8}"/>
          </ac:spMkLst>
        </pc:spChg>
        <pc:spChg chg="add mod">
          <ac:chgData name="Richard Anderson" userId="4654cc452026b74c" providerId="LiveId" clId="{28B0D75C-99BE-4A1C-8784-9F11BE7988EE}" dt="2022-04-03T18:29:09.255" v="1150"/>
          <ac:spMkLst>
            <pc:docMk/>
            <pc:sldMk cId="2212097925" sldId="475"/>
            <ac:spMk id="11" creationId="{9E7248E3-9663-4132-9DC4-2EBBB6CF5126}"/>
          </ac:spMkLst>
        </pc:spChg>
        <pc:spChg chg="add mod">
          <ac:chgData name="Richard Anderson" userId="4654cc452026b74c" providerId="LiveId" clId="{28B0D75C-99BE-4A1C-8784-9F11BE7988EE}" dt="2022-04-03T18:29:09.255" v="1150"/>
          <ac:spMkLst>
            <pc:docMk/>
            <pc:sldMk cId="2212097925" sldId="475"/>
            <ac:spMk id="12" creationId="{C2229896-B590-49D8-88FA-25B9ED842F27}"/>
          </ac:spMkLst>
        </pc:spChg>
        <pc:spChg chg="add mod">
          <ac:chgData name="Richard Anderson" userId="4654cc452026b74c" providerId="LiveId" clId="{28B0D75C-99BE-4A1C-8784-9F11BE7988EE}" dt="2022-04-03T18:29:09.255" v="1150"/>
          <ac:spMkLst>
            <pc:docMk/>
            <pc:sldMk cId="2212097925" sldId="475"/>
            <ac:spMk id="14" creationId="{0A420A14-9B57-41C6-9BDD-A54F0993266F}"/>
          </ac:spMkLst>
        </pc:spChg>
        <pc:spChg chg="add mod">
          <ac:chgData name="Richard Anderson" userId="4654cc452026b74c" providerId="LiveId" clId="{28B0D75C-99BE-4A1C-8784-9F11BE7988EE}" dt="2022-04-03T18:29:09.255" v="1150"/>
          <ac:spMkLst>
            <pc:docMk/>
            <pc:sldMk cId="2212097925" sldId="475"/>
            <ac:spMk id="15" creationId="{EFD09391-9A03-4D9F-8B70-ABC01CD3E429}"/>
          </ac:spMkLst>
        </pc:spChg>
        <pc:spChg chg="add mod">
          <ac:chgData name="Richard Anderson" userId="4654cc452026b74c" providerId="LiveId" clId="{28B0D75C-99BE-4A1C-8784-9F11BE7988EE}" dt="2022-04-03T18:29:09.255" v="1150"/>
          <ac:spMkLst>
            <pc:docMk/>
            <pc:sldMk cId="2212097925" sldId="475"/>
            <ac:spMk id="18" creationId="{FDF81B20-EF26-4455-B440-9781B5B91A24}"/>
          </ac:spMkLst>
        </pc:spChg>
        <pc:spChg chg="add mod">
          <ac:chgData name="Richard Anderson" userId="4654cc452026b74c" providerId="LiveId" clId="{28B0D75C-99BE-4A1C-8784-9F11BE7988EE}" dt="2022-04-03T18:29:09.255" v="1150"/>
          <ac:spMkLst>
            <pc:docMk/>
            <pc:sldMk cId="2212097925" sldId="475"/>
            <ac:spMk id="19" creationId="{02347FBF-0165-4746-99D9-B71EFDC825ED}"/>
          </ac:spMkLst>
        </pc:spChg>
        <pc:spChg chg="add mod">
          <ac:chgData name="Richard Anderson" userId="4654cc452026b74c" providerId="LiveId" clId="{28B0D75C-99BE-4A1C-8784-9F11BE7988EE}" dt="2022-04-03T18:29:09.255" v="1150"/>
          <ac:spMkLst>
            <pc:docMk/>
            <pc:sldMk cId="2212097925" sldId="475"/>
            <ac:spMk id="22" creationId="{EBC6E0A7-DD44-4F3E-BA55-096D191BA93C}"/>
          </ac:spMkLst>
        </pc:spChg>
        <pc:spChg chg="add mod">
          <ac:chgData name="Richard Anderson" userId="4654cc452026b74c" providerId="LiveId" clId="{28B0D75C-99BE-4A1C-8784-9F11BE7988EE}" dt="2022-04-03T18:29:09.255" v="1150"/>
          <ac:spMkLst>
            <pc:docMk/>
            <pc:sldMk cId="2212097925" sldId="475"/>
            <ac:spMk id="24" creationId="{D5207644-5DC3-44AF-B715-9DE908C56994}"/>
          </ac:spMkLst>
        </pc:spChg>
        <pc:spChg chg="add mod">
          <ac:chgData name="Richard Anderson" userId="4654cc452026b74c" providerId="LiveId" clId="{28B0D75C-99BE-4A1C-8784-9F11BE7988EE}" dt="2022-04-03T18:29:09.255" v="1150"/>
          <ac:spMkLst>
            <pc:docMk/>
            <pc:sldMk cId="2212097925" sldId="475"/>
            <ac:spMk id="25" creationId="{058D2287-CEB7-4AE2-B287-07EED9991B1B}"/>
          </ac:spMkLst>
        </pc:spChg>
        <pc:spChg chg="add mod">
          <ac:chgData name="Richard Anderson" userId="4654cc452026b74c" providerId="LiveId" clId="{28B0D75C-99BE-4A1C-8784-9F11BE7988EE}" dt="2022-04-03T18:29:09.255" v="1150"/>
          <ac:spMkLst>
            <pc:docMk/>
            <pc:sldMk cId="2212097925" sldId="475"/>
            <ac:spMk id="26" creationId="{AB4C089A-73EC-422F-8BEB-9BCD386F21BB}"/>
          </ac:spMkLst>
        </pc:spChg>
        <pc:spChg chg="add mod">
          <ac:chgData name="Richard Anderson" userId="4654cc452026b74c" providerId="LiveId" clId="{28B0D75C-99BE-4A1C-8784-9F11BE7988EE}" dt="2022-04-03T18:29:09.255" v="1150"/>
          <ac:spMkLst>
            <pc:docMk/>
            <pc:sldMk cId="2212097925" sldId="475"/>
            <ac:spMk id="27" creationId="{94805185-8C5C-453C-BC33-6BC0DDED3D89}"/>
          </ac:spMkLst>
        </pc:spChg>
        <pc:spChg chg="add mod">
          <ac:chgData name="Richard Anderson" userId="4654cc452026b74c" providerId="LiveId" clId="{28B0D75C-99BE-4A1C-8784-9F11BE7988EE}" dt="2022-04-03T18:29:09.255" v="1150"/>
          <ac:spMkLst>
            <pc:docMk/>
            <pc:sldMk cId="2212097925" sldId="475"/>
            <ac:spMk id="28" creationId="{8896A36A-D278-44E8-9737-EFA5A5FCF0AB}"/>
          </ac:spMkLst>
        </pc:spChg>
        <pc:spChg chg="add mod">
          <ac:chgData name="Richard Anderson" userId="4654cc452026b74c" providerId="LiveId" clId="{28B0D75C-99BE-4A1C-8784-9F11BE7988EE}" dt="2022-04-03T18:29:09.255" v="1150"/>
          <ac:spMkLst>
            <pc:docMk/>
            <pc:sldMk cId="2212097925" sldId="475"/>
            <ac:spMk id="29" creationId="{86B43E58-1A2A-495F-BC9D-AF0C18A455DC}"/>
          </ac:spMkLst>
        </pc:spChg>
        <pc:spChg chg="add mod">
          <ac:chgData name="Richard Anderson" userId="4654cc452026b74c" providerId="LiveId" clId="{28B0D75C-99BE-4A1C-8784-9F11BE7988EE}" dt="2022-04-03T18:29:09.255" v="1150"/>
          <ac:spMkLst>
            <pc:docMk/>
            <pc:sldMk cId="2212097925" sldId="475"/>
            <ac:spMk id="35" creationId="{55BF19A4-7655-4D88-ACD5-525B5CBEC071}"/>
          </ac:spMkLst>
        </pc:spChg>
        <pc:cxnChg chg="add mod">
          <ac:chgData name="Richard Anderson" userId="4654cc452026b74c" providerId="LiveId" clId="{28B0D75C-99BE-4A1C-8784-9F11BE7988EE}" dt="2022-04-03T18:29:09.255" v="1150"/>
          <ac:cxnSpMkLst>
            <pc:docMk/>
            <pc:sldMk cId="2212097925" sldId="475"/>
            <ac:cxnSpMk id="9" creationId="{D16EE60A-34BC-466A-8CD0-1C5079711A53}"/>
          </ac:cxnSpMkLst>
        </pc:cxnChg>
        <pc:cxnChg chg="add mod">
          <ac:chgData name="Richard Anderson" userId="4654cc452026b74c" providerId="LiveId" clId="{28B0D75C-99BE-4A1C-8784-9F11BE7988EE}" dt="2022-04-03T18:29:09.255" v="1150"/>
          <ac:cxnSpMkLst>
            <pc:docMk/>
            <pc:sldMk cId="2212097925" sldId="475"/>
            <ac:cxnSpMk id="10" creationId="{06BA548D-D642-44DD-825C-C327ABA00C45}"/>
          </ac:cxnSpMkLst>
        </pc:cxnChg>
        <pc:cxnChg chg="add mod">
          <ac:chgData name="Richard Anderson" userId="4654cc452026b74c" providerId="LiveId" clId="{28B0D75C-99BE-4A1C-8784-9F11BE7988EE}" dt="2022-04-03T18:29:09.255" v="1150"/>
          <ac:cxnSpMkLst>
            <pc:docMk/>
            <pc:sldMk cId="2212097925" sldId="475"/>
            <ac:cxnSpMk id="13" creationId="{A7C59151-AAA2-404C-A33A-28F5E2C8B492}"/>
          </ac:cxnSpMkLst>
        </pc:cxnChg>
        <pc:cxnChg chg="add mod">
          <ac:chgData name="Richard Anderson" userId="4654cc452026b74c" providerId="LiveId" clId="{28B0D75C-99BE-4A1C-8784-9F11BE7988EE}" dt="2022-04-03T18:29:09.255" v="1150"/>
          <ac:cxnSpMkLst>
            <pc:docMk/>
            <pc:sldMk cId="2212097925" sldId="475"/>
            <ac:cxnSpMk id="16" creationId="{A57AFA4D-D426-42FD-9F56-75CE9BDD2BCE}"/>
          </ac:cxnSpMkLst>
        </pc:cxnChg>
        <pc:cxnChg chg="add mod">
          <ac:chgData name="Richard Anderson" userId="4654cc452026b74c" providerId="LiveId" clId="{28B0D75C-99BE-4A1C-8784-9F11BE7988EE}" dt="2022-04-03T18:29:09.255" v="1150"/>
          <ac:cxnSpMkLst>
            <pc:docMk/>
            <pc:sldMk cId="2212097925" sldId="475"/>
            <ac:cxnSpMk id="17" creationId="{C9D7A30A-031D-4377-8FFA-62C9A10723E9}"/>
          </ac:cxnSpMkLst>
        </pc:cxnChg>
        <pc:cxnChg chg="add mod">
          <ac:chgData name="Richard Anderson" userId="4654cc452026b74c" providerId="LiveId" clId="{28B0D75C-99BE-4A1C-8784-9F11BE7988EE}" dt="2022-04-03T18:29:09.255" v="1150"/>
          <ac:cxnSpMkLst>
            <pc:docMk/>
            <pc:sldMk cId="2212097925" sldId="475"/>
            <ac:cxnSpMk id="20" creationId="{05441C49-A45D-42A3-BA04-DC392192D184}"/>
          </ac:cxnSpMkLst>
        </pc:cxnChg>
        <pc:cxnChg chg="add mod">
          <ac:chgData name="Richard Anderson" userId="4654cc452026b74c" providerId="LiveId" clId="{28B0D75C-99BE-4A1C-8784-9F11BE7988EE}" dt="2022-04-03T18:29:09.255" v="1150"/>
          <ac:cxnSpMkLst>
            <pc:docMk/>
            <pc:sldMk cId="2212097925" sldId="475"/>
            <ac:cxnSpMk id="21" creationId="{0F20B79B-FED3-488F-B64F-1F13203EB66C}"/>
          </ac:cxnSpMkLst>
        </pc:cxnChg>
        <pc:cxnChg chg="add mod">
          <ac:chgData name="Richard Anderson" userId="4654cc452026b74c" providerId="LiveId" clId="{28B0D75C-99BE-4A1C-8784-9F11BE7988EE}" dt="2022-04-03T18:29:09.255" v="1150"/>
          <ac:cxnSpMkLst>
            <pc:docMk/>
            <pc:sldMk cId="2212097925" sldId="475"/>
            <ac:cxnSpMk id="23" creationId="{C5C96382-C630-4551-8443-75C9C39B7623}"/>
          </ac:cxnSpMkLst>
        </pc:cxnChg>
        <pc:cxnChg chg="add mod">
          <ac:chgData name="Richard Anderson" userId="4654cc452026b74c" providerId="LiveId" clId="{28B0D75C-99BE-4A1C-8784-9F11BE7988EE}" dt="2022-04-03T18:29:09.255" v="1150"/>
          <ac:cxnSpMkLst>
            <pc:docMk/>
            <pc:sldMk cId="2212097925" sldId="475"/>
            <ac:cxnSpMk id="30" creationId="{7EC97EBA-9128-4034-8D27-5C2BF2128D0D}"/>
          </ac:cxnSpMkLst>
        </pc:cxnChg>
        <pc:cxnChg chg="add mod">
          <ac:chgData name="Richard Anderson" userId="4654cc452026b74c" providerId="LiveId" clId="{28B0D75C-99BE-4A1C-8784-9F11BE7988EE}" dt="2022-04-03T18:29:09.255" v="1150"/>
          <ac:cxnSpMkLst>
            <pc:docMk/>
            <pc:sldMk cId="2212097925" sldId="475"/>
            <ac:cxnSpMk id="31" creationId="{B9FA1CC4-BBD2-4BAB-B6FF-3D2CCB85D844}"/>
          </ac:cxnSpMkLst>
        </pc:cxnChg>
        <pc:cxnChg chg="add mod">
          <ac:chgData name="Richard Anderson" userId="4654cc452026b74c" providerId="LiveId" clId="{28B0D75C-99BE-4A1C-8784-9F11BE7988EE}" dt="2022-04-03T18:29:09.255" v="1150"/>
          <ac:cxnSpMkLst>
            <pc:docMk/>
            <pc:sldMk cId="2212097925" sldId="475"/>
            <ac:cxnSpMk id="32" creationId="{F23C6747-865E-432D-B848-F19FD2C13324}"/>
          </ac:cxnSpMkLst>
        </pc:cxnChg>
        <pc:cxnChg chg="add mod">
          <ac:chgData name="Richard Anderson" userId="4654cc452026b74c" providerId="LiveId" clId="{28B0D75C-99BE-4A1C-8784-9F11BE7988EE}" dt="2022-04-03T18:29:09.255" v="1150"/>
          <ac:cxnSpMkLst>
            <pc:docMk/>
            <pc:sldMk cId="2212097925" sldId="475"/>
            <ac:cxnSpMk id="33" creationId="{25D2068B-9390-4223-8F8A-59532408DCF5}"/>
          </ac:cxnSpMkLst>
        </pc:cxnChg>
        <pc:cxnChg chg="add mod">
          <ac:chgData name="Richard Anderson" userId="4654cc452026b74c" providerId="LiveId" clId="{28B0D75C-99BE-4A1C-8784-9F11BE7988EE}" dt="2022-04-03T18:29:09.255" v="1150"/>
          <ac:cxnSpMkLst>
            <pc:docMk/>
            <pc:sldMk cId="2212097925" sldId="475"/>
            <ac:cxnSpMk id="34" creationId="{B4661AF2-93BF-434E-B40C-E1E9ADF4F46B}"/>
          </ac:cxnSpMkLst>
        </pc:cxnChg>
      </pc:sldChg>
      <pc:sldChg chg="addSp delSp modSp new mod modClrScheme chgLayout">
        <pc:chgData name="Richard Anderson" userId="4654cc452026b74c" providerId="LiveId" clId="{28B0D75C-99BE-4A1C-8784-9F11BE7988EE}" dt="2022-04-03T18:40:01.966" v="1352" actId="20577"/>
        <pc:sldMkLst>
          <pc:docMk/>
          <pc:sldMk cId="4087967561" sldId="476"/>
        </pc:sldMkLst>
        <pc:spChg chg="mod ord">
          <ac:chgData name="Richard Anderson" userId="4654cc452026b74c" providerId="LiveId" clId="{28B0D75C-99BE-4A1C-8784-9F11BE7988EE}" dt="2022-04-03T18:35:07.753" v="1156" actId="700"/>
          <ac:spMkLst>
            <pc:docMk/>
            <pc:sldMk cId="4087967561" sldId="476"/>
            <ac:spMk id="2" creationId="{8BEB0A81-09E4-4DB3-98B0-331B1C878225}"/>
          </ac:spMkLst>
        </pc:spChg>
        <pc:spChg chg="mod ord">
          <ac:chgData name="Richard Anderson" userId="4654cc452026b74c" providerId="LiveId" clId="{28B0D75C-99BE-4A1C-8784-9F11BE7988EE}" dt="2022-04-03T18:35:07.753" v="1156" actId="700"/>
          <ac:spMkLst>
            <pc:docMk/>
            <pc:sldMk cId="4087967561" sldId="476"/>
            <ac:spMk id="3" creationId="{984EA5EA-8E00-49D5-B07C-929D2CF4799D}"/>
          </ac:spMkLst>
        </pc:spChg>
        <pc:spChg chg="mod ord">
          <ac:chgData name="Richard Anderson" userId="4654cc452026b74c" providerId="LiveId" clId="{28B0D75C-99BE-4A1C-8784-9F11BE7988EE}" dt="2022-04-03T18:35:07.753" v="1156" actId="700"/>
          <ac:spMkLst>
            <pc:docMk/>
            <pc:sldMk cId="4087967561" sldId="476"/>
            <ac:spMk id="4" creationId="{2D28CFAE-3455-49C3-ACF1-6F183F9CA8C3}"/>
          </ac:spMkLst>
        </pc:spChg>
        <pc:spChg chg="add mod ord">
          <ac:chgData name="Richard Anderson" userId="4654cc452026b74c" providerId="LiveId" clId="{28B0D75C-99BE-4A1C-8784-9F11BE7988EE}" dt="2022-04-03T18:40:01.966" v="1352" actId="20577"/>
          <ac:spMkLst>
            <pc:docMk/>
            <pc:sldMk cId="4087967561" sldId="476"/>
            <ac:spMk id="5" creationId="{D0C7B19B-D43A-4CC5-9959-656E796EDF89}"/>
          </ac:spMkLst>
        </pc:spChg>
        <pc:spChg chg="add del mod ord">
          <ac:chgData name="Richard Anderson" userId="4654cc452026b74c" providerId="LiveId" clId="{28B0D75C-99BE-4A1C-8784-9F11BE7988EE}" dt="2022-04-03T18:35:30.170" v="1157" actId="3680"/>
          <ac:spMkLst>
            <pc:docMk/>
            <pc:sldMk cId="4087967561" sldId="476"/>
            <ac:spMk id="6" creationId="{0FB3F3B1-A4A7-464B-BDF8-CB71C3E25B27}"/>
          </ac:spMkLst>
        </pc:spChg>
        <pc:graphicFrameChg chg="add mod ord modGraphic">
          <ac:chgData name="Richard Anderson" userId="4654cc452026b74c" providerId="LiveId" clId="{28B0D75C-99BE-4A1C-8784-9F11BE7988EE}" dt="2022-04-03T18:39:48.872" v="1327" actId="20577"/>
          <ac:graphicFrameMkLst>
            <pc:docMk/>
            <pc:sldMk cId="4087967561" sldId="476"/>
            <ac:graphicFrameMk id="7" creationId="{EE274A63-CA22-4EF2-9DAF-F0C47661EBBB}"/>
          </ac:graphicFrameMkLst>
        </pc:graphicFrameChg>
      </pc:sldChg>
      <pc:sldChg chg="modSp new mod">
        <pc:chgData name="Richard Anderson" userId="4654cc452026b74c" providerId="LiveId" clId="{28B0D75C-99BE-4A1C-8784-9F11BE7988EE}" dt="2022-04-03T18:42:50.433" v="1541" actId="20577"/>
        <pc:sldMkLst>
          <pc:docMk/>
          <pc:sldMk cId="718896602" sldId="477"/>
        </pc:sldMkLst>
        <pc:spChg chg="mod">
          <ac:chgData name="Richard Anderson" userId="4654cc452026b74c" providerId="LiveId" clId="{28B0D75C-99BE-4A1C-8784-9F11BE7988EE}" dt="2022-04-03T18:41:16.306" v="1367" actId="20577"/>
          <ac:spMkLst>
            <pc:docMk/>
            <pc:sldMk cId="718896602" sldId="477"/>
            <ac:spMk id="2" creationId="{DEA8341E-EF9C-42ED-A22A-7DAF6FCDBA13}"/>
          </ac:spMkLst>
        </pc:spChg>
        <pc:spChg chg="mod">
          <ac:chgData name="Richard Anderson" userId="4654cc452026b74c" providerId="LiveId" clId="{28B0D75C-99BE-4A1C-8784-9F11BE7988EE}" dt="2022-04-03T18:42:50.433" v="1541" actId="20577"/>
          <ac:spMkLst>
            <pc:docMk/>
            <pc:sldMk cId="718896602" sldId="477"/>
            <ac:spMk id="3" creationId="{71DA0546-87C9-4978-87CC-356F757CC7DA}"/>
          </ac:spMkLst>
        </pc:spChg>
      </pc:sldChg>
      <pc:sldMasterChg chg="delSldLayout">
        <pc:chgData name="Richard Anderson" userId="4654cc452026b74c" providerId="LiveId" clId="{28B0D75C-99BE-4A1C-8784-9F11BE7988EE}" dt="2022-04-03T17:43:52.354" v="1009" actId="2696"/>
        <pc:sldMasterMkLst>
          <pc:docMk/>
          <pc:sldMasterMk cId="1822890172" sldId="2147483661"/>
        </pc:sldMasterMkLst>
        <pc:sldLayoutChg chg="del">
          <pc:chgData name="Richard Anderson" userId="4654cc452026b74c" providerId="LiveId" clId="{28B0D75C-99BE-4A1C-8784-9F11BE7988EE}" dt="2022-04-03T01:02:08.101" v="583" actId="2696"/>
          <pc:sldLayoutMkLst>
            <pc:docMk/>
            <pc:sldMasterMk cId="1822890172" sldId="2147483661"/>
            <pc:sldLayoutMk cId="1655181020" sldId="2147483673"/>
          </pc:sldLayoutMkLst>
        </pc:sldLayoutChg>
        <pc:sldLayoutChg chg="del">
          <pc:chgData name="Richard Anderson" userId="4654cc452026b74c" providerId="LiveId" clId="{28B0D75C-99BE-4A1C-8784-9F11BE7988EE}" dt="2022-04-03T17:43:52.354" v="1009" actId="2696"/>
          <pc:sldLayoutMkLst>
            <pc:docMk/>
            <pc:sldMasterMk cId="1822890172" sldId="2147483661"/>
            <pc:sldLayoutMk cId="2693861644" sldId="2147483674"/>
          </pc:sldLayoutMkLst>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060700" cy="441325"/>
          </a:xfrm>
          <a:prstGeom prst="rect">
            <a:avLst/>
          </a:prstGeom>
          <a:noFill/>
          <a:ln w="9525">
            <a:noFill/>
            <a:miter lim="800000"/>
            <a:headEnd/>
            <a:tailEnd/>
          </a:ln>
          <a:effectLst/>
        </p:spPr>
        <p:txBody>
          <a:bodyPr vert="horz" wrap="square" lIns="87290" tIns="43645" rIns="87290" bIns="43645" numCol="1" anchor="t" anchorCtr="0" compatLnSpc="1">
            <a:prstTxWarp prst="textNoShape">
              <a:avLst/>
            </a:prstTxWarp>
          </a:bodyPr>
          <a:lstStyle>
            <a:lvl1pPr defTabSz="873272">
              <a:lnSpc>
                <a:spcPct val="100000"/>
              </a:lnSpc>
              <a:spcBef>
                <a:spcPct val="0"/>
              </a:spcBef>
              <a:defRPr sz="1300">
                <a:solidFill>
                  <a:schemeClr val="tx1"/>
                </a:solidFill>
              </a:defRPr>
            </a:lvl1pPr>
          </a:lstStyle>
          <a:p>
            <a:pPr>
              <a:defRPr/>
            </a:pPr>
            <a:endParaRPr lang="en-US"/>
          </a:p>
        </p:txBody>
      </p:sp>
      <p:sp>
        <p:nvSpPr>
          <p:cNvPr id="71683" name="Rectangle 3"/>
          <p:cNvSpPr>
            <a:spLocks noGrp="1" noChangeArrowheads="1"/>
          </p:cNvSpPr>
          <p:nvPr>
            <p:ph type="dt" sz="quarter" idx="1"/>
          </p:nvPr>
        </p:nvSpPr>
        <p:spPr bwMode="auto">
          <a:xfrm>
            <a:off x="3935413" y="0"/>
            <a:ext cx="3062287" cy="441325"/>
          </a:xfrm>
          <a:prstGeom prst="rect">
            <a:avLst/>
          </a:prstGeom>
          <a:noFill/>
          <a:ln w="9525">
            <a:noFill/>
            <a:miter lim="800000"/>
            <a:headEnd/>
            <a:tailEnd/>
          </a:ln>
          <a:effectLst/>
        </p:spPr>
        <p:txBody>
          <a:bodyPr vert="horz" wrap="square" lIns="87290" tIns="43645" rIns="87290" bIns="43645" numCol="1" anchor="t" anchorCtr="0" compatLnSpc="1">
            <a:prstTxWarp prst="textNoShape">
              <a:avLst/>
            </a:prstTxWarp>
          </a:bodyPr>
          <a:lstStyle>
            <a:lvl1pPr algn="r" defTabSz="873272">
              <a:lnSpc>
                <a:spcPct val="100000"/>
              </a:lnSpc>
              <a:spcBef>
                <a:spcPct val="0"/>
              </a:spcBef>
              <a:defRPr sz="1300">
                <a:solidFill>
                  <a:schemeClr val="tx1"/>
                </a:solidFill>
              </a:defRPr>
            </a:lvl1pPr>
          </a:lstStyle>
          <a:p>
            <a:pPr>
              <a:defRPr/>
            </a:pPr>
            <a:endParaRPr lang="en-US"/>
          </a:p>
        </p:txBody>
      </p:sp>
      <p:sp>
        <p:nvSpPr>
          <p:cNvPr id="71684" name="Rectangle 4"/>
          <p:cNvSpPr>
            <a:spLocks noGrp="1" noChangeArrowheads="1"/>
          </p:cNvSpPr>
          <p:nvPr>
            <p:ph type="ftr" sz="quarter" idx="2"/>
          </p:nvPr>
        </p:nvSpPr>
        <p:spPr bwMode="auto">
          <a:xfrm>
            <a:off x="0" y="8853488"/>
            <a:ext cx="3060700" cy="442912"/>
          </a:xfrm>
          <a:prstGeom prst="rect">
            <a:avLst/>
          </a:prstGeom>
          <a:noFill/>
          <a:ln w="9525">
            <a:noFill/>
            <a:miter lim="800000"/>
            <a:headEnd/>
            <a:tailEnd/>
          </a:ln>
          <a:effectLst/>
        </p:spPr>
        <p:txBody>
          <a:bodyPr vert="horz" wrap="square" lIns="87290" tIns="43645" rIns="87290" bIns="43645" numCol="1" anchor="b" anchorCtr="0" compatLnSpc="1">
            <a:prstTxWarp prst="textNoShape">
              <a:avLst/>
            </a:prstTxWarp>
          </a:bodyPr>
          <a:lstStyle>
            <a:lvl1pPr defTabSz="873272">
              <a:lnSpc>
                <a:spcPct val="100000"/>
              </a:lnSpc>
              <a:spcBef>
                <a:spcPct val="0"/>
              </a:spcBef>
              <a:defRPr sz="1300">
                <a:solidFill>
                  <a:schemeClr val="tx1"/>
                </a:solidFill>
              </a:defRPr>
            </a:lvl1pPr>
          </a:lstStyle>
          <a:p>
            <a:pPr>
              <a:defRPr/>
            </a:pPr>
            <a:endParaRPr lang="en-US"/>
          </a:p>
        </p:txBody>
      </p:sp>
      <p:sp>
        <p:nvSpPr>
          <p:cNvPr id="71685" name="Rectangle 5"/>
          <p:cNvSpPr>
            <a:spLocks noGrp="1" noChangeArrowheads="1"/>
          </p:cNvSpPr>
          <p:nvPr>
            <p:ph type="sldNum" sz="quarter" idx="3"/>
          </p:nvPr>
        </p:nvSpPr>
        <p:spPr bwMode="auto">
          <a:xfrm>
            <a:off x="3935413" y="8853488"/>
            <a:ext cx="3062287" cy="442912"/>
          </a:xfrm>
          <a:prstGeom prst="rect">
            <a:avLst/>
          </a:prstGeom>
          <a:noFill/>
          <a:ln w="9525">
            <a:noFill/>
            <a:miter lim="800000"/>
            <a:headEnd/>
            <a:tailEnd/>
          </a:ln>
          <a:effectLst/>
        </p:spPr>
        <p:txBody>
          <a:bodyPr vert="horz" wrap="square" lIns="87290" tIns="43645" rIns="87290" bIns="43645" numCol="1" anchor="b" anchorCtr="0" compatLnSpc="1">
            <a:prstTxWarp prst="textNoShape">
              <a:avLst/>
            </a:prstTxWarp>
          </a:bodyPr>
          <a:lstStyle>
            <a:lvl1pPr algn="r" defTabSz="873272">
              <a:lnSpc>
                <a:spcPct val="100000"/>
              </a:lnSpc>
              <a:spcBef>
                <a:spcPct val="0"/>
              </a:spcBef>
              <a:defRPr sz="1300">
                <a:solidFill>
                  <a:schemeClr val="tx1"/>
                </a:solidFill>
              </a:defRPr>
            </a:lvl1pPr>
          </a:lstStyle>
          <a:p>
            <a:pPr>
              <a:defRPr/>
            </a:pPr>
            <a:fld id="{A5FFEEAA-FA7D-4C6B-B401-0583FCE20B23}" type="slidenum">
              <a:rPr lang="en-US"/>
              <a:pPr>
                <a:defRPr/>
              </a:pPr>
              <a:t>‹#›</a:t>
            </a:fld>
            <a:endParaRPr lang="en-US"/>
          </a:p>
        </p:txBody>
      </p:sp>
    </p:spTree>
    <p:extLst>
      <p:ext uri="{BB962C8B-B14F-4D97-AF65-F5344CB8AC3E}">
        <p14:creationId xmlns:p14="http://schemas.microsoft.com/office/powerpoint/2010/main" val="2941587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25775" cy="463550"/>
          </a:xfrm>
          <a:prstGeom prst="rect">
            <a:avLst/>
          </a:prstGeom>
          <a:noFill/>
          <a:ln w="9525">
            <a:noFill/>
            <a:miter lim="800000"/>
            <a:headEnd/>
            <a:tailEnd/>
          </a:ln>
          <a:effectLst/>
        </p:spPr>
        <p:txBody>
          <a:bodyPr vert="horz" wrap="square" lIns="92126" tIns="46062" rIns="92126" bIns="46062" numCol="1" anchor="t" anchorCtr="0" compatLnSpc="1">
            <a:prstTxWarp prst="textNoShape">
              <a:avLst/>
            </a:prstTxWarp>
          </a:bodyPr>
          <a:lstStyle>
            <a:lvl1pPr defTabSz="922126">
              <a:lnSpc>
                <a:spcPct val="100000"/>
              </a:lnSpc>
              <a:spcBef>
                <a:spcPct val="0"/>
              </a:spcBef>
              <a:defRPr sz="1300">
                <a:solidFill>
                  <a:schemeClr val="tx1"/>
                </a:solidFill>
              </a:defRPr>
            </a:lvl1pPr>
          </a:lstStyle>
          <a:p>
            <a:pPr>
              <a:defRPr/>
            </a:pPr>
            <a:endParaRPr lang="en-US"/>
          </a:p>
        </p:txBody>
      </p:sp>
      <p:sp>
        <p:nvSpPr>
          <p:cNvPr id="4099" name="Rectangle 3"/>
          <p:cNvSpPr>
            <a:spLocks noGrp="1" noChangeArrowheads="1"/>
          </p:cNvSpPr>
          <p:nvPr>
            <p:ph type="dt" idx="1"/>
          </p:nvPr>
        </p:nvSpPr>
        <p:spPr bwMode="auto">
          <a:xfrm>
            <a:off x="3959225" y="0"/>
            <a:ext cx="3025775" cy="463550"/>
          </a:xfrm>
          <a:prstGeom prst="rect">
            <a:avLst/>
          </a:prstGeom>
          <a:noFill/>
          <a:ln w="9525">
            <a:noFill/>
            <a:miter lim="800000"/>
            <a:headEnd/>
            <a:tailEnd/>
          </a:ln>
          <a:effectLst/>
        </p:spPr>
        <p:txBody>
          <a:bodyPr vert="horz" wrap="square" lIns="92126" tIns="46062" rIns="92126" bIns="46062" numCol="1" anchor="t" anchorCtr="0" compatLnSpc="1">
            <a:prstTxWarp prst="textNoShape">
              <a:avLst/>
            </a:prstTxWarp>
          </a:bodyPr>
          <a:lstStyle>
            <a:lvl1pPr algn="r" defTabSz="922126">
              <a:lnSpc>
                <a:spcPct val="100000"/>
              </a:lnSpc>
              <a:spcBef>
                <a:spcPct val="0"/>
              </a:spcBef>
              <a:defRPr sz="1300">
                <a:solidFill>
                  <a:schemeClr val="tx1"/>
                </a:solidFill>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0275" y="4410075"/>
            <a:ext cx="5124450" cy="4176713"/>
          </a:xfrm>
          <a:prstGeom prst="rect">
            <a:avLst/>
          </a:prstGeom>
          <a:noFill/>
          <a:ln w="9525">
            <a:noFill/>
            <a:miter lim="800000"/>
            <a:headEnd/>
            <a:tailEnd/>
          </a:ln>
          <a:effectLst/>
        </p:spPr>
        <p:txBody>
          <a:bodyPr vert="horz" wrap="square" lIns="92126" tIns="46062" rIns="92126" bIns="460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20150"/>
            <a:ext cx="3025775" cy="463550"/>
          </a:xfrm>
          <a:prstGeom prst="rect">
            <a:avLst/>
          </a:prstGeom>
          <a:noFill/>
          <a:ln w="9525">
            <a:noFill/>
            <a:miter lim="800000"/>
            <a:headEnd/>
            <a:tailEnd/>
          </a:ln>
          <a:effectLst/>
        </p:spPr>
        <p:txBody>
          <a:bodyPr vert="horz" wrap="square" lIns="92126" tIns="46062" rIns="92126" bIns="46062" numCol="1" anchor="b" anchorCtr="0" compatLnSpc="1">
            <a:prstTxWarp prst="textNoShape">
              <a:avLst/>
            </a:prstTxWarp>
          </a:bodyPr>
          <a:lstStyle>
            <a:lvl1pPr defTabSz="922126">
              <a:lnSpc>
                <a:spcPct val="100000"/>
              </a:lnSpc>
              <a:spcBef>
                <a:spcPct val="0"/>
              </a:spcBef>
              <a:defRPr sz="1300">
                <a:solidFill>
                  <a:schemeClr val="tx1"/>
                </a:solidFill>
              </a:defRPr>
            </a:lvl1pPr>
          </a:lstStyle>
          <a:p>
            <a:pPr>
              <a:defRPr/>
            </a:pPr>
            <a:endParaRPr lang="en-US"/>
          </a:p>
        </p:txBody>
      </p:sp>
      <p:sp>
        <p:nvSpPr>
          <p:cNvPr id="4103" name="Rectangle 7"/>
          <p:cNvSpPr>
            <a:spLocks noGrp="1" noChangeArrowheads="1"/>
          </p:cNvSpPr>
          <p:nvPr>
            <p:ph type="sldNum" sz="quarter" idx="5"/>
          </p:nvPr>
        </p:nvSpPr>
        <p:spPr bwMode="auto">
          <a:xfrm>
            <a:off x="3959225" y="8820150"/>
            <a:ext cx="3025775" cy="463550"/>
          </a:xfrm>
          <a:prstGeom prst="rect">
            <a:avLst/>
          </a:prstGeom>
          <a:noFill/>
          <a:ln w="9525">
            <a:noFill/>
            <a:miter lim="800000"/>
            <a:headEnd/>
            <a:tailEnd/>
          </a:ln>
          <a:effectLst/>
        </p:spPr>
        <p:txBody>
          <a:bodyPr vert="horz" wrap="square" lIns="92126" tIns="46062" rIns="92126" bIns="46062" numCol="1" anchor="b" anchorCtr="0" compatLnSpc="1">
            <a:prstTxWarp prst="textNoShape">
              <a:avLst/>
            </a:prstTxWarp>
          </a:bodyPr>
          <a:lstStyle>
            <a:lvl1pPr algn="r" defTabSz="922126">
              <a:lnSpc>
                <a:spcPct val="100000"/>
              </a:lnSpc>
              <a:spcBef>
                <a:spcPct val="0"/>
              </a:spcBef>
              <a:defRPr sz="1300">
                <a:solidFill>
                  <a:schemeClr val="tx1"/>
                </a:solidFill>
              </a:defRPr>
            </a:lvl1pPr>
          </a:lstStyle>
          <a:p>
            <a:pPr>
              <a:defRPr/>
            </a:pPr>
            <a:fld id="{8D009345-72C9-4A7C-A0D7-3D94E6803953}" type="slidenum">
              <a:rPr lang="en-US"/>
              <a:pPr>
                <a:defRPr/>
              </a:pPr>
              <a:t>‹#›</a:t>
            </a:fld>
            <a:endParaRPr lang="en-US"/>
          </a:p>
        </p:txBody>
      </p:sp>
    </p:spTree>
    <p:extLst>
      <p:ext uri="{BB962C8B-B14F-4D97-AF65-F5344CB8AC3E}">
        <p14:creationId xmlns:p14="http://schemas.microsoft.com/office/powerpoint/2010/main" val="29530044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1600">
                <a:solidFill>
                  <a:schemeClr val="accent1"/>
                </a:solidFill>
                <a:latin typeface="Times New Roman" pitchFamily="18" charset="0"/>
              </a:defRPr>
            </a:lvl1pPr>
            <a:lvl2pPr marL="714375" indent="-274638" defTabSz="920750">
              <a:defRPr sz="1600">
                <a:solidFill>
                  <a:schemeClr val="accent1"/>
                </a:solidFill>
                <a:latin typeface="Times New Roman" pitchFamily="18" charset="0"/>
              </a:defRPr>
            </a:lvl2pPr>
            <a:lvl3pPr marL="1098550" indent="-219075" defTabSz="920750">
              <a:defRPr sz="1600">
                <a:solidFill>
                  <a:schemeClr val="accent1"/>
                </a:solidFill>
                <a:latin typeface="Times New Roman" pitchFamily="18" charset="0"/>
              </a:defRPr>
            </a:lvl3pPr>
            <a:lvl4pPr marL="1538288" indent="-219075" defTabSz="920750">
              <a:defRPr sz="1600">
                <a:solidFill>
                  <a:schemeClr val="accent1"/>
                </a:solidFill>
                <a:latin typeface="Times New Roman" pitchFamily="18" charset="0"/>
              </a:defRPr>
            </a:lvl4pPr>
            <a:lvl5pPr marL="1978025" indent="-219075" defTabSz="920750">
              <a:defRPr sz="1600">
                <a:solidFill>
                  <a:schemeClr val="accent1"/>
                </a:solidFill>
                <a:latin typeface="Times New Roman" pitchFamily="18" charset="0"/>
              </a:defRPr>
            </a:lvl5pPr>
            <a:lvl6pPr marL="2435225" indent="-219075" defTabSz="920750" eaLnBrk="0" fontAlgn="base" hangingPunct="0">
              <a:lnSpc>
                <a:spcPct val="90000"/>
              </a:lnSpc>
              <a:spcBef>
                <a:spcPct val="50000"/>
              </a:spcBef>
              <a:spcAft>
                <a:spcPct val="0"/>
              </a:spcAft>
              <a:defRPr sz="1600">
                <a:solidFill>
                  <a:schemeClr val="accent1"/>
                </a:solidFill>
                <a:latin typeface="Times New Roman" pitchFamily="18" charset="0"/>
              </a:defRPr>
            </a:lvl6pPr>
            <a:lvl7pPr marL="2892425" indent="-219075" defTabSz="920750" eaLnBrk="0" fontAlgn="base" hangingPunct="0">
              <a:lnSpc>
                <a:spcPct val="90000"/>
              </a:lnSpc>
              <a:spcBef>
                <a:spcPct val="50000"/>
              </a:spcBef>
              <a:spcAft>
                <a:spcPct val="0"/>
              </a:spcAft>
              <a:defRPr sz="1600">
                <a:solidFill>
                  <a:schemeClr val="accent1"/>
                </a:solidFill>
                <a:latin typeface="Times New Roman" pitchFamily="18" charset="0"/>
              </a:defRPr>
            </a:lvl7pPr>
            <a:lvl8pPr marL="3349625" indent="-219075" defTabSz="920750" eaLnBrk="0" fontAlgn="base" hangingPunct="0">
              <a:lnSpc>
                <a:spcPct val="90000"/>
              </a:lnSpc>
              <a:spcBef>
                <a:spcPct val="50000"/>
              </a:spcBef>
              <a:spcAft>
                <a:spcPct val="0"/>
              </a:spcAft>
              <a:defRPr sz="1600">
                <a:solidFill>
                  <a:schemeClr val="accent1"/>
                </a:solidFill>
                <a:latin typeface="Times New Roman" pitchFamily="18" charset="0"/>
              </a:defRPr>
            </a:lvl8pPr>
            <a:lvl9pPr marL="3806825" indent="-219075" defTabSz="920750" eaLnBrk="0" fontAlgn="base" hangingPunct="0">
              <a:lnSpc>
                <a:spcPct val="90000"/>
              </a:lnSpc>
              <a:spcBef>
                <a:spcPct val="50000"/>
              </a:spcBef>
              <a:spcAft>
                <a:spcPct val="0"/>
              </a:spcAft>
              <a:defRPr sz="1600">
                <a:solidFill>
                  <a:schemeClr val="accent1"/>
                </a:solidFill>
                <a:latin typeface="Times New Roman" pitchFamily="18" charset="0"/>
              </a:defRPr>
            </a:lvl9pPr>
          </a:lstStyle>
          <a:p>
            <a:fld id="{D17C474B-C3E0-4DCD-B84A-C2977C7F6AF3}" type="slidenum">
              <a:rPr lang="en-US" altLang="en-US" sz="1300" smtClean="0">
                <a:solidFill>
                  <a:schemeClr val="tx1"/>
                </a:solidFill>
              </a:rPr>
              <a:pPr/>
              <a:t>1</a:t>
            </a:fld>
            <a:endParaRPr lang="en-US" altLang="en-US" sz="1300">
              <a:solidFill>
                <a:schemeClr val="tx1"/>
              </a:solidFill>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
          <p:cNvSpPr>
            <a:spLocks noGrp="1" noRot="1" noChangeAspect="1" noChangeArrowheads="1" noTextEdit="1"/>
          </p:cNvSpPr>
          <p:nvPr>
            <p:ph type="sldImg"/>
          </p:nvPr>
        </p:nvSpPr>
        <p:spPr/>
      </p:sp>
      <p:sp>
        <p:nvSpPr>
          <p:cNvPr id="51203"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
          <p:cNvSpPr>
            <a:spLocks noGrp="1" noRot="1" noChangeAspect="1" noChangeArrowheads="1" noTextEdit="1"/>
          </p:cNvSpPr>
          <p:nvPr>
            <p:ph type="sldImg"/>
          </p:nvPr>
        </p:nvSpPr>
        <p:spPr/>
      </p:sp>
      <p:sp>
        <p:nvSpPr>
          <p:cNvPr id="52227"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
          <p:cNvSpPr>
            <a:spLocks noGrp="1" noRot="1" noChangeAspect="1" noChangeArrowheads="1" noTextEdit="1"/>
          </p:cNvSpPr>
          <p:nvPr>
            <p:ph type="sldImg"/>
          </p:nvPr>
        </p:nvSpPr>
        <p:spPr/>
      </p:sp>
      <p:sp>
        <p:nvSpPr>
          <p:cNvPr id="53251"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that’s deletion.</a:t>
            </a:r>
          </a:p>
          <a:p>
            <a:pPr defTabSz="914400" eaLnBrk="1">
              <a:lnSpc>
                <a:spcPct val="100000"/>
              </a:lnSpc>
              <a:spcBef>
                <a:spcPts val="600"/>
              </a:spcBef>
            </a:pPr>
            <a:endParaRPr lang="en-US" altLang="en-US" sz="180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talk about a few of the details.</a:t>
            </a:r>
          </a:p>
          <a:p>
            <a:pPr defTabSz="914400" eaLnBrk="1">
              <a:lnSpc>
                <a:spcPct val="100000"/>
              </a:lnSpc>
              <a:spcBef>
                <a:spcPts val="600"/>
              </a:spcBef>
            </a:pPr>
            <a:endParaRPr lang="en-US" altLang="en-US" sz="180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Why will dumping keys always work?</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If the neighbors were too low on keys to loan any, they must have L/2 keys, but we have one fewer. Therefore, putting them together, we get at most L, and that’s legal.</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
          <p:cNvSpPr>
            <a:spLocks noGrp="1" noRot="1" noChangeAspect="1" noChangeArrowheads="1" noTextEdit="1"/>
          </p:cNvSpPr>
          <p:nvPr>
            <p:ph type="sldImg"/>
          </p:nvPr>
        </p:nvSpPr>
        <p:spPr/>
      </p:sp>
      <p:sp>
        <p:nvSpPr>
          <p:cNvPr id="54275"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The same applies here for dumping subtrees as on the previous slide for dumping keys.</a:t>
            </a:r>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31824EF9-3691-4391-B54B-811EB62388D1}" type="slidenum">
              <a:rPr lang="en-US" altLang="en-US" sz="1300"/>
              <a:pPr eaLnBrk="1" hangingPunct="1"/>
              <a:t>23</a:t>
            </a:fld>
            <a:endParaRPr lang="en-US" altLang="en-US" sz="13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4613694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934C6579-8B9D-48C8-A27C-E0A99D14FB51}" type="slidenum">
              <a:rPr lang="en-US" altLang="en-US" sz="1300"/>
              <a:pPr eaLnBrk="1" hangingPunct="1"/>
              <a:t>24</a:t>
            </a:fld>
            <a:endParaRPr lang="en-US" altLang="en-US" sz="13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3858106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FA754596-3B56-4395-80FB-11DAE4916FB5}" type="slidenum">
              <a:rPr lang="en-US" altLang="en-US" sz="1300"/>
              <a:pPr eaLnBrk="1" hangingPunct="1"/>
              <a:t>25</a:t>
            </a:fld>
            <a:endParaRPr lang="en-US" altLang="en-US" sz="13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4557728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129B8AC0-0876-4622-B0F1-A005918B89C9}" type="slidenum">
              <a:rPr lang="en-US" altLang="en-US" sz="1300"/>
              <a:pPr eaLnBrk="1" hangingPunct="1"/>
              <a:t>26</a:t>
            </a:fld>
            <a:endParaRPr lang="en-US" altLang="en-US" sz="13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en-US" altLang="en-US" smtClean="0"/>
              <a:t>E.g., 80 mod 7?  80 = 70 + 10  -&gt; 0 + 3</a:t>
            </a:r>
          </a:p>
          <a:p>
            <a:pPr eaLnBrk="1" hangingPunct="1"/>
            <a:r>
              <a:rPr lang="en-US" altLang="en-US" smtClean="0"/>
              <a:t>81 mod 7?  81 = 9 * 9 -&gt; 2 * 2</a:t>
            </a:r>
          </a:p>
        </p:txBody>
      </p:sp>
    </p:spTree>
    <p:extLst>
      <p:ext uri="{BB962C8B-B14F-4D97-AF65-F5344CB8AC3E}">
        <p14:creationId xmlns:p14="http://schemas.microsoft.com/office/powerpoint/2010/main" val="6981475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F1BE9AD5-2D11-48B2-891D-6D21392EF8B0}" type="slidenum">
              <a:rPr lang="en-US" altLang="en-US" sz="1300"/>
              <a:pPr eaLnBrk="1" hangingPunct="1"/>
              <a:t>28</a:t>
            </a:fld>
            <a:endParaRPr lang="en-US" altLang="en-US" sz="13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marL="228600" indent="-228600" eaLnBrk="1" hangingPunct="1"/>
            <a:endParaRPr lang="en-US" altLang="en-US" smtClean="0"/>
          </a:p>
        </p:txBody>
      </p:sp>
    </p:spTree>
    <p:extLst>
      <p:ext uri="{BB962C8B-B14F-4D97-AF65-F5344CB8AC3E}">
        <p14:creationId xmlns:p14="http://schemas.microsoft.com/office/powerpoint/2010/main" val="7873324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ECC0B031-8AC4-42B9-9DC5-9A358431A269}" type="slidenum">
              <a:rPr lang="en-US" altLang="en-US" sz="1300"/>
              <a:pPr eaLnBrk="1" hangingPunct="1"/>
              <a:t>29</a:t>
            </a:fld>
            <a:endParaRPr lang="en-US" altLang="en-US" sz="13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191778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dt" sz="quarter" idx="1"/>
          </p:nvPr>
        </p:nvSpPr>
        <p:spPr>
          <a:noFill/>
        </p:spPr>
        <p:txBody>
          <a:bodyPr/>
          <a:lstStyle>
            <a:lvl1pPr defTabSz="914485">
              <a:defRPr sz="2300">
                <a:solidFill>
                  <a:schemeClr val="tx1"/>
                </a:solidFill>
                <a:latin typeface="Times New Roman" pitchFamily="18" charset="0"/>
              </a:defRPr>
            </a:lvl1pPr>
            <a:lvl2pPr marL="702756" indent="-270291" defTabSz="914485">
              <a:defRPr sz="2300">
                <a:solidFill>
                  <a:schemeClr val="tx1"/>
                </a:solidFill>
                <a:latin typeface="Times New Roman" pitchFamily="18" charset="0"/>
              </a:defRPr>
            </a:lvl2pPr>
            <a:lvl3pPr marL="1081164" indent="-216233" defTabSz="914485">
              <a:defRPr sz="2300">
                <a:solidFill>
                  <a:schemeClr val="tx1"/>
                </a:solidFill>
                <a:latin typeface="Times New Roman" pitchFamily="18" charset="0"/>
              </a:defRPr>
            </a:lvl3pPr>
            <a:lvl4pPr marL="1513629" indent="-216233" defTabSz="914485">
              <a:defRPr sz="2300">
                <a:solidFill>
                  <a:schemeClr val="tx1"/>
                </a:solidFill>
                <a:latin typeface="Times New Roman" pitchFamily="18" charset="0"/>
              </a:defRPr>
            </a:lvl4pPr>
            <a:lvl5pPr marL="1946095" indent="-216233" defTabSz="914485">
              <a:defRPr sz="2300">
                <a:solidFill>
                  <a:schemeClr val="tx1"/>
                </a:solidFill>
                <a:latin typeface="Times New Roman" pitchFamily="18" charset="0"/>
              </a:defRPr>
            </a:lvl5pPr>
            <a:lvl6pPr marL="2378560" indent="-216233" defTabSz="914485" eaLnBrk="0" fontAlgn="base" hangingPunct="0">
              <a:spcBef>
                <a:spcPct val="0"/>
              </a:spcBef>
              <a:spcAft>
                <a:spcPct val="0"/>
              </a:spcAft>
              <a:defRPr sz="2300">
                <a:solidFill>
                  <a:schemeClr val="tx1"/>
                </a:solidFill>
                <a:latin typeface="Times New Roman" pitchFamily="18" charset="0"/>
              </a:defRPr>
            </a:lvl6pPr>
            <a:lvl7pPr marL="2811026" indent="-216233" defTabSz="914485" eaLnBrk="0" fontAlgn="base" hangingPunct="0">
              <a:spcBef>
                <a:spcPct val="0"/>
              </a:spcBef>
              <a:spcAft>
                <a:spcPct val="0"/>
              </a:spcAft>
              <a:defRPr sz="2300">
                <a:solidFill>
                  <a:schemeClr val="tx1"/>
                </a:solidFill>
                <a:latin typeface="Times New Roman" pitchFamily="18" charset="0"/>
              </a:defRPr>
            </a:lvl7pPr>
            <a:lvl8pPr marL="3243491" indent="-216233" defTabSz="914485" eaLnBrk="0" fontAlgn="base" hangingPunct="0">
              <a:spcBef>
                <a:spcPct val="0"/>
              </a:spcBef>
              <a:spcAft>
                <a:spcPct val="0"/>
              </a:spcAft>
              <a:defRPr sz="2300">
                <a:solidFill>
                  <a:schemeClr val="tx1"/>
                </a:solidFill>
                <a:latin typeface="Times New Roman" pitchFamily="18" charset="0"/>
              </a:defRPr>
            </a:lvl8pPr>
            <a:lvl9pPr marL="3675957" indent="-216233" defTabSz="914485" eaLnBrk="0" fontAlgn="base" hangingPunct="0">
              <a:spcBef>
                <a:spcPct val="0"/>
              </a:spcBef>
              <a:spcAft>
                <a:spcPct val="0"/>
              </a:spcAft>
              <a:defRPr sz="2300">
                <a:solidFill>
                  <a:schemeClr val="tx1"/>
                </a:solidFill>
                <a:latin typeface="Times New Roman" pitchFamily="18" charset="0"/>
              </a:defRPr>
            </a:lvl9pPr>
          </a:lstStyle>
          <a:p>
            <a:fld id="{5C27C9B2-C7AC-446E-8B5B-EC014B5CC7B6}" type="datetime1">
              <a:rPr lang="en-US" altLang="en-US" sz="1200"/>
              <a:pPr/>
              <a:t>10/20/2022</a:t>
            </a:fld>
            <a:endParaRPr lang="en-US" altLang="en-US" sz="1200"/>
          </a:p>
        </p:txBody>
      </p:sp>
      <p:sp>
        <p:nvSpPr>
          <p:cNvPr id="32771" name="Rectangle 7"/>
          <p:cNvSpPr>
            <a:spLocks noGrp="1" noChangeArrowheads="1"/>
          </p:cNvSpPr>
          <p:nvPr>
            <p:ph type="sldNum" sz="quarter" idx="5"/>
          </p:nvPr>
        </p:nvSpPr>
        <p:spPr>
          <a:noFill/>
        </p:spPr>
        <p:txBody>
          <a:bodyPr/>
          <a:lstStyle>
            <a:lvl1pPr defTabSz="914485">
              <a:defRPr sz="2300">
                <a:solidFill>
                  <a:schemeClr val="tx1"/>
                </a:solidFill>
                <a:latin typeface="Times New Roman" pitchFamily="18" charset="0"/>
              </a:defRPr>
            </a:lvl1pPr>
            <a:lvl2pPr marL="702756" indent="-270291" defTabSz="914485">
              <a:defRPr sz="2300">
                <a:solidFill>
                  <a:schemeClr val="tx1"/>
                </a:solidFill>
                <a:latin typeface="Times New Roman" pitchFamily="18" charset="0"/>
              </a:defRPr>
            </a:lvl2pPr>
            <a:lvl3pPr marL="1081164" indent="-216233" defTabSz="914485">
              <a:defRPr sz="2300">
                <a:solidFill>
                  <a:schemeClr val="tx1"/>
                </a:solidFill>
                <a:latin typeface="Times New Roman" pitchFamily="18" charset="0"/>
              </a:defRPr>
            </a:lvl3pPr>
            <a:lvl4pPr marL="1513629" indent="-216233" defTabSz="914485">
              <a:defRPr sz="2300">
                <a:solidFill>
                  <a:schemeClr val="tx1"/>
                </a:solidFill>
                <a:latin typeface="Times New Roman" pitchFamily="18" charset="0"/>
              </a:defRPr>
            </a:lvl4pPr>
            <a:lvl5pPr marL="1946095" indent="-216233" defTabSz="914485">
              <a:defRPr sz="2300">
                <a:solidFill>
                  <a:schemeClr val="tx1"/>
                </a:solidFill>
                <a:latin typeface="Times New Roman" pitchFamily="18" charset="0"/>
              </a:defRPr>
            </a:lvl5pPr>
            <a:lvl6pPr marL="2378560" indent="-216233" defTabSz="914485" eaLnBrk="0" fontAlgn="base" hangingPunct="0">
              <a:spcBef>
                <a:spcPct val="0"/>
              </a:spcBef>
              <a:spcAft>
                <a:spcPct val="0"/>
              </a:spcAft>
              <a:defRPr sz="2300">
                <a:solidFill>
                  <a:schemeClr val="tx1"/>
                </a:solidFill>
                <a:latin typeface="Times New Roman" pitchFamily="18" charset="0"/>
              </a:defRPr>
            </a:lvl6pPr>
            <a:lvl7pPr marL="2811026" indent="-216233" defTabSz="914485" eaLnBrk="0" fontAlgn="base" hangingPunct="0">
              <a:spcBef>
                <a:spcPct val="0"/>
              </a:spcBef>
              <a:spcAft>
                <a:spcPct val="0"/>
              </a:spcAft>
              <a:defRPr sz="2300">
                <a:solidFill>
                  <a:schemeClr val="tx1"/>
                </a:solidFill>
                <a:latin typeface="Times New Roman" pitchFamily="18" charset="0"/>
              </a:defRPr>
            </a:lvl7pPr>
            <a:lvl8pPr marL="3243491" indent="-216233" defTabSz="914485" eaLnBrk="0" fontAlgn="base" hangingPunct="0">
              <a:spcBef>
                <a:spcPct val="0"/>
              </a:spcBef>
              <a:spcAft>
                <a:spcPct val="0"/>
              </a:spcAft>
              <a:defRPr sz="2300">
                <a:solidFill>
                  <a:schemeClr val="tx1"/>
                </a:solidFill>
                <a:latin typeface="Times New Roman" pitchFamily="18" charset="0"/>
              </a:defRPr>
            </a:lvl8pPr>
            <a:lvl9pPr marL="3675957" indent="-216233" defTabSz="914485" eaLnBrk="0" fontAlgn="base" hangingPunct="0">
              <a:spcBef>
                <a:spcPct val="0"/>
              </a:spcBef>
              <a:spcAft>
                <a:spcPct val="0"/>
              </a:spcAft>
              <a:defRPr sz="2300">
                <a:solidFill>
                  <a:schemeClr val="tx1"/>
                </a:solidFill>
                <a:latin typeface="Times New Roman" pitchFamily="18" charset="0"/>
              </a:defRPr>
            </a:lvl9pPr>
          </a:lstStyle>
          <a:p>
            <a:fld id="{F41494E8-FD99-4336-850B-3DF99CBAF900}" type="slidenum">
              <a:rPr lang="en-US" altLang="en-US" sz="1200"/>
              <a:pPr/>
              <a:t>2</a:t>
            </a:fld>
            <a:endParaRPr lang="en-US" altLang="en-US" sz="1200"/>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0967729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ECC0B031-8AC4-42B9-9DC5-9A358431A269}" type="slidenum">
              <a:rPr lang="en-US" altLang="en-US" sz="1300"/>
              <a:pPr eaLnBrk="1" hangingPunct="1"/>
              <a:t>30</a:t>
            </a:fld>
            <a:endParaRPr lang="en-US" altLang="en-US" sz="13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2111332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0D93B9A2-6798-48AC-AFBB-5B292090304F}" type="slidenum">
              <a:rPr lang="en-US" altLang="en-US" sz="1300"/>
              <a:pPr eaLnBrk="1" hangingPunct="1"/>
              <a:t>31</a:t>
            </a:fld>
            <a:endParaRPr lang="en-US" altLang="en-US" sz="13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4494277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462A74C3-A7B1-40C2-BFEB-87F5842ABDED}" type="slidenum">
              <a:rPr lang="en-US" altLang="en-US" sz="1300"/>
              <a:pPr eaLnBrk="1" hangingPunct="1"/>
              <a:t>32</a:t>
            </a:fld>
            <a:endParaRPr lang="en-US" altLang="en-US" sz="13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r>
              <a:rPr lang="en-US" altLang="en-US" smtClean="0"/>
              <a:t>Add a function of I to the original hash value to resolve the collision.</a:t>
            </a:r>
          </a:p>
          <a:p>
            <a:pPr eaLnBrk="1" hangingPunct="1"/>
            <a:r>
              <a:rPr lang="en-US" altLang="en-US" smtClean="0"/>
              <a:t>Primary clustering – we notice this effect in the previous slide.</a:t>
            </a:r>
          </a:p>
          <a:p>
            <a:pPr eaLnBrk="1" hangingPunct="1"/>
            <a:r>
              <a:rPr lang="en-US" altLang="en-US" smtClean="0"/>
              <a:t>Any key that hashes into the cluster 1) will require several attempts to resolve collision and 2) will then add to the cluster. (Both 1 and 2 are bad)</a:t>
            </a:r>
          </a:p>
        </p:txBody>
      </p:sp>
    </p:spTree>
    <p:extLst>
      <p:ext uri="{BB962C8B-B14F-4D97-AF65-F5344CB8AC3E}">
        <p14:creationId xmlns:p14="http://schemas.microsoft.com/office/powerpoint/2010/main" val="41038228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48EBFDE8-B94F-4AA4-8042-E9D2C7BE00A2}" type="slidenum">
              <a:rPr lang="en-US" altLang="en-US" sz="1300"/>
              <a:pPr eaLnBrk="1" hangingPunct="1"/>
              <a:t>33</a:t>
            </a:fld>
            <a:endParaRPr lang="en-US" altLang="en-US" sz="13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r>
              <a:rPr lang="en-US" altLang="en-US" smtClean="0"/>
              <a:t>Add a function of I to the original hash value to resolve the collision.</a:t>
            </a:r>
          </a:p>
          <a:p>
            <a:pPr eaLnBrk="1" hangingPunct="1"/>
            <a:r>
              <a:rPr lang="en-US" altLang="en-US" smtClean="0"/>
              <a:t>Primary clustering – we notice this effect in the previous slide.</a:t>
            </a:r>
          </a:p>
          <a:p>
            <a:pPr eaLnBrk="1" hangingPunct="1"/>
            <a:r>
              <a:rPr lang="en-US" altLang="en-US" smtClean="0"/>
              <a:t>Any key that hashes into the cluster 1) will require several attempts to resolve collision and 2) will then add to the cluster. (Both 1 and 2 are bad)</a:t>
            </a:r>
          </a:p>
        </p:txBody>
      </p:sp>
    </p:spTree>
    <p:extLst>
      <p:ext uri="{BB962C8B-B14F-4D97-AF65-F5344CB8AC3E}">
        <p14:creationId xmlns:p14="http://schemas.microsoft.com/office/powerpoint/2010/main" val="24749157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619A2801-68B6-4A5E-905A-B8E322409D7C}" type="slidenum">
              <a:rPr lang="en-US" altLang="en-US" sz="1300"/>
              <a:pPr eaLnBrk="1" hangingPunct="1"/>
              <a:t>34</a:t>
            </a:fld>
            <a:endParaRPr lang="en-US" altLang="en-US" sz="130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6236276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7A991195-88DA-4B1A-A3BD-6C6D4F841DAF}" type="slidenum">
              <a:rPr lang="en-US" altLang="en-US" sz="1300"/>
              <a:pPr eaLnBrk="1" hangingPunct="1"/>
              <a:t>36</a:t>
            </a:fld>
            <a:endParaRPr lang="en-US" altLang="en-US" sz="1300"/>
          </a:p>
        </p:txBody>
      </p:sp>
      <p:sp>
        <p:nvSpPr>
          <p:cNvPr id="68611" name="Rectangle 2"/>
          <p:cNvSpPr>
            <a:spLocks noGrp="1" noRot="1" noChangeAspect="1" noChangeArrowheads="1" noTextEdit="1"/>
          </p:cNvSpPr>
          <p:nvPr>
            <p:ph type="sldImg"/>
          </p:nvPr>
        </p:nvSpPr>
        <p:spPr>
          <a:xfrm>
            <a:off x="-100013" y="-3175"/>
            <a:ext cx="7523163" cy="5641975"/>
          </a:xfrm>
          <a:ln/>
        </p:spPr>
      </p:sp>
      <p:sp>
        <p:nvSpPr>
          <p:cNvPr id="68612" name="Rectangle 3"/>
          <p:cNvSpPr>
            <a:spLocks noGrp="1" noChangeArrowheads="1"/>
          </p:cNvSpPr>
          <p:nvPr>
            <p:ph type="body" idx="1"/>
          </p:nvPr>
        </p:nvSpPr>
        <p:spPr>
          <a:xfrm>
            <a:off x="153988" y="5638800"/>
            <a:ext cx="6931025" cy="3430588"/>
          </a:xfrm>
          <a:noFill/>
        </p:spPr>
        <p:txBody>
          <a:bodyPr/>
          <a:lstStyle/>
          <a:p>
            <a:pPr eaLnBrk="1" hangingPunct="1"/>
            <a:r>
              <a:rPr lang="en-US" altLang="en-US" smtClean="0"/>
              <a:t>There’s some really nasty math that shows that (because of things like primary clustering), each successful search w/linear probing costs… </a:t>
            </a:r>
          </a:p>
          <a:p>
            <a:pPr eaLnBrk="1" hangingPunct="1"/>
            <a:r>
              <a:rPr lang="en-US" altLang="en-US" smtClean="0"/>
              <a:t>That’s 2.5 probes per unsuccessful search for lambda = 0.5.</a:t>
            </a:r>
          </a:p>
          <a:p>
            <a:pPr eaLnBrk="1" hangingPunct="1"/>
            <a:r>
              <a:rPr lang="en-US" altLang="en-US" smtClean="0"/>
              <a:t>50.5 comparisons for lambda = 0.9</a:t>
            </a:r>
          </a:p>
          <a:p>
            <a:pPr eaLnBrk="1" hangingPunct="1"/>
            <a:r>
              <a:rPr lang="en-US" altLang="en-US" smtClean="0"/>
              <a:t>We don’t want to let lambda get above 1/2 for linear probing.</a:t>
            </a:r>
          </a:p>
        </p:txBody>
      </p:sp>
    </p:spTree>
    <p:extLst>
      <p:ext uri="{BB962C8B-B14F-4D97-AF65-F5344CB8AC3E}">
        <p14:creationId xmlns:p14="http://schemas.microsoft.com/office/powerpoint/2010/main" val="1699401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B32F99F2-8F77-4F14-950F-0F29A99B0D2B}" type="slidenum">
              <a:rPr lang="en-US" altLang="en-US" sz="1300"/>
              <a:pPr eaLnBrk="1" hangingPunct="1"/>
              <a:t>37</a:t>
            </a:fld>
            <a:endParaRPr lang="en-US" altLang="en-US" sz="13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2916577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0652720A-E91C-49C4-87B7-AE77FA6BE708}" type="slidenum">
              <a:rPr lang="en-US" altLang="en-US" sz="1300"/>
              <a:pPr eaLnBrk="1" hangingPunct="1"/>
              <a:t>38</a:t>
            </a:fld>
            <a:endParaRPr lang="en-US" altLang="en-US" sz="13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r>
              <a:rPr lang="en-US" altLang="en-US" smtClean="0"/>
              <a:t>Add a function of I to the original hash value to resolve the collision.</a:t>
            </a:r>
          </a:p>
          <a:p>
            <a:pPr eaLnBrk="1" hangingPunct="1"/>
            <a:r>
              <a:rPr lang="en-US" altLang="en-US" smtClean="0"/>
              <a:t>Less likely to encounter primary clustering, but could run into secondary clustering.</a:t>
            </a:r>
          </a:p>
          <a:p>
            <a:pPr eaLnBrk="1" hangingPunct="1"/>
            <a:r>
              <a:rPr lang="en-US" altLang="en-US" smtClean="0"/>
              <a:t>Although keys that hash to the same initial location will still use the same sequence of probes (and conflict with each other).</a:t>
            </a:r>
          </a:p>
          <a:p>
            <a:pPr eaLnBrk="1" hangingPunct="1"/>
            <a:r>
              <a:rPr lang="en-US" altLang="en-US" smtClean="0"/>
              <a:t>How big to make hash table? Lambda = ½, (hash table is twice as big as the number of elements expected.)</a:t>
            </a:r>
          </a:p>
          <a:p>
            <a:pPr lvl="1" eaLnBrk="1" hangingPunct="1"/>
            <a:r>
              <a:rPr lang="en-US" altLang="en-US" smtClean="0"/>
              <a:t>Note: (i +1)</a:t>
            </a:r>
            <a:r>
              <a:rPr lang="en-US" altLang="en-US" baseline="30000" smtClean="0"/>
              <a:t>2 </a:t>
            </a:r>
            <a:r>
              <a:rPr lang="en-US" altLang="en-US" smtClean="0"/>
              <a:t>– i</a:t>
            </a:r>
            <a:r>
              <a:rPr lang="en-US" altLang="en-US" baseline="30000" smtClean="0"/>
              <a:t>2</a:t>
            </a:r>
            <a:r>
              <a:rPr lang="en-US" altLang="en-US" smtClean="0"/>
              <a:t> = 2i + 1  Thus, to get to the NEXT step, you can add 2* current value of i plus one.</a:t>
            </a:r>
            <a:endParaRPr lang="en-US" altLang="en-US" smtClean="0">
              <a:latin typeface="Courier New" pitchFamily="49" charset="0"/>
            </a:endParaRPr>
          </a:p>
          <a:p>
            <a:pPr eaLnBrk="1" hangingPunct="1"/>
            <a:endParaRPr lang="en-US" altLang="en-US" smtClean="0"/>
          </a:p>
        </p:txBody>
      </p:sp>
    </p:spTree>
    <p:extLst>
      <p:ext uri="{BB962C8B-B14F-4D97-AF65-F5344CB8AC3E}">
        <p14:creationId xmlns:p14="http://schemas.microsoft.com/office/powerpoint/2010/main" val="40197829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BB8E3B12-D289-4981-B36D-EFAED02E68B3}" type="slidenum">
              <a:rPr lang="en-US" altLang="en-US" sz="1300"/>
              <a:pPr eaLnBrk="1" hangingPunct="1"/>
              <a:t>39</a:t>
            </a:fld>
            <a:endParaRPr lang="en-US" altLang="en-US" sz="13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6772617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FB773ECD-3816-40C8-8866-B0BC753AE8A4}" type="slidenum">
              <a:rPr lang="en-US" altLang="en-US" sz="1300"/>
              <a:pPr eaLnBrk="1" hangingPunct="1"/>
              <a:t>40</a:t>
            </a:fld>
            <a:endParaRPr lang="en-US" altLang="en-US" sz="1300"/>
          </a:p>
        </p:txBody>
      </p:sp>
      <p:sp>
        <p:nvSpPr>
          <p:cNvPr id="72707" name="Rectangle 2"/>
          <p:cNvSpPr>
            <a:spLocks noGrp="1" noRot="1" noChangeAspect="1" noChangeArrowheads="1" noTextEdit="1"/>
          </p:cNvSpPr>
          <p:nvPr>
            <p:ph type="sldImg"/>
          </p:nvPr>
        </p:nvSpPr>
        <p:spPr>
          <a:xfrm>
            <a:off x="-100013" y="-3175"/>
            <a:ext cx="7523163" cy="5641975"/>
          </a:xfrm>
          <a:ln/>
        </p:spPr>
      </p:sp>
      <p:sp>
        <p:nvSpPr>
          <p:cNvPr id="72708" name="Rectangle 3"/>
          <p:cNvSpPr>
            <a:spLocks noGrp="1" noChangeArrowheads="1"/>
          </p:cNvSpPr>
          <p:nvPr>
            <p:ph type="body" idx="1"/>
          </p:nvPr>
        </p:nvSpPr>
        <p:spPr>
          <a:xfrm>
            <a:off x="153988" y="5638800"/>
            <a:ext cx="6931025" cy="3430588"/>
          </a:xfrm>
          <a:noFill/>
        </p:spPr>
        <p:txBody>
          <a:bodyPr/>
          <a:lstStyle/>
          <a:p>
            <a:pPr eaLnBrk="1" hangingPunct="1"/>
            <a:r>
              <a:rPr lang="en-US" altLang="en-US" smtClean="0"/>
              <a:t>And, it works reasonably well.</a:t>
            </a:r>
          </a:p>
          <a:p>
            <a:pPr eaLnBrk="1" hangingPunct="1"/>
            <a:endParaRPr lang="en-US" altLang="en-US" smtClean="0"/>
          </a:p>
          <a:p>
            <a:pPr eaLnBrk="1" hangingPunct="1"/>
            <a:r>
              <a:rPr lang="en-US" altLang="en-US" smtClean="0"/>
              <a:t>Here it does fine until the table is more than half full.</a:t>
            </a:r>
          </a:p>
          <a:p>
            <a:pPr eaLnBrk="1" hangingPunct="1"/>
            <a:endParaRPr lang="en-US" altLang="en-US" smtClean="0"/>
          </a:p>
          <a:p>
            <a:pPr eaLnBrk="1" hangingPunct="1"/>
            <a:r>
              <a:rPr lang="en-US" altLang="en-US" smtClean="0"/>
              <a:t>Let’s take a closer look at what happens when the table is half full.</a:t>
            </a:r>
          </a:p>
          <a:p>
            <a:pPr eaLnBrk="1" hangingPunct="1"/>
            <a:endParaRPr lang="en-US" altLang="en-US" smtClean="0"/>
          </a:p>
        </p:txBody>
      </p:sp>
    </p:spTree>
    <p:extLst>
      <p:ext uri="{BB962C8B-B14F-4D97-AF65-F5344CB8AC3E}">
        <p14:creationId xmlns:p14="http://schemas.microsoft.com/office/powerpoint/2010/main" val="812130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Grp="1" noRot="1" noChangeAspect="1" noChangeArrowheads="1" noTextEdit="1"/>
          </p:cNvSpPr>
          <p:nvPr>
            <p:ph type="sldImg"/>
          </p:nvPr>
        </p:nvSpPr>
        <p:spPr/>
      </p:sp>
      <p:sp>
        <p:nvSpPr>
          <p:cNvPr id="36867"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The properties of B-Trees (and the trees themselves) are a bit more complex than previous structures we’ve looked at.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Here’s a big, gnarly list; we’ll go one step at a time.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The maximum branching factor, as we said, is M (tunable for a given tree).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The root has between 2 and M children or at most L keys. </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 is another parameter)</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These restrictions will be different for the root than for other nodes.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44012188-DBC1-4109-8EAA-1104F891C72A}" type="slidenum">
              <a:rPr lang="en-US" altLang="en-US" sz="1300"/>
              <a:pPr eaLnBrk="1" hangingPunct="1"/>
              <a:t>41</a:t>
            </a:fld>
            <a:endParaRPr lang="en-US" altLang="en-US" sz="1300"/>
          </a:p>
        </p:txBody>
      </p:sp>
      <p:sp>
        <p:nvSpPr>
          <p:cNvPr id="75779" name="Rectangle 2"/>
          <p:cNvSpPr>
            <a:spLocks noGrp="1" noRot="1" noChangeAspect="1" noChangeArrowheads="1" noTextEdit="1"/>
          </p:cNvSpPr>
          <p:nvPr>
            <p:ph type="sldImg"/>
          </p:nvPr>
        </p:nvSpPr>
        <p:spPr>
          <a:xfrm>
            <a:off x="-100013" y="-3175"/>
            <a:ext cx="7523163" cy="5641975"/>
          </a:xfrm>
          <a:ln/>
        </p:spPr>
      </p:sp>
      <p:sp>
        <p:nvSpPr>
          <p:cNvPr id="75780" name="Rectangle 3"/>
          <p:cNvSpPr>
            <a:spLocks noGrp="1" noChangeArrowheads="1"/>
          </p:cNvSpPr>
          <p:nvPr>
            <p:ph type="body" idx="1"/>
          </p:nvPr>
        </p:nvSpPr>
        <p:spPr>
          <a:xfrm>
            <a:off x="153988" y="5638800"/>
            <a:ext cx="6931025" cy="3430588"/>
          </a:xfrm>
          <a:noFill/>
        </p:spPr>
        <p:txBody>
          <a:bodyPr/>
          <a:lstStyle/>
          <a:p>
            <a:pPr eaLnBrk="1" hangingPunct="1"/>
            <a:r>
              <a:rPr lang="en-US" altLang="en-US" smtClean="0"/>
              <a:t>At lambda = 1/2 about 1.5 probes per successful search</a:t>
            </a:r>
          </a:p>
          <a:p>
            <a:pPr eaLnBrk="1" hangingPunct="1"/>
            <a:endParaRPr lang="en-US" altLang="en-US" smtClean="0"/>
          </a:p>
          <a:p>
            <a:pPr eaLnBrk="1" hangingPunct="1"/>
            <a:r>
              <a:rPr lang="en-US" altLang="en-US" smtClean="0"/>
              <a:t>That’s actually pretty close to perfect… but there are two problems.</a:t>
            </a:r>
          </a:p>
          <a:p>
            <a:pPr eaLnBrk="1" hangingPunct="1"/>
            <a:r>
              <a:rPr lang="en-US" altLang="en-US" smtClean="0"/>
              <a:t>First, we might fail if the load factor is above 1/2.</a:t>
            </a:r>
          </a:p>
          <a:p>
            <a:pPr eaLnBrk="1" hangingPunct="1"/>
            <a:endParaRPr lang="en-US" altLang="en-US" smtClean="0"/>
          </a:p>
          <a:p>
            <a:pPr eaLnBrk="1" hangingPunct="1"/>
            <a:r>
              <a:rPr lang="en-US" altLang="en-US" smtClean="0"/>
              <a:t>Second, quadratic probing still suffers from secondary clustering. That’s where multiple keys hashed to the same spot all follow the same probe sequence.</a:t>
            </a:r>
          </a:p>
          <a:p>
            <a:pPr eaLnBrk="1" hangingPunct="1"/>
            <a:endParaRPr lang="en-US" altLang="en-US" smtClean="0"/>
          </a:p>
          <a:p>
            <a:pPr eaLnBrk="1" hangingPunct="1"/>
            <a:r>
              <a:rPr lang="en-US" altLang="en-US" smtClean="0"/>
              <a:t>How can we solve </a:t>
            </a:r>
            <a:r>
              <a:rPr lang="en-US" altLang="en-US" b="1" smtClean="0"/>
              <a:t>that</a:t>
            </a:r>
            <a:r>
              <a:rPr lang="en-US" altLang="en-US" smtClean="0"/>
              <a:t>?</a:t>
            </a:r>
          </a:p>
        </p:txBody>
      </p:sp>
    </p:spTree>
    <p:extLst>
      <p:ext uri="{BB962C8B-B14F-4D97-AF65-F5344CB8AC3E}">
        <p14:creationId xmlns:p14="http://schemas.microsoft.com/office/powerpoint/2010/main" val="14973548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F93AE60D-9542-460A-A430-FDD4EDB7CF8F}" type="slidenum">
              <a:rPr lang="en-US" altLang="en-US" sz="1300"/>
              <a:pPr eaLnBrk="1" hangingPunct="1"/>
              <a:t>42</a:t>
            </a:fld>
            <a:endParaRPr lang="en-US" altLang="en-US" sz="130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r>
              <a:rPr lang="en-US" altLang="en-US" smtClean="0"/>
              <a:t>So the probe sequence is a function of the key in two different ways – for the original starting location (h(k) AND for the amount of offset you move out each time you have a collision (g(k)).  (as opposed to both linear probing and quadratic probing where the offset is independent of the key)</a:t>
            </a:r>
          </a:p>
          <a:p>
            <a:pPr eaLnBrk="1" hangingPunct="1"/>
            <a:r>
              <a:rPr lang="en-US" altLang="en-US" smtClean="0"/>
              <a:t>** In choosing g care must be taken so that  it never evaluates to 0.</a:t>
            </a:r>
          </a:p>
          <a:p>
            <a:pPr eaLnBrk="1" hangingPunct="1"/>
            <a:r>
              <a:rPr lang="en-US" altLang="en-US" smtClean="0"/>
              <a:t>A good choice for g is to choose a prime R &lt; TableSIze and let g(k) = R – (k mod R).</a:t>
            </a:r>
          </a:p>
          <a:p>
            <a:pPr eaLnBrk="1" hangingPunct="1"/>
            <a:r>
              <a:rPr lang="en-US" altLang="en-US" smtClean="0"/>
              <a:t>Double Hashing is Safe for </a:t>
            </a:r>
            <a:r>
              <a:rPr lang="en-US" altLang="en-US" smtClean="0">
                <a:sym typeface="Symbol" pitchFamily="18" charset="2"/>
              </a:rPr>
              <a:t> &lt; 1</a:t>
            </a:r>
            <a:endParaRPr lang="en-US" altLang="en-US" smtClean="0"/>
          </a:p>
          <a:p>
            <a:pPr eaLnBrk="1" hangingPunct="1"/>
            <a:endParaRPr lang="en-US" altLang="en-US" smtClean="0"/>
          </a:p>
        </p:txBody>
      </p:sp>
    </p:spTree>
    <p:extLst>
      <p:ext uri="{BB962C8B-B14F-4D97-AF65-F5344CB8AC3E}">
        <p14:creationId xmlns:p14="http://schemas.microsoft.com/office/powerpoint/2010/main" val="5176588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647FC235-3113-4AAF-99A5-494DA7302868}" type="slidenum">
              <a:rPr lang="en-US" altLang="en-US" sz="1300"/>
              <a:pPr eaLnBrk="1" hangingPunct="1"/>
              <a:t>43</a:t>
            </a:fld>
            <a:endParaRPr lang="en-US" altLang="en-US" sz="130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6978292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687BCBB0-1D2F-4CE6-9F1F-1497E01D1282}" type="slidenum">
              <a:rPr lang="en-US" altLang="en-US" sz="1300"/>
              <a:pPr eaLnBrk="1" hangingPunct="1"/>
              <a:t>44</a:t>
            </a:fld>
            <a:endParaRPr lang="en-US" altLang="en-US" sz="130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0862038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83EA1D99-2DD4-4A1C-AF3D-848E2290F512}" type="slidenum">
              <a:rPr lang="en-US" altLang="en-US" sz="1300"/>
              <a:pPr eaLnBrk="1" hangingPunct="1"/>
              <a:t>45</a:t>
            </a:fld>
            <a:endParaRPr lang="en-US" altLang="en-US" sz="130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067076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BFF998C5-5ADC-4A31-96DA-190AB128A39E}" type="slidenum">
              <a:rPr lang="en-US" altLang="en-US" sz="1300"/>
              <a:pPr eaLnBrk="1" hangingPunct="1"/>
              <a:t>46</a:t>
            </a:fld>
            <a:endParaRPr lang="en-US" altLang="en-US" sz="13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lvl="1" eaLnBrk="1" hangingPunct="1"/>
            <a:r>
              <a:rPr lang="en-US" altLang="en-US" smtClean="0">
                <a:sym typeface="Wingdings" pitchFamily="2" charset="2"/>
              </a:rPr>
              <a:t>Go through old hash table, ignoring items marked deleted</a:t>
            </a:r>
          </a:p>
          <a:p>
            <a:pPr lvl="1" eaLnBrk="1" hangingPunct="1"/>
            <a:r>
              <a:rPr lang="en-US" altLang="en-US" smtClean="0">
                <a:sym typeface="Wingdings" pitchFamily="2" charset="2"/>
              </a:rPr>
              <a:t>Recompute hash value for each non-deleted key and put the item in new position in new table</a:t>
            </a:r>
          </a:p>
          <a:p>
            <a:pPr lvl="1" eaLnBrk="1" hangingPunct="1"/>
            <a:r>
              <a:rPr lang="en-US" altLang="en-US" smtClean="0"/>
              <a:t>Cannot just copy data from old table </a:t>
            </a:r>
            <a:r>
              <a:rPr lang="en-US" altLang="en-US" smtClean="0">
                <a:sym typeface="Wingdings" pitchFamily="2" charset="2"/>
              </a:rPr>
              <a:t>because the bigger table has a new hash function</a:t>
            </a:r>
          </a:p>
          <a:p>
            <a:pPr eaLnBrk="1" hangingPunct="1"/>
            <a:endParaRPr lang="en-US" altLang="en-US" smtClean="0"/>
          </a:p>
          <a:p>
            <a:pPr eaLnBrk="1" hangingPunct="1"/>
            <a:r>
              <a:rPr lang="en-US" altLang="en-US" smtClean="0"/>
              <a:t>Running time?? O(N) – but infrequent. But </a:t>
            </a:r>
            <a:r>
              <a:rPr lang="en-US" altLang="en-US" sz="1600" smtClean="0">
                <a:sym typeface="Wingdings" pitchFamily="2" charset="2"/>
              </a:rPr>
              <a:t>Not good for real-time safety critical applications</a:t>
            </a:r>
          </a:p>
          <a:p>
            <a:pPr eaLnBrk="1" hangingPunct="1"/>
            <a:endParaRPr lang="en-US" altLang="en-US" smtClean="0"/>
          </a:p>
        </p:txBody>
      </p:sp>
    </p:spTree>
    <p:extLst>
      <p:ext uri="{BB962C8B-B14F-4D97-AF65-F5344CB8AC3E}">
        <p14:creationId xmlns:p14="http://schemas.microsoft.com/office/powerpoint/2010/main" val="20645306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BF90EBB0-DC42-48B3-BB63-12B567640373}" type="slidenum">
              <a:rPr lang="en-US" altLang="en-US" sz="1300"/>
              <a:pPr eaLnBrk="1" hangingPunct="1"/>
              <a:t>47</a:t>
            </a:fld>
            <a:endParaRPr lang="en-US" altLang="en-US" sz="130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8489419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defTabSz="966788" eaLnBrk="0" hangingPunct="0">
              <a:defRPr sz="2400">
                <a:solidFill>
                  <a:schemeClr val="tx1"/>
                </a:solidFill>
                <a:latin typeface="Times New Roman" pitchFamily="18" charset="0"/>
              </a:defRPr>
            </a:lvl1pPr>
            <a:lvl2pPr marL="742950" indent="-285750" defTabSz="966788" eaLnBrk="0" hangingPunct="0">
              <a:defRPr sz="2400">
                <a:solidFill>
                  <a:schemeClr val="tx1"/>
                </a:solidFill>
                <a:latin typeface="Times New Roman" pitchFamily="18" charset="0"/>
              </a:defRPr>
            </a:lvl2pPr>
            <a:lvl3pPr marL="1143000" indent="-228600" defTabSz="966788" eaLnBrk="0" hangingPunct="0">
              <a:defRPr sz="2400">
                <a:solidFill>
                  <a:schemeClr val="tx1"/>
                </a:solidFill>
                <a:latin typeface="Times New Roman" pitchFamily="18" charset="0"/>
              </a:defRPr>
            </a:lvl3pPr>
            <a:lvl4pPr marL="1600200" indent="-228600" defTabSz="966788" eaLnBrk="0" hangingPunct="0">
              <a:defRPr sz="2400">
                <a:solidFill>
                  <a:schemeClr val="tx1"/>
                </a:solidFill>
                <a:latin typeface="Times New Roman" pitchFamily="18" charset="0"/>
              </a:defRPr>
            </a:lvl4pPr>
            <a:lvl5pPr marL="2057400" indent="-228600" defTabSz="966788" eaLnBrk="0" hangingPunct="0">
              <a:defRPr sz="2400">
                <a:solidFill>
                  <a:schemeClr val="tx1"/>
                </a:solidFill>
                <a:latin typeface="Times New Roman" pitchFamily="18" charset="0"/>
              </a:defRPr>
            </a:lvl5pPr>
            <a:lvl6pPr marL="2514600" indent="-228600" defTabSz="966788" eaLnBrk="0" fontAlgn="base" hangingPunct="0">
              <a:spcBef>
                <a:spcPct val="0"/>
              </a:spcBef>
              <a:spcAft>
                <a:spcPct val="0"/>
              </a:spcAft>
              <a:defRPr sz="2400">
                <a:solidFill>
                  <a:schemeClr val="tx1"/>
                </a:solidFill>
                <a:latin typeface="Times New Roman" pitchFamily="18" charset="0"/>
              </a:defRPr>
            </a:lvl6pPr>
            <a:lvl7pPr marL="2971800" indent="-228600" defTabSz="966788" eaLnBrk="0" fontAlgn="base" hangingPunct="0">
              <a:spcBef>
                <a:spcPct val="0"/>
              </a:spcBef>
              <a:spcAft>
                <a:spcPct val="0"/>
              </a:spcAft>
              <a:defRPr sz="2400">
                <a:solidFill>
                  <a:schemeClr val="tx1"/>
                </a:solidFill>
                <a:latin typeface="Times New Roman" pitchFamily="18" charset="0"/>
              </a:defRPr>
            </a:lvl7pPr>
            <a:lvl8pPr marL="3429000" indent="-228600" defTabSz="966788" eaLnBrk="0" fontAlgn="base" hangingPunct="0">
              <a:spcBef>
                <a:spcPct val="0"/>
              </a:spcBef>
              <a:spcAft>
                <a:spcPct val="0"/>
              </a:spcAft>
              <a:defRPr sz="2400">
                <a:solidFill>
                  <a:schemeClr val="tx1"/>
                </a:solidFill>
                <a:latin typeface="Times New Roman" pitchFamily="18" charset="0"/>
              </a:defRPr>
            </a:lvl8pPr>
            <a:lvl9pPr marL="3886200" indent="-228600" defTabSz="966788" eaLnBrk="0" fontAlgn="base" hangingPunct="0">
              <a:spcBef>
                <a:spcPct val="0"/>
              </a:spcBef>
              <a:spcAft>
                <a:spcPct val="0"/>
              </a:spcAft>
              <a:defRPr sz="2400">
                <a:solidFill>
                  <a:schemeClr val="tx1"/>
                </a:solidFill>
                <a:latin typeface="Times New Roman" pitchFamily="18" charset="0"/>
              </a:defRPr>
            </a:lvl9pPr>
          </a:lstStyle>
          <a:p>
            <a:pPr eaLnBrk="1" hangingPunct="1"/>
            <a:fld id="{8026CDFE-CC94-4EAE-AC31-D6A5AB166A89}" type="slidenum">
              <a:rPr lang="en-US" altLang="en-US" sz="1300"/>
              <a:pPr eaLnBrk="1" hangingPunct="1"/>
              <a:t>48</a:t>
            </a:fld>
            <a:endParaRPr lang="en-US" altLang="en-US" sz="130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806602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Rot="1" noChangeAspect="1" noChangeArrowheads="1" noTextEdit="1"/>
          </p:cNvSpPr>
          <p:nvPr>
            <p:ph type="sldImg"/>
          </p:nvPr>
        </p:nvSpPr>
        <p:spPr/>
      </p:sp>
      <p:sp>
        <p:nvSpPr>
          <p:cNvPr id="37891"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This is just an example B-tree. Notice that it has 24 entries with a depth of only 2. </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 BST would be 4 deep.</a:t>
            </a:r>
          </a:p>
          <a:p>
            <a:pPr defTabSz="914400" eaLnBrk="1">
              <a:lnSpc>
                <a:spcPct val="100000"/>
              </a:lnSpc>
              <a:spcBef>
                <a:spcPts val="600"/>
              </a:spcBef>
            </a:pPr>
            <a:endParaRPr lang="en-US" altLang="en-US" sz="1800">
              <a:latin typeface="Times New Roman" pitchFamily="18" charset="0"/>
              <a:cs typeface="Times New Roman" pitchFamily="18" charset="0"/>
              <a:sym typeface="Times New Roman" pitchFamily="18" charset="0"/>
            </a:endParaRP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Notice also that the leaves are at the same level in the tree. I’ll use integers as both key and data, but we all know that that could as well be different data at the bottom, right?</a:t>
            </a:r>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Grp="1" noRot="1" noChangeAspect="1" noChangeArrowheads="1" noTextEdit="1"/>
          </p:cNvSpPr>
          <p:nvPr>
            <p:ph type="sldImg"/>
          </p:nvPr>
        </p:nvSpPr>
        <p:spPr/>
      </p:sp>
      <p:sp>
        <p:nvSpPr>
          <p:cNvPr id="46083"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Grp="1" noRot="1" noChangeAspect="1" noChangeArrowheads="1" noTextEdit="1"/>
          </p:cNvSpPr>
          <p:nvPr>
            <p:ph type="sldImg"/>
          </p:nvPr>
        </p:nvSpPr>
        <p:spPr/>
      </p:sp>
      <p:sp>
        <p:nvSpPr>
          <p:cNvPr id="47107"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Grp="1" noRot="1" noChangeAspect="1" noChangeArrowheads="1" noTextEdit="1"/>
          </p:cNvSpPr>
          <p:nvPr>
            <p:ph type="sldImg"/>
          </p:nvPr>
        </p:nvSpPr>
        <p:spPr/>
      </p:sp>
      <p:sp>
        <p:nvSpPr>
          <p:cNvPr id="48131"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Grp="1" noRot="1" noChangeAspect="1" noChangeArrowheads="1" noTextEdit="1"/>
          </p:cNvSpPr>
          <p:nvPr>
            <p:ph type="sldImg"/>
          </p:nvPr>
        </p:nvSpPr>
        <p:spPr/>
      </p:sp>
      <p:sp>
        <p:nvSpPr>
          <p:cNvPr id="49155"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p:cNvSpPr>
            <a:spLocks noGrp="1" noRot="1" noChangeAspect="1" noChangeArrowheads="1" noTextEdit="1"/>
          </p:cNvSpPr>
          <p:nvPr>
            <p:ph type="sldImg"/>
          </p:nvPr>
        </p:nvSpPr>
        <p:spPr/>
      </p:sp>
      <p:sp>
        <p:nvSpPr>
          <p:cNvPr id="50179"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Alright, how do we insert and delete?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Let’s start with the empty B-Tree. That’s one leaf as the root.</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Now, we’ll insert 3 and 14. Fine…</a:t>
            </a:r>
          </a:p>
          <a:p>
            <a:pPr defTabSz="914400" eaLnBrk="1">
              <a:lnSpc>
                <a:spcPct val="100000"/>
              </a:lnSpc>
              <a:spcBef>
                <a:spcPts val="600"/>
              </a:spcBef>
            </a:pPr>
            <a:r>
              <a:rPr lang="en-US" altLang="en-US" sz="1800">
                <a:latin typeface="Times New Roman" pitchFamily="18" charset="0"/>
                <a:cs typeface="Times New Roman" pitchFamily="18" charset="0"/>
                <a:sym typeface="Times New Roman" pitchFamily="18" charset="0"/>
              </a:rPr>
              <a:t>What about inserting 1. Is there a problem?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baseline="0">
                <a:latin typeface="+mn-lt"/>
              </a:defRPr>
            </a:lvl1pPr>
          </a:lstStyle>
          <a:p>
            <a:r>
              <a:rPr lang="en-US" smtClean="0"/>
              <a:t>10/19/2022</a:t>
            </a:r>
            <a:endParaRPr lang="en-US" dirty="0"/>
          </a:p>
        </p:txBody>
      </p:sp>
      <p:sp>
        <p:nvSpPr>
          <p:cNvPr id="5" name="Footer Placeholder 4"/>
          <p:cNvSpPr>
            <a:spLocks noGrp="1"/>
          </p:cNvSpPr>
          <p:nvPr>
            <p:ph type="ftr" sz="quarter" idx="11"/>
          </p:nvPr>
        </p:nvSpPr>
        <p:spPr/>
        <p:txBody>
          <a:bodyPr/>
          <a:lstStyle/>
          <a:p>
            <a:r>
              <a:rPr lang="en-US"/>
              <a:t>CSE 332</a:t>
            </a:r>
          </a:p>
        </p:txBody>
      </p:sp>
      <p:sp>
        <p:nvSpPr>
          <p:cNvPr id="6" name="Slide Number Placeholder 5"/>
          <p:cNvSpPr>
            <a:spLocks noGrp="1"/>
          </p:cNvSpPr>
          <p:nvPr>
            <p:ph type="sldNum" sz="quarter" idx="12"/>
          </p:nvPr>
        </p:nvSpPr>
        <p:spPr/>
        <p:txBody>
          <a:bodyPr/>
          <a:lstStyle/>
          <a:p>
            <a:pPr>
              <a:defRPr/>
            </a:pPr>
            <a:fld id="{7EE820A4-3FD7-46A3-BBC4-852662ABCDF4}" type="slidenum">
              <a:rPr lang="en-US" smtClean="0"/>
              <a:pPr>
                <a:defRPr/>
              </a:pPr>
              <a:t>‹#›</a:t>
            </a:fld>
            <a:endParaRPr lang="en-US"/>
          </a:p>
        </p:txBody>
      </p:sp>
    </p:spTree>
    <p:extLst>
      <p:ext uri="{BB962C8B-B14F-4D97-AF65-F5344CB8AC3E}">
        <p14:creationId xmlns:p14="http://schemas.microsoft.com/office/powerpoint/2010/main" val="1892995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smtClean="0"/>
              <a:t>10/19/2022</a:t>
            </a:r>
            <a:endParaRPr lang="en-US"/>
          </a:p>
        </p:txBody>
      </p:sp>
      <p:sp>
        <p:nvSpPr>
          <p:cNvPr id="5" name="Footer Placeholder 4"/>
          <p:cNvSpPr>
            <a:spLocks noGrp="1"/>
          </p:cNvSpPr>
          <p:nvPr>
            <p:ph type="ftr" sz="quarter" idx="11"/>
          </p:nvPr>
        </p:nvSpPr>
        <p:spPr/>
        <p:txBody>
          <a:bodyPr/>
          <a:lstStyle/>
          <a:p>
            <a:r>
              <a:rPr lang="en-US"/>
              <a:t>CSE 332</a:t>
            </a:r>
          </a:p>
        </p:txBody>
      </p:sp>
      <p:sp>
        <p:nvSpPr>
          <p:cNvPr id="6" name="Slide Number Placeholder 5"/>
          <p:cNvSpPr>
            <a:spLocks noGrp="1"/>
          </p:cNvSpPr>
          <p:nvPr>
            <p:ph type="sldNum" sz="quarter" idx="12"/>
          </p:nvPr>
        </p:nvSpPr>
        <p:spPr/>
        <p:txBody>
          <a:bodyPr/>
          <a:lstStyle/>
          <a:p>
            <a:pPr>
              <a:defRPr/>
            </a:pPr>
            <a:fld id="{9CEE3D29-17E1-4F73-98C5-C1578562D192}" type="slidenum">
              <a:rPr lang="en-US" smtClean="0"/>
              <a:pPr>
                <a:defRPr/>
              </a:pPr>
              <a:t>‹#›</a:t>
            </a:fld>
            <a:endParaRPr lang="en-US"/>
          </a:p>
        </p:txBody>
      </p:sp>
    </p:spTree>
    <p:extLst>
      <p:ext uri="{BB962C8B-B14F-4D97-AF65-F5344CB8AC3E}">
        <p14:creationId xmlns:p14="http://schemas.microsoft.com/office/powerpoint/2010/main" val="3635267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smtClean="0"/>
              <a:t>10/19/2022</a:t>
            </a:r>
            <a:endParaRPr lang="en-US"/>
          </a:p>
        </p:txBody>
      </p:sp>
      <p:sp>
        <p:nvSpPr>
          <p:cNvPr id="5" name="Footer Placeholder 4"/>
          <p:cNvSpPr>
            <a:spLocks noGrp="1"/>
          </p:cNvSpPr>
          <p:nvPr>
            <p:ph type="ftr" sz="quarter" idx="11"/>
          </p:nvPr>
        </p:nvSpPr>
        <p:spPr/>
        <p:txBody>
          <a:bodyPr/>
          <a:lstStyle/>
          <a:p>
            <a:r>
              <a:rPr lang="en-US"/>
              <a:t>CSE 332</a:t>
            </a:r>
          </a:p>
        </p:txBody>
      </p:sp>
      <p:sp>
        <p:nvSpPr>
          <p:cNvPr id="6" name="Slide Number Placeholder 5"/>
          <p:cNvSpPr>
            <a:spLocks noGrp="1"/>
          </p:cNvSpPr>
          <p:nvPr>
            <p:ph type="sldNum" sz="quarter" idx="12"/>
          </p:nvPr>
        </p:nvSpPr>
        <p:spPr/>
        <p:txBody>
          <a:bodyPr/>
          <a:lstStyle/>
          <a:p>
            <a:pPr>
              <a:defRPr/>
            </a:pPr>
            <a:fld id="{5D706F9A-20CC-453C-B016-716D1B49E893}" type="slidenum">
              <a:rPr lang="en-US" smtClean="0"/>
              <a:pPr>
                <a:defRPr/>
              </a:pPr>
              <a:t>‹#›</a:t>
            </a:fld>
            <a:endParaRPr lang="en-US"/>
          </a:p>
        </p:txBody>
      </p:sp>
    </p:spTree>
    <p:extLst>
      <p:ext uri="{BB962C8B-B14F-4D97-AF65-F5344CB8AC3E}">
        <p14:creationId xmlns:p14="http://schemas.microsoft.com/office/powerpoint/2010/main" val="842554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baseline="0">
                <a:latin typeface="+mn-lt"/>
              </a:defRPr>
            </a:lvl1pPr>
          </a:lstStyle>
          <a:p>
            <a:r>
              <a:rPr lang="en-US" smtClean="0"/>
              <a:t>10/19/2022</a:t>
            </a:r>
            <a:endParaRPr lang="en-US" dirty="0"/>
          </a:p>
        </p:txBody>
      </p:sp>
      <p:sp>
        <p:nvSpPr>
          <p:cNvPr id="5" name="Footer Placeholder 4"/>
          <p:cNvSpPr>
            <a:spLocks noGrp="1"/>
          </p:cNvSpPr>
          <p:nvPr>
            <p:ph type="ftr" sz="quarter" idx="11"/>
          </p:nvPr>
        </p:nvSpPr>
        <p:spPr/>
        <p:txBody>
          <a:bodyPr/>
          <a:lstStyle/>
          <a:p>
            <a:r>
              <a:rPr lang="en-US"/>
              <a:t>CSE 332</a:t>
            </a:r>
          </a:p>
        </p:txBody>
      </p:sp>
      <p:sp>
        <p:nvSpPr>
          <p:cNvPr id="6" name="Slide Number Placeholder 5"/>
          <p:cNvSpPr>
            <a:spLocks noGrp="1"/>
          </p:cNvSpPr>
          <p:nvPr>
            <p:ph type="sldNum" sz="quarter" idx="12"/>
          </p:nvPr>
        </p:nvSpPr>
        <p:spPr/>
        <p:txBody>
          <a:bodyPr/>
          <a:lstStyle/>
          <a:p>
            <a:pPr>
              <a:defRPr/>
            </a:pPr>
            <a:fld id="{AE055072-ED12-4C45-98F4-735693FD894A}" type="slidenum">
              <a:rPr lang="en-US" smtClean="0"/>
              <a:pPr>
                <a:defRPr/>
              </a:pPr>
              <a:t>‹#›</a:t>
            </a:fld>
            <a:endParaRPr lang="en-US"/>
          </a:p>
        </p:txBody>
      </p:sp>
    </p:spTree>
    <p:extLst>
      <p:ext uri="{BB962C8B-B14F-4D97-AF65-F5344CB8AC3E}">
        <p14:creationId xmlns:p14="http://schemas.microsoft.com/office/powerpoint/2010/main" val="4176851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smtClean="0"/>
              <a:t>10/19/2022</a:t>
            </a:r>
            <a:endParaRPr lang="en-US"/>
          </a:p>
        </p:txBody>
      </p:sp>
      <p:sp>
        <p:nvSpPr>
          <p:cNvPr id="5" name="Footer Placeholder 4"/>
          <p:cNvSpPr>
            <a:spLocks noGrp="1"/>
          </p:cNvSpPr>
          <p:nvPr>
            <p:ph type="ftr" sz="quarter" idx="11"/>
          </p:nvPr>
        </p:nvSpPr>
        <p:spPr/>
        <p:txBody>
          <a:bodyPr/>
          <a:lstStyle/>
          <a:p>
            <a:r>
              <a:rPr lang="en-US"/>
              <a:t>CSE 332</a:t>
            </a:r>
          </a:p>
        </p:txBody>
      </p:sp>
      <p:sp>
        <p:nvSpPr>
          <p:cNvPr id="6" name="Slide Number Placeholder 5"/>
          <p:cNvSpPr>
            <a:spLocks noGrp="1"/>
          </p:cNvSpPr>
          <p:nvPr>
            <p:ph type="sldNum" sz="quarter" idx="12"/>
          </p:nvPr>
        </p:nvSpPr>
        <p:spPr/>
        <p:txBody>
          <a:bodyPr/>
          <a:lstStyle/>
          <a:p>
            <a:pPr>
              <a:defRPr/>
            </a:pPr>
            <a:fld id="{657399F4-18E9-476C-BF51-6F6CFD525104}" type="slidenum">
              <a:rPr lang="en-US" smtClean="0"/>
              <a:pPr>
                <a:defRPr/>
              </a:pPr>
              <a:t>‹#›</a:t>
            </a:fld>
            <a:endParaRPr lang="en-US"/>
          </a:p>
        </p:txBody>
      </p:sp>
    </p:spTree>
    <p:extLst>
      <p:ext uri="{BB962C8B-B14F-4D97-AF65-F5344CB8AC3E}">
        <p14:creationId xmlns:p14="http://schemas.microsoft.com/office/powerpoint/2010/main" val="1651710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smtClean="0"/>
              <a:t>10/19/2022</a:t>
            </a:r>
            <a:endParaRPr lang="en-US"/>
          </a:p>
        </p:txBody>
      </p:sp>
      <p:sp>
        <p:nvSpPr>
          <p:cNvPr id="6" name="Footer Placeholder 5"/>
          <p:cNvSpPr>
            <a:spLocks noGrp="1"/>
          </p:cNvSpPr>
          <p:nvPr>
            <p:ph type="ftr" sz="quarter" idx="11"/>
          </p:nvPr>
        </p:nvSpPr>
        <p:spPr/>
        <p:txBody>
          <a:bodyPr/>
          <a:lstStyle/>
          <a:p>
            <a:r>
              <a:rPr lang="en-US"/>
              <a:t>CSE 332</a:t>
            </a:r>
          </a:p>
        </p:txBody>
      </p:sp>
      <p:sp>
        <p:nvSpPr>
          <p:cNvPr id="7" name="Slide Number Placeholder 6"/>
          <p:cNvSpPr>
            <a:spLocks noGrp="1"/>
          </p:cNvSpPr>
          <p:nvPr>
            <p:ph type="sldNum" sz="quarter" idx="12"/>
          </p:nvPr>
        </p:nvSpPr>
        <p:spPr/>
        <p:txBody>
          <a:bodyPr/>
          <a:lstStyle/>
          <a:p>
            <a:pPr>
              <a:defRPr/>
            </a:pPr>
            <a:fld id="{2DA89EC3-A915-4455-86D5-B12D6737FDE5}" type="slidenum">
              <a:rPr lang="en-US" smtClean="0"/>
              <a:pPr>
                <a:defRPr/>
              </a:pPr>
              <a:t>‹#›</a:t>
            </a:fld>
            <a:endParaRPr lang="en-US"/>
          </a:p>
        </p:txBody>
      </p:sp>
    </p:spTree>
    <p:extLst>
      <p:ext uri="{BB962C8B-B14F-4D97-AF65-F5344CB8AC3E}">
        <p14:creationId xmlns:p14="http://schemas.microsoft.com/office/powerpoint/2010/main" val="2865160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smtClean="0"/>
              <a:t>10/19/2022</a:t>
            </a:r>
            <a:endParaRPr lang="en-US"/>
          </a:p>
        </p:txBody>
      </p:sp>
      <p:sp>
        <p:nvSpPr>
          <p:cNvPr id="8" name="Footer Placeholder 7"/>
          <p:cNvSpPr>
            <a:spLocks noGrp="1"/>
          </p:cNvSpPr>
          <p:nvPr>
            <p:ph type="ftr" sz="quarter" idx="11"/>
          </p:nvPr>
        </p:nvSpPr>
        <p:spPr/>
        <p:txBody>
          <a:bodyPr/>
          <a:lstStyle/>
          <a:p>
            <a:r>
              <a:rPr lang="en-US"/>
              <a:t>CSE 332</a:t>
            </a:r>
          </a:p>
        </p:txBody>
      </p:sp>
      <p:sp>
        <p:nvSpPr>
          <p:cNvPr id="9" name="Slide Number Placeholder 8"/>
          <p:cNvSpPr>
            <a:spLocks noGrp="1"/>
          </p:cNvSpPr>
          <p:nvPr>
            <p:ph type="sldNum" sz="quarter" idx="12"/>
          </p:nvPr>
        </p:nvSpPr>
        <p:spPr/>
        <p:txBody>
          <a:bodyPr/>
          <a:lstStyle/>
          <a:p>
            <a:pPr>
              <a:defRPr/>
            </a:pPr>
            <a:fld id="{A972A4B9-27A0-431E-828E-D9164D3B9025}" type="slidenum">
              <a:rPr lang="en-US" smtClean="0"/>
              <a:pPr>
                <a:defRPr/>
              </a:pPr>
              <a:t>‹#›</a:t>
            </a:fld>
            <a:endParaRPr lang="en-US"/>
          </a:p>
        </p:txBody>
      </p:sp>
    </p:spTree>
    <p:extLst>
      <p:ext uri="{BB962C8B-B14F-4D97-AF65-F5344CB8AC3E}">
        <p14:creationId xmlns:p14="http://schemas.microsoft.com/office/powerpoint/2010/main" val="827186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smtClean="0"/>
              <a:t>10/19/2022</a:t>
            </a:r>
            <a:endParaRPr lang="en-US"/>
          </a:p>
        </p:txBody>
      </p:sp>
      <p:sp>
        <p:nvSpPr>
          <p:cNvPr id="4" name="Footer Placeholder 3"/>
          <p:cNvSpPr>
            <a:spLocks noGrp="1"/>
          </p:cNvSpPr>
          <p:nvPr>
            <p:ph type="ftr" sz="quarter" idx="11"/>
          </p:nvPr>
        </p:nvSpPr>
        <p:spPr/>
        <p:txBody>
          <a:bodyPr/>
          <a:lstStyle/>
          <a:p>
            <a:r>
              <a:rPr lang="en-US"/>
              <a:t>CSE 332</a:t>
            </a:r>
          </a:p>
        </p:txBody>
      </p:sp>
      <p:sp>
        <p:nvSpPr>
          <p:cNvPr id="5" name="Slide Number Placeholder 4"/>
          <p:cNvSpPr>
            <a:spLocks noGrp="1"/>
          </p:cNvSpPr>
          <p:nvPr>
            <p:ph type="sldNum" sz="quarter" idx="12"/>
          </p:nvPr>
        </p:nvSpPr>
        <p:spPr/>
        <p:txBody>
          <a:bodyPr/>
          <a:lstStyle/>
          <a:p>
            <a:pPr>
              <a:defRPr/>
            </a:pPr>
            <a:fld id="{33C45AD5-AAEF-4934-AA5C-177292084200}" type="slidenum">
              <a:rPr lang="en-US" smtClean="0"/>
              <a:pPr>
                <a:defRPr/>
              </a:pPr>
              <a:t>‹#›</a:t>
            </a:fld>
            <a:endParaRPr lang="en-US"/>
          </a:p>
        </p:txBody>
      </p:sp>
    </p:spTree>
    <p:extLst>
      <p:ext uri="{BB962C8B-B14F-4D97-AF65-F5344CB8AC3E}">
        <p14:creationId xmlns:p14="http://schemas.microsoft.com/office/powerpoint/2010/main" val="87960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10/19/2022</a:t>
            </a:r>
            <a:endParaRPr lang="en-US"/>
          </a:p>
        </p:txBody>
      </p:sp>
      <p:sp>
        <p:nvSpPr>
          <p:cNvPr id="3" name="Footer Placeholder 2"/>
          <p:cNvSpPr>
            <a:spLocks noGrp="1"/>
          </p:cNvSpPr>
          <p:nvPr>
            <p:ph type="ftr" sz="quarter" idx="11"/>
          </p:nvPr>
        </p:nvSpPr>
        <p:spPr/>
        <p:txBody>
          <a:bodyPr/>
          <a:lstStyle/>
          <a:p>
            <a:r>
              <a:rPr lang="en-US"/>
              <a:t>CSE 332</a:t>
            </a:r>
          </a:p>
        </p:txBody>
      </p:sp>
      <p:sp>
        <p:nvSpPr>
          <p:cNvPr id="4" name="Slide Number Placeholder 3"/>
          <p:cNvSpPr>
            <a:spLocks noGrp="1"/>
          </p:cNvSpPr>
          <p:nvPr>
            <p:ph type="sldNum" sz="quarter" idx="12"/>
          </p:nvPr>
        </p:nvSpPr>
        <p:spPr/>
        <p:txBody>
          <a:bodyPr/>
          <a:lstStyle/>
          <a:p>
            <a:pPr>
              <a:defRPr/>
            </a:pPr>
            <a:fld id="{D7D4BD63-3F69-4317-BFAC-D05CE43EF9AC}" type="slidenum">
              <a:rPr lang="en-US" smtClean="0"/>
              <a:pPr>
                <a:defRPr/>
              </a:pPr>
              <a:t>‹#›</a:t>
            </a:fld>
            <a:endParaRPr lang="en-US"/>
          </a:p>
        </p:txBody>
      </p:sp>
    </p:spTree>
    <p:extLst>
      <p:ext uri="{BB962C8B-B14F-4D97-AF65-F5344CB8AC3E}">
        <p14:creationId xmlns:p14="http://schemas.microsoft.com/office/powerpoint/2010/main" val="2351499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smtClean="0"/>
              <a:t>10/19/2022</a:t>
            </a:r>
            <a:endParaRPr lang="en-US"/>
          </a:p>
        </p:txBody>
      </p:sp>
      <p:sp>
        <p:nvSpPr>
          <p:cNvPr id="6" name="Footer Placeholder 5"/>
          <p:cNvSpPr>
            <a:spLocks noGrp="1"/>
          </p:cNvSpPr>
          <p:nvPr>
            <p:ph type="ftr" sz="quarter" idx="11"/>
          </p:nvPr>
        </p:nvSpPr>
        <p:spPr/>
        <p:txBody>
          <a:bodyPr/>
          <a:lstStyle/>
          <a:p>
            <a:r>
              <a:rPr lang="en-US"/>
              <a:t>CSE 332</a:t>
            </a:r>
          </a:p>
        </p:txBody>
      </p:sp>
      <p:sp>
        <p:nvSpPr>
          <p:cNvPr id="7" name="Slide Number Placeholder 6"/>
          <p:cNvSpPr>
            <a:spLocks noGrp="1"/>
          </p:cNvSpPr>
          <p:nvPr>
            <p:ph type="sldNum" sz="quarter" idx="12"/>
          </p:nvPr>
        </p:nvSpPr>
        <p:spPr/>
        <p:txBody>
          <a:bodyPr/>
          <a:lstStyle/>
          <a:p>
            <a:pPr>
              <a:defRPr/>
            </a:pPr>
            <a:fld id="{D14B3FFC-6FA6-477D-962A-C50729C486DA}" type="slidenum">
              <a:rPr lang="en-US" smtClean="0"/>
              <a:pPr>
                <a:defRPr/>
              </a:pPr>
              <a:t>‹#›</a:t>
            </a:fld>
            <a:endParaRPr lang="en-US"/>
          </a:p>
        </p:txBody>
      </p:sp>
    </p:spTree>
    <p:extLst>
      <p:ext uri="{BB962C8B-B14F-4D97-AF65-F5344CB8AC3E}">
        <p14:creationId xmlns:p14="http://schemas.microsoft.com/office/powerpoint/2010/main" val="1101904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smtClean="0"/>
              <a:t>10/19/2022</a:t>
            </a:r>
            <a:endParaRPr lang="en-US"/>
          </a:p>
        </p:txBody>
      </p:sp>
      <p:sp>
        <p:nvSpPr>
          <p:cNvPr id="6" name="Footer Placeholder 5"/>
          <p:cNvSpPr>
            <a:spLocks noGrp="1"/>
          </p:cNvSpPr>
          <p:nvPr>
            <p:ph type="ftr" sz="quarter" idx="11"/>
          </p:nvPr>
        </p:nvSpPr>
        <p:spPr/>
        <p:txBody>
          <a:bodyPr/>
          <a:lstStyle/>
          <a:p>
            <a:r>
              <a:rPr lang="en-US"/>
              <a:t>CSE 332</a:t>
            </a:r>
          </a:p>
        </p:txBody>
      </p:sp>
      <p:sp>
        <p:nvSpPr>
          <p:cNvPr id="7" name="Slide Number Placeholder 6"/>
          <p:cNvSpPr>
            <a:spLocks noGrp="1"/>
          </p:cNvSpPr>
          <p:nvPr>
            <p:ph type="sldNum" sz="quarter" idx="12"/>
          </p:nvPr>
        </p:nvSpPr>
        <p:spPr/>
        <p:txBody>
          <a:bodyPr/>
          <a:lstStyle/>
          <a:p>
            <a:pPr>
              <a:defRPr/>
            </a:pPr>
            <a:fld id="{CAD1CD63-D5FC-42BA-93E0-6A849AD09C48}" type="slidenum">
              <a:rPr lang="en-US" smtClean="0"/>
              <a:pPr>
                <a:defRPr/>
              </a:pPr>
              <a:t>‹#›</a:t>
            </a:fld>
            <a:endParaRPr lang="en-US"/>
          </a:p>
        </p:txBody>
      </p:sp>
    </p:spTree>
    <p:extLst>
      <p:ext uri="{BB962C8B-B14F-4D97-AF65-F5344CB8AC3E}">
        <p14:creationId xmlns:p14="http://schemas.microsoft.com/office/powerpoint/2010/main" val="4103316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baseline="0">
                <a:solidFill>
                  <a:schemeClr val="tx1">
                    <a:tint val="75000"/>
                  </a:schemeClr>
                </a:solidFill>
                <a:latin typeface="+mn-lt"/>
              </a:defRPr>
            </a:lvl1pPr>
          </a:lstStyle>
          <a:p>
            <a:r>
              <a:rPr lang="en-US" smtClean="0"/>
              <a:t>10/19/2022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aseline="0">
                <a:solidFill>
                  <a:schemeClr val="tx1">
                    <a:tint val="75000"/>
                  </a:schemeClr>
                </a:solidFill>
                <a:latin typeface="+mn-lt"/>
              </a:defRPr>
            </a:lvl1pPr>
          </a:lstStyle>
          <a:p>
            <a:r>
              <a:rPr lang="en-US" dirty="0"/>
              <a:t>CSE 332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aseline="0">
                <a:solidFill>
                  <a:schemeClr val="tx1">
                    <a:tint val="75000"/>
                  </a:schemeClr>
                </a:solidFill>
                <a:latin typeface="+mn-lt"/>
              </a:defRPr>
            </a:lvl1pPr>
          </a:lstStyle>
          <a:p>
            <a:pPr>
              <a:defRPr/>
            </a:pPr>
            <a:fld id="{A1E508F6-ED62-4112-8118-58A1073E24C6}" type="slidenum">
              <a:rPr lang="en-US" smtClean="0"/>
              <a:pPr>
                <a:defRPr/>
              </a:pPr>
              <a:t>‹#›</a:t>
            </a:fld>
            <a:endParaRPr lang="en-US" dirty="0"/>
          </a:p>
        </p:txBody>
      </p:sp>
    </p:spTree>
    <p:extLst>
      <p:ext uri="{BB962C8B-B14F-4D97-AF65-F5344CB8AC3E}">
        <p14:creationId xmlns:p14="http://schemas.microsoft.com/office/powerpoint/2010/main" val="18228901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1.png"/><Relationship Id="rId5" Type="http://schemas.openxmlformats.org/officeDocument/2006/relationships/notesSlide" Target="../notesSlides/notesSlide14.xml"/><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notesSlide" Target="../notesSlides/notesSlide15.xml"/><Relationship Id="rId5" Type="http://schemas.openxmlformats.org/officeDocument/2006/relationships/slideLayout" Target="../slideLayouts/slideLayout2.xml"/><Relationship Id="rId4" Type="http://schemas.openxmlformats.org/officeDocument/2006/relationships/tags" Target="../tags/tag12.xml"/></Relationships>
</file>

<file path=ppt/slides/_rels/slide25.xml.rels><?xml version="1.0" encoding="UTF-8" standalone="yes"?>
<Relationships xmlns="http://schemas.openxmlformats.org/package/2006/relationships"><Relationship Id="rId8" Type="http://schemas.openxmlformats.org/officeDocument/2006/relationships/tags" Target="../tags/tag20.xml"/><Relationship Id="rId3" Type="http://schemas.openxmlformats.org/officeDocument/2006/relationships/tags" Target="../tags/tag15.xml"/><Relationship Id="rId7" Type="http://schemas.openxmlformats.org/officeDocument/2006/relationships/tags" Target="../tags/tag19.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5" Type="http://schemas.openxmlformats.org/officeDocument/2006/relationships/tags" Target="../tags/tag17.xml"/><Relationship Id="rId10" Type="http://schemas.openxmlformats.org/officeDocument/2006/relationships/notesSlide" Target="../notesSlides/notesSlide16.xml"/><Relationship Id="rId4" Type="http://schemas.openxmlformats.org/officeDocument/2006/relationships/tags" Target="../tags/tag16.xml"/><Relationship Id="rId9"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notesSlide" Target="../notesSlides/notesSlide17.xml"/><Relationship Id="rId5" Type="http://schemas.openxmlformats.org/officeDocument/2006/relationships/slideLayout" Target="../slideLayouts/slideLayout2.xml"/><Relationship Id="rId4" Type="http://schemas.openxmlformats.org/officeDocument/2006/relationships/tags" Target="../tags/tag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notesSlide" Target="../notesSlides/notesSlide18.xml"/><Relationship Id="rId3" Type="http://schemas.openxmlformats.org/officeDocument/2006/relationships/tags" Target="../tags/tag27.xml"/><Relationship Id="rId7"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s>
</file>

<file path=ppt/slides/_rels/slide29.xml.rels><?xml version="1.0" encoding="UTF-8" standalone="yes"?>
<Relationships xmlns="http://schemas.openxmlformats.org/package/2006/relationships"><Relationship Id="rId13" Type="http://schemas.openxmlformats.org/officeDocument/2006/relationships/tags" Target="../tags/tag42.xml"/><Relationship Id="rId18" Type="http://schemas.openxmlformats.org/officeDocument/2006/relationships/tags" Target="../tags/tag47.xml"/><Relationship Id="rId26" Type="http://schemas.openxmlformats.org/officeDocument/2006/relationships/tags" Target="../tags/tag55.xml"/><Relationship Id="rId3" Type="http://schemas.openxmlformats.org/officeDocument/2006/relationships/tags" Target="../tags/tag32.xml"/><Relationship Id="rId21" Type="http://schemas.openxmlformats.org/officeDocument/2006/relationships/tags" Target="../tags/tag50.xml"/><Relationship Id="rId34" Type="http://schemas.openxmlformats.org/officeDocument/2006/relationships/image" Target="../media/image2.wmf"/><Relationship Id="rId7" Type="http://schemas.openxmlformats.org/officeDocument/2006/relationships/tags" Target="../tags/tag36.xml"/><Relationship Id="rId12" Type="http://schemas.openxmlformats.org/officeDocument/2006/relationships/tags" Target="../tags/tag41.xml"/><Relationship Id="rId17" Type="http://schemas.openxmlformats.org/officeDocument/2006/relationships/tags" Target="../tags/tag46.xml"/><Relationship Id="rId25" Type="http://schemas.openxmlformats.org/officeDocument/2006/relationships/tags" Target="../tags/tag54.xml"/><Relationship Id="rId33" Type="http://schemas.openxmlformats.org/officeDocument/2006/relationships/oleObject" Target="../embeddings/oleObject1.bin"/><Relationship Id="rId2" Type="http://schemas.openxmlformats.org/officeDocument/2006/relationships/tags" Target="../tags/tag31.xml"/><Relationship Id="rId16" Type="http://schemas.openxmlformats.org/officeDocument/2006/relationships/tags" Target="../tags/tag45.xml"/><Relationship Id="rId20" Type="http://schemas.openxmlformats.org/officeDocument/2006/relationships/tags" Target="../tags/tag49.xml"/><Relationship Id="rId29" Type="http://schemas.openxmlformats.org/officeDocument/2006/relationships/tags" Target="../tags/tag58.xml"/><Relationship Id="rId1" Type="http://schemas.openxmlformats.org/officeDocument/2006/relationships/vmlDrawing" Target="../drawings/vmlDrawing1.vml"/><Relationship Id="rId6" Type="http://schemas.openxmlformats.org/officeDocument/2006/relationships/tags" Target="../tags/tag35.xml"/><Relationship Id="rId11" Type="http://schemas.openxmlformats.org/officeDocument/2006/relationships/tags" Target="../tags/tag40.xml"/><Relationship Id="rId24" Type="http://schemas.openxmlformats.org/officeDocument/2006/relationships/tags" Target="../tags/tag53.xml"/><Relationship Id="rId32" Type="http://schemas.openxmlformats.org/officeDocument/2006/relationships/notesSlide" Target="../notesSlides/notesSlide19.xml"/><Relationship Id="rId5" Type="http://schemas.openxmlformats.org/officeDocument/2006/relationships/tags" Target="../tags/tag34.xml"/><Relationship Id="rId15" Type="http://schemas.openxmlformats.org/officeDocument/2006/relationships/tags" Target="../tags/tag44.xml"/><Relationship Id="rId23" Type="http://schemas.openxmlformats.org/officeDocument/2006/relationships/tags" Target="../tags/tag52.xml"/><Relationship Id="rId28" Type="http://schemas.openxmlformats.org/officeDocument/2006/relationships/tags" Target="../tags/tag57.xml"/><Relationship Id="rId36" Type="http://schemas.openxmlformats.org/officeDocument/2006/relationships/image" Target="../media/image5.png"/><Relationship Id="rId10" Type="http://schemas.openxmlformats.org/officeDocument/2006/relationships/tags" Target="../tags/tag39.xml"/><Relationship Id="rId19" Type="http://schemas.openxmlformats.org/officeDocument/2006/relationships/tags" Target="../tags/tag48.xml"/><Relationship Id="rId31" Type="http://schemas.openxmlformats.org/officeDocument/2006/relationships/slideLayout" Target="../slideLayouts/slideLayout2.xml"/><Relationship Id="rId4" Type="http://schemas.openxmlformats.org/officeDocument/2006/relationships/tags" Target="../tags/tag33.xml"/><Relationship Id="rId9" Type="http://schemas.openxmlformats.org/officeDocument/2006/relationships/tags" Target="../tags/tag38.xml"/><Relationship Id="rId14" Type="http://schemas.openxmlformats.org/officeDocument/2006/relationships/tags" Target="../tags/tag43.xml"/><Relationship Id="rId22" Type="http://schemas.openxmlformats.org/officeDocument/2006/relationships/tags" Target="../tags/tag51.xml"/><Relationship Id="rId27" Type="http://schemas.openxmlformats.org/officeDocument/2006/relationships/tags" Target="../tags/tag56.xml"/><Relationship Id="rId30" Type="http://schemas.openxmlformats.org/officeDocument/2006/relationships/tags" Target="../tags/tag59.xml"/><Relationship Id="rId35" Type="http://schemas.openxmlformats.org/officeDocument/2006/relationships/tags" Target="../tags/tag66.xml"/><Relationship Id="rId8" Type="http://schemas.openxmlformats.org/officeDocument/2006/relationships/tags" Target="../tags/tag3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tags" Target="../tags/tag67.xml"/><Relationship Id="rId3" Type="http://schemas.openxmlformats.org/officeDocument/2006/relationships/tags" Target="../tags/tag61.xml"/><Relationship Id="rId7" Type="http://schemas.openxmlformats.org/officeDocument/2006/relationships/tags" Target="../tags/tag65.xml"/><Relationship Id="rId12" Type="http://schemas.openxmlformats.org/officeDocument/2006/relationships/image" Target="../media/image2.wmf"/><Relationship Id="rId2" Type="http://schemas.openxmlformats.org/officeDocument/2006/relationships/tags" Target="../tags/tag60.xml"/><Relationship Id="rId1" Type="http://schemas.openxmlformats.org/officeDocument/2006/relationships/vmlDrawing" Target="../drawings/vmlDrawing2.vml"/><Relationship Id="rId6" Type="http://schemas.openxmlformats.org/officeDocument/2006/relationships/tags" Target="../tags/tag64.xml"/><Relationship Id="rId11" Type="http://schemas.openxmlformats.org/officeDocument/2006/relationships/oleObject" Target="../embeddings/oleObject2.bin"/><Relationship Id="rId5" Type="http://schemas.openxmlformats.org/officeDocument/2006/relationships/tags" Target="../tags/tag63.xml"/><Relationship Id="rId10" Type="http://schemas.openxmlformats.org/officeDocument/2006/relationships/notesSlide" Target="../notesSlides/notesSlide20.xml"/><Relationship Id="rId4" Type="http://schemas.openxmlformats.org/officeDocument/2006/relationships/tags" Target="../tags/tag62.xml"/><Relationship Id="rId9"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tags" Target="../tags/tag75.xml"/><Relationship Id="rId13" Type="http://schemas.openxmlformats.org/officeDocument/2006/relationships/slideLayout" Target="../slideLayouts/slideLayout2.xml"/><Relationship Id="rId3" Type="http://schemas.openxmlformats.org/officeDocument/2006/relationships/tags" Target="../tags/tag70.xml"/><Relationship Id="rId7" Type="http://schemas.openxmlformats.org/officeDocument/2006/relationships/tags" Target="../tags/tag74.xml"/><Relationship Id="rId12" Type="http://schemas.openxmlformats.org/officeDocument/2006/relationships/tags" Target="../tags/tag79.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tags" Target="../tags/tag73.xml"/><Relationship Id="rId11" Type="http://schemas.openxmlformats.org/officeDocument/2006/relationships/tags" Target="../tags/tag78.xml"/><Relationship Id="rId5" Type="http://schemas.openxmlformats.org/officeDocument/2006/relationships/tags" Target="../tags/tag72.xml"/><Relationship Id="rId10" Type="http://schemas.openxmlformats.org/officeDocument/2006/relationships/tags" Target="../tags/tag77.xml"/><Relationship Id="rId4" Type="http://schemas.openxmlformats.org/officeDocument/2006/relationships/tags" Target="../tags/tag71.xml"/><Relationship Id="rId9" Type="http://schemas.openxmlformats.org/officeDocument/2006/relationships/tags" Target="../tags/tag76.xml"/><Relationship Id="rId14" Type="http://schemas.openxmlformats.org/officeDocument/2006/relationships/notesSlide" Target="../notesSlides/notesSlide21.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1.xml"/><Relationship Id="rId1" Type="http://schemas.openxmlformats.org/officeDocument/2006/relationships/tags" Target="../tags/tag80.xml"/><Relationship Id="rId4" Type="http://schemas.openxmlformats.org/officeDocument/2006/relationships/notesSlide" Target="../notesSlides/notesSlide22.xml"/></Relationships>
</file>

<file path=ppt/slides/_rels/slide33.xml.rels><?xml version="1.0" encoding="UTF-8" standalone="yes"?>
<Relationships xmlns="http://schemas.openxmlformats.org/package/2006/relationships"><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 Id="rId5" Type="http://schemas.openxmlformats.org/officeDocument/2006/relationships/notesSlide" Target="../notesSlides/notesSlide23.xml"/><Relationship Id="rId4"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tags" Target="../tags/tag92.xml"/><Relationship Id="rId3" Type="http://schemas.openxmlformats.org/officeDocument/2006/relationships/tags" Target="../tags/tag87.xml"/><Relationship Id="rId7" Type="http://schemas.openxmlformats.org/officeDocument/2006/relationships/tags" Target="../tags/tag91.xml"/><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tags" Target="../tags/tag90.xml"/><Relationship Id="rId11" Type="http://schemas.openxmlformats.org/officeDocument/2006/relationships/notesSlide" Target="../notesSlides/notesSlide24.xml"/><Relationship Id="rId5" Type="http://schemas.openxmlformats.org/officeDocument/2006/relationships/tags" Target="../tags/tag89.xml"/><Relationship Id="rId10" Type="http://schemas.openxmlformats.org/officeDocument/2006/relationships/slideLayout" Target="../slideLayouts/slideLayout2.xml"/><Relationship Id="rId4" Type="http://schemas.openxmlformats.org/officeDocument/2006/relationships/tags" Target="../tags/tag88.xml"/><Relationship Id="rId9" Type="http://schemas.openxmlformats.org/officeDocument/2006/relationships/tags" Target="../tags/tag93.xml"/></Relationships>
</file>

<file path=ppt/slides/_rels/slide35.xml.rels><?xml version="1.0" encoding="UTF-8" standalone="yes"?>
<Relationships xmlns="http://schemas.openxmlformats.org/package/2006/relationships"><Relationship Id="rId8" Type="http://schemas.openxmlformats.org/officeDocument/2006/relationships/tags" Target="../tags/tag101.xml"/><Relationship Id="rId3" Type="http://schemas.openxmlformats.org/officeDocument/2006/relationships/tags" Target="../tags/tag96.xml"/><Relationship Id="rId7" Type="http://schemas.openxmlformats.org/officeDocument/2006/relationships/tags" Target="../tags/tag100.xml"/><Relationship Id="rId12" Type="http://schemas.openxmlformats.org/officeDocument/2006/relationships/image" Target="../media/image3.png"/><Relationship Id="rId2" Type="http://schemas.openxmlformats.org/officeDocument/2006/relationships/tags" Target="../tags/tag95.xml"/><Relationship Id="rId1" Type="http://schemas.openxmlformats.org/officeDocument/2006/relationships/tags" Target="../tags/tag94.xml"/><Relationship Id="rId6" Type="http://schemas.openxmlformats.org/officeDocument/2006/relationships/tags" Target="../tags/tag99.xml"/><Relationship Id="rId11" Type="http://schemas.openxmlformats.org/officeDocument/2006/relationships/slideLayout" Target="../slideLayouts/slideLayout6.xml"/><Relationship Id="rId5" Type="http://schemas.openxmlformats.org/officeDocument/2006/relationships/tags" Target="../tags/tag98.xml"/><Relationship Id="rId10" Type="http://schemas.openxmlformats.org/officeDocument/2006/relationships/tags" Target="../tags/tag103.xml"/><Relationship Id="rId4" Type="http://schemas.openxmlformats.org/officeDocument/2006/relationships/tags" Target="../tags/tag97.xml"/><Relationship Id="rId9" Type="http://schemas.openxmlformats.org/officeDocument/2006/relationships/tags" Target="../tags/tag102.xml"/></Relationships>
</file>

<file path=ppt/slides/_rels/slide36.xml.rels><?xml version="1.0" encoding="UTF-8" standalone="yes"?>
<Relationships xmlns="http://schemas.openxmlformats.org/package/2006/relationships"><Relationship Id="rId8" Type="http://schemas.openxmlformats.org/officeDocument/2006/relationships/tags" Target="../tags/tag110.xml"/><Relationship Id="rId13" Type="http://schemas.openxmlformats.org/officeDocument/2006/relationships/oleObject" Target="../embeddings/oleObject4.bin"/><Relationship Id="rId3" Type="http://schemas.openxmlformats.org/officeDocument/2006/relationships/tags" Target="../tags/tag105.xml"/><Relationship Id="rId7" Type="http://schemas.openxmlformats.org/officeDocument/2006/relationships/tags" Target="../tags/tag109.xml"/><Relationship Id="rId12" Type="http://schemas.openxmlformats.org/officeDocument/2006/relationships/image" Target="../media/image4.wmf"/><Relationship Id="rId2" Type="http://schemas.openxmlformats.org/officeDocument/2006/relationships/tags" Target="../tags/tag104.xml"/><Relationship Id="rId1" Type="http://schemas.openxmlformats.org/officeDocument/2006/relationships/vmlDrawing" Target="../drawings/vmlDrawing3.vml"/><Relationship Id="rId6" Type="http://schemas.openxmlformats.org/officeDocument/2006/relationships/tags" Target="../tags/tag108.xml"/><Relationship Id="rId11" Type="http://schemas.openxmlformats.org/officeDocument/2006/relationships/oleObject" Target="../embeddings/oleObject3.bin"/><Relationship Id="rId5" Type="http://schemas.openxmlformats.org/officeDocument/2006/relationships/tags" Target="../tags/tag107.xml"/><Relationship Id="rId10" Type="http://schemas.openxmlformats.org/officeDocument/2006/relationships/notesSlide" Target="../notesSlides/notesSlide25.xml"/><Relationship Id="rId4" Type="http://schemas.openxmlformats.org/officeDocument/2006/relationships/tags" Target="../tags/tag106.xml"/><Relationship Id="rId9" Type="http://schemas.openxmlformats.org/officeDocument/2006/relationships/slideLayout" Target="../slideLayouts/slideLayout2.xml"/><Relationship Id="rId14" Type="http://schemas.openxmlformats.org/officeDocument/2006/relationships/image" Target="../media/image5.wmf"/></Relationships>
</file>

<file path=ppt/slides/_rels/slide37.xml.rels><?xml version="1.0" encoding="UTF-8" standalone="yes"?>
<Relationships xmlns="http://schemas.openxmlformats.org/package/2006/relationships"><Relationship Id="rId3" Type="http://schemas.openxmlformats.org/officeDocument/2006/relationships/tags" Target="../tags/tag113.xml"/><Relationship Id="rId7" Type="http://schemas.openxmlformats.org/officeDocument/2006/relationships/image" Target="../media/image7.png"/><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image" Target="../media/image6.png"/><Relationship Id="rId5" Type="http://schemas.openxmlformats.org/officeDocument/2006/relationships/notesSlide" Target="../notesSlides/notesSlide26.xml"/><Relationship Id="rId4"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tags" Target="../tags/tag116.xml"/><Relationship Id="rId2" Type="http://schemas.openxmlformats.org/officeDocument/2006/relationships/tags" Target="../tags/tag115.xml"/><Relationship Id="rId1" Type="http://schemas.openxmlformats.org/officeDocument/2006/relationships/tags" Target="../tags/tag114.xml"/><Relationship Id="rId5" Type="http://schemas.openxmlformats.org/officeDocument/2006/relationships/notesSlide" Target="../notesSlides/notesSlide27.xml"/><Relationship Id="rId4"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tags" Target="../tags/tag124.xml"/><Relationship Id="rId13" Type="http://schemas.openxmlformats.org/officeDocument/2006/relationships/tags" Target="../tags/tag129.xml"/><Relationship Id="rId3" Type="http://schemas.openxmlformats.org/officeDocument/2006/relationships/tags" Target="../tags/tag119.xml"/><Relationship Id="rId7" Type="http://schemas.openxmlformats.org/officeDocument/2006/relationships/tags" Target="../tags/tag123.xml"/><Relationship Id="rId12" Type="http://schemas.openxmlformats.org/officeDocument/2006/relationships/tags" Target="../tags/tag128.xml"/><Relationship Id="rId2" Type="http://schemas.openxmlformats.org/officeDocument/2006/relationships/tags" Target="../tags/tag118.xml"/><Relationship Id="rId1" Type="http://schemas.openxmlformats.org/officeDocument/2006/relationships/tags" Target="../tags/tag117.xml"/><Relationship Id="rId6" Type="http://schemas.openxmlformats.org/officeDocument/2006/relationships/tags" Target="../tags/tag122.xml"/><Relationship Id="rId11" Type="http://schemas.openxmlformats.org/officeDocument/2006/relationships/tags" Target="../tags/tag127.xml"/><Relationship Id="rId5" Type="http://schemas.openxmlformats.org/officeDocument/2006/relationships/tags" Target="../tags/tag121.xml"/><Relationship Id="rId15" Type="http://schemas.openxmlformats.org/officeDocument/2006/relationships/notesSlide" Target="../notesSlides/notesSlide28.xml"/><Relationship Id="rId10" Type="http://schemas.openxmlformats.org/officeDocument/2006/relationships/tags" Target="../tags/tag126.xml"/><Relationship Id="rId4" Type="http://schemas.openxmlformats.org/officeDocument/2006/relationships/tags" Target="../tags/tag120.xml"/><Relationship Id="rId9" Type="http://schemas.openxmlformats.org/officeDocument/2006/relationships/tags" Target="../tags/tag125.xml"/><Relationship Id="rId1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tags" Target="../tags/tag137.xml"/><Relationship Id="rId13" Type="http://schemas.openxmlformats.org/officeDocument/2006/relationships/tags" Target="../tags/tag142.xml"/><Relationship Id="rId18" Type="http://schemas.openxmlformats.org/officeDocument/2006/relationships/tags" Target="../tags/tag147.xml"/><Relationship Id="rId3" Type="http://schemas.openxmlformats.org/officeDocument/2006/relationships/tags" Target="../tags/tag132.xml"/><Relationship Id="rId21" Type="http://schemas.openxmlformats.org/officeDocument/2006/relationships/tags" Target="../tags/tag150.xml"/><Relationship Id="rId7" Type="http://schemas.openxmlformats.org/officeDocument/2006/relationships/tags" Target="../tags/tag136.xml"/><Relationship Id="rId12" Type="http://schemas.openxmlformats.org/officeDocument/2006/relationships/tags" Target="../tags/tag141.xml"/><Relationship Id="rId17" Type="http://schemas.openxmlformats.org/officeDocument/2006/relationships/tags" Target="../tags/tag146.xml"/><Relationship Id="rId25" Type="http://schemas.openxmlformats.org/officeDocument/2006/relationships/notesSlide" Target="../notesSlides/notesSlide29.xml"/><Relationship Id="rId2" Type="http://schemas.openxmlformats.org/officeDocument/2006/relationships/tags" Target="../tags/tag131.xml"/><Relationship Id="rId16" Type="http://schemas.openxmlformats.org/officeDocument/2006/relationships/tags" Target="../tags/tag145.xml"/><Relationship Id="rId20" Type="http://schemas.openxmlformats.org/officeDocument/2006/relationships/tags" Target="../tags/tag149.xml"/><Relationship Id="rId1" Type="http://schemas.openxmlformats.org/officeDocument/2006/relationships/tags" Target="../tags/tag130.xml"/><Relationship Id="rId6" Type="http://schemas.openxmlformats.org/officeDocument/2006/relationships/tags" Target="../tags/tag135.xml"/><Relationship Id="rId11" Type="http://schemas.openxmlformats.org/officeDocument/2006/relationships/tags" Target="../tags/tag140.xml"/><Relationship Id="rId24" Type="http://schemas.openxmlformats.org/officeDocument/2006/relationships/slideLayout" Target="../slideLayouts/slideLayout2.xml"/><Relationship Id="rId5" Type="http://schemas.openxmlformats.org/officeDocument/2006/relationships/tags" Target="../tags/tag134.xml"/><Relationship Id="rId15" Type="http://schemas.openxmlformats.org/officeDocument/2006/relationships/tags" Target="../tags/tag144.xml"/><Relationship Id="rId23" Type="http://schemas.openxmlformats.org/officeDocument/2006/relationships/tags" Target="../tags/tag152.xml"/><Relationship Id="rId10" Type="http://schemas.openxmlformats.org/officeDocument/2006/relationships/tags" Target="../tags/tag139.xml"/><Relationship Id="rId19" Type="http://schemas.openxmlformats.org/officeDocument/2006/relationships/tags" Target="../tags/tag148.xml"/><Relationship Id="rId4" Type="http://schemas.openxmlformats.org/officeDocument/2006/relationships/tags" Target="../tags/tag133.xml"/><Relationship Id="rId9" Type="http://schemas.openxmlformats.org/officeDocument/2006/relationships/tags" Target="../tags/tag138.xml"/><Relationship Id="rId14" Type="http://schemas.openxmlformats.org/officeDocument/2006/relationships/tags" Target="../tags/tag143.xml"/><Relationship Id="rId22" Type="http://schemas.openxmlformats.org/officeDocument/2006/relationships/tags" Target="../tags/tag151.xml"/></Relationships>
</file>

<file path=ppt/slides/_rels/slide41.xml.rels><?xml version="1.0" encoding="UTF-8" standalone="yes"?>
<Relationships xmlns="http://schemas.openxmlformats.org/package/2006/relationships"><Relationship Id="rId3" Type="http://schemas.openxmlformats.org/officeDocument/2006/relationships/tags" Target="../tags/tag155.xml"/><Relationship Id="rId2" Type="http://schemas.openxmlformats.org/officeDocument/2006/relationships/tags" Target="../tags/tag154.xml"/><Relationship Id="rId1" Type="http://schemas.openxmlformats.org/officeDocument/2006/relationships/tags" Target="../tags/tag153.xml"/><Relationship Id="rId6" Type="http://schemas.openxmlformats.org/officeDocument/2006/relationships/notesSlide" Target="../notesSlides/notesSlide30.xml"/><Relationship Id="rId5" Type="http://schemas.openxmlformats.org/officeDocument/2006/relationships/slideLayout" Target="../slideLayouts/slideLayout2.xml"/><Relationship Id="rId4" Type="http://schemas.openxmlformats.org/officeDocument/2006/relationships/tags" Target="../tags/tag156.xml"/></Relationships>
</file>

<file path=ppt/slides/_rels/slide42.xml.rels><?xml version="1.0" encoding="UTF-8" standalone="yes"?>
<Relationships xmlns="http://schemas.openxmlformats.org/package/2006/relationships"><Relationship Id="rId3" Type="http://schemas.openxmlformats.org/officeDocument/2006/relationships/tags" Target="../tags/tag159.xml"/><Relationship Id="rId2" Type="http://schemas.openxmlformats.org/officeDocument/2006/relationships/tags" Target="../tags/tag158.xml"/><Relationship Id="rId1" Type="http://schemas.openxmlformats.org/officeDocument/2006/relationships/tags" Target="../tags/tag157.xml"/><Relationship Id="rId6" Type="http://schemas.openxmlformats.org/officeDocument/2006/relationships/notesSlide" Target="../notesSlides/notesSlide31.xml"/><Relationship Id="rId5" Type="http://schemas.openxmlformats.org/officeDocument/2006/relationships/slideLayout" Target="../slideLayouts/slideLayout2.xml"/><Relationship Id="rId4" Type="http://schemas.openxmlformats.org/officeDocument/2006/relationships/tags" Target="../tags/tag160.xml"/></Relationships>
</file>

<file path=ppt/slides/_rels/slide43.xml.rels><?xml version="1.0" encoding="UTF-8" standalone="yes"?>
<Relationships xmlns="http://schemas.openxmlformats.org/package/2006/relationships"><Relationship Id="rId8" Type="http://schemas.openxmlformats.org/officeDocument/2006/relationships/tags" Target="../tags/tag168.xml"/><Relationship Id="rId13" Type="http://schemas.openxmlformats.org/officeDocument/2006/relationships/tags" Target="../tags/tag173.xml"/><Relationship Id="rId18" Type="http://schemas.openxmlformats.org/officeDocument/2006/relationships/slideLayout" Target="../slideLayouts/slideLayout6.xml"/><Relationship Id="rId3" Type="http://schemas.openxmlformats.org/officeDocument/2006/relationships/tags" Target="../tags/tag163.xml"/><Relationship Id="rId7" Type="http://schemas.openxmlformats.org/officeDocument/2006/relationships/tags" Target="../tags/tag167.xml"/><Relationship Id="rId12" Type="http://schemas.openxmlformats.org/officeDocument/2006/relationships/tags" Target="../tags/tag172.xml"/><Relationship Id="rId17" Type="http://schemas.openxmlformats.org/officeDocument/2006/relationships/tags" Target="../tags/tag177.xml"/><Relationship Id="rId2" Type="http://schemas.openxmlformats.org/officeDocument/2006/relationships/tags" Target="../tags/tag162.xml"/><Relationship Id="rId16" Type="http://schemas.openxmlformats.org/officeDocument/2006/relationships/tags" Target="../tags/tag176.xml"/><Relationship Id="rId1" Type="http://schemas.openxmlformats.org/officeDocument/2006/relationships/tags" Target="../tags/tag161.xml"/><Relationship Id="rId6" Type="http://schemas.openxmlformats.org/officeDocument/2006/relationships/tags" Target="../tags/tag166.xml"/><Relationship Id="rId11" Type="http://schemas.openxmlformats.org/officeDocument/2006/relationships/tags" Target="../tags/tag171.xml"/><Relationship Id="rId5" Type="http://schemas.openxmlformats.org/officeDocument/2006/relationships/tags" Target="../tags/tag165.xml"/><Relationship Id="rId15" Type="http://schemas.openxmlformats.org/officeDocument/2006/relationships/tags" Target="../tags/tag175.xml"/><Relationship Id="rId10" Type="http://schemas.openxmlformats.org/officeDocument/2006/relationships/tags" Target="../tags/tag170.xml"/><Relationship Id="rId19" Type="http://schemas.openxmlformats.org/officeDocument/2006/relationships/notesSlide" Target="../notesSlides/notesSlide32.xml"/><Relationship Id="rId4" Type="http://schemas.openxmlformats.org/officeDocument/2006/relationships/tags" Target="../tags/tag164.xml"/><Relationship Id="rId9" Type="http://schemas.openxmlformats.org/officeDocument/2006/relationships/tags" Target="../tags/tag169.xml"/><Relationship Id="rId14" Type="http://schemas.openxmlformats.org/officeDocument/2006/relationships/tags" Target="../tags/tag174.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9.xml"/><Relationship Id="rId1" Type="http://schemas.openxmlformats.org/officeDocument/2006/relationships/tags" Target="../tags/tag178.xml"/><Relationship Id="rId4" Type="http://schemas.openxmlformats.org/officeDocument/2006/relationships/notesSlide" Target="../notesSlides/notesSlide33.xml"/></Relationships>
</file>

<file path=ppt/slides/_rels/slide45.xml.rels><?xml version="1.0" encoding="UTF-8" standalone="yes"?>
<Relationships xmlns="http://schemas.openxmlformats.org/package/2006/relationships"><Relationship Id="rId8" Type="http://schemas.openxmlformats.org/officeDocument/2006/relationships/tags" Target="../tags/tag187.xml"/><Relationship Id="rId13" Type="http://schemas.openxmlformats.org/officeDocument/2006/relationships/tags" Target="../tags/tag192.xml"/><Relationship Id="rId18" Type="http://schemas.openxmlformats.org/officeDocument/2006/relationships/tags" Target="../tags/tag197.xml"/><Relationship Id="rId3" Type="http://schemas.openxmlformats.org/officeDocument/2006/relationships/tags" Target="../tags/tag182.xml"/><Relationship Id="rId21" Type="http://schemas.openxmlformats.org/officeDocument/2006/relationships/notesSlide" Target="../notesSlides/notesSlide34.xml"/><Relationship Id="rId7" Type="http://schemas.openxmlformats.org/officeDocument/2006/relationships/tags" Target="../tags/tag186.xml"/><Relationship Id="rId12" Type="http://schemas.openxmlformats.org/officeDocument/2006/relationships/tags" Target="../tags/tag191.xml"/><Relationship Id="rId17" Type="http://schemas.openxmlformats.org/officeDocument/2006/relationships/tags" Target="../tags/tag196.xml"/><Relationship Id="rId2" Type="http://schemas.openxmlformats.org/officeDocument/2006/relationships/tags" Target="../tags/tag181.xml"/><Relationship Id="rId16" Type="http://schemas.openxmlformats.org/officeDocument/2006/relationships/tags" Target="../tags/tag195.xml"/><Relationship Id="rId20" Type="http://schemas.openxmlformats.org/officeDocument/2006/relationships/slideLayout" Target="../slideLayouts/slideLayout2.xml"/><Relationship Id="rId1" Type="http://schemas.openxmlformats.org/officeDocument/2006/relationships/tags" Target="../tags/tag180.xml"/><Relationship Id="rId6" Type="http://schemas.openxmlformats.org/officeDocument/2006/relationships/tags" Target="../tags/tag185.xml"/><Relationship Id="rId11" Type="http://schemas.openxmlformats.org/officeDocument/2006/relationships/tags" Target="../tags/tag190.xml"/><Relationship Id="rId5" Type="http://schemas.openxmlformats.org/officeDocument/2006/relationships/tags" Target="../tags/tag184.xml"/><Relationship Id="rId15" Type="http://schemas.openxmlformats.org/officeDocument/2006/relationships/tags" Target="../tags/tag194.xml"/><Relationship Id="rId10" Type="http://schemas.openxmlformats.org/officeDocument/2006/relationships/tags" Target="../tags/tag189.xml"/><Relationship Id="rId19" Type="http://schemas.openxmlformats.org/officeDocument/2006/relationships/tags" Target="../tags/tag198.xml"/><Relationship Id="rId4" Type="http://schemas.openxmlformats.org/officeDocument/2006/relationships/tags" Target="../tags/tag183.xml"/><Relationship Id="rId9" Type="http://schemas.openxmlformats.org/officeDocument/2006/relationships/tags" Target="../tags/tag188.xml"/><Relationship Id="rId14" Type="http://schemas.openxmlformats.org/officeDocument/2006/relationships/tags" Target="../tags/tag193.xml"/></Relationships>
</file>

<file path=ppt/slides/_rels/slide46.xml.rels><?xml version="1.0" encoding="UTF-8" standalone="yes"?>
<Relationships xmlns="http://schemas.openxmlformats.org/package/2006/relationships"><Relationship Id="rId3" Type="http://schemas.openxmlformats.org/officeDocument/2006/relationships/tags" Target="../tags/tag201.xml"/><Relationship Id="rId2" Type="http://schemas.openxmlformats.org/officeDocument/2006/relationships/tags" Target="../tags/tag200.xml"/><Relationship Id="rId1" Type="http://schemas.openxmlformats.org/officeDocument/2006/relationships/tags" Target="../tags/tag199.xml"/><Relationship Id="rId5" Type="http://schemas.openxmlformats.org/officeDocument/2006/relationships/notesSlide" Target="../notesSlides/notesSlide35.xml"/><Relationship Id="rId4"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3" Type="http://schemas.openxmlformats.org/officeDocument/2006/relationships/tags" Target="../tags/tag214.xml"/><Relationship Id="rId18" Type="http://schemas.openxmlformats.org/officeDocument/2006/relationships/tags" Target="../tags/tag219.xml"/><Relationship Id="rId26" Type="http://schemas.openxmlformats.org/officeDocument/2006/relationships/tags" Target="../tags/tag227.xml"/><Relationship Id="rId39" Type="http://schemas.openxmlformats.org/officeDocument/2006/relationships/tags" Target="../tags/tag240.xml"/><Relationship Id="rId21" Type="http://schemas.openxmlformats.org/officeDocument/2006/relationships/tags" Target="../tags/tag222.xml"/><Relationship Id="rId34" Type="http://schemas.openxmlformats.org/officeDocument/2006/relationships/tags" Target="../tags/tag235.xml"/><Relationship Id="rId42" Type="http://schemas.openxmlformats.org/officeDocument/2006/relationships/tags" Target="../tags/tag243.xml"/><Relationship Id="rId47" Type="http://schemas.openxmlformats.org/officeDocument/2006/relationships/tags" Target="../tags/tag248.xml"/><Relationship Id="rId50" Type="http://schemas.openxmlformats.org/officeDocument/2006/relationships/tags" Target="../tags/tag251.xml"/><Relationship Id="rId55" Type="http://schemas.openxmlformats.org/officeDocument/2006/relationships/tags" Target="../tags/tag256.xml"/><Relationship Id="rId7" Type="http://schemas.openxmlformats.org/officeDocument/2006/relationships/tags" Target="../tags/tag208.xml"/><Relationship Id="rId2" Type="http://schemas.openxmlformats.org/officeDocument/2006/relationships/tags" Target="../tags/tag203.xml"/><Relationship Id="rId16" Type="http://schemas.openxmlformats.org/officeDocument/2006/relationships/tags" Target="../tags/tag217.xml"/><Relationship Id="rId29" Type="http://schemas.openxmlformats.org/officeDocument/2006/relationships/tags" Target="../tags/tag230.xml"/><Relationship Id="rId11" Type="http://schemas.openxmlformats.org/officeDocument/2006/relationships/tags" Target="../tags/tag212.xml"/><Relationship Id="rId24" Type="http://schemas.openxmlformats.org/officeDocument/2006/relationships/tags" Target="../tags/tag225.xml"/><Relationship Id="rId32" Type="http://schemas.openxmlformats.org/officeDocument/2006/relationships/tags" Target="../tags/tag233.xml"/><Relationship Id="rId37" Type="http://schemas.openxmlformats.org/officeDocument/2006/relationships/tags" Target="../tags/tag238.xml"/><Relationship Id="rId40" Type="http://schemas.openxmlformats.org/officeDocument/2006/relationships/tags" Target="../tags/tag241.xml"/><Relationship Id="rId45" Type="http://schemas.openxmlformats.org/officeDocument/2006/relationships/tags" Target="../tags/tag246.xml"/><Relationship Id="rId53" Type="http://schemas.openxmlformats.org/officeDocument/2006/relationships/tags" Target="../tags/tag254.xml"/><Relationship Id="rId58" Type="http://schemas.openxmlformats.org/officeDocument/2006/relationships/tags" Target="../tags/tag259.xml"/><Relationship Id="rId5" Type="http://schemas.openxmlformats.org/officeDocument/2006/relationships/tags" Target="../tags/tag206.xml"/><Relationship Id="rId61" Type="http://schemas.openxmlformats.org/officeDocument/2006/relationships/slideLayout" Target="../slideLayouts/slideLayout2.xml"/><Relationship Id="rId19" Type="http://schemas.openxmlformats.org/officeDocument/2006/relationships/tags" Target="../tags/tag220.xml"/><Relationship Id="rId14" Type="http://schemas.openxmlformats.org/officeDocument/2006/relationships/tags" Target="../tags/tag215.xml"/><Relationship Id="rId22" Type="http://schemas.openxmlformats.org/officeDocument/2006/relationships/tags" Target="../tags/tag223.xml"/><Relationship Id="rId27" Type="http://schemas.openxmlformats.org/officeDocument/2006/relationships/tags" Target="../tags/tag228.xml"/><Relationship Id="rId30" Type="http://schemas.openxmlformats.org/officeDocument/2006/relationships/tags" Target="../tags/tag231.xml"/><Relationship Id="rId35" Type="http://schemas.openxmlformats.org/officeDocument/2006/relationships/tags" Target="../tags/tag236.xml"/><Relationship Id="rId43" Type="http://schemas.openxmlformats.org/officeDocument/2006/relationships/tags" Target="../tags/tag244.xml"/><Relationship Id="rId48" Type="http://schemas.openxmlformats.org/officeDocument/2006/relationships/tags" Target="../tags/tag249.xml"/><Relationship Id="rId56" Type="http://schemas.openxmlformats.org/officeDocument/2006/relationships/tags" Target="../tags/tag257.xml"/><Relationship Id="rId8" Type="http://schemas.openxmlformats.org/officeDocument/2006/relationships/tags" Target="../tags/tag209.xml"/><Relationship Id="rId51" Type="http://schemas.openxmlformats.org/officeDocument/2006/relationships/tags" Target="../tags/tag252.xml"/><Relationship Id="rId3" Type="http://schemas.openxmlformats.org/officeDocument/2006/relationships/tags" Target="../tags/tag204.xml"/><Relationship Id="rId12" Type="http://schemas.openxmlformats.org/officeDocument/2006/relationships/tags" Target="../tags/tag213.xml"/><Relationship Id="rId17" Type="http://schemas.openxmlformats.org/officeDocument/2006/relationships/tags" Target="../tags/tag218.xml"/><Relationship Id="rId25" Type="http://schemas.openxmlformats.org/officeDocument/2006/relationships/tags" Target="../tags/tag226.xml"/><Relationship Id="rId33" Type="http://schemas.openxmlformats.org/officeDocument/2006/relationships/tags" Target="../tags/tag234.xml"/><Relationship Id="rId38" Type="http://schemas.openxmlformats.org/officeDocument/2006/relationships/tags" Target="../tags/tag239.xml"/><Relationship Id="rId46" Type="http://schemas.openxmlformats.org/officeDocument/2006/relationships/tags" Target="../tags/tag247.xml"/><Relationship Id="rId59" Type="http://schemas.openxmlformats.org/officeDocument/2006/relationships/tags" Target="../tags/tag260.xml"/><Relationship Id="rId20" Type="http://schemas.openxmlformats.org/officeDocument/2006/relationships/tags" Target="../tags/tag221.xml"/><Relationship Id="rId41" Type="http://schemas.openxmlformats.org/officeDocument/2006/relationships/tags" Target="../tags/tag242.xml"/><Relationship Id="rId54" Type="http://schemas.openxmlformats.org/officeDocument/2006/relationships/tags" Target="../tags/tag255.xml"/><Relationship Id="rId62" Type="http://schemas.openxmlformats.org/officeDocument/2006/relationships/notesSlide" Target="../notesSlides/notesSlide36.xml"/><Relationship Id="rId1" Type="http://schemas.openxmlformats.org/officeDocument/2006/relationships/tags" Target="../tags/tag202.xml"/><Relationship Id="rId6" Type="http://schemas.openxmlformats.org/officeDocument/2006/relationships/tags" Target="../tags/tag207.xml"/><Relationship Id="rId15" Type="http://schemas.openxmlformats.org/officeDocument/2006/relationships/tags" Target="../tags/tag216.xml"/><Relationship Id="rId23" Type="http://schemas.openxmlformats.org/officeDocument/2006/relationships/tags" Target="../tags/tag224.xml"/><Relationship Id="rId28" Type="http://schemas.openxmlformats.org/officeDocument/2006/relationships/tags" Target="../tags/tag229.xml"/><Relationship Id="rId36" Type="http://schemas.openxmlformats.org/officeDocument/2006/relationships/tags" Target="../tags/tag237.xml"/><Relationship Id="rId49" Type="http://schemas.openxmlformats.org/officeDocument/2006/relationships/tags" Target="../tags/tag250.xml"/><Relationship Id="rId57" Type="http://schemas.openxmlformats.org/officeDocument/2006/relationships/tags" Target="../tags/tag258.xml"/><Relationship Id="rId10" Type="http://schemas.openxmlformats.org/officeDocument/2006/relationships/tags" Target="../tags/tag211.xml"/><Relationship Id="rId31" Type="http://schemas.openxmlformats.org/officeDocument/2006/relationships/tags" Target="../tags/tag232.xml"/><Relationship Id="rId44" Type="http://schemas.openxmlformats.org/officeDocument/2006/relationships/tags" Target="../tags/tag245.xml"/><Relationship Id="rId52" Type="http://schemas.openxmlformats.org/officeDocument/2006/relationships/tags" Target="../tags/tag253.xml"/><Relationship Id="rId60" Type="http://schemas.openxmlformats.org/officeDocument/2006/relationships/tags" Target="../tags/tag261.xml"/><Relationship Id="rId4" Type="http://schemas.openxmlformats.org/officeDocument/2006/relationships/tags" Target="../tags/tag205.xml"/><Relationship Id="rId9" Type="http://schemas.openxmlformats.org/officeDocument/2006/relationships/tags" Target="../tags/tag210.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3.xml"/><Relationship Id="rId1" Type="http://schemas.openxmlformats.org/officeDocument/2006/relationships/tags" Target="../tags/tag262.xml"/><Relationship Id="rId4" Type="http://schemas.openxmlformats.org/officeDocument/2006/relationships/notesSlide" Target="../notesSlides/notesSlide3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custDataLst>
              <p:tags r:id="rId1"/>
            </p:custDataLst>
          </p:nvPr>
        </p:nvSpPr>
        <p:spPr>
          <a:xfrm>
            <a:off x="685800" y="2286000"/>
            <a:ext cx="7772400" cy="1143000"/>
          </a:xfrm>
        </p:spPr>
        <p:txBody>
          <a:bodyPr>
            <a:normAutofit fontScale="90000"/>
          </a:bodyPr>
          <a:lstStyle/>
          <a:p>
            <a:r>
              <a:rPr lang="en-US" altLang="en-US" dirty="0"/>
              <a:t>CSE 332: Data Structures and Parallelism</a:t>
            </a:r>
          </a:p>
        </p:txBody>
      </p:sp>
      <p:sp>
        <p:nvSpPr>
          <p:cNvPr id="2051" name="Rectangle 3"/>
          <p:cNvSpPr>
            <a:spLocks noGrp="1" noChangeArrowheads="1"/>
          </p:cNvSpPr>
          <p:nvPr>
            <p:ph type="subTitle" idx="1"/>
            <p:custDataLst>
              <p:tags r:id="rId2"/>
            </p:custDataLst>
          </p:nvPr>
        </p:nvSpPr>
        <p:spPr/>
        <p:txBody>
          <a:bodyPr>
            <a:normAutofit fontScale="92500" lnSpcReduction="20000"/>
          </a:bodyPr>
          <a:lstStyle/>
          <a:p>
            <a:r>
              <a:rPr lang="en-US" altLang="en-US" dirty="0"/>
              <a:t>Fall 2022</a:t>
            </a:r>
          </a:p>
          <a:p>
            <a:r>
              <a:rPr lang="en-US" altLang="en-US" dirty="0"/>
              <a:t>Richard Anderson</a:t>
            </a:r>
          </a:p>
          <a:p>
            <a:r>
              <a:rPr lang="en-US" altLang="en-US" dirty="0"/>
              <a:t>Lecture </a:t>
            </a:r>
            <a:r>
              <a:rPr lang="en-US" altLang="en-US" dirty="0" smtClean="0"/>
              <a:t>11: </a:t>
            </a:r>
            <a:r>
              <a:rPr lang="en-US" dirty="0" smtClean="0"/>
              <a:t>Hashing (and some B-Tree leftovers)</a:t>
            </a:r>
            <a:endParaRPr lang="en-US"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r>
              <a:rPr lang="en-US" smtClean="0"/>
              <a:t>10/19/2022</a:t>
            </a:r>
            <a:endParaRPr lang="en-US"/>
          </a:p>
        </p:txBody>
      </p:sp>
      <p:sp>
        <p:nvSpPr>
          <p:cNvPr id="3" name="Footer Placeholder 2"/>
          <p:cNvSpPr>
            <a:spLocks noGrp="1"/>
          </p:cNvSpPr>
          <p:nvPr>
            <p:ph type="ftr" sz="quarter" idx="11"/>
          </p:nvPr>
        </p:nvSpPr>
        <p:spPr/>
        <p:txBody>
          <a:bodyPr/>
          <a:lstStyle/>
          <a:p>
            <a:r>
              <a:rPr lang="en-US"/>
              <a:t>CSE 332</a:t>
            </a:r>
          </a:p>
        </p:txBody>
      </p:sp>
      <p:sp>
        <p:nvSpPr>
          <p:cNvPr id="4" name="Slide Number Placeholder 3"/>
          <p:cNvSpPr>
            <a:spLocks noGrp="1"/>
          </p:cNvSpPr>
          <p:nvPr>
            <p:ph type="sldNum" sz="quarter" idx="12"/>
          </p:nvPr>
        </p:nvSpPr>
        <p:spPr/>
        <p:txBody>
          <a:bodyPr/>
          <a:lstStyle/>
          <a:p>
            <a:pPr>
              <a:defRPr/>
            </a:pPr>
            <a:fld id="{7EE820A4-3FD7-46A3-BBC4-852662ABCDF4}" type="slidenum">
              <a:rPr lang="en-US" smtClean="0"/>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AutoShape 2"/>
          <p:cNvSpPr>
            <a:spLocks/>
          </p:cNvSpPr>
          <p:nvPr/>
        </p:nvSpPr>
        <p:spPr bwMode="auto">
          <a:xfrm>
            <a:off x="3898900" y="1731963"/>
            <a:ext cx="14065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Delete(</a:t>
            </a:r>
            <a:r>
              <a:rPr lang="en-US" altLang="en-US">
                <a:solidFill>
                  <a:srgbClr val="FF0000"/>
                </a:solidFill>
              </a:rPr>
              <a:t>16</a:t>
            </a:r>
            <a:r>
              <a:rPr lang="en-US" altLang="en-US"/>
              <a:t>)</a:t>
            </a:r>
          </a:p>
        </p:txBody>
      </p:sp>
      <p:sp>
        <p:nvSpPr>
          <p:cNvPr id="22532" name="Line 3"/>
          <p:cNvSpPr>
            <a:spLocks noChangeShapeType="1"/>
          </p:cNvSpPr>
          <p:nvPr/>
        </p:nvSpPr>
        <p:spPr bwMode="auto">
          <a:xfrm>
            <a:off x="3898900" y="2227263"/>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533" name="AutoShape 4"/>
          <p:cNvSpPr>
            <a:spLocks/>
          </p:cNvSpPr>
          <p:nvPr/>
        </p:nvSpPr>
        <p:spPr bwMode="auto">
          <a:xfrm>
            <a:off x="444500" y="324167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34" name="AutoShape 5"/>
          <p:cNvSpPr>
            <a:spLocks/>
          </p:cNvSpPr>
          <p:nvPr/>
        </p:nvSpPr>
        <p:spPr bwMode="auto">
          <a:xfrm>
            <a:off x="1160463" y="324167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2535" name="Group 6"/>
          <p:cNvGrpSpPr>
            <a:grpSpLocks/>
          </p:cNvGrpSpPr>
          <p:nvPr/>
        </p:nvGrpSpPr>
        <p:grpSpPr bwMode="auto">
          <a:xfrm>
            <a:off x="152400" y="3649663"/>
            <a:ext cx="550863" cy="550862"/>
            <a:chOff x="0" y="0"/>
            <a:chExt cx="550863" cy="550863"/>
          </a:xfrm>
        </p:grpSpPr>
        <p:sp>
          <p:nvSpPr>
            <p:cNvPr id="22824" name="AutoShape 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825" name="AutoShape 8"/>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2536" name="Group 9"/>
          <p:cNvGrpSpPr>
            <a:grpSpLocks/>
          </p:cNvGrpSpPr>
          <p:nvPr/>
        </p:nvGrpSpPr>
        <p:grpSpPr bwMode="auto">
          <a:xfrm>
            <a:off x="152400" y="4200525"/>
            <a:ext cx="550863" cy="550863"/>
            <a:chOff x="0" y="0"/>
            <a:chExt cx="550863" cy="550863"/>
          </a:xfrm>
        </p:grpSpPr>
        <p:sp>
          <p:nvSpPr>
            <p:cNvPr id="22822" name="AutoShape 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823" name="AutoShape 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sp>
        <p:nvSpPr>
          <p:cNvPr id="22537" name="AutoShape 12"/>
          <p:cNvSpPr>
            <a:spLocks/>
          </p:cNvSpPr>
          <p:nvPr/>
        </p:nvSpPr>
        <p:spPr bwMode="auto">
          <a:xfrm>
            <a:off x="152400" y="47513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38" name="Group 13"/>
          <p:cNvGrpSpPr>
            <a:grpSpLocks/>
          </p:cNvGrpSpPr>
          <p:nvPr/>
        </p:nvGrpSpPr>
        <p:grpSpPr bwMode="auto">
          <a:xfrm>
            <a:off x="896938" y="3649663"/>
            <a:ext cx="550862" cy="550862"/>
            <a:chOff x="0" y="0"/>
            <a:chExt cx="550863" cy="550863"/>
          </a:xfrm>
        </p:grpSpPr>
        <p:sp>
          <p:nvSpPr>
            <p:cNvPr id="22820" name="AutoShape 1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821" name="AutoShape 15"/>
            <p:cNvSpPr>
              <a:spLocks/>
            </p:cNvSpPr>
            <p:nvPr/>
          </p:nvSpPr>
          <p:spPr bwMode="auto">
            <a:xfrm>
              <a:off x="96361" y="89056"/>
              <a:ext cx="358141" cy="372751"/>
            </a:xfrm>
            <a:custGeom>
              <a:avLst/>
              <a:gdLst>
                <a:gd name="T0" fmla="*/ 49229548 w 21600"/>
                <a:gd name="T1" fmla="*/ 55503469 h 21600"/>
                <a:gd name="T2" fmla="*/ 49229548 w 21600"/>
                <a:gd name="T3" fmla="*/ 55503469 h 21600"/>
                <a:gd name="T4" fmla="*/ 49229548 w 21600"/>
                <a:gd name="T5" fmla="*/ 55503469 h 21600"/>
                <a:gd name="T6" fmla="*/ 49229548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14</a:t>
              </a:r>
              <a:endParaRPr lang="en-US" altLang="en-US"/>
            </a:p>
          </p:txBody>
        </p:sp>
      </p:grpSp>
      <p:grpSp>
        <p:nvGrpSpPr>
          <p:cNvPr id="22539" name="Group 16"/>
          <p:cNvGrpSpPr>
            <a:grpSpLocks/>
          </p:cNvGrpSpPr>
          <p:nvPr/>
        </p:nvGrpSpPr>
        <p:grpSpPr bwMode="auto">
          <a:xfrm>
            <a:off x="896938" y="4200525"/>
            <a:ext cx="550862" cy="550863"/>
            <a:chOff x="0" y="0"/>
            <a:chExt cx="550863" cy="550863"/>
          </a:xfrm>
        </p:grpSpPr>
        <p:sp>
          <p:nvSpPr>
            <p:cNvPr id="22818" name="AutoShape 1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819" name="AutoShape 1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22540" name="AutoShape 19"/>
          <p:cNvSpPr>
            <a:spLocks/>
          </p:cNvSpPr>
          <p:nvPr/>
        </p:nvSpPr>
        <p:spPr bwMode="auto">
          <a:xfrm>
            <a:off x="896938" y="4751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41" name="Group 20"/>
          <p:cNvGrpSpPr>
            <a:grpSpLocks/>
          </p:cNvGrpSpPr>
          <p:nvPr/>
        </p:nvGrpSpPr>
        <p:grpSpPr bwMode="auto">
          <a:xfrm>
            <a:off x="565150" y="2684463"/>
            <a:ext cx="550863" cy="550862"/>
            <a:chOff x="0" y="0"/>
            <a:chExt cx="550863" cy="550863"/>
          </a:xfrm>
        </p:grpSpPr>
        <p:sp>
          <p:nvSpPr>
            <p:cNvPr id="22816" name="AutoShape 2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817" name="AutoShape 2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14</a:t>
              </a:r>
              <a:endParaRPr lang="en-US" altLang="en-US"/>
            </a:p>
          </p:txBody>
        </p:sp>
      </p:grpSp>
      <p:grpSp>
        <p:nvGrpSpPr>
          <p:cNvPr id="22542" name="Group 23"/>
          <p:cNvGrpSpPr>
            <a:grpSpLocks/>
          </p:cNvGrpSpPr>
          <p:nvPr/>
        </p:nvGrpSpPr>
        <p:grpSpPr bwMode="auto">
          <a:xfrm>
            <a:off x="1081088" y="2684463"/>
            <a:ext cx="152400" cy="550862"/>
            <a:chOff x="-1" y="0"/>
            <a:chExt cx="153037" cy="551498"/>
          </a:xfrm>
        </p:grpSpPr>
        <p:sp>
          <p:nvSpPr>
            <p:cNvPr id="22806" name="AutoShape 2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807" name="Group 25"/>
            <p:cNvGrpSpPr>
              <a:grpSpLocks/>
            </p:cNvGrpSpPr>
            <p:nvPr/>
          </p:nvGrpSpPr>
          <p:grpSpPr bwMode="auto">
            <a:xfrm>
              <a:off x="-1" y="0"/>
              <a:ext cx="153037" cy="551498"/>
              <a:chOff x="-1" y="0"/>
              <a:chExt cx="153037" cy="551498"/>
            </a:xfrm>
          </p:grpSpPr>
          <p:sp>
            <p:nvSpPr>
              <p:cNvPr id="22808" name="Line 2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9" name="Line 2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10" name="Line 2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11" name="Line 2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12" name="Line 3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13" name="Line 3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14" name="Line 3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15" name="Line 3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2543" name="AutoShape 34"/>
          <p:cNvSpPr>
            <a:spLocks/>
          </p:cNvSpPr>
          <p:nvPr/>
        </p:nvSpPr>
        <p:spPr bwMode="auto">
          <a:xfrm>
            <a:off x="1233488" y="26844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44" name="Group 35"/>
          <p:cNvGrpSpPr>
            <a:grpSpLocks/>
          </p:cNvGrpSpPr>
          <p:nvPr/>
        </p:nvGrpSpPr>
        <p:grpSpPr bwMode="auto">
          <a:xfrm>
            <a:off x="1749425" y="2684463"/>
            <a:ext cx="152400" cy="550862"/>
            <a:chOff x="-1" y="0"/>
            <a:chExt cx="153037" cy="551498"/>
          </a:xfrm>
        </p:grpSpPr>
        <p:sp>
          <p:nvSpPr>
            <p:cNvPr id="22796" name="AutoShape 3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97" name="Group 37"/>
            <p:cNvGrpSpPr>
              <a:grpSpLocks/>
            </p:cNvGrpSpPr>
            <p:nvPr/>
          </p:nvGrpSpPr>
          <p:grpSpPr bwMode="auto">
            <a:xfrm>
              <a:off x="-1" y="0"/>
              <a:ext cx="153037" cy="551498"/>
              <a:chOff x="-1" y="0"/>
              <a:chExt cx="153037" cy="551498"/>
            </a:xfrm>
          </p:grpSpPr>
          <p:sp>
            <p:nvSpPr>
              <p:cNvPr id="22798" name="Line 3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9" name="Line 3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0" name="Line 4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1" name="Line 4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2" name="Line 4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3" name="Line 4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4" name="Line 4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805" name="Line 4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45" name="Group 46"/>
          <p:cNvGrpSpPr>
            <a:grpSpLocks/>
          </p:cNvGrpSpPr>
          <p:nvPr/>
        </p:nvGrpSpPr>
        <p:grpSpPr bwMode="auto">
          <a:xfrm>
            <a:off x="412750" y="2684463"/>
            <a:ext cx="152400" cy="550862"/>
            <a:chOff x="-1" y="0"/>
            <a:chExt cx="153037" cy="551498"/>
          </a:xfrm>
        </p:grpSpPr>
        <p:sp>
          <p:nvSpPr>
            <p:cNvPr id="22786" name="AutoShape 47"/>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87" name="Group 48"/>
            <p:cNvGrpSpPr>
              <a:grpSpLocks/>
            </p:cNvGrpSpPr>
            <p:nvPr/>
          </p:nvGrpSpPr>
          <p:grpSpPr bwMode="auto">
            <a:xfrm>
              <a:off x="-1" y="0"/>
              <a:ext cx="153037" cy="551498"/>
              <a:chOff x="-1" y="0"/>
              <a:chExt cx="153037" cy="551498"/>
            </a:xfrm>
          </p:grpSpPr>
          <p:sp>
            <p:nvSpPr>
              <p:cNvPr id="22788" name="Line 4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89" name="Line 5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0" name="Line 5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1" name="Line 5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2" name="Line 5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3" name="Line 5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4" name="Line 5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95" name="Line 5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2546" name="Line 57"/>
          <p:cNvSpPr>
            <a:spLocks noChangeShapeType="1"/>
          </p:cNvSpPr>
          <p:nvPr/>
        </p:nvSpPr>
        <p:spPr bwMode="auto">
          <a:xfrm flipH="1">
            <a:off x="2425700" y="323532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547" name="Line 58"/>
          <p:cNvSpPr>
            <a:spLocks noChangeShapeType="1"/>
          </p:cNvSpPr>
          <p:nvPr/>
        </p:nvSpPr>
        <p:spPr bwMode="auto">
          <a:xfrm>
            <a:off x="3152775" y="3235325"/>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2548" name="Group 59"/>
          <p:cNvGrpSpPr>
            <a:grpSpLocks/>
          </p:cNvGrpSpPr>
          <p:nvPr/>
        </p:nvGrpSpPr>
        <p:grpSpPr bwMode="auto">
          <a:xfrm>
            <a:off x="2124075" y="3649663"/>
            <a:ext cx="550863" cy="550862"/>
            <a:chOff x="0" y="0"/>
            <a:chExt cx="550863" cy="550863"/>
          </a:xfrm>
        </p:grpSpPr>
        <p:sp>
          <p:nvSpPr>
            <p:cNvPr id="22784" name="AutoShape 6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85" name="AutoShape 6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2549" name="Group 62"/>
          <p:cNvGrpSpPr>
            <a:grpSpLocks/>
          </p:cNvGrpSpPr>
          <p:nvPr/>
        </p:nvGrpSpPr>
        <p:grpSpPr bwMode="auto">
          <a:xfrm>
            <a:off x="2124075" y="4200525"/>
            <a:ext cx="550863" cy="550863"/>
            <a:chOff x="0" y="0"/>
            <a:chExt cx="550863" cy="550863"/>
          </a:xfrm>
        </p:grpSpPr>
        <p:sp>
          <p:nvSpPr>
            <p:cNvPr id="22782" name="AutoShape 6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83" name="AutoShape 6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2550" name="AutoShape 65"/>
          <p:cNvSpPr>
            <a:spLocks/>
          </p:cNvSpPr>
          <p:nvPr/>
        </p:nvSpPr>
        <p:spPr bwMode="auto">
          <a:xfrm>
            <a:off x="2124075" y="47513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51" name="Group 66"/>
          <p:cNvGrpSpPr>
            <a:grpSpLocks/>
          </p:cNvGrpSpPr>
          <p:nvPr/>
        </p:nvGrpSpPr>
        <p:grpSpPr bwMode="auto">
          <a:xfrm>
            <a:off x="2562225" y="2684463"/>
            <a:ext cx="550863" cy="550862"/>
            <a:chOff x="0" y="0"/>
            <a:chExt cx="550863" cy="550863"/>
          </a:xfrm>
        </p:grpSpPr>
        <p:sp>
          <p:nvSpPr>
            <p:cNvPr id="22780" name="AutoShape 6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81" name="AutoShape 6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2552" name="Group 69"/>
          <p:cNvGrpSpPr>
            <a:grpSpLocks/>
          </p:cNvGrpSpPr>
          <p:nvPr/>
        </p:nvGrpSpPr>
        <p:grpSpPr bwMode="auto">
          <a:xfrm>
            <a:off x="3078163" y="2684463"/>
            <a:ext cx="152400" cy="550862"/>
            <a:chOff x="-1" y="0"/>
            <a:chExt cx="153037" cy="551498"/>
          </a:xfrm>
        </p:grpSpPr>
        <p:sp>
          <p:nvSpPr>
            <p:cNvPr id="22770" name="AutoShape 7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71" name="Group 71"/>
            <p:cNvGrpSpPr>
              <a:grpSpLocks/>
            </p:cNvGrpSpPr>
            <p:nvPr/>
          </p:nvGrpSpPr>
          <p:grpSpPr bwMode="auto">
            <a:xfrm>
              <a:off x="-1" y="0"/>
              <a:ext cx="153037" cy="551498"/>
              <a:chOff x="-1" y="0"/>
              <a:chExt cx="153037" cy="551498"/>
            </a:xfrm>
          </p:grpSpPr>
          <p:sp>
            <p:nvSpPr>
              <p:cNvPr id="22772" name="Line 7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3" name="Line 7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4" name="Line 7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5" name="Line 7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6" name="Line 7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7" name="Line 7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8" name="Line 7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79" name="Line 7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53" name="Group 80"/>
          <p:cNvGrpSpPr>
            <a:grpSpLocks/>
          </p:cNvGrpSpPr>
          <p:nvPr/>
        </p:nvGrpSpPr>
        <p:grpSpPr bwMode="auto">
          <a:xfrm>
            <a:off x="3230563" y="2684463"/>
            <a:ext cx="550862" cy="550862"/>
            <a:chOff x="0" y="0"/>
            <a:chExt cx="550863" cy="550863"/>
          </a:xfrm>
        </p:grpSpPr>
        <p:sp>
          <p:nvSpPr>
            <p:cNvPr id="22768" name="AutoShape 8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69" name="AutoShape 8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2554" name="Group 83"/>
          <p:cNvGrpSpPr>
            <a:grpSpLocks/>
          </p:cNvGrpSpPr>
          <p:nvPr/>
        </p:nvGrpSpPr>
        <p:grpSpPr bwMode="auto">
          <a:xfrm>
            <a:off x="3746500" y="2684463"/>
            <a:ext cx="152400" cy="550862"/>
            <a:chOff x="-1" y="0"/>
            <a:chExt cx="153037" cy="551498"/>
          </a:xfrm>
        </p:grpSpPr>
        <p:sp>
          <p:nvSpPr>
            <p:cNvPr id="22758" name="AutoShape 8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59" name="Group 85"/>
            <p:cNvGrpSpPr>
              <a:grpSpLocks/>
            </p:cNvGrpSpPr>
            <p:nvPr/>
          </p:nvGrpSpPr>
          <p:grpSpPr bwMode="auto">
            <a:xfrm>
              <a:off x="-1" y="0"/>
              <a:ext cx="153037" cy="551498"/>
              <a:chOff x="-1" y="0"/>
              <a:chExt cx="153037" cy="551498"/>
            </a:xfrm>
          </p:grpSpPr>
          <p:sp>
            <p:nvSpPr>
              <p:cNvPr id="22760" name="Line 8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1" name="Line 8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2" name="Line 8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3" name="Line 8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4" name="Line 9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5" name="Line 9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6" name="Line 9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67" name="Line 9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55" name="Group 94"/>
          <p:cNvGrpSpPr>
            <a:grpSpLocks/>
          </p:cNvGrpSpPr>
          <p:nvPr/>
        </p:nvGrpSpPr>
        <p:grpSpPr bwMode="auto">
          <a:xfrm>
            <a:off x="2409825" y="2684463"/>
            <a:ext cx="152400" cy="550862"/>
            <a:chOff x="-1" y="0"/>
            <a:chExt cx="153037" cy="551498"/>
          </a:xfrm>
        </p:grpSpPr>
        <p:sp>
          <p:nvSpPr>
            <p:cNvPr id="22748" name="AutoShape 9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49" name="Group 96"/>
            <p:cNvGrpSpPr>
              <a:grpSpLocks/>
            </p:cNvGrpSpPr>
            <p:nvPr/>
          </p:nvGrpSpPr>
          <p:grpSpPr bwMode="auto">
            <a:xfrm>
              <a:off x="-1" y="0"/>
              <a:ext cx="153037" cy="551498"/>
              <a:chOff x="-1" y="0"/>
              <a:chExt cx="153037" cy="551498"/>
            </a:xfrm>
          </p:grpSpPr>
          <p:sp>
            <p:nvSpPr>
              <p:cNvPr id="22750" name="Line 9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1" name="Line 9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2" name="Line 9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3" name="Line 10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4" name="Line 10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5" name="Line 10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6" name="Line 10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57" name="Line 10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56" name="Group 105"/>
          <p:cNvGrpSpPr>
            <a:grpSpLocks/>
          </p:cNvGrpSpPr>
          <p:nvPr/>
        </p:nvGrpSpPr>
        <p:grpSpPr bwMode="auto">
          <a:xfrm>
            <a:off x="2852738" y="3649663"/>
            <a:ext cx="550862" cy="550862"/>
            <a:chOff x="0" y="0"/>
            <a:chExt cx="550863" cy="550863"/>
          </a:xfrm>
        </p:grpSpPr>
        <p:sp>
          <p:nvSpPr>
            <p:cNvPr id="22746" name="AutoShape 10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47" name="AutoShape 10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2557" name="Group 108"/>
          <p:cNvGrpSpPr>
            <a:grpSpLocks/>
          </p:cNvGrpSpPr>
          <p:nvPr/>
        </p:nvGrpSpPr>
        <p:grpSpPr bwMode="auto">
          <a:xfrm>
            <a:off x="2852738" y="4200525"/>
            <a:ext cx="550862" cy="550863"/>
            <a:chOff x="0" y="0"/>
            <a:chExt cx="550863" cy="550863"/>
          </a:xfrm>
        </p:grpSpPr>
        <p:sp>
          <p:nvSpPr>
            <p:cNvPr id="22744" name="AutoShape 10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45" name="AutoShape 11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2558" name="AutoShape 111"/>
          <p:cNvSpPr>
            <a:spLocks/>
          </p:cNvSpPr>
          <p:nvPr/>
        </p:nvSpPr>
        <p:spPr bwMode="auto">
          <a:xfrm>
            <a:off x="2852738" y="4751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559" name="AutoShape 112"/>
          <p:cNvSpPr>
            <a:spLocks/>
          </p:cNvSpPr>
          <p:nvPr/>
        </p:nvSpPr>
        <p:spPr bwMode="auto">
          <a:xfrm>
            <a:off x="1177608" y="2282824"/>
            <a:ext cx="524825" cy="383709"/>
          </a:xfrm>
          <a:custGeom>
            <a:avLst/>
            <a:gdLst>
              <a:gd name="T0" fmla="*/ 100300428 w 21600"/>
              <a:gd name="T1" fmla="*/ 417327699 h 21600"/>
              <a:gd name="T2" fmla="*/ 100300428 w 21600"/>
              <a:gd name="T3" fmla="*/ 417327699 h 21600"/>
              <a:gd name="T4" fmla="*/ 100300428 w 21600"/>
              <a:gd name="T5" fmla="*/ 417327699 h 21600"/>
              <a:gd name="T6" fmla="*/ 100300428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60" name="AutoShape 113"/>
          <p:cNvSpPr>
            <a:spLocks/>
          </p:cNvSpPr>
          <p:nvPr/>
        </p:nvSpPr>
        <p:spPr bwMode="auto">
          <a:xfrm>
            <a:off x="2482158" y="2239963"/>
            <a:ext cx="556950" cy="381794"/>
          </a:xfrm>
          <a:custGeom>
            <a:avLst/>
            <a:gdLst>
              <a:gd name="T0" fmla="*/ 170006860 w 21600"/>
              <a:gd name="T1" fmla="*/ 477133371 h 21600"/>
              <a:gd name="T2" fmla="*/ 170006860 w 21600"/>
              <a:gd name="T3" fmla="*/ 477133371 h 21600"/>
              <a:gd name="T4" fmla="*/ 170006860 w 21600"/>
              <a:gd name="T5" fmla="*/ 477133371 h 21600"/>
              <a:gd name="T6" fmla="*/ 170006860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2561" name="Group 114"/>
          <p:cNvGrpSpPr>
            <a:grpSpLocks/>
          </p:cNvGrpSpPr>
          <p:nvPr/>
        </p:nvGrpSpPr>
        <p:grpSpPr bwMode="auto">
          <a:xfrm>
            <a:off x="1854200" y="1689100"/>
            <a:ext cx="550863" cy="550863"/>
            <a:chOff x="0" y="0"/>
            <a:chExt cx="550863" cy="550863"/>
          </a:xfrm>
        </p:grpSpPr>
        <p:sp>
          <p:nvSpPr>
            <p:cNvPr id="22742" name="AutoShape 11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43" name="AutoShape 11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2562" name="Group 117"/>
          <p:cNvGrpSpPr>
            <a:grpSpLocks/>
          </p:cNvGrpSpPr>
          <p:nvPr/>
        </p:nvGrpSpPr>
        <p:grpSpPr bwMode="auto">
          <a:xfrm>
            <a:off x="2370138" y="1689100"/>
            <a:ext cx="152400" cy="550863"/>
            <a:chOff x="-1" y="0"/>
            <a:chExt cx="153037" cy="551498"/>
          </a:xfrm>
        </p:grpSpPr>
        <p:sp>
          <p:nvSpPr>
            <p:cNvPr id="22732" name="AutoShape 11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33" name="Group 119"/>
            <p:cNvGrpSpPr>
              <a:grpSpLocks/>
            </p:cNvGrpSpPr>
            <p:nvPr/>
          </p:nvGrpSpPr>
          <p:grpSpPr bwMode="auto">
            <a:xfrm>
              <a:off x="-1" y="0"/>
              <a:ext cx="153037" cy="551498"/>
              <a:chOff x="-1" y="0"/>
              <a:chExt cx="153037" cy="551498"/>
            </a:xfrm>
          </p:grpSpPr>
          <p:sp>
            <p:nvSpPr>
              <p:cNvPr id="22734" name="Line 12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5" name="Line 12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6" name="Line 12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7" name="Line 12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8" name="Line 12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9" name="Line 12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40" name="Line 12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41" name="Line 12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2563" name="AutoShape 128"/>
          <p:cNvSpPr>
            <a:spLocks/>
          </p:cNvSpPr>
          <p:nvPr/>
        </p:nvSpPr>
        <p:spPr bwMode="auto">
          <a:xfrm>
            <a:off x="2522538" y="16891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64" name="Group 129"/>
          <p:cNvGrpSpPr>
            <a:grpSpLocks/>
          </p:cNvGrpSpPr>
          <p:nvPr/>
        </p:nvGrpSpPr>
        <p:grpSpPr bwMode="auto">
          <a:xfrm>
            <a:off x="3038475" y="1689100"/>
            <a:ext cx="152400" cy="550863"/>
            <a:chOff x="-1" y="0"/>
            <a:chExt cx="153037" cy="551498"/>
          </a:xfrm>
        </p:grpSpPr>
        <p:sp>
          <p:nvSpPr>
            <p:cNvPr id="22722" name="AutoShape 13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23" name="Group 131"/>
            <p:cNvGrpSpPr>
              <a:grpSpLocks/>
            </p:cNvGrpSpPr>
            <p:nvPr/>
          </p:nvGrpSpPr>
          <p:grpSpPr bwMode="auto">
            <a:xfrm>
              <a:off x="-1" y="0"/>
              <a:ext cx="153037" cy="551498"/>
              <a:chOff x="-1" y="0"/>
              <a:chExt cx="153037" cy="551498"/>
            </a:xfrm>
          </p:grpSpPr>
          <p:sp>
            <p:nvSpPr>
              <p:cNvPr id="22724" name="Line 13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5" name="Line 13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6" name="Line 13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7" name="Line 13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8" name="Line 13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9" name="Line 13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0" name="Line 13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31" name="Line 13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65" name="Group 140"/>
          <p:cNvGrpSpPr>
            <a:grpSpLocks/>
          </p:cNvGrpSpPr>
          <p:nvPr/>
        </p:nvGrpSpPr>
        <p:grpSpPr bwMode="auto">
          <a:xfrm>
            <a:off x="1701800" y="1689100"/>
            <a:ext cx="152400" cy="550863"/>
            <a:chOff x="-1" y="0"/>
            <a:chExt cx="153037" cy="551498"/>
          </a:xfrm>
        </p:grpSpPr>
        <p:sp>
          <p:nvSpPr>
            <p:cNvPr id="22712" name="AutoShape 14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713" name="Group 142"/>
            <p:cNvGrpSpPr>
              <a:grpSpLocks/>
            </p:cNvGrpSpPr>
            <p:nvPr/>
          </p:nvGrpSpPr>
          <p:grpSpPr bwMode="auto">
            <a:xfrm>
              <a:off x="-1" y="0"/>
              <a:ext cx="153037" cy="551498"/>
              <a:chOff x="-1" y="0"/>
              <a:chExt cx="153037" cy="551498"/>
            </a:xfrm>
          </p:grpSpPr>
          <p:sp>
            <p:nvSpPr>
              <p:cNvPr id="22714" name="Line 14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15" name="Line 14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16" name="Line 14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17" name="Line 14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18" name="Line 14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19" name="Line 14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0" name="Line 14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21" name="Line 15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66" name="Group 151"/>
          <p:cNvGrpSpPr>
            <a:grpSpLocks/>
          </p:cNvGrpSpPr>
          <p:nvPr/>
        </p:nvGrpSpPr>
        <p:grpSpPr bwMode="auto">
          <a:xfrm>
            <a:off x="3622675" y="3644900"/>
            <a:ext cx="550863" cy="550863"/>
            <a:chOff x="0" y="0"/>
            <a:chExt cx="550863" cy="550863"/>
          </a:xfrm>
        </p:grpSpPr>
        <p:sp>
          <p:nvSpPr>
            <p:cNvPr id="22710" name="AutoShape 15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11" name="AutoShape 15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2567" name="Group 154"/>
          <p:cNvGrpSpPr>
            <a:grpSpLocks/>
          </p:cNvGrpSpPr>
          <p:nvPr/>
        </p:nvGrpSpPr>
        <p:grpSpPr bwMode="auto">
          <a:xfrm>
            <a:off x="3622675" y="4195763"/>
            <a:ext cx="550863" cy="550862"/>
            <a:chOff x="0" y="0"/>
            <a:chExt cx="550863" cy="550863"/>
          </a:xfrm>
        </p:grpSpPr>
        <p:sp>
          <p:nvSpPr>
            <p:cNvPr id="22708" name="AutoShape 15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709" name="AutoShape 15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2568" name="AutoShape 157"/>
          <p:cNvSpPr>
            <a:spLocks/>
          </p:cNvSpPr>
          <p:nvPr/>
        </p:nvSpPr>
        <p:spPr bwMode="auto">
          <a:xfrm>
            <a:off x="3622675" y="47466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569" name="AutoShape 158"/>
          <p:cNvSpPr>
            <a:spLocks/>
          </p:cNvSpPr>
          <p:nvPr/>
        </p:nvSpPr>
        <p:spPr bwMode="auto">
          <a:xfrm>
            <a:off x="3844925" y="3241675"/>
            <a:ext cx="30163" cy="396875"/>
          </a:xfrm>
          <a:custGeom>
            <a:avLst/>
            <a:gdLst>
              <a:gd name="T0" fmla="*/ 29410 w 21600"/>
              <a:gd name="T1" fmla="*/ 66992298 h 21600"/>
              <a:gd name="T2" fmla="*/ 29410 w 21600"/>
              <a:gd name="T3" fmla="*/ 66992298 h 21600"/>
              <a:gd name="T4" fmla="*/ 29410 w 21600"/>
              <a:gd name="T5" fmla="*/ 66992298 h 21600"/>
              <a:gd name="T6" fmla="*/ 29410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70" name="AutoShape 159"/>
          <p:cNvSpPr>
            <a:spLocks/>
          </p:cNvSpPr>
          <p:nvPr/>
        </p:nvSpPr>
        <p:spPr bwMode="auto">
          <a:xfrm>
            <a:off x="5357813" y="27273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71" name="Group 160"/>
          <p:cNvGrpSpPr>
            <a:grpSpLocks/>
          </p:cNvGrpSpPr>
          <p:nvPr/>
        </p:nvGrpSpPr>
        <p:grpSpPr bwMode="auto">
          <a:xfrm>
            <a:off x="5873750" y="2727325"/>
            <a:ext cx="152400" cy="550863"/>
            <a:chOff x="-1" y="0"/>
            <a:chExt cx="153037" cy="551498"/>
          </a:xfrm>
        </p:grpSpPr>
        <p:sp>
          <p:nvSpPr>
            <p:cNvPr id="22698" name="AutoShape 16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99" name="Group 162"/>
            <p:cNvGrpSpPr>
              <a:grpSpLocks/>
            </p:cNvGrpSpPr>
            <p:nvPr/>
          </p:nvGrpSpPr>
          <p:grpSpPr bwMode="auto">
            <a:xfrm>
              <a:off x="-1" y="0"/>
              <a:ext cx="153037" cy="551498"/>
              <a:chOff x="-1" y="0"/>
              <a:chExt cx="153037" cy="551498"/>
            </a:xfrm>
          </p:grpSpPr>
          <p:sp>
            <p:nvSpPr>
              <p:cNvPr id="22700" name="Line 16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1" name="Line 16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2" name="Line 16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3" name="Line 16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4" name="Line 16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5" name="Line 16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6" name="Line 16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707" name="Line 17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2572" name="AutoShape 171"/>
          <p:cNvSpPr>
            <a:spLocks/>
          </p:cNvSpPr>
          <p:nvPr/>
        </p:nvSpPr>
        <p:spPr bwMode="auto">
          <a:xfrm>
            <a:off x="6026150" y="27273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73" name="Group 172"/>
          <p:cNvGrpSpPr>
            <a:grpSpLocks/>
          </p:cNvGrpSpPr>
          <p:nvPr/>
        </p:nvGrpSpPr>
        <p:grpSpPr bwMode="auto">
          <a:xfrm>
            <a:off x="6542088" y="2727325"/>
            <a:ext cx="152400" cy="550863"/>
            <a:chOff x="-1" y="0"/>
            <a:chExt cx="153037" cy="551498"/>
          </a:xfrm>
        </p:grpSpPr>
        <p:sp>
          <p:nvSpPr>
            <p:cNvPr id="22688" name="AutoShape 17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89" name="Group 174"/>
            <p:cNvGrpSpPr>
              <a:grpSpLocks/>
            </p:cNvGrpSpPr>
            <p:nvPr/>
          </p:nvGrpSpPr>
          <p:grpSpPr bwMode="auto">
            <a:xfrm>
              <a:off x="-1" y="0"/>
              <a:ext cx="153037" cy="551498"/>
              <a:chOff x="-1" y="0"/>
              <a:chExt cx="153037" cy="551498"/>
            </a:xfrm>
          </p:grpSpPr>
          <p:sp>
            <p:nvSpPr>
              <p:cNvPr id="22690" name="Line 17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1" name="Line 17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2" name="Line 17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3" name="Line 17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4" name="Line 17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5" name="Line 18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6" name="Line 18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97" name="Line 18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74" name="Group 183"/>
          <p:cNvGrpSpPr>
            <a:grpSpLocks/>
          </p:cNvGrpSpPr>
          <p:nvPr/>
        </p:nvGrpSpPr>
        <p:grpSpPr bwMode="auto">
          <a:xfrm>
            <a:off x="5205413" y="2727325"/>
            <a:ext cx="152400" cy="550863"/>
            <a:chOff x="-1" y="0"/>
            <a:chExt cx="153037" cy="551498"/>
          </a:xfrm>
        </p:grpSpPr>
        <p:sp>
          <p:nvSpPr>
            <p:cNvPr id="22678" name="AutoShape 18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79" name="Group 185"/>
            <p:cNvGrpSpPr>
              <a:grpSpLocks/>
            </p:cNvGrpSpPr>
            <p:nvPr/>
          </p:nvGrpSpPr>
          <p:grpSpPr bwMode="auto">
            <a:xfrm>
              <a:off x="-1" y="0"/>
              <a:ext cx="153037" cy="551498"/>
              <a:chOff x="-1" y="0"/>
              <a:chExt cx="153037" cy="551498"/>
            </a:xfrm>
          </p:grpSpPr>
          <p:sp>
            <p:nvSpPr>
              <p:cNvPr id="22680" name="Line 18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1" name="Line 18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2" name="Line 18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3" name="Line 18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4" name="Line 19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5" name="Line 19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6" name="Line 19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87" name="Line 19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2575" name="Line 194"/>
          <p:cNvSpPr>
            <a:spLocks noChangeShapeType="1"/>
          </p:cNvSpPr>
          <p:nvPr/>
        </p:nvSpPr>
        <p:spPr bwMode="auto">
          <a:xfrm flipH="1">
            <a:off x="7216775" y="3278188"/>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576" name="Line 195"/>
          <p:cNvSpPr>
            <a:spLocks noChangeShapeType="1"/>
          </p:cNvSpPr>
          <p:nvPr/>
        </p:nvSpPr>
        <p:spPr bwMode="auto">
          <a:xfrm>
            <a:off x="7945438" y="3278188"/>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2577" name="Group 196"/>
          <p:cNvGrpSpPr>
            <a:grpSpLocks/>
          </p:cNvGrpSpPr>
          <p:nvPr/>
        </p:nvGrpSpPr>
        <p:grpSpPr bwMode="auto">
          <a:xfrm>
            <a:off x="6916738" y="3692525"/>
            <a:ext cx="550862" cy="550863"/>
            <a:chOff x="0" y="0"/>
            <a:chExt cx="550863" cy="550863"/>
          </a:xfrm>
        </p:grpSpPr>
        <p:sp>
          <p:nvSpPr>
            <p:cNvPr id="22676" name="AutoShape 19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77" name="AutoShape 19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2578" name="Group 199"/>
          <p:cNvGrpSpPr>
            <a:grpSpLocks/>
          </p:cNvGrpSpPr>
          <p:nvPr/>
        </p:nvGrpSpPr>
        <p:grpSpPr bwMode="auto">
          <a:xfrm>
            <a:off x="6916738" y="4243388"/>
            <a:ext cx="550862" cy="550862"/>
            <a:chOff x="0" y="0"/>
            <a:chExt cx="550863" cy="550863"/>
          </a:xfrm>
        </p:grpSpPr>
        <p:sp>
          <p:nvSpPr>
            <p:cNvPr id="22674" name="AutoShape 20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75" name="AutoShape 20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2579" name="AutoShape 202"/>
          <p:cNvSpPr>
            <a:spLocks/>
          </p:cNvSpPr>
          <p:nvPr/>
        </p:nvSpPr>
        <p:spPr bwMode="auto">
          <a:xfrm>
            <a:off x="6916738" y="47942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80" name="Group 203"/>
          <p:cNvGrpSpPr>
            <a:grpSpLocks/>
          </p:cNvGrpSpPr>
          <p:nvPr/>
        </p:nvGrpSpPr>
        <p:grpSpPr bwMode="auto">
          <a:xfrm>
            <a:off x="7354888" y="2727325"/>
            <a:ext cx="550862" cy="550863"/>
            <a:chOff x="0" y="0"/>
            <a:chExt cx="550863" cy="550863"/>
          </a:xfrm>
        </p:grpSpPr>
        <p:sp>
          <p:nvSpPr>
            <p:cNvPr id="22672" name="AutoShape 20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73" name="AutoShape 20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2581" name="Group 206"/>
          <p:cNvGrpSpPr>
            <a:grpSpLocks/>
          </p:cNvGrpSpPr>
          <p:nvPr/>
        </p:nvGrpSpPr>
        <p:grpSpPr bwMode="auto">
          <a:xfrm>
            <a:off x="7870825" y="2727325"/>
            <a:ext cx="152400" cy="550863"/>
            <a:chOff x="-1" y="0"/>
            <a:chExt cx="153037" cy="551498"/>
          </a:xfrm>
        </p:grpSpPr>
        <p:sp>
          <p:nvSpPr>
            <p:cNvPr id="22662" name="AutoShape 20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63" name="Group 208"/>
            <p:cNvGrpSpPr>
              <a:grpSpLocks/>
            </p:cNvGrpSpPr>
            <p:nvPr/>
          </p:nvGrpSpPr>
          <p:grpSpPr bwMode="auto">
            <a:xfrm>
              <a:off x="-1" y="0"/>
              <a:ext cx="153037" cy="551498"/>
              <a:chOff x="-1" y="0"/>
              <a:chExt cx="153037" cy="551498"/>
            </a:xfrm>
          </p:grpSpPr>
          <p:sp>
            <p:nvSpPr>
              <p:cNvPr id="22664" name="Line 20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65" name="Line 21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66" name="Line 21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67" name="Line 21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68" name="Line 21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69" name="Line 21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70" name="Line 21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71" name="Line 21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82" name="Group 217"/>
          <p:cNvGrpSpPr>
            <a:grpSpLocks/>
          </p:cNvGrpSpPr>
          <p:nvPr/>
        </p:nvGrpSpPr>
        <p:grpSpPr bwMode="auto">
          <a:xfrm>
            <a:off x="8023225" y="2727325"/>
            <a:ext cx="550863" cy="550863"/>
            <a:chOff x="0" y="0"/>
            <a:chExt cx="550863" cy="550863"/>
          </a:xfrm>
        </p:grpSpPr>
        <p:sp>
          <p:nvSpPr>
            <p:cNvPr id="22660" name="AutoShape 21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61" name="AutoShape 21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2583" name="Group 220"/>
          <p:cNvGrpSpPr>
            <a:grpSpLocks/>
          </p:cNvGrpSpPr>
          <p:nvPr/>
        </p:nvGrpSpPr>
        <p:grpSpPr bwMode="auto">
          <a:xfrm>
            <a:off x="8539163" y="2727325"/>
            <a:ext cx="152400" cy="550863"/>
            <a:chOff x="-1" y="0"/>
            <a:chExt cx="153037" cy="551498"/>
          </a:xfrm>
        </p:grpSpPr>
        <p:sp>
          <p:nvSpPr>
            <p:cNvPr id="22650" name="AutoShape 22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51" name="Group 222"/>
            <p:cNvGrpSpPr>
              <a:grpSpLocks/>
            </p:cNvGrpSpPr>
            <p:nvPr/>
          </p:nvGrpSpPr>
          <p:grpSpPr bwMode="auto">
            <a:xfrm>
              <a:off x="-1" y="0"/>
              <a:ext cx="153037" cy="551498"/>
              <a:chOff x="-1" y="0"/>
              <a:chExt cx="153037" cy="551498"/>
            </a:xfrm>
          </p:grpSpPr>
          <p:sp>
            <p:nvSpPr>
              <p:cNvPr id="22652" name="Line 22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3" name="Line 22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4" name="Line 22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5" name="Line 22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6" name="Line 22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7" name="Line 22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8" name="Line 22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59" name="Line 23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84" name="Group 231"/>
          <p:cNvGrpSpPr>
            <a:grpSpLocks/>
          </p:cNvGrpSpPr>
          <p:nvPr/>
        </p:nvGrpSpPr>
        <p:grpSpPr bwMode="auto">
          <a:xfrm>
            <a:off x="7202488" y="2727325"/>
            <a:ext cx="152400" cy="550863"/>
            <a:chOff x="-1" y="0"/>
            <a:chExt cx="153037" cy="551498"/>
          </a:xfrm>
        </p:grpSpPr>
        <p:sp>
          <p:nvSpPr>
            <p:cNvPr id="22640" name="AutoShape 23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41" name="Group 233"/>
            <p:cNvGrpSpPr>
              <a:grpSpLocks/>
            </p:cNvGrpSpPr>
            <p:nvPr/>
          </p:nvGrpSpPr>
          <p:grpSpPr bwMode="auto">
            <a:xfrm>
              <a:off x="-1" y="0"/>
              <a:ext cx="153037" cy="551498"/>
              <a:chOff x="-1" y="0"/>
              <a:chExt cx="153037" cy="551498"/>
            </a:xfrm>
          </p:grpSpPr>
          <p:sp>
            <p:nvSpPr>
              <p:cNvPr id="22642" name="Line 23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3" name="Line 23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4" name="Line 23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5" name="Line 23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6" name="Line 23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7" name="Line 23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8" name="Line 24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49" name="Line 24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85" name="Group 242"/>
          <p:cNvGrpSpPr>
            <a:grpSpLocks/>
          </p:cNvGrpSpPr>
          <p:nvPr/>
        </p:nvGrpSpPr>
        <p:grpSpPr bwMode="auto">
          <a:xfrm>
            <a:off x="7645400" y="3692525"/>
            <a:ext cx="550863" cy="550863"/>
            <a:chOff x="0" y="0"/>
            <a:chExt cx="550863" cy="550863"/>
          </a:xfrm>
        </p:grpSpPr>
        <p:sp>
          <p:nvSpPr>
            <p:cNvPr id="22638" name="AutoShape 24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39" name="AutoShape 24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2586" name="Group 245"/>
          <p:cNvGrpSpPr>
            <a:grpSpLocks/>
          </p:cNvGrpSpPr>
          <p:nvPr/>
        </p:nvGrpSpPr>
        <p:grpSpPr bwMode="auto">
          <a:xfrm>
            <a:off x="7645400" y="4243388"/>
            <a:ext cx="550863" cy="550862"/>
            <a:chOff x="0" y="0"/>
            <a:chExt cx="550863" cy="550863"/>
          </a:xfrm>
        </p:grpSpPr>
        <p:sp>
          <p:nvSpPr>
            <p:cNvPr id="22636" name="AutoShape 24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37" name="AutoShape 24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2587" name="AutoShape 248"/>
          <p:cNvSpPr>
            <a:spLocks/>
          </p:cNvSpPr>
          <p:nvPr/>
        </p:nvSpPr>
        <p:spPr bwMode="auto">
          <a:xfrm>
            <a:off x="7645400" y="47942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588" name="AutoShape 249"/>
          <p:cNvSpPr>
            <a:spLocks/>
          </p:cNvSpPr>
          <p:nvPr/>
        </p:nvSpPr>
        <p:spPr bwMode="auto">
          <a:xfrm>
            <a:off x="6025516" y="2272506"/>
            <a:ext cx="489491" cy="394027"/>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89" name="AutoShape 250"/>
          <p:cNvSpPr>
            <a:spLocks/>
          </p:cNvSpPr>
          <p:nvPr/>
        </p:nvSpPr>
        <p:spPr bwMode="auto">
          <a:xfrm>
            <a:off x="7249984" y="2272506"/>
            <a:ext cx="657038" cy="394027"/>
          </a:xfrm>
          <a:custGeom>
            <a:avLst/>
            <a:gdLst>
              <a:gd name="T0" fmla="*/ 171507393 w 21600"/>
              <a:gd name="T1" fmla="*/ 477132109 h 21600"/>
              <a:gd name="T2" fmla="*/ 171507393 w 21600"/>
              <a:gd name="T3" fmla="*/ 477132109 h 21600"/>
              <a:gd name="T4" fmla="*/ 171507393 w 21600"/>
              <a:gd name="T5" fmla="*/ 477132109 h 21600"/>
              <a:gd name="T6" fmla="*/ 171507393 w 21600"/>
              <a:gd name="T7" fmla="*/ 4771321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2590" name="Group 251"/>
          <p:cNvGrpSpPr>
            <a:grpSpLocks/>
          </p:cNvGrpSpPr>
          <p:nvPr/>
        </p:nvGrpSpPr>
        <p:grpSpPr bwMode="auto">
          <a:xfrm>
            <a:off x="6646863" y="1731963"/>
            <a:ext cx="550862" cy="550862"/>
            <a:chOff x="0" y="0"/>
            <a:chExt cx="550863" cy="550863"/>
          </a:xfrm>
        </p:grpSpPr>
        <p:sp>
          <p:nvSpPr>
            <p:cNvPr id="22634" name="AutoShape 25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35" name="AutoShape 25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2591" name="Group 254"/>
          <p:cNvGrpSpPr>
            <a:grpSpLocks/>
          </p:cNvGrpSpPr>
          <p:nvPr/>
        </p:nvGrpSpPr>
        <p:grpSpPr bwMode="auto">
          <a:xfrm>
            <a:off x="7162800" y="1731963"/>
            <a:ext cx="152400" cy="550862"/>
            <a:chOff x="-1" y="0"/>
            <a:chExt cx="153037" cy="551498"/>
          </a:xfrm>
        </p:grpSpPr>
        <p:sp>
          <p:nvSpPr>
            <p:cNvPr id="22624" name="AutoShape 25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25" name="Group 256"/>
            <p:cNvGrpSpPr>
              <a:grpSpLocks/>
            </p:cNvGrpSpPr>
            <p:nvPr/>
          </p:nvGrpSpPr>
          <p:grpSpPr bwMode="auto">
            <a:xfrm>
              <a:off x="-1" y="0"/>
              <a:ext cx="153037" cy="551498"/>
              <a:chOff x="-1" y="0"/>
              <a:chExt cx="153037" cy="551498"/>
            </a:xfrm>
          </p:grpSpPr>
          <p:sp>
            <p:nvSpPr>
              <p:cNvPr id="22626" name="Line 25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7" name="Line 25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8" name="Line 25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9" name="Line 26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30" name="Line 26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31" name="Line 26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32" name="Line 26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33" name="Line 26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2592" name="AutoShape 265"/>
          <p:cNvSpPr>
            <a:spLocks/>
          </p:cNvSpPr>
          <p:nvPr/>
        </p:nvSpPr>
        <p:spPr bwMode="auto">
          <a:xfrm>
            <a:off x="7315200" y="17319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593" name="Group 266"/>
          <p:cNvGrpSpPr>
            <a:grpSpLocks/>
          </p:cNvGrpSpPr>
          <p:nvPr/>
        </p:nvGrpSpPr>
        <p:grpSpPr bwMode="auto">
          <a:xfrm>
            <a:off x="7831138" y="1731963"/>
            <a:ext cx="152400" cy="550862"/>
            <a:chOff x="-1" y="0"/>
            <a:chExt cx="153037" cy="551498"/>
          </a:xfrm>
        </p:grpSpPr>
        <p:sp>
          <p:nvSpPr>
            <p:cNvPr id="22614" name="AutoShape 26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15" name="Group 268"/>
            <p:cNvGrpSpPr>
              <a:grpSpLocks/>
            </p:cNvGrpSpPr>
            <p:nvPr/>
          </p:nvGrpSpPr>
          <p:grpSpPr bwMode="auto">
            <a:xfrm>
              <a:off x="-1" y="0"/>
              <a:ext cx="153037" cy="551498"/>
              <a:chOff x="-1" y="0"/>
              <a:chExt cx="153037" cy="551498"/>
            </a:xfrm>
          </p:grpSpPr>
          <p:sp>
            <p:nvSpPr>
              <p:cNvPr id="22616" name="Line 26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7" name="Line 27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8" name="Line 27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9" name="Line 27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0" name="Line 27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1" name="Line 27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2" name="Line 27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23" name="Line 27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94" name="Group 277"/>
          <p:cNvGrpSpPr>
            <a:grpSpLocks/>
          </p:cNvGrpSpPr>
          <p:nvPr/>
        </p:nvGrpSpPr>
        <p:grpSpPr bwMode="auto">
          <a:xfrm>
            <a:off x="6494463" y="1731963"/>
            <a:ext cx="152400" cy="550862"/>
            <a:chOff x="-1" y="0"/>
            <a:chExt cx="153037" cy="551498"/>
          </a:xfrm>
        </p:grpSpPr>
        <p:sp>
          <p:nvSpPr>
            <p:cNvPr id="22604" name="AutoShape 27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2605" name="Group 279"/>
            <p:cNvGrpSpPr>
              <a:grpSpLocks/>
            </p:cNvGrpSpPr>
            <p:nvPr/>
          </p:nvGrpSpPr>
          <p:grpSpPr bwMode="auto">
            <a:xfrm>
              <a:off x="-1" y="0"/>
              <a:ext cx="153037" cy="551498"/>
              <a:chOff x="-1" y="0"/>
              <a:chExt cx="153037" cy="551498"/>
            </a:xfrm>
          </p:grpSpPr>
          <p:sp>
            <p:nvSpPr>
              <p:cNvPr id="22606" name="Line 28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07" name="Line 28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08" name="Line 28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09" name="Line 28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0" name="Line 28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1" name="Line 28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2" name="Line 28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2613" name="Line 28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2595" name="Group 288"/>
          <p:cNvGrpSpPr>
            <a:grpSpLocks/>
          </p:cNvGrpSpPr>
          <p:nvPr/>
        </p:nvGrpSpPr>
        <p:grpSpPr bwMode="auto">
          <a:xfrm>
            <a:off x="8415338" y="3687763"/>
            <a:ext cx="550862" cy="550862"/>
            <a:chOff x="0" y="0"/>
            <a:chExt cx="550863" cy="550863"/>
          </a:xfrm>
        </p:grpSpPr>
        <p:sp>
          <p:nvSpPr>
            <p:cNvPr id="22602" name="AutoShape 28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03" name="AutoShape 29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2596" name="Group 291"/>
          <p:cNvGrpSpPr>
            <a:grpSpLocks/>
          </p:cNvGrpSpPr>
          <p:nvPr/>
        </p:nvGrpSpPr>
        <p:grpSpPr bwMode="auto">
          <a:xfrm>
            <a:off x="8415338" y="4238625"/>
            <a:ext cx="550862" cy="550863"/>
            <a:chOff x="0" y="0"/>
            <a:chExt cx="550863" cy="550863"/>
          </a:xfrm>
        </p:grpSpPr>
        <p:sp>
          <p:nvSpPr>
            <p:cNvPr id="22600" name="AutoShape 29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601" name="AutoShape 29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2597" name="AutoShape 294"/>
          <p:cNvSpPr>
            <a:spLocks/>
          </p:cNvSpPr>
          <p:nvPr/>
        </p:nvSpPr>
        <p:spPr bwMode="auto">
          <a:xfrm>
            <a:off x="8415338" y="47894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2598" name="AutoShape 295"/>
          <p:cNvSpPr>
            <a:spLocks/>
          </p:cNvSpPr>
          <p:nvPr/>
        </p:nvSpPr>
        <p:spPr bwMode="auto">
          <a:xfrm>
            <a:off x="8637588" y="3284538"/>
            <a:ext cx="30162" cy="396875"/>
          </a:xfrm>
          <a:custGeom>
            <a:avLst/>
            <a:gdLst>
              <a:gd name="T0" fmla="*/ 29407 w 21600"/>
              <a:gd name="T1" fmla="*/ 66992298 h 21600"/>
              <a:gd name="T2" fmla="*/ 29407 w 21600"/>
              <a:gd name="T3" fmla="*/ 66992298 h 21600"/>
              <a:gd name="T4" fmla="*/ 29407 w 21600"/>
              <a:gd name="T5" fmla="*/ 66992298 h 21600"/>
              <a:gd name="T6" fmla="*/ 29407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599" name="AutoShape 296"/>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11FCC536-F99F-43DA-9E55-DFB201BD4D06}"/>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DDF81930-9666-4564-BC52-6A6B89E6213D}"/>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34C7C2EE-3F0A-43B6-B155-6D2ACB4FF1B0}"/>
              </a:ext>
            </a:extLst>
          </p:cNvPr>
          <p:cNvSpPr>
            <a:spLocks noGrp="1"/>
          </p:cNvSpPr>
          <p:nvPr>
            <p:ph type="sldNum" sz="quarter" idx="12"/>
          </p:nvPr>
        </p:nvSpPr>
        <p:spPr/>
        <p:txBody>
          <a:bodyPr/>
          <a:lstStyle/>
          <a:p>
            <a:pPr>
              <a:defRPr/>
            </a:pPr>
            <a:fld id="{AE055072-ED12-4C45-98F4-735693FD894A}" type="slidenum">
              <a:rPr lang="en-US" smtClean="0"/>
              <a:pPr>
                <a:defRPr/>
              </a:pPr>
              <a:t>10</a:t>
            </a:fld>
            <a:endParaRPr lang="en-US"/>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AutoShape 2"/>
          <p:cNvSpPr>
            <a:spLocks/>
          </p:cNvSpPr>
          <p:nvPr/>
        </p:nvSpPr>
        <p:spPr bwMode="auto">
          <a:xfrm>
            <a:off x="3898900" y="1731963"/>
            <a:ext cx="14065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Delete(</a:t>
            </a:r>
            <a:r>
              <a:rPr lang="en-US" altLang="en-US">
                <a:solidFill>
                  <a:srgbClr val="FF0000"/>
                </a:solidFill>
              </a:rPr>
              <a:t>16</a:t>
            </a:r>
            <a:r>
              <a:rPr lang="en-US" altLang="en-US"/>
              <a:t>)</a:t>
            </a:r>
          </a:p>
        </p:txBody>
      </p:sp>
      <p:sp>
        <p:nvSpPr>
          <p:cNvPr id="23556" name="Line 3"/>
          <p:cNvSpPr>
            <a:spLocks noChangeShapeType="1"/>
          </p:cNvSpPr>
          <p:nvPr/>
        </p:nvSpPr>
        <p:spPr bwMode="auto">
          <a:xfrm>
            <a:off x="3898900" y="2227263"/>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557" name="AutoShape 4"/>
          <p:cNvSpPr>
            <a:spLocks/>
          </p:cNvSpPr>
          <p:nvPr/>
        </p:nvSpPr>
        <p:spPr bwMode="auto">
          <a:xfrm>
            <a:off x="444500" y="324167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3558" name="Group 5"/>
          <p:cNvGrpSpPr>
            <a:grpSpLocks/>
          </p:cNvGrpSpPr>
          <p:nvPr/>
        </p:nvGrpSpPr>
        <p:grpSpPr bwMode="auto">
          <a:xfrm>
            <a:off x="152400" y="3649663"/>
            <a:ext cx="550863" cy="550862"/>
            <a:chOff x="0" y="0"/>
            <a:chExt cx="550863" cy="550863"/>
          </a:xfrm>
        </p:grpSpPr>
        <p:sp>
          <p:nvSpPr>
            <p:cNvPr id="23832" name="AutoShape 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833" name="AutoShape 7"/>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3559" name="Group 8"/>
          <p:cNvGrpSpPr>
            <a:grpSpLocks/>
          </p:cNvGrpSpPr>
          <p:nvPr/>
        </p:nvGrpSpPr>
        <p:grpSpPr bwMode="auto">
          <a:xfrm>
            <a:off x="152400" y="4200525"/>
            <a:ext cx="550863" cy="550863"/>
            <a:chOff x="0" y="0"/>
            <a:chExt cx="550863" cy="550863"/>
          </a:xfrm>
        </p:grpSpPr>
        <p:sp>
          <p:nvSpPr>
            <p:cNvPr id="23830" name="AutoShape 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831" name="AutoShape 1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3560" name="Group 11"/>
          <p:cNvGrpSpPr>
            <a:grpSpLocks/>
          </p:cNvGrpSpPr>
          <p:nvPr/>
        </p:nvGrpSpPr>
        <p:grpSpPr bwMode="auto">
          <a:xfrm>
            <a:off x="152400" y="4751388"/>
            <a:ext cx="550863" cy="550862"/>
            <a:chOff x="0" y="0"/>
            <a:chExt cx="550863" cy="550863"/>
          </a:xfrm>
        </p:grpSpPr>
        <p:sp>
          <p:nvSpPr>
            <p:cNvPr id="23828" name="AutoShape 1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829" name="AutoShape 1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sp>
        <p:nvSpPr>
          <p:cNvPr id="23561" name="AutoShape 14"/>
          <p:cNvSpPr>
            <a:spLocks/>
          </p:cNvSpPr>
          <p:nvPr/>
        </p:nvSpPr>
        <p:spPr bwMode="auto">
          <a:xfrm>
            <a:off x="565150" y="26844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562" name="Group 15"/>
          <p:cNvGrpSpPr>
            <a:grpSpLocks/>
          </p:cNvGrpSpPr>
          <p:nvPr/>
        </p:nvGrpSpPr>
        <p:grpSpPr bwMode="auto">
          <a:xfrm>
            <a:off x="1081088" y="2684463"/>
            <a:ext cx="152400" cy="550862"/>
            <a:chOff x="-1" y="0"/>
            <a:chExt cx="153037" cy="551498"/>
          </a:xfrm>
        </p:grpSpPr>
        <p:sp>
          <p:nvSpPr>
            <p:cNvPr id="23818" name="AutoShape 1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819" name="Group 17"/>
            <p:cNvGrpSpPr>
              <a:grpSpLocks/>
            </p:cNvGrpSpPr>
            <p:nvPr/>
          </p:nvGrpSpPr>
          <p:grpSpPr bwMode="auto">
            <a:xfrm>
              <a:off x="-1" y="0"/>
              <a:ext cx="153037" cy="551498"/>
              <a:chOff x="-1" y="0"/>
              <a:chExt cx="153037" cy="551498"/>
            </a:xfrm>
          </p:grpSpPr>
          <p:sp>
            <p:nvSpPr>
              <p:cNvPr id="23820" name="Line 1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1" name="Line 1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2" name="Line 2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3" name="Line 2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4" name="Line 2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5" name="Line 2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6" name="Line 2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27" name="Line 2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563" name="AutoShape 26"/>
          <p:cNvSpPr>
            <a:spLocks/>
          </p:cNvSpPr>
          <p:nvPr/>
        </p:nvSpPr>
        <p:spPr bwMode="auto">
          <a:xfrm>
            <a:off x="1233488" y="26844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564" name="Group 27"/>
          <p:cNvGrpSpPr>
            <a:grpSpLocks/>
          </p:cNvGrpSpPr>
          <p:nvPr/>
        </p:nvGrpSpPr>
        <p:grpSpPr bwMode="auto">
          <a:xfrm>
            <a:off x="1749425" y="2684463"/>
            <a:ext cx="152400" cy="550862"/>
            <a:chOff x="-1" y="0"/>
            <a:chExt cx="153037" cy="551498"/>
          </a:xfrm>
        </p:grpSpPr>
        <p:sp>
          <p:nvSpPr>
            <p:cNvPr id="23808" name="AutoShape 2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809" name="Group 29"/>
            <p:cNvGrpSpPr>
              <a:grpSpLocks/>
            </p:cNvGrpSpPr>
            <p:nvPr/>
          </p:nvGrpSpPr>
          <p:grpSpPr bwMode="auto">
            <a:xfrm>
              <a:off x="-1" y="0"/>
              <a:ext cx="153037" cy="551498"/>
              <a:chOff x="-1" y="0"/>
              <a:chExt cx="153037" cy="551498"/>
            </a:xfrm>
          </p:grpSpPr>
          <p:sp>
            <p:nvSpPr>
              <p:cNvPr id="23810" name="Line 3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1" name="Line 3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2" name="Line 3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3" name="Line 3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4" name="Line 3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5" name="Line 3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6" name="Line 3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17" name="Line 3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65" name="Group 38"/>
          <p:cNvGrpSpPr>
            <a:grpSpLocks/>
          </p:cNvGrpSpPr>
          <p:nvPr/>
        </p:nvGrpSpPr>
        <p:grpSpPr bwMode="auto">
          <a:xfrm>
            <a:off x="412750" y="2684463"/>
            <a:ext cx="152400" cy="550862"/>
            <a:chOff x="-1" y="0"/>
            <a:chExt cx="153037" cy="551498"/>
          </a:xfrm>
        </p:grpSpPr>
        <p:sp>
          <p:nvSpPr>
            <p:cNvPr id="23798" name="AutoShape 39"/>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99" name="Group 40"/>
            <p:cNvGrpSpPr>
              <a:grpSpLocks/>
            </p:cNvGrpSpPr>
            <p:nvPr/>
          </p:nvGrpSpPr>
          <p:grpSpPr bwMode="auto">
            <a:xfrm>
              <a:off x="-1" y="0"/>
              <a:ext cx="153037" cy="551498"/>
              <a:chOff x="-1" y="0"/>
              <a:chExt cx="153037" cy="551498"/>
            </a:xfrm>
          </p:grpSpPr>
          <p:sp>
            <p:nvSpPr>
              <p:cNvPr id="23800" name="Line 4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1" name="Line 4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2" name="Line 4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3" name="Line 4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4" name="Line 4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5" name="Line 4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6" name="Line 4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807" name="Line 4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566" name="Line 49"/>
          <p:cNvSpPr>
            <a:spLocks noChangeShapeType="1"/>
          </p:cNvSpPr>
          <p:nvPr/>
        </p:nvSpPr>
        <p:spPr bwMode="auto">
          <a:xfrm flipH="1">
            <a:off x="2425700" y="323532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567" name="Line 50"/>
          <p:cNvSpPr>
            <a:spLocks noChangeShapeType="1"/>
          </p:cNvSpPr>
          <p:nvPr/>
        </p:nvSpPr>
        <p:spPr bwMode="auto">
          <a:xfrm>
            <a:off x="3152775" y="3235325"/>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3568" name="Group 51"/>
          <p:cNvGrpSpPr>
            <a:grpSpLocks/>
          </p:cNvGrpSpPr>
          <p:nvPr/>
        </p:nvGrpSpPr>
        <p:grpSpPr bwMode="auto">
          <a:xfrm>
            <a:off x="2124075" y="3649663"/>
            <a:ext cx="550863" cy="550862"/>
            <a:chOff x="0" y="0"/>
            <a:chExt cx="550863" cy="550863"/>
          </a:xfrm>
        </p:grpSpPr>
        <p:sp>
          <p:nvSpPr>
            <p:cNvPr id="23796" name="AutoShape 5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97" name="AutoShape 5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3569" name="Group 54"/>
          <p:cNvGrpSpPr>
            <a:grpSpLocks/>
          </p:cNvGrpSpPr>
          <p:nvPr/>
        </p:nvGrpSpPr>
        <p:grpSpPr bwMode="auto">
          <a:xfrm>
            <a:off x="2124075" y="4200525"/>
            <a:ext cx="550863" cy="550863"/>
            <a:chOff x="0" y="0"/>
            <a:chExt cx="550863" cy="550863"/>
          </a:xfrm>
        </p:grpSpPr>
        <p:sp>
          <p:nvSpPr>
            <p:cNvPr id="23794" name="AutoShape 5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95" name="AutoShape 5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3570" name="AutoShape 57"/>
          <p:cNvSpPr>
            <a:spLocks/>
          </p:cNvSpPr>
          <p:nvPr/>
        </p:nvSpPr>
        <p:spPr bwMode="auto">
          <a:xfrm>
            <a:off x="2124075" y="47513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571" name="Group 58"/>
          <p:cNvGrpSpPr>
            <a:grpSpLocks/>
          </p:cNvGrpSpPr>
          <p:nvPr/>
        </p:nvGrpSpPr>
        <p:grpSpPr bwMode="auto">
          <a:xfrm>
            <a:off x="2562225" y="2684463"/>
            <a:ext cx="550863" cy="550862"/>
            <a:chOff x="0" y="0"/>
            <a:chExt cx="550863" cy="550863"/>
          </a:xfrm>
        </p:grpSpPr>
        <p:sp>
          <p:nvSpPr>
            <p:cNvPr id="23792" name="AutoShape 5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93" name="AutoShape 6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3572" name="Group 61"/>
          <p:cNvGrpSpPr>
            <a:grpSpLocks/>
          </p:cNvGrpSpPr>
          <p:nvPr/>
        </p:nvGrpSpPr>
        <p:grpSpPr bwMode="auto">
          <a:xfrm>
            <a:off x="3078163" y="2684463"/>
            <a:ext cx="152400" cy="550862"/>
            <a:chOff x="-1" y="0"/>
            <a:chExt cx="153037" cy="551498"/>
          </a:xfrm>
        </p:grpSpPr>
        <p:sp>
          <p:nvSpPr>
            <p:cNvPr id="23782" name="AutoShape 6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83" name="Group 63"/>
            <p:cNvGrpSpPr>
              <a:grpSpLocks/>
            </p:cNvGrpSpPr>
            <p:nvPr/>
          </p:nvGrpSpPr>
          <p:grpSpPr bwMode="auto">
            <a:xfrm>
              <a:off x="-1" y="0"/>
              <a:ext cx="153037" cy="551498"/>
              <a:chOff x="-1" y="0"/>
              <a:chExt cx="153037" cy="551498"/>
            </a:xfrm>
          </p:grpSpPr>
          <p:sp>
            <p:nvSpPr>
              <p:cNvPr id="23784" name="Line 6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85" name="Line 6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86" name="Line 6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87" name="Line 6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88" name="Line 6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89" name="Line 6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90" name="Line 7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91" name="Line 7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73" name="Group 72"/>
          <p:cNvGrpSpPr>
            <a:grpSpLocks/>
          </p:cNvGrpSpPr>
          <p:nvPr/>
        </p:nvGrpSpPr>
        <p:grpSpPr bwMode="auto">
          <a:xfrm>
            <a:off x="3230563" y="2684463"/>
            <a:ext cx="550862" cy="550862"/>
            <a:chOff x="0" y="0"/>
            <a:chExt cx="550863" cy="550863"/>
          </a:xfrm>
        </p:grpSpPr>
        <p:sp>
          <p:nvSpPr>
            <p:cNvPr id="23780" name="AutoShape 7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81" name="AutoShape 7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3574" name="Group 75"/>
          <p:cNvGrpSpPr>
            <a:grpSpLocks/>
          </p:cNvGrpSpPr>
          <p:nvPr/>
        </p:nvGrpSpPr>
        <p:grpSpPr bwMode="auto">
          <a:xfrm>
            <a:off x="3746500" y="2684463"/>
            <a:ext cx="152400" cy="550862"/>
            <a:chOff x="-1" y="0"/>
            <a:chExt cx="153037" cy="551498"/>
          </a:xfrm>
        </p:grpSpPr>
        <p:sp>
          <p:nvSpPr>
            <p:cNvPr id="23770" name="AutoShape 7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71" name="Group 77"/>
            <p:cNvGrpSpPr>
              <a:grpSpLocks/>
            </p:cNvGrpSpPr>
            <p:nvPr/>
          </p:nvGrpSpPr>
          <p:grpSpPr bwMode="auto">
            <a:xfrm>
              <a:off x="-1" y="0"/>
              <a:ext cx="153037" cy="551498"/>
              <a:chOff x="-1" y="0"/>
              <a:chExt cx="153037" cy="551498"/>
            </a:xfrm>
          </p:grpSpPr>
          <p:sp>
            <p:nvSpPr>
              <p:cNvPr id="23772" name="Line 7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3" name="Line 7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4" name="Line 8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5" name="Line 8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6" name="Line 8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7" name="Line 8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8" name="Line 8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79" name="Line 8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75" name="Group 86"/>
          <p:cNvGrpSpPr>
            <a:grpSpLocks/>
          </p:cNvGrpSpPr>
          <p:nvPr/>
        </p:nvGrpSpPr>
        <p:grpSpPr bwMode="auto">
          <a:xfrm>
            <a:off x="2409825" y="2684463"/>
            <a:ext cx="152400" cy="550862"/>
            <a:chOff x="-1" y="0"/>
            <a:chExt cx="153037" cy="551498"/>
          </a:xfrm>
        </p:grpSpPr>
        <p:sp>
          <p:nvSpPr>
            <p:cNvPr id="23760" name="AutoShape 8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61" name="Group 88"/>
            <p:cNvGrpSpPr>
              <a:grpSpLocks/>
            </p:cNvGrpSpPr>
            <p:nvPr/>
          </p:nvGrpSpPr>
          <p:grpSpPr bwMode="auto">
            <a:xfrm>
              <a:off x="-1" y="0"/>
              <a:ext cx="153037" cy="551498"/>
              <a:chOff x="-1" y="0"/>
              <a:chExt cx="153037" cy="551498"/>
            </a:xfrm>
          </p:grpSpPr>
          <p:sp>
            <p:nvSpPr>
              <p:cNvPr id="23762" name="Line 8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3" name="Line 9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4" name="Line 9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5" name="Line 9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6" name="Line 9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7" name="Line 9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8" name="Line 9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69" name="Line 9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76" name="Group 97"/>
          <p:cNvGrpSpPr>
            <a:grpSpLocks/>
          </p:cNvGrpSpPr>
          <p:nvPr/>
        </p:nvGrpSpPr>
        <p:grpSpPr bwMode="auto">
          <a:xfrm>
            <a:off x="2852738" y="3649663"/>
            <a:ext cx="550862" cy="550862"/>
            <a:chOff x="0" y="0"/>
            <a:chExt cx="550863" cy="550863"/>
          </a:xfrm>
        </p:grpSpPr>
        <p:sp>
          <p:nvSpPr>
            <p:cNvPr id="23758" name="AutoShape 9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59" name="AutoShape 9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3577" name="Group 100"/>
          <p:cNvGrpSpPr>
            <a:grpSpLocks/>
          </p:cNvGrpSpPr>
          <p:nvPr/>
        </p:nvGrpSpPr>
        <p:grpSpPr bwMode="auto">
          <a:xfrm>
            <a:off x="2852738" y="4200525"/>
            <a:ext cx="550862" cy="550863"/>
            <a:chOff x="0" y="0"/>
            <a:chExt cx="550863" cy="550863"/>
          </a:xfrm>
        </p:grpSpPr>
        <p:sp>
          <p:nvSpPr>
            <p:cNvPr id="23756" name="AutoShape 10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57" name="AutoShape 10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3578" name="AutoShape 103"/>
          <p:cNvSpPr>
            <a:spLocks/>
          </p:cNvSpPr>
          <p:nvPr/>
        </p:nvSpPr>
        <p:spPr bwMode="auto">
          <a:xfrm>
            <a:off x="2852738" y="4751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579" name="AutoShape 104"/>
          <p:cNvSpPr>
            <a:spLocks/>
          </p:cNvSpPr>
          <p:nvPr/>
        </p:nvSpPr>
        <p:spPr bwMode="auto">
          <a:xfrm>
            <a:off x="1195547" y="2206112"/>
            <a:ext cx="582138" cy="478351"/>
          </a:xfrm>
          <a:custGeom>
            <a:avLst/>
            <a:gdLst>
              <a:gd name="T0" fmla="*/ 100300428 w 21600"/>
              <a:gd name="T1" fmla="*/ 417327699 h 21600"/>
              <a:gd name="T2" fmla="*/ 100300428 w 21600"/>
              <a:gd name="T3" fmla="*/ 417327699 h 21600"/>
              <a:gd name="T4" fmla="*/ 100300428 w 21600"/>
              <a:gd name="T5" fmla="*/ 417327699 h 21600"/>
              <a:gd name="T6" fmla="*/ 100300428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580" name="AutoShape 105"/>
          <p:cNvSpPr>
            <a:spLocks/>
          </p:cNvSpPr>
          <p:nvPr/>
        </p:nvSpPr>
        <p:spPr bwMode="auto">
          <a:xfrm>
            <a:off x="2484596" y="2227263"/>
            <a:ext cx="628492" cy="457200"/>
          </a:xfrm>
          <a:custGeom>
            <a:avLst/>
            <a:gdLst>
              <a:gd name="T0" fmla="*/ 170006860 w 21600"/>
              <a:gd name="T1" fmla="*/ 477133371 h 21600"/>
              <a:gd name="T2" fmla="*/ 170006860 w 21600"/>
              <a:gd name="T3" fmla="*/ 477133371 h 21600"/>
              <a:gd name="T4" fmla="*/ 170006860 w 21600"/>
              <a:gd name="T5" fmla="*/ 477133371 h 21600"/>
              <a:gd name="T6" fmla="*/ 170006860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3581" name="Group 106"/>
          <p:cNvGrpSpPr>
            <a:grpSpLocks/>
          </p:cNvGrpSpPr>
          <p:nvPr/>
        </p:nvGrpSpPr>
        <p:grpSpPr bwMode="auto">
          <a:xfrm>
            <a:off x="1854200" y="1689100"/>
            <a:ext cx="550863" cy="550863"/>
            <a:chOff x="0" y="0"/>
            <a:chExt cx="550863" cy="550863"/>
          </a:xfrm>
        </p:grpSpPr>
        <p:sp>
          <p:nvSpPr>
            <p:cNvPr id="23754" name="AutoShape 10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55" name="AutoShape 10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3582" name="Group 109"/>
          <p:cNvGrpSpPr>
            <a:grpSpLocks/>
          </p:cNvGrpSpPr>
          <p:nvPr/>
        </p:nvGrpSpPr>
        <p:grpSpPr bwMode="auto">
          <a:xfrm>
            <a:off x="2370138" y="1689100"/>
            <a:ext cx="152400" cy="550863"/>
            <a:chOff x="-1" y="0"/>
            <a:chExt cx="153037" cy="551498"/>
          </a:xfrm>
        </p:grpSpPr>
        <p:sp>
          <p:nvSpPr>
            <p:cNvPr id="23744" name="AutoShape 11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45" name="Group 111"/>
            <p:cNvGrpSpPr>
              <a:grpSpLocks/>
            </p:cNvGrpSpPr>
            <p:nvPr/>
          </p:nvGrpSpPr>
          <p:grpSpPr bwMode="auto">
            <a:xfrm>
              <a:off x="-1" y="0"/>
              <a:ext cx="153037" cy="551498"/>
              <a:chOff x="-1" y="0"/>
              <a:chExt cx="153037" cy="551498"/>
            </a:xfrm>
          </p:grpSpPr>
          <p:sp>
            <p:nvSpPr>
              <p:cNvPr id="23746" name="Line 11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7" name="Line 11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8" name="Line 11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9" name="Line 11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50" name="Line 11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51" name="Line 11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52" name="Line 11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53" name="Line 11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583" name="AutoShape 120"/>
          <p:cNvSpPr>
            <a:spLocks/>
          </p:cNvSpPr>
          <p:nvPr/>
        </p:nvSpPr>
        <p:spPr bwMode="auto">
          <a:xfrm>
            <a:off x="2522538" y="16891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584" name="Group 121"/>
          <p:cNvGrpSpPr>
            <a:grpSpLocks/>
          </p:cNvGrpSpPr>
          <p:nvPr/>
        </p:nvGrpSpPr>
        <p:grpSpPr bwMode="auto">
          <a:xfrm>
            <a:off x="3038475" y="1689100"/>
            <a:ext cx="152400" cy="550863"/>
            <a:chOff x="-1" y="0"/>
            <a:chExt cx="153037" cy="551498"/>
          </a:xfrm>
        </p:grpSpPr>
        <p:sp>
          <p:nvSpPr>
            <p:cNvPr id="23734" name="AutoShape 12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35" name="Group 123"/>
            <p:cNvGrpSpPr>
              <a:grpSpLocks/>
            </p:cNvGrpSpPr>
            <p:nvPr/>
          </p:nvGrpSpPr>
          <p:grpSpPr bwMode="auto">
            <a:xfrm>
              <a:off x="-1" y="0"/>
              <a:ext cx="153037" cy="551498"/>
              <a:chOff x="-1" y="0"/>
              <a:chExt cx="153037" cy="551498"/>
            </a:xfrm>
          </p:grpSpPr>
          <p:sp>
            <p:nvSpPr>
              <p:cNvPr id="23736" name="Line 12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7" name="Line 12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8" name="Line 12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9" name="Line 12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0" name="Line 12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1" name="Line 12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2" name="Line 13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43" name="Line 13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85" name="Group 132"/>
          <p:cNvGrpSpPr>
            <a:grpSpLocks/>
          </p:cNvGrpSpPr>
          <p:nvPr/>
        </p:nvGrpSpPr>
        <p:grpSpPr bwMode="auto">
          <a:xfrm>
            <a:off x="1701800" y="1689100"/>
            <a:ext cx="152400" cy="550863"/>
            <a:chOff x="-1" y="0"/>
            <a:chExt cx="153037" cy="551498"/>
          </a:xfrm>
        </p:grpSpPr>
        <p:sp>
          <p:nvSpPr>
            <p:cNvPr id="23724" name="AutoShape 13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25" name="Group 134"/>
            <p:cNvGrpSpPr>
              <a:grpSpLocks/>
            </p:cNvGrpSpPr>
            <p:nvPr/>
          </p:nvGrpSpPr>
          <p:grpSpPr bwMode="auto">
            <a:xfrm>
              <a:off x="-1" y="0"/>
              <a:ext cx="153037" cy="551498"/>
              <a:chOff x="-1" y="0"/>
              <a:chExt cx="153037" cy="551498"/>
            </a:xfrm>
          </p:grpSpPr>
          <p:sp>
            <p:nvSpPr>
              <p:cNvPr id="23726" name="Line 13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27" name="Line 13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28" name="Line 13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29" name="Line 13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0" name="Line 13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1" name="Line 14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2" name="Line 14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33" name="Line 14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86" name="Group 143"/>
          <p:cNvGrpSpPr>
            <a:grpSpLocks/>
          </p:cNvGrpSpPr>
          <p:nvPr/>
        </p:nvGrpSpPr>
        <p:grpSpPr bwMode="auto">
          <a:xfrm>
            <a:off x="3622675" y="3644900"/>
            <a:ext cx="550863" cy="550863"/>
            <a:chOff x="0" y="0"/>
            <a:chExt cx="550863" cy="550863"/>
          </a:xfrm>
        </p:grpSpPr>
        <p:sp>
          <p:nvSpPr>
            <p:cNvPr id="23722" name="AutoShape 14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23" name="AutoShape 14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3587" name="Group 146"/>
          <p:cNvGrpSpPr>
            <a:grpSpLocks/>
          </p:cNvGrpSpPr>
          <p:nvPr/>
        </p:nvGrpSpPr>
        <p:grpSpPr bwMode="auto">
          <a:xfrm>
            <a:off x="3622675" y="4195763"/>
            <a:ext cx="550863" cy="550862"/>
            <a:chOff x="0" y="0"/>
            <a:chExt cx="550863" cy="550863"/>
          </a:xfrm>
        </p:grpSpPr>
        <p:sp>
          <p:nvSpPr>
            <p:cNvPr id="23720" name="AutoShape 14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721" name="AutoShape 14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3588" name="AutoShape 149"/>
          <p:cNvSpPr>
            <a:spLocks/>
          </p:cNvSpPr>
          <p:nvPr/>
        </p:nvSpPr>
        <p:spPr bwMode="auto">
          <a:xfrm>
            <a:off x="3622675" y="47466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589" name="AutoShape 150"/>
          <p:cNvSpPr>
            <a:spLocks/>
          </p:cNvSpPr>
          <p:nvPr/>
        </p:nvSpPr>
        <p:spPr bwMode="auto">
          <a:xfrm>
            <a:off x="3844925" y="3241675"/>
            <a:ext cx="30163" cy="396875"/>
          </a:xfrm>
          <a:custGeom>
            <a:avLst/>
            <a:gdLst>
              <a:gd name="T0" fmla="*/ 29410 w 21600"/>
              <a:gd name="T1" fmla="*/ 66992298 h 21600"/>
              <a:gd name="T2" fmla="*/ 29410 w 21600"/>
              <a:gd name="T3" fmla="*/ 66992298 h 21600"/>
              <a:gd name="T4" fmla="*/ 29410 w 21600"/>
              <a:gd name="T5" fmla="*/ 66992298 h 21600"/>
              <a:gd name="T6" fmla="*/ 29410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590" name="AutoShape 151"/>
          <p:cNvSpPr>
            <a:spLocks/>
          </p:cNvSpPr>
          <p:nvPr/>
        </p:nvSpPr>
        <p:spPr bwMode="auto">
          <a:xfrm>
            <a:off x="5357813" y="27273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591" name="Group 152"/>
          <p:cNvGrpSpPr>
            <a:grpSpLocks/>
          </p:cNvGrpSpPr>
          <p:nvPr/>
        </p:nvGrpSpPr>
        <p:grpSpPr bwMode="auto">
          <a:xfrm>
            <a:off x="5873750" y="2727325"/>
            <a:ext cx="152400" cy="550863"/>
            <a:chOff x="-1" y="0"/>
            <a:chExt cx="153037" cy="551498"/>
          </a:xfrm>
        </p:grpSpPr>
        <p:sp>
          <p:nvSpPr>
            <p:cNvPr id="23710" name="AutoShape 15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11" name="Group 154"/>
            <p:cNvGrpSpPr>
              <a:grpSpLocks/>
            </p:cNvGrpSpPr>
            <p:nvPr/>
          </p:nvGrpSpPr>
          <p:grpSpPr bwMode="auto">
            <a:xfrm>
              <a:off x="-1" y="0"/>
              <a:ext cx="153037" cy="551498"/>
              <a:chOff x="-1" y="0"/>
              <a:chExt cx="153037" cy="551498"/>
            </a:xfrm>
          </p:grpSpPr>
          <p:sp>
            <p:nvSpPr>
              <p:cNvPr id="23712" name="Line 15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3" name="Line 15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4" name="Line 15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5" name="Line 15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6" name="Line 15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7" name="Line 16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8" name="Line 16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19" name="Line 16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592" name="AutoShape 163"/>
          <p:cNvSpPr>
            <a:spLocks/>
          </p:cNvSpPr>
          <p:nvPr/>
        </p:nvSpPr>
        <p:spPr bwMode="auto">
          <a:xfrm>
            <a:off x="6026150" y="27273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593" name="Group 164"/>
          <p:cNvGrpSpPr>
            <a:grpSpLocks/>
          </p:cNvGrpSpPr>
          <p:nvPr/>
        </p:nvGrpSpPr>
        <p:grpSpPr bwMode="auto">
          <a:xfrm>
            <a:off x="6542088" y="2727325"/>
            <a:ext cx="152400" cy="550863"/>
            <a:chOff x="-1" y="0"/>
            <a:chExt cx="153037" cy="551498"/>
          </a:xfrm>
        </p:grpSpPr>
        <p:sp>
          <p:nvSpPr>
            <p:cNvPr id="23700" name="AutoShape 16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701" name="Group 166"/>
            <p:cNvGrpSpPr>
              <a:grpSpLocks/>
            </p:cNvGrpSpPr>
            <p:nvPr/>
          </p:nvGrpSpPr>
          <p:grpSpPr bwMode="auto">
            <a:xfrm>
              <a:off x="-1" y="0"/>
              <a:ext cx="153037" cy="551498"/>
              <a:chOff x="-1" y="0"/>
              <a:chExt cx="153037" cy="551498"/>
            </a:xfrm>
          </p:grpSpPr>
          <p:sp>
            <p:nvSpPr>
              <p:cNvPr id="23702" name="Line 16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3" name="Line 16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4" name="Line 16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5" name="Line 17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6" name="Line 17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7" name="Line 17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8" name="Line 17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709" name="Line 17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594" name="Group 175"/>
          <p:cNvGrpSpPr>
            <a:grpSpLocks/>
          </p:cNvGrpSpPr>
          <p:nvPr/>
        </p:nvGrpSpPr>
        <p:grpSpPr bwMode="auto">
          <a:xfrm>
            <a:off x="5205413" y="2727325"/>
            <a:ext cx="152400" cy="550863"/>
            <a:chOff x="-1" y="0"/>
            <a:chExt cx="153037" cy="551498"/>
          </a:xfrm>
        </p:grpSpPr>
        <p:sp>
          <p:nvSpPr>
            <p:cNvPr id="23690" name="AutoShape 17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91" name="Group 177"/>
            <p:cNvGrpSpPr>
              <a:grpSpLocks/>
            </p:cNvGrpSpPr>
            <p:nvPr/>
          </p:nvGrpSpPr>
          <p:grpSpPr bwMode="auto">
            <a:xfrm>
              <a:off x="-1" y="0"/>
              <a:ext cx="153037" cy="551498"/>
              <a:chOff x="-1" y="0"/>
              <a:chExt cx="153037" cy="551498"/>
            </a:xfrm>
          </p:grpSpPr>
          <p:sp>
            <p:nvSpPr>
              <p:cNvPr id="23692" name="Line 17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3" name="Line 17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4" name="Line 18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5" name="Line 18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6" name="Line 18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7" name="Line 18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8" name="Line 18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99" name="Line 18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595" name="Line 186"/>
          <p:cNvSpPr>
            <a:spLocks noChangeShapeType="1"/>
          </p:cNvSpPr>
          <p:nvPr/>
        </p:nvSpPr>
        <p:spPr bwMode="auto">
          <a:xfrm flipH="1">
            <a:off x="7216775" y="3278188"/>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596" name="Line 187"/>
          <p:cNvSpPr>
            <a:spLocks noChangeShapeType="1"/>
          </p:cNvSpPr>
          <p:nvPr/>
        </p:nvSpPr>
        <p:spPr bwMode="auto">
          <a:xfrm>
            <a:off x="7945438" y="3278188"/>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597" name="AutoShape 188"/>
          <p:cNvSpPr>
            <a:spLocks/>
          </p:cNvSpPr>
          <p:nvPr/>
        </p:nvSpPr>
        <p:spPr bwMode="auto">
          <a:xfrm>
            <a:off x="6916738" y="36925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598" name="AutoShape 189"/>
          <p:cNvSpPr>
            <a:spLocks/>
          </p:cNvSpPr>
          <p:nvPr/>
        </p:nvSpPr>
        <p:spPr bwMode="auto">
          <a:xfrm>
            <a:off x="6916738" y="4243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599" name="AutoShape 190"/>
          <p:cNvSpPr>
            <a:spLocks/>
          </p:cNvSpPr>
          <p:nvPr/>
        </p:nvSpPr>
        <p:spPr bwMode="auto">
          <a:xfrm>
            <a:off x="6916738" y="47942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00" name="AutoShape 191"/>
          <p:cNvSpPr>
            <a:spLocks/>
          </p:cNvSpPr>
          <p:nvPr/>
        </p:nvSpPr>
        <p:spPr bwMode="auto">
          <a:xfrm>
            <a:off x="7354888" y="27273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01" name="Group 192"/>
          <p:cNvGrpSpPr>
            <a:grpSpLocks/>
          </p:cNvGrpSpPr>
          <p:nvPr/>
        </p:nvGrpSpPr>
        <p:grpSpPr bwMode="auto">
          <a:xfrm>
            <a:off x="7870825" y="2727325"/>
            <a:ext cx="152400" cy="550863"/>
            <a:chOff x="-1" y="0"/>
            <a:chExt cx="153037" cy="551498"/>
          </a:xfrm>
        </p:grpSpPr>
        <p:sp>
          <p:nvSpPr>
            <p:cNvPr id="23680" name="AutoShape 19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81" name="Group 194"/>
            <p:cNvGrpSpPr>
              <a:grpSpLocks/>
            </p:cNvGrpSpPr>
            <p:nvPr/>
          </p:nvGrpSpPr>
          <p:grpSpPr bwMode="auto">
            <a:xfrm>
              <a:off x="-1" y="0"/>
              <a:ext cx="153037" cy="551498"/>
              <a:chOff x="-1" y="0"/>
              <a:chExt cx="153037" cy="551498"/>
            </a:xfrm>
          </p:grpSpPr>
          <p:sp>
            <p:nvSpPr>
              <p:cNvPr id="23682" name="Line 19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3" name="Line 19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4" name="Line 19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5" name="Line 19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6" name="Line 19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7" name="Line 20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8" name="Line 20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89" name="Line 20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602" name="AutoShape 203"/>
          <p:cNvSpPr>
            <a:spLocks/>
          </p:cNvSpPr>
          <p:nvPr/>
        </p:nvSpPr>
        <p:spPr bwMode="auto">
          <a:xfrm>
            <a:off x="8023225" y="27273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03" name="Group 204"/>
          <p:cNvGrpSpPr>
            <a:grpSpLocks/>
          </p:cNvGrpSpPr>
          <p:nvPr/>
        </p:nvGrpSpPr>
        <p:grpSpPr bwMode="auto">
          <a:xfrm>
            <a:off x="8539163" y="2727325"/>
            <a:ext cx="152400" cy="550863"/>
            <a:chOff x="-1" y="0"/>
            <a:chExt cx="153037" cy="551498"/>
          </a:xfrm>
        </p:grpSpPr>
        <p:sp>
          <p:nvSpPr>
            <p:cNvPr id="23670" name="AutoShape 20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71" name="Group 206"/>
            <p:cNvGrpSpPr>
              <a:grpSpLocks/>
            </p:cNvGrpSpPr>
            <p:nvPr/>
          </p:nvGrpSpPr>
          <p:grpSpPr bwMode="auto">
            <a:xfrm>
              <a:off x="-1" y="0"/>
              <a:ext cx="153037" cy="551498"/>
              <a:chOff x="-1" y="0"/>
              <a:chExt cx="153037" cy="551498"/>
            </a:xfrm>
          </p:grpSpPr>
          <p:sp>
            <p:nvSpPr>
              <p:cNvPr id="23672" name="Line 20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3" name="Line 20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4" name="Line 20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5" name="Line 21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6" name="Line 21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7" name="Line 21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8" name="Line 21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79" name="Line 21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604" name="Group 215"/>
          <p:cNvGrpSpPr>
            <a:grpSpLocks/>
          </p:cNvGrpSpPr>
          <p:nvPr/>
        </p:nvGrpSpPr>
        <p:grpSpPr bwMode="auto">
          <a:xfrm>
            <a:off x="7202488" y="2727325"/>
            <a:ext cx="152400" cy="550863"/>
            <a:chOff x="-1" y="0"/>
            <a:chExt cx="153037" cy="551498"/>
          </a:xfrm>
        </p:grpSpPr>
        <p:sp>
          <p:nvSpPr>
            <p:cNvPr id="23660" name="AutoShape 21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61" name="Group 217"/>
            <p:cNvGrpSpPr>
              <a:grpSpLocks/>
            </p:cNvGrpSpPr>
            <p:nvPr/>
          </p:nvGrpSpPr>
          <p:grpSpPr bwMode="auto">
            <a:xfrm>
              <a:off x="-1" y="0"/>
              <a:ext cx="153037" cy="551498"/>
              <a:chOff x="-1" y="0"/>
              <a:chExt cx="153037" cy="551498"/>
            </a:xfrm>
          </p:grpSpPr>
          <p:sp>
            <p:nvSpPr>
              <p:cNvPr id="23662" name="Line 21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3" name="Line 21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4" name="Line 22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5" name="Line 22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6" name="Line 22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7" name="Line 22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8" name="Line 22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69" name="Line 22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605" name="AutoShape 226"/>
          <p:cNvSpPr>
            <a:spLocks/>
          </p:cNvSpPr>
          <p:nvPr/>
        </p:nvSpPr>
        <p:spPr bwMode="auto">
          <a:xfrm>
            <a:off x="7645400" y="36925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06" name="AutoShape 227"/>
          <p:cNvSpPr>
            <a:spLocks/>
          </p:cNvSpPr>
          <p:nvPr/>
        </p:nvSpPr>
        <p:spPr bwMode="auto">
          <a:xfrm>
            <a:off x="7645400" y="42433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07" name="AutoShape 228"/>
          <p:cNvSpPr>
            <a:spLocks/>
          </p:cNvSpPr>
          <p:nvPr/>
        </p:nvSpPr>
        <p:spPr bwMode="auto">
          <a:xfrm>
            <a:off x="7645400" y="47942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08" name="AutoShape 229"/>
          <p:cNvSpPr>
            <a:spLocks/>
          </p:cNvSpPr>
          <p:nvPr/>
        </p:nvSpPr>
        <p:spPr bwMode="auto">
          <a:xfrm>
            <a:off x="6025517" y="2282825"/>
            <a:ext cx="501584" cy="402273"/>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609" name="AutoShape 230"/>
          <p:cNvSpPr>
            <a:spLocks/>
          </p:cNvSpPr>
          <p:nvPr/>
        </p:nvSpPr>
        <p:spPr bwMode="auto">
          <a:xfrm>
            <a:off x="7315201" y="2345531"/>
            <a:ext cx="684026" cy="381794"/>
          </a:xfrm>
          <a:custGeom>
            <a:avLst/>
            <a:gdLst>
              <a:gd name="T0" fmla="*/ 171507393 w 21600"/>
              <a:gd name="T1" fmla="*/ 477132109 h 21600"/>
              <a:gd name="T2" fmla="*/ 171507393 w 21600"/>
              <a:gd name="T3" fmla="*/ 477132109 h 21600"/>
              <a:gd name="T4" fmla="*/ 171507393 w 21600"/>
              <a:gd name="T5" fmla="*/ 477132109 h 21600"/>
              <a:gd name="T6" fmla="*/ 171507393 w 21600"/>
              <a:gd name="T7" fmla="*/ 4771321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3610" name="AutoShape 231"/>
          <p:cNvSpPr>
            <a:spLocks/>
          </p:cNvSpPr>
          <p:nvPr/>
        </p:nvSpPr>
        <p:spPr bwMode="auto">
          <a:xfrm>
            <a:off x="6646863" y="17319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11" name="Group 232"/>
          <p:cNvGrpSpPr>
            <a:grpSpLocks/>
          </p:cNvGrpSpPr>
          <p:nvPr/>
        </p:nvGrpSpPr>
        <p:grpSpPr bwMode="auto">
          <a:xfrm>
            <a:off x="7162800" y="1731963"/>
            <a:ext cx="152400" cy="550862"/>
            <a:chOff x="-1" y="0"/>
            <a:chExt cx="153037" cy="551498"/>
          </a:xfrm>
        </p:grpSpPr>
        <p:sp>
          <p:nvSpPr>
            <p:cNvPr id="23650" name="AutoShape 23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51" name="Group 234"/>
            <p:cNvGrpSpPr>
              <a:grpSpLocks/>
            </p:cNvGrpSpPr>
            <p:nvPr/>
          </p:nvGrpSpPr>
          <p:grpSpPr bwMode="auto">
            <a:xfrm>
              <a:off x="-1" y="0"/>
              <a:ext cx="153037" cy="551498"/>
              <a:chOff x="-1" y="0"/>
              <a:chExt cx="153037" cy="551498"/>
            </a:xfrm>
          </p:grpSpPr>
          <p:sp>
            <p:nvSpPr>
              <p:cNvPr id="23652" name="Line 23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3" name="Line 23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4" name="Line 23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5" name="Line 23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6" name="Line 23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7" name="Line 24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8" name="Line 24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59" name="Line 24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612" name="AutoShape 243"/>
          <p:cNvSpPr>
            <a:spLocks/>
          </p:cNvSpPr>
          <p:nvPr/>
        </p:nvSpPr>
        <p:spPr bwMode="auto">
          <a:xfrm>
            <a:off x="7315200" y="17319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13" name="Group 244"/>
          <p:cNvGrpSpPr>
            <a:grpSpLocks/>
          </p:cNvGrpSpPr>
          <p:nvPr/>
        </p:nvGrpSpPr>
        <p:grpSpPr bwMode="auto">
          <a:xfrm>
            <a:off x="7831138" y="1731963"/>
            <a:ext cx="152400" cy="550862"/>
            <a:chOff x="-1" y="0"/>
            <a:chExt cx="153037" cy="551498"/>
          </a:xfrm>
        </p:grpSpPr>
        <p:sp>
          <p:nvSpPr>
            <p:cNvPr id="23640" name="AutoShape 24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41" name="Group 246"/>
            <p:cNvGrpSpPr>
              <a:grpSpLocks/>
            </p:cNvGrpSpPr>
            <p:nvPr/>
          </p:nvGrpSpPr>
          <p:grpSpPr bwMode="auto">
            <a:xfrm>
              <a:off x="-1" y="0"/>
              <a:ext cx="153037" cy="551498"/>
              <a:chOff x="-1" y="0"/>
              <a:chExt cx="153037" cy="551498"/>
            </a:xfrm>
          </p:grpSpPr>
          <p:sp>
            <p:nvSpPr>
              <p:cNvPr id="23642" name="Line 24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3" name="Line 24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4" name="Line 24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5" name="Line 25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6" name="Line 25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7" name="Line 25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8" name="Line 25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49" name="Line 25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3614" name="Group 255"/>
          <p:cNvGrpSpPr>
            <a:grpSpLocks/>
          </p:cNvGrpSpPr>
          <p:nvPr/>
        </p:nvGrpSpPr>
        <p:grpSpPr bwMode="auto">
          <a:xfrm>
            <a:off x="6494463" y="1731963"/>
            <a:ext cx="152400" cy="550862"/>
            <a:chOff x="-1" y="0"/>
            <a:chExt cx="153037" cy="551498"/>
          </a:xfrm>
        </p:grpSpPr>
        <p:sp>
          <p:nvSpPr>
            <p:cNvPr id="23630" name="AutoShape 25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3631" name="Group 257"/>
            <p:cNvGrpSpPr>
              <a:grpSpLocks/>
            </p:cNvGrpSpPr>
            <p:nvPr/>
          </p:nvGrpSpPr>
          <p:grpSpPr bwMode="auto">
            <a:xfrm>
              <a:off x="-1" y="0"/>
              <a:ext cx="153037" cy="551498"/>
              <a:chOff x="-1" y="0"/>
              <a:chExt cx="153037" cy="551498"/>
            </a:xfrm>
          </p:grpSpPr>
          <p:sp>
            <p:nvSpPr>
              <p:cNvPr id="23632" name="Line 25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3" name="Line 25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4" name="Line 26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5" name="Line 26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6" name="Line 26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7" name="Line 26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8" name="Line 26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39" name="Line 26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3615" name="Line 266"/>
          <p:cNvSpPr>
            <a:spLocks noChangeShapeType="1"/>
          </p:cNvSpPr>
          <p:nvPr/>
        </p:nvSpPr>
        <p:spPr bwMode="auto">
          <a:xfrm flipH="1">
            <a:off x="5203825" y="3278188"/>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3616" name="Group 267"/>
          <p:cNvGrpSpPr>
            <a:grpSpLocks/>
          </p:cNvGrpSpPr>
          <p:nvPr/>
        </p:nvGrpSpPr>
        <p:grpSpPr bwMode="auto">
          <a:xfrm>
            <a:off x="4929188" y="3692525"/>
            <a:ext cx="550862" cy="550863"/>
            <a:chOff x="0" y="0"/>
            <a:chExt cx="550863" cy="550863"/>
          </a:xfrm>
        </p:grpSpPr>
        <p:sp>
          <p:nvSpPr>
            <p:cNvPr id="23628" name="AutoShape 26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29" name="AutoShape 269"/>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3617" name="Group 270"/>
          <p:cNvGrpSpPr>
            <a:grpSpLocks/>
          </p:cNvGrpSpPr>
          <p:nvPr/>
        </p:nvGrpSpPr>
        <p:grpSpPr bwMode="auto">
          <a:xfrm>
            <a:off x="4929188" y="4243388"/>
            <a:ext cx="550862" cy="550862"/>
            <a:chOff x="0" y="0"/>
            <a:chExt cx="550863" cy="550863"/>
          </a:xfrm>
        </p:grpSpPr>
        <p:sp>
          <p:nvSpPr>
            <p:cNvPr id="23626" name="AutoShape 27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27" name="AutoShape 27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3618" name="Group 273"/>
          <p:cNvGrpSpPr>
            <a:grpSpLocks/>
          </p:cNvGrpSpPr>
          <p:nvPr/>
        </p:nvGrpSpPr>
        <p:grpSpPr bwMode="auto">
          <a:xfrm>
            <a:off x="4929188" y="4794250"/>
            <a:ext cx="550862" cy="550863"/>
            <a:chOff x="0" y="0"/>
            <a:chExt cx="550863" cy="550863"/>
          </a:xfrm>
        </p:grpSpPr>
        <p:sp>
          <p:nvSpPr>
            <p:cNvPr id="23624" name="AutoShape 27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25" name="AutoShape 27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sp>
        <p:nvSpPr>
          <p:cNvPr id="23619" name="Line 276"/>
          <p:cNvSpPr>
            <a:spLocks noChangeShapeType="1"/>
          </p:cNvSpPr>
          <p:nvPr/>
        </p:nvSpPr>
        <p:spPr bwMode="auto">
          <a:xfrm>
            <a:off x="5932488" y="3278188"/>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3620" name="AutoShape 277"/>
          <p:cNvSpPr>
            <a:spLocks/>
          </p:cNvSpPr>
          <p:nvPr/>
        </p:nvSpPr>
        <p:spPr bwMode="auto">
          <a:xfrm>
            <a:off x="5697538" y="36925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21" name="AutoShape 278"/>
          <p:cNvSpPr>
            <a:spLocks/>
          </p:cNvSpPr>
          <p:nvPr/>
        </p:nvSpPr>
        <p:spPr bwMode="auto">
          <a:xfrm>
            <a:off x="5697538" y="4243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22" name="AutoShape 279"/>
          <p:cNvSpPr>
            <a:spLocks/>
          </p:cNvSpPr>
          <p:nvPr/>
        </p:nvSpPr>
        <p:spPr bwMode="auto">
          <a:xfrm>
            <a:off x="5697538" y="47942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3623" name="AutoShape 280"/>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3B4EBEC3-CF96-4922-95E9-805774416186}"/>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FE139856-4A48-445C-9162-0CC78ADBD0AB}"/>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2091E91D-A02B-4005-8058-BCF3FF3794F9}"/>
              </a:ext>
            </a:extLst>
          </p:cNvPr>
          <p:cNvSpPr>
            <a:spLocks noGrp="1"/>
          </p:cNvSpPr>
          <p:nvPr>
            <p:ph type="sldNum" sz="quarter" idx="12"/>
          </p:nvPr>
        </p:nvSpPr>
        <p:spPr/>
        <p:txBody>
          <a:bodyPr/>
          <a:lstStyle/>
          <a:p>
            <a:pPr>
              <a:defRPr/>
            </a:pPr>
            <a:fld id="{AE055072-ED12-4C45-98F4-735693FD894A}" type="slidenum">
              <a:rPr lang="en-US" smtClean="0"/>
              <a:pPr>
                <a:defRPr/>
              </a:pPr>
              <a:t>11</a:t>
            </a:fld>
            <a:endParaRPr lang="en-US"/>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AutoShape 2"/>
          <p:cNvSpPr>
            <a:spLocks/>
          </p:cNvSpPr>
          <p:nvPr/>
        </p:nvSpPr>
        <p:spPr bwMode="auto">
          <a:xfrm>
            <a:off x="4000500" y="1524000"/>
            <a:ext cx="1406525"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Delete(</a:t>
            </a:r>
            <a:r>
              <a:rPr lang="en-US" altLang="en-US">
                <a:solidFill>
                  <a:srgbClr val="FF0000"/>
                </a:solidFill>
              </a:rPr>
              <a:t>14</a:t>
            </a:r>
            <a:r>
              <a:rPr lang="en-US" altLang="en-US"/>
              <a:t>)</a:t>
            </a:r>
          </a:p>
        </p:txBody>
      </p:sp>
      <p:sp>
        <p:nvSpPr>
          <p:cNvPr id="24580" name="Line 3"/>
          <p:cNvSpPr>
            <a:spLocks noChangeShapeType="1"/>
          </p:cNvSpPr>
          <p:nvPr/>
        </p:nvSpPr>
        <p:spPr bwMode="auto">
          <a:xfrm>
            <a:off x="4000500" y="2019300"/>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581" name="AutoShape 4"/>
          <p:cNvSpPr>
            <a:spLocks/>
          </p:cNvSpPr>
          <p:nvPr/>
        </p:nvSpPr>
        <p:spPr bwMode="auto">
          <a:xfrm>
            <a:off x="444500" y="324167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4582" name="Group 5"/>
          <p:cNvGrpSpPr>
            <a:grpSpLocks/>
          </p:cNvGrpSpPr>
          <p:nvPr/>
        </p:nvGrpSpPr>
        <p:grpSpPr bwMode="auto">
          <a:xfrm>
            <a:off x="152400" y="3649663"/>
            <a:ext cx="550863" cy="550862"/>
            <a:chOff x="0" y="0"/>
            <a:chExt cx="550863" cy="550863"/>
          </a:xfrm>
        </p:grpSpPr>
        <p:sp>
          <p:nvSpPr>
            <p:cNvPr id="24872" name="AutoShape 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73" name="AutoShape 7"/>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4583" name="Group 8"/>
          <p:cNvGrpSpPr>
            <a:grpSpLocks/>
          </p:cNvGrpSpPr>
          <p:nvPr/>
        </p:nvGrpSpPr>
        <p:grpSpPr bwMode="auto">
          <a:xfrm>
            <a:off x="152400" y="4200525"/>
            <a:ext cx="550863" cy="550863"/>
            <a:chOff x="0" y="0"/>
            <a:chExt cx="550863" cy="550863"/>
          </a:xfrm>
        </p:grpSpPr>
        <p:sp>
          <p:nvSpPr>
            <p:cNvPr id="24870" name="AutoShape 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71" name="AutoShape 1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4584" name="Group 11"/>
          <p:cNvGrpSpPr>
            <a:grpSpLocks/>
          </p:cNvGrpSpPr>
          <p:nvPr/>
        </p:nvGrpSpPr>
        <p:grpSpPr bwMode="auto">
          <a:xfrm>
            <a:off x="152400" y="4751388"/>
            <a:ext cx="550863" cy="550862"/>
            <a:chOff x="0" y="0"/>
            <a:chExt cx="550863" cy="550863"/>
          </a:xfrm>
        </p:grpSpPr>
        <p:sp>
          <p:nvSpPr>
            <p:cNvPr id="24868" name="AutoShape 1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69" name="AutoShape 1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24585" name="Group 14"/>
          <p:cNvGrpSpPr>
            <a:grpSpLocks/>
          </p:cNvGrpSpPr>
          <p:nvPr/>
        </p:nvGrpSpPr>
        <p:grpSpPr bwMode="auto">
          <a:xfrm>
            <a:off x="565150" y="2684463"/>
            <a:ext cx="550863" cy="550862"/>
            <a:chOff x="0" y="0"/>
            <a:chExt cx="550863" cy="550863"/>
          </a:xfrm>
        </p:grpSpPr>
        <p:sp>
          <p:nvSpPr>
            <p:cNvPr id="24866" name="AutoShape 1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67" name="AutoShape 1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4586" name="Group 17"/>
          <p:cNvGrpSpPr>
            <a:grpSpLocks/>
          </p:cNvGrpSpPr>
          <p:nvPr/>
        </p:nvGrpSpPr>
        <p:grpSpPr bwMode="auto">
          <a:xfrm>
            <a:off x="1081088" y="2684463"/>
            <a:ext cx="152400" cy="550862"/>
            <a:chOff x="-1" y="0"/>
            <a:chExt cx="153037" cy="551498"/>
          </a:xfrm>
        </p:grpSpPr>
        <p:sp>
          <p:nvSpPr>
            <p:cNvPr id="24856" name="AutoShape 1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857" name="Group 19"/>
            <p:cNvGrpSpPr>
              <a:grpSpLocks/>
            </p:cNvGrpSpPr>
            <p:nvPr/>
          </p:nvGrpSpPr>
          <p:grpSpPr bwMode="auto">
            <a:xfrm>
              <a:off x="-1" y="0"/>
              <a:ext cx="153037" cy="551498"/>
              <a:chOff x="-1" y="0"/>
              <a:chExt cx="153037" cy="551498"/>
            </a:xfrm>
          </p:grpSpPr>
          <p:sp>
            <p:nvSpPr>
              <p:cNvPr id="24858" name="Line 2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9" name="Line 2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60" name="Line 2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61" name="Line 2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62" name="Line 2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63" name="Line 2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64" name="Line 2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65" name="Line 2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587" name="AutoShape 28"/>
          <p:cNvSpPr>
            <a:spLocks/>
          </p:cNvSpPr>
          <p:nvPr/>
        </p:nvSpPr>
        <p:spPr bwMode="auto">
          <a:xfrm>
            <a:off x="1233488" y="26844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588" name="Group 29"/>
          <p:cNvGrpSpPr>
            <a:grpSpLocks/>
          </p:cNvGrpSpPr>
          <p:nvPr/>
        </p:nvGrpSpPr>
        <p:grpSpPr bwMode="auto">
          <a:xfrm>
            <a:off x="1749425" y="2684463"/>
            <a:ext cx="152400" cy="550862"/>
            <a:chOff x="-1" y="0"/>
            <a:chExt cx="153037" cy="551498"/>
          </a:xfrm>
        </p:grpSpPr>
        <p:sp>
          <p:nvSpPr>
            <p:cNvPr id="24846" name="AutoShape 3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847" name="Group 31"/>
            <p:cNvGrpSpPr>
              <a:grpSpLocks/>
            </p:cNvGrpSpPr>
            <p:nvPr/>
          </p:nvGrpSpPr>
          <p:grpSpPr bwMode="auto">
            <a:xfrm>
              <a:off x="-1" y="0"/>
              <a:ext cx="153037" cy="551498"/>
              <a:chOff x="-1" y="0"/>
              <a:chExt cx="153037" cy="551498"/>
            </a:xfrm>
          </p:grpSpPr>
          <p:sp>
            <p:nvSpPr>
              <p:cNvPr id="24848" name="Line 3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9" name="Line 3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0" name="Line 3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1" name="Line 3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2" name="Line 3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3" name="Line 3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4" name="Line 3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55" name="Line 3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589" name="Group 40"/>
          <p:cNvGrpSpPr>
            <a:grpSpLocks/>
          </p:cNvGrpSpPr>
          <p:nvPr/>
        </p:nvGrpSpPr>
        <p:grpSpPr bwMode="auto">
          <a:xfrm>
            <a:off x="412750" y="2684463"/>
            <a:ext cx="152400" cy="550862"/>
            <a:chOff x="-1" y="0"/>
            <a:chExt cx="153037" cy="551498"/>
          </a:xfrm>
        </p:grpSpPr>
        <p:sp>
          <p:nvSpPr>
            <p:cNvPr id="24836" name="AutoShape 41"/>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837" name="Group 42"/>
            <p:cNvGrpSpPr>
              <a:grpSpLocks/>
            </p:cNvGrpSpPr>
            <p:nvPr/>
          </p:nvGrpSpPr>
          <p:grpSpPr bwMode="auto">
            <a:xfrm>
              <a:off x="-1" y="0"/>
              <a:ext cx="153037" cy="551498"/>
              <a:chOff x="-1" y="0"/>
              <a:chExt cx="153037" cy="551498"/>
            </a:xfrm>
          </p:grpSpPr>
          <p:sp>
            <p:nvSpPr>
              <p:cNvPr id="24838" name="Line 4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39" name="Line 4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0" name="Line 4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1" name="Line 4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2" name="Line 4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3" name="Line 4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4" name="Line 4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45" name="Line 5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590" name="AutoShape 51"/>
          <p:cNvSpPr>
            <a:spLocks/>
          </p:cNvSpPr>
          <p:nvPr/>
        </p:nvSpPr>
        <p:spPr bwMode="auto">
          <a:xfrm>
            <a:off x="1160463" y="324167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4591" name="Group 52"/>
          <p:cNvGrpSpPr>
            <a:grpSpLocks/>
          </p:cNvGrpSpPr>
          <p:nvPr/>
        </p:nvGrpSpPr>
        <p:grpSpPr bwMode="auto">
          <a:xfrm>
            <a:off x="896938" y="3649663"/>
            <a:ext cx="550862" cy="550862"/>
            <a:chOff x="0" y="0"/>
            <a:chExt cx="550863" cy="550863"/>
          </a:xfrm>
        </p:grpSpPr>
        <p:sp>
          <p:nvSpPr>
            <p:cNvPr id="24834" name="AutoShape 5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35" name="AutoShape 5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4592" name="Group 55"/>
          <p:cNvGrpSpPr>
            <a:grpSpLocks/>
          </p:cNvGrpSpPr>
          <p:nvPr/>
        </p:nvGrpSpPr>
        <p:grpSpPr bwMode="auto">
          <a:xfrm>
            <a:off x="896938" y="4200525"/>
            <a:ext cx="550862" cy="550863"/>
            <a:chOff x="0" y="0"/>
            <a:chExt cx="550863" cy="550863"/>
          </a:xfrm>
        </p:grpSpPr>
        <p:sp>
          <p:nvSpPr>
            <p:cNvPr id="24832" name="AutoShape 5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33" name="AutoShape 5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4593" name="AutoShape 58"/>
          <p:cNvSpPr>
            <a:spLocks/>
          </p:cNvSpPr>
          <p:nvPr/>
        </p:nvSpPr>
        <p:spPr bwMode="auto">
          <a:xfrm>
            <a:off x="896938" y="4751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594" name="Group 59"/>
          <p:cNvGrpSpPr>
            <a:grpSpLocks/>
          </p:cNvGrpSpPr>
          <p:nvPr/>
        </p:nvGrpSpPr>
        <p:grpSpPr bwMode="auto">
          <a:xfrm>
            <a:off x="2562225" y="2684463"/>
            <a:ext cx="550863" cy="550862"/>
            <a:chOff x="0" y="0"/>
            <a:chExt cx="550863" cy="550863"/>
          </a:xfrm>
        </p:grpSpPr>
        <p:sp>
          <p:nvSpPr>
            <p:cNvPr id="24830" name="AutoShape 6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831" name="AutoShape 6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4595" name="Group 62"/>
          <p:cNvGrpSpPr>
            <a:grpSpLocks/>
          </p:cNvGrpSpPr>
          <p:nvPr/>
        </p:nvGrpSpPr>
        <p:grpSpPr bwMode="auto">
          <a:xfrm>
            <a:off x="3078163" y="2684463"/>
            <a:ext cx="152400" cy="550862"/>
            <a:chOff x="-1" y="0"/>
            <a:chExt cx="153037" cy="551498"/>
          </a:xfrm>
        </p:grpSpPr>
        <p:sp>
          <p:nvSpPr>
            <p:cNvPr id="24820" name="AutoShape 6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821" name="Group 64"/>
            <p:cNvGrpSpPr>
              <a:grpSpLocks/>
            </p:cNvGrpSpPr>
            <p:nvPr/>
          </p:nvGrpSpPr>
          <p:grpSpPr bwMode="auto">
            <a:xfrm>
              <a:off x="-1" y="0"/>
              <a:ext cx="153037" cy="551498"/>
              <a:chOff x="-1" y="0"/>
              <a:chExt cx="153037" cy="551498"/>
            </a:xfrm>
          </p:grpSpPr>
          <p:sp>
            <p:nvSpPr>
              <p:cNvPr id="24822" name="Line 6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3" name="Line 6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4" name="Line 6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5" name="Line 6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6" name="Line 6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7" name="Line 7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8" name="Line 7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29" name="Line 7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596" name="AutoShape 73"/>
          <p:cNvSpPr>
            <a:spLocks/>
          </p:cNvSpPr>
          <p:nvPr/>
        </p:nvSpPr>
        <p:spPr bwMode="auto">
          <a:xfrm>
            <a:off x="3230563" y="26844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597" name="Group 74"/>
          <p:cNvGrpSpPr>
            <a:grpSpLocks/>
          </p:cNvGrpSpPr>
          <p:nvPr/>
        </p:nvGrpSpPr>
        <p:grpSpPr bwMode="auto">
          <a:xfrm>
            <a:off x="3746500" y="2684463"/>
            <a:ext cx="152400" cy="550862"/>
            <a:chOff x="-1" y="0"/>
            <a:chExt cx="153037" cy="551498"/>
          </a:xfrm>
        </p:grpSpPr>
        <p:sp>
          <p:nvSpPr>
            <p:cNvPr id="24810" name="AutoShape 7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811" name="Group 76"/>
            <p:cNvGrpSpPr>
              <a:grpSpLocks/>
            </p:cNvGrpSpPr>
            <p:nvPr/>
          </p:nvGrpSpPr>
          <p:grpSpPr bwMode="auto">
            <a:xfrm>
              <a:off x="-1" y="0"/>
              <a:ext cx="153037" cy="551498"/>
              <a:chOff x="-1" y="0"/>
              <a:chExt cx="153037" cy="551498"/>
            </a:xfrm>
          </p:grpSpPr>
          <p:sp>
            <p:nvSpPr>
              <p:cNvPr id="24812" name="Line 7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3" name="Line 7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4" name="Line 7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5" name="Line 8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6" name="Line 8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7" name="Line 8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8" name="Line 8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19" name="Line 8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598" name="Group 85"/>
          <p:cNvGrpSpPr>
            <a:grpSpLocks/>
          </p:cNvGrpSpPr>
          <p:nvPr/>
        </p:nvGrpSpPr>
        <p:grpSpPr bwMode="auto">
          <a:xfrm>
            <a:off x="2409825" y="2684463"/>
            <a:ext cx="152400" cy="550862"/>
            <a:chOff x="-1" y="0"/>
            <a:chExt cx="153037" cy="551498"/>
          </a:xfrm>
        </p:grpSpPr>
        <p:sp>
          <p:nvSpPr>
            <p:cNvPr id="24800" name="AutoShape 8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801" name="Group 87"/>
            <p:cNvGrpSpPr>
              <a:grpSpLocks/>
            </p:cNvGrpSpPr>
            <p:nvPr/>
          </p:nvGrpSpPr>
          <p:grpSpPr bwMode="auto">
            <a:xfrm>
              <a:off x="-1" y="0"/>
              <a:ext cx="153037" cy="551498"/>
              <a:chOff x="-1" y="0"/>
              <a:chExt cx="153037" cy="551498"/>
            </a:xfrm>
          </p:grpSpPr>
          <p:sp>
            <p:nvSpPr>
              <p:cNvPr id="24802" name="Line 8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3" name="Line 8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4" name="Line 9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5" name="Line 9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6" name="Line 9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7" name="Line 9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8" name="Line 9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809" name="Line 9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599" name="Group 96"/>
          <p:cNvGrpSpPr>
            <a:grpSpLocks/>
          </p:cNvGrpSpPr>
          <p:nvPr/>
        </p:nvGrpSpPr>
        <p:grpSpPr bwMode="auto">
          <a:xfrm>
            <a:off x="2133600" y="3649663"/>
            <a:ext cx="550863" cy="550862"/>
            <a:chOff x="0" y="0"/>
            <a:chExt cx="550863" cy="550863"/>
          </a:xfrm>
        </p:grpSpPr>
        <p:sp>
          <p:nvSpPr>
            <p:cNvPr id="24798" name="AutoShape 9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99" name="AutoShape 9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4600" name="Group 99"/>
          <p:cNvGrpSpPr>
            <a:grpSpLocks/>
          </p:cNvGrpSpPr>
          <p:nvPr/>
        </p:nvGrpSpPr>
        <p:grpSpPr bwMode="auto">
          <a:xfrm>
            <a:off x="2133600" y="4200525"/>
            <a:ext cx="550863" cy="550863"/>
            <a:chOff x="0" y="0"/>
            <a:chExt cx="550863" cy="550863"/>
          </a:xfrm>
        </p:grpSpPr>
        <p:sp>
          <p:nvSpPr>
            <p:cNvPr id="24796" name="AutoShape 10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97" name="AutoShape 10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4601" name="AutoShape 102"/>
          <p:cNvSpPr>
            <a:spLocks/>
          </p:cNvSpPr>
          <p:nvPr/>
        </p:nvSpPr>
        <p:spPr bwMode="auto">
          <a:xfrm>
            <a:off x="2133600" y="47513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02" name="AutoShape 103"/>
          <p:cNvSpPr>
            <a:spLocks/>
          </p:cNvSpPr>
          <p:nvPr/>
        </p:nvSpPr>
        <p:spPr bwMode="auto">
          <a:xfrm>
            <a:off x="1195546" y="2239963"/>
            <a:ext cx="574787" cy="444500"/>
          </a:xfrm>
          <a:custGeom>
            <a:avLst/>
            <a:gdLst>
              <a:gd name="T0" fmla="*/ 100300428 w 21600"/>
              <a:gd name="T1" fmla="*/ 417327699 h 21600"/>
              <a:gd name="T2" fmla="*/ 100300428 w 21600"/>
              <a:gd name="T3" fmla="*/ 417327699 h 21600"/>
              <a:gd name="T4" fmla="*/ 100300428 w 21600"/>
              <a:gd name="T5" fmla="*/ 417327699 h 21600"/>
              <a:gd name="T6" fmla="*/ 100300428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4603" name="AutoShape 104"/>
          <p:cNvSpPr>
            <a:spLocks/>
          </p:cNvSpPr>
          <p:nvPr/>
        </p:nvSpPr>
        <p:spPr bwMode="auto">
          <a:xfrm>
            <a:off x="2448400" y="2227738"/>
            <a:ext cx="630396" cy="386688"/>
          </a:xfrm>
          <a:custGeom>
            <a:avLst/>
            <a:gdLst>
              <a:gd name="T0" fmla="*/ 170006860 w 21600"/>
              <a:gd name="T1" fmla="*/ 477133371 h 21600"/>
              <a:gd name="T2" fmla="*/ 170006860 w 21600"/>
              <a:gd name="T3" fmla="*/ 477133371 h 21600"/>
              <a:gd name="T4" fmla="*/ 170006860 w 21600"/>
              <a:gd name="T5" fmla="*/ 477133371 h 21600"/>
              <a:gd name="T6" fmla="*/ 170006860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4604" name="Group 105"/>
          <p:cNvGrpSpPr>
            <a:grpSpLocks/>
          </p:cNvGrpSpPr>
          <p:nvPr/>
        </p:nvGrpSpPr>
        <p:grpSpPr bwMode="auto">
          <a:xfrm>
            <a:off x="1854200" y="1689100"/>
            <a:ext cx="550863" cy="550863"/>
            <a:chOff x="0" y="0"/>
            <a:chExt cx="550863" cy="550863"/>
          </a:xfrm>
        </p:grpSpPr>
        <p:sp>
          <p:nvSpPr>
            <p:cNvPr id="24794" name="AutoShape 10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95" name="AutoShape 10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4605" name="Group 108"/>
          <p:cNvGrpSpPr>
            <a:grpSpLocks/>
          </p:cNvGrpSpPr>
          <p:nvPr/>
        </p:nvGrpSpPr>
        <p:grpSpPr bwMode="auto">
          <a:xfrm>
            <a:off x="2370138" y="1689100"/>
            <a:ext cx="152400" cy="550863"/>
            <a:chOff x="-1" y="0"/>
            <a:chExt cx="153037" cy="551498"/>
          </a:xfrm>
        </p:grpSpPr>
        <p:sp>
          <p:nvSpPr>
            <p:cNvPr id="24784" name="AutoShape 10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85" name="Group 110"/>
            <p:cNvGrpSpPr>
              <a:grpSpLocks/>
            </p:cNvGrpSpPr>
            <p:nvPr/>
          </p:nvGrpSpPr>
          <p:grpSpPr bwMode="auto">
            <a:xfrm>
              <a:off x="-1" y="0"/>
              <a:ext cx="153037" cy="551498"/>
              <a:chOff x="-1" y="0"/>
              <a:chExt cx="153037" cy="551498"/>
            </a:xfrm>
          </p:grpSpPr>
          <p:sp>
            <p:nvSpPr>
              <p:cNvPr id="24786" name="Line 11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7" name="Line 11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8" name="Line 11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9" name="Line 11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90" name="Line 11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91" name="Line 11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92" name="Line 11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93" name="Line 11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606" name="AutoShape 119"/>
          <p:cNvSpPr>
            <a:spLocks/>
          </p:cNvSpPr>
          <p:nvPr/>
        </p:nvSpPr>
        <p:spPr bwMode="auto">
          <a:xfrm>
            <a:off x="2522538" y="16891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07" name="Group 120"/>
          <p:cNvGrpSpPr>
            <a:grpSpLocks/>
          </p:cNvGrpSpPr>
          <p:nvPr/>
        </p:nvGrpSpPr>
        <p:grpSpPr bwMode="auto">
          <a:xfrm>
            <a:off x="3038475" y="1689100"/>
            <a:ext cx="152400" cy="550863"/>
            <a:chOff x="-1" y="0"/>
            <a:chExt cx="153037" cy="551498"/>
          </a:xfrm>
        </p:grpSpPr>
        <p:sp>
          <p:nvSpPr>
            <p:cNvPr id="24774" name="AutoShape 12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75" name="Group 122"/>
            <p:cNvGrpSpPr>
              <a:grpSpLocks/>
            </p:cNvGrpSpPr>
            <p:nvPr/>
          </p:nvGrpSpPr>
          <p:grpSpPr bwMode="auto">
            <a:xfrm>
              <a:off x="-1" y="0"/>
              <a:ext cx="153037" cy="551498"/>
              <a:chOff x="-1" y="0"/>
              <a:chExt cx="153037" cy="551498"/>
            </a:xfrm>
          </p:grpSpPr>
          <p:sp>
            <p:nvSpPr>
              <p:cNvPr id="24776" name="Line 12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7" name="Line 12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8" name="Line 12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9" name="Line 12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0" name="Line 12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1" name="Line 12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2" name="Line 12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83" name="Line 13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08" name="Group 131"/>
          <p:cNvGrpSpPr>
            <a:grpSpLocks/>
          </p:cNvGrpSpPr>
          <p:nvPr/>
        </p:nvGrpSpPr>
        <p:grpSpPr bwMode="auto">
          <a:xfrm>
            <a:off x="1701800" y="1689100"/>
            <a:ext cx="152400" cy="550863"/>
            <a:chOff x="-1" y="0"/>
            <a:chExt cx="153037" cy="551498"/>
          </a:xfrm>
        </p:grpSpPr>
        <p:sp>
          <p:nvSpPr>
            <p:cNvPr id="24764" name="AutoShape 13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65" name="Group 133"/>
            <p:cNvGrpSpPr>
              <a:grpSpLocks/>
            </p:cNvGrpSpPr>
            <p:nvPr/>
          </p:nvGrpSpPr>
          <p:grpSpPr bwMode="auto">
            <a:xfrm>
              <a:off x="-1" y="0"/>
              <a:ext cx="153037" cy="551498"/>
              <a:chOff x="-1" y="0"/>
              <a:chExt cx="153037" cy="551498"/>
            </a:xfrm>
          </p:grpSpPr>
          <p:sp>
            <p:nvSpPr>
              <p:cNvPr id="24766" name="Line 13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67" name="Line 13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68" name="Line 13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69" name="Line 13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0" name="Line 13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1" name="Line 13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2" name="Line 14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73" name="Line 14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09" name="Group 142"/>
          <p:cNvGrpSpPr>
            <a:grpSpLocks/>
          </p:cNvGrpSpPr>
          <p:nvPr/>
        </p:nvGrpSpPr>
        <p:grpSpPr bwMode="auto">
          <a:xfrm>
            <a:off x="2878138" y="3644900"/>
            <a:ext cx="550862" cy="550863"/>
            <a:chOff x="0" y="0"/>
            <a:chExt cx="550863" cy="550863"/>
          </a:xfrm>
        </p:grpSpPr>
        <p:sp>
          <p:nvSpPr>
            <p:cNvPr id="24762" name="AutoShape 14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63" name="AutoShape 14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4610" name="Group 145"/>
          <p:cNvGrpSpPr>
            <a:grpSpLocks/>
          </p:cNvGrpSpPr>
          <p:nvPr/>
        </p:nvGrpSpPr>
        <p:grpSpPr bwMode="auto">
          <a:xfrm>
            <a:off x="2878138" y="4195763"/>
            <a:ext cx="550862" cy="550862"/>
            <a:chOff x="0" y="0"/>
            <a:chExt cx="550863" cy="550863"/>
          </a:xfrm>
        </p:grpSpPr>
        <p:sp>
          <p:nvSpPr>
            <p:cNvPr id="24760" name="AutoShape 14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61" name="AutoShape 14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4611" name="AutoShape 148"/>
          <p:cNvSpPr>
            <a:spLocks/>
          </p:cNvSpPr>
          <p:nvPr/>
        </p:nvSpPr>
        <p:spPr bwMode="auto">
          <a:xfrm>
            <a:off x="2878138" y="47466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12" name="Line 149"/>
          <p:cNvSpPr>
            <a:spLocks noChangeShapeType="1"/>
          </p:cNvSpPr>
          <p:nvPr/>
        </p:nvSpPr>
        <p:spPr bwMode="auto">
          <a:xfrm flipH="1">
            <a:off x="2425700" y="323532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13" name="Line 150"/>
          <p:cNvSpPr>
            <a:spLocks noChangeShapeType="1"/>
          </p:cNvSpPr>
          <p:nvPr/>
        </p:nvSpPr>
        <p:spPr bwMode="auto">
          <a:xfrm>
            <a:off x="3154363" y="3235325"/>
            <a:ext cx="1587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14" name="AutoShape 151"/>
          <p:cNvSpPr>
            <a:spLocks/>
          </p:cNvSpPr>
          <p:nvPr/>
        </p:nvSpPr>
        <p:spPr bwMode="auto">
          <a:xfrm>
            <a:off x="5389563" y="327342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4615" name="Group 152"/>
          <p:cNvGrpSpPr>
            <a:grpSpLocks/>
          </p:cNvGrpSpPr>
          <p:nvPr/>
        </p:nvGrpSpPr>
        <p:grpSpPr bwMode="auto">
          <a:xfrm>
            <a:off x="5097463" y="3681413"/>
            <a:ext cx="550862" cy="550862"/>
            <a:chOff x="0" y="0"/>
            <a:chExt cx="550863" cy="550863"/>
          </a:xfrm>
        </p:grpSpPr>
        <p:sp>
          <p:nvSpPr>
            <p:cNvPr id="24758" name="AutoShape 15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59" name="AutoShape 154"/>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4616" name="Group 155"/>
          <p:cNvGrpSpPr>
            <a:grpSpLocks/>
          </p:cNvGrpSpPr>
          <p:nvPr/>
        </p:nvGrpSpPr>
        <p:grpSpPr bwMode="auto">
          <a:xfrm>
            <a:off x="5097463" y="4232275"/>
            <a:ext cx="550862" cy="550863"/>
            <a:chOff x="0" y="0"/>
            <a:chExt cx="550863" cy="550863"/>
          </a:xfrm>
        </p:grpSpPr>
        <p:sp>
          <p:nvSpPr>
            <p:cNvPr id="24756" name="AutoShape 15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57" name="AutoShape 15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sp>
        <p:nvSpPr>
          <p:cNvPr id="24617" name="AutoShape 158"/>
          <p:cNvSpPr>
            <a:spLocks/>
          </p:cNvSpPr>
          <p:nvPr/>
        </p:nvSpPr>
        <p:spPr bwMode="auto">
          <a:xfrm>
            <a:off x="5097463"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18" name="Group 159"/>
          <p:cNvGrpSpPr>
            <a:grpSpLocks/>
          </p:cNvGrpSpPr>
          <p:nvPr/>
        </p:nvGrpSpPr>
        <p:grpSpPr bwMode="auto">
          <a:xfrm>
            <a:off x="5510213" y="2716213"/>
            <a:ext cx="550862" cy="550862"/>
            <a:chOff x="0" y="0"/>
            <a:chExt cx="550863" cy="550863"/>
          </a:xfrm>
        </p:grpSpPr>
        <p:sp>
          <p:nvSpPr>
            <p:cNvPr id="24754" name="AutoShape 16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55" name="AutoShape 16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4619" name="Group 162"/>
          <p:cNvGrpSpPr>
            <a:grpSpLocks/>
          </p:cNvGrpSpPr>
          <p:nvPr/>
        </p:nvGrpSpPr>
        <p:grpSpPr bwMode="auto">
          <a:xfrm>
            <a:off x="6026150" y="2716213"/>
            <a:ext cx="152400" cy="550862"/>
            <a:chOff x="-1" y="0"/>
            <a:chExt cx="153037" cy="551498"/>
          </a:xfrm>
        </p:grpSpPr>
        <p:sp>
          <p:nvSpPr>
            <p:cNvPr id="24744" name="AutoShape 16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45" name="Group 164"/>
            <p:cNvGrpSpPr>
              <a:grpSpLocks/>
            </p:cNvGrpSpPr>
            <p:nvPr/>
          </p:nvGrpSpPr>
          <p:grpSpPr bwMode="auto">
            <a:xfrm>
              <a:off x="-1" y="0"/>
              <a:ext cx="153037" cy="551498"/>
              <a:chOff x="-1" y="0"/>
              <a:chExt cx="153037" cy="551498"/>
            </a:xfrm>
          </p:grpSpPr>
          <p:sp>
            <p:nvSpPr>
              <p:cNvPr id="24746" name="Line 16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7" name="Line 16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8" name="Line 16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9" name="Line 16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50" name="Line 16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51" name="Line 17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52" name="Line 17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53" name="Line 17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620" name="AutoShape 173"/>
          <p:cNvSpPr>
            <a:spLocks/>
          </p:cNvSpPr>
          <p:nvPr/>
        </p:nvSpPr>
        <p:spPr bwMode="auto">
          <a:xfrm>
            <a:off x="6178550" y="27162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21" name="Group 174"/>
          <p:cNvGrpSpPr>
            <a:grpSpLocks/>
          </p:cNvGrpSpPr>
          <p:nvPr/>
        </p:nvGrpSpPr>
        <p:grpSpPr bwMode="auto">
          <a:xfrm>
            <a:off x="6694488" y="2716213"/>
            <a:ext cx="152400" cy="550862"/>
            <a:chOff x="-1" y="0"/>
            <a:chExt cx="153037" cy="551498"/>
          </a:xfrm>
        </p:grpSpPr>
        <p:sp>
          <p:nvSpPr>
            <p:cNvPr id="24734" name="AutoShape 17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35" name="Group 176"/>
            <p:cNvGrpSpPr>
              <a:grpSpLocks/>
            </p:cNvGrpSpPr>
            <p:nvPr/>
          </p:nvGrpSpPr>
          <p:grpSpPr bwMode="auto">
            <a:xfrm>
              <a:off x="-1" y="0"/>
              <a:ext cx="153037" cy="551498"/>
              <a:chOff x="-1" y="0"/>
              <a:chExt cx="153037" cy="551498"/>
            </a:xfrm>
          </p:grpSpPr>
          <p:sp>
            <p:nvSpPr>
              <p:cNvPr id="24736" name="Line 17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7" name="Line 17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8" name="Line 17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9" name="Line 18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0" name="Line 18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1" name="Line 18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2" name="Line 18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43" name="Line 18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22" name="Group 185"/>
          <p:cNvGrpSpPr>
            <a:grpSpLocks/>
          </p:cNvGrpSpPr>
          <p:nvPr/>
        </p:nvGrpSpPr>
        <p:grpSpPr bwMode="auto">
          <a:xfrm>
            <a:off x="5357813" y="2716213"/>
            <a:ext cx="152400" cy="550862"/>
            <a:chOff x="-1" y="0"/>
            <a:chExt cx="153037" cy="551498"/>
          </a:xfrm>
        </p:grpSpPr>
        <p:sp>
          <p:nvSpPr>
            <p:cNvPr id="24724" name="AutoShape 18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25" name="Group 187"/>
            <p:cNvGrpSpPr>
              <a:grpSpLocks/>
            </p:cNvGrpSpPr>
            <p:nvPr/>
          </p:nvGrpSpPr>
          <p:grpSpPr bwMode="auto">
            <a:xfrm>
              <a:off x="-1" y="0"/>
              <a:ext cx="153037" cy="551498"/>
              <a:chOff x="-1" y="0"/>
              <a:chExt cx="153037" cy="551498"/>
            </a:xfrm>
          </p:grpSpPr>
          <p:sp>
            <p:nvSpPr>
              <p:cNvPr id="24726" name="Line 18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27" name="Line 18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28" name="Line 19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29" name="Line 19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0" name="Line 19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1" name="Line 19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2" name="Line 19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33" name="Line 19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623" name="AutoShape 196"/>
          <p:cNvSpPr>
            <a:spLocks/>
          </p:cNvSpPr>
          <p:nvPr/>
        </p:nvSpPr>
        <p:spPr bwMode="auto">
          <a:xfrm>
            <a:off x="6105525" y="327342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4624" name="Group 197"/>
          <p:cNvGrpSpPr>
            <a:grpSpLocks/>
          </p:cNvGrpSpPr>
          <p:nvPr/>
        </p:nvGrpSpPr>
        <p:grpSpPr bwMode="auto">
          <a:xfrm>
            <a:off x="5842000" y="3681413"/>
            <a:ext cx="550863" cy="550862"/>
            <a:chOff x="0" y="0"/>
            <a:chExt cx="550863" cy="550863"/>
          </a:xfrm>
        </p:grpSpPr>
        <p:sp>
          <p:nvSpPr>
            <p:cNvPr id="24722" name="AutoShape 19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23" name="AutoShape 19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4625" name="Group 200"/>
          <p:cNvGrpSpPr>
            <a:grpSpLocks/>
          </p:cNvGrpSpPr>
          <p:nvPr/>
        </p:nvGrpSpPr>
        <p:grpSpPr bwMode="auto">
          <a:xfrm>
            <a:off x="5842000" y="4232275"/>
            <a:ext cx="550863" cy="550863"/>
            <a:chOff x="0" y="0"/>
            <a:chExt cx="550863" cy="550863"/>
          </a:xfrm>
        </p:grpSpPr>
        <p:sp>
          <p:nvSpPr>
            <p:cNvPr id="24720" name="AutoShape 20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21" name="AutoShape 20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4626" name="AutoShape 203"/>
          <p:cNvSpPr>
            <a:spLocks/>
          </p:cNvSpPr>
          <p:nvPr/>
        </p:nvSpPr>
        <p:spPr bwMode="auto">
          <a:xfrm>
            <a:off x="5842000" y="47831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27" name="Group 204"/>
          <p:cNvGrpSpPr>
            <a:grpSpLocks/>
          </p:cNvGrpSpPr>
          <p:nvPr/>
        </p:nvGrpSpPr>
        <p:grpSpPr bwMode="auto">
          <a:xfrm>
            <a:off x="7507288" y="2716213"/>
            <a:ext cx="550862" cy="550862"/>
            <a:chOff x="0" y="0"/>
            <a:chExt cx="550863" cy="550863"/>
          </a:xfrm>
        </p:grpSpPr>
        <p:sp>
          <p:nvSpPr>
            <p:cNvPr id="24718" name="AutoShape 20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719" name="AutoShape 20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4628" name="Group 207"/>
          <p:cNvGrpSpPr>
            <a:grpSpLocks/>
          </p:cNvGrpSpPr>
          <p:nvPr/>
        </p:nvGrpSpPr>
        <p:grpSpPr bwMode="auto">
          <a:xfrm>
            <a:off x="8023225" y="2716213"/>
            <a:ext cx="152400" cy="550862"/>
            <a:chOff x="-1" y="0"/>
            <a:chExt cx="153037" cy="551498"/>
          </a:xfrm>
        </p:grpSpPr>
        <p:sp>
          <p:nvSpPr>
            <p:cNvPr id="24708" name="AutoShape 20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709" name="Group 209"/>
            <p:cNvGrpSpPr>
              <a:grpSpLocks/>
            </p:cNvGrpSpPr>
            <p:nvPr/>
          </p:nvGrpSpPr>
          <p:grpSpPr bwMode="auto">
            <a:xfrm>
              <a:off x="-1" y="0"/>
              <a:ext cx="153037" cy="551498"/>
              <a:chOff x="-1" y="0"/>
              <a:chExt cx="153037" cy="551498"/>
            </a:xfrm>
          </p:grpSpPr>
          <p:sp>
            <p:nvSpPr>
              <p:cNvPr id="24710" name="Line 21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1" name="Line 21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2" name="Line 21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3" name="Line 21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4" name="Line 21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5" name="Line 21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6" name="Line 21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17" name="Line 21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629" name="AutoShape 218"/>
          <p:cNvSpPr>
            <a:spLocks/>
          </p:cNvSpPr>
          <p:nvPr/>
        </p:nvSpPr>
        <p:spPr bwMode="auto">
          <a:xfrm>
            <a:off x="8175625" y="27162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30" name="Group 219"/>
          <p:cNvGrpSpPr>
            <a:grpSpLocks/>
          </p:cNvGrpSpPr>
          <p:nvPr/>
        </p:nvGrpSpPr>
        <p:grpSpPr bwMode="auto">
          <a:xfrm>
            <a:off x="8691563" y="2716213"/>
            <a:ext cx="152400" cy="550862"/>
            <a:chOff x="-1" y="0"/>
            <a:chExt cx="153037" cy="551498"/>
          </a:xfrm>
        </p:grpSpPr>
        <p:sp>
          <p:nvSpPr>
            <p:cNvPr id="24698" name="AutoShape 22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99" name="Group 221"/>
            <p:cNvGrpSpPr>
              <a:grpSpLocks/>
            </p:cNvGrpSpPr>
            <p:nvPr/>
          </p:nvGrpSpPr>
          <p:grpSpPr bwMode="auto">
            <a:xfrm>
              <a:off x="-1" y="0"/>
              <a:ext cx="153037" cy="551498"/>
              <a:chOff x="-1" y="0"/>
              <a:chExt cx="153037" cy="551498"/>
            </a:xfrm>
          </p:grpSpPr>
          <p:sp>
            <p:nvSpPr>
              <p:cNvPr id="24700" name="Line 22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1" name="Line 22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2" name="Line 22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3" name="Line 22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4" name="Line 22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5" name="Line 22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6" name="Line 22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707" name="Line 22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31" name="Group 230"/>
          <p:cNvGrpSpPr>
            <a:grpSpLocks/>
          </p:cNvGrpSpPr>
          <p:nvPr/>
        </p:nvGrpSpPr>
        <p:grpSpPr bwMode="auto">
          <a:xfrm>
            <a:off x="7354888" y="2716213"/>
            <a:ext cx="152400" cy="550862"/>
            <a:chOff x="-1" y="0"/>
            <a:chExt cx="153037" cy="551498"/>
          </a:xfrm>
        </p:grpSpPr>
        <p:sp>
          <p:nvSpPr>
            <p:cNvPr id="24688" name="AutoShape 23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89" name="Group 232"/>
            <p:cNvGrpSpPr>
              <a:grpSpLocks/>
            </p:cNvGrpSpPr>
            <p:nvPr/>
          </p:nvGrpSpPr>
          <p:grpSpPr bwMode="auto">
            <a:xfrm>
              <a:off x="-1" y="0"/>
              <a:ext cx="153037" cy="551498"/>
              <a:chOff x="-1" y="0"/>
              <a:chExt cx="153037" cy="551498"/>
            </a:xfrm>
          </p:grpSpPr>
          <p:sp>
            <p:nvSpPr>
              <p:cNvPr id="24690" name="Line 23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1" name="Line 23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2" name="Line 23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3" name="Line 23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4" name="Line 23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5" name="Line 23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6" name="Line 23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97" name="Line 24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32" name="Group 241"/>
          <p:cNvGrpSpPr>
            <a:grpSpLocks/>
          </p:cNvGrpSpPr>
          <p:nvPr/>
        </p:nvGrpSpPr>
        <p:grpSpPr bwMode="auto">
          <a:xfrm>
            <a:off x="7078663" y="3681413"/>
            <a:ext cx="550862" cy="550862"/>
            <a:chOff x="0" y="0"/>
            <a:chExt cx="550863" cy="550863"/>
          </a:xfrm>
        </p:grpSpPr>
        <p:sp>
          <p:nvSpPr>
            <p:cNvPr id="24686" name="AutoShape 24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87" name="AutoShape 24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4633" name="Group 244"/>
          <p:cNvGrpSpPr>
            <a:grpSpLocks/>
          </p:cNvGrpSpPr>
          <p:nvPr/>
        </p:nvGrpSpPr>
        <p:grpSpPr bwMode="auto">
          <a:xfrm>
            <a:off x="7078663" y="4232275"/>
            <a:ext cx="550862" cy="550863"/>
            <a:chOff x="0" y="0"/>
            <a:chExt cx="550863" cy="550863"/>
          </a:xfrm>
        </p:grpSpPr>
        <p:sp>
          <p:nvSpPr>
            <p:cNvPr id="24684" name="AutoShape 24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85" name="AutoShape 24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4634" name="AutoShape 247"/>
          <p:cNvSpPr>
            <a:spLocks/>
          </p:cNvSpPr>
          <p:nvPr/>
        </p:nvSpPr>
        <p:spPr bwMode="auto">
          <a:xfrm>
            <a:off x="7078663"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35" name="AutoShape 248"/>
          <p:cNvSpPr>
            <a:spLocks/>
          </p:cNvSpPr>
          <p:nvPr/>
        </p:nvSpPr>
        <p:spPr bwMode="auto">
          <a:xfrm>
            <a:off x="6126265" y="2271713"/>
            <a:ext cx="568856" cy="438804"/>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4636" name="AutoShape 249"/>
          <p:cNvSpPr>
            <a:spLocks/>
          </p:cNvSpPr>
          <p:nvPr/>
        </p:nvSpPr>
        <p:spPr bwMode="auto">
          <a:xfrm>
            <a:off x="7431404" y="2255044"/>
            <a:ext cx="683895" cy="430054"/>
          </a:xfrm>
          <a:custGeom>
            <a:avLst/>
            <a:gdLst>
              <a:gd name="T0" fmla="*/ 170007475 w 21600"/>
              <a:gd name="T1" fmla="*/ 477133371 h 21600"/>
              <a:gd name="T2" fmla="*/ 170007475 w 21600"/>
              <a:gd name="T3" fmla="*/ 477133371 h 21600"/>
              <a:gd name="T4" fmla="*/ 170007475 w 21600"/>
              <a:gd name="T5" fmla="*/ 477133371 h 21600"/>
              <a:gd name="T6" fmla="*/ 170007475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4637" name="Group 250"/>
          <p:cNvGrpSpPr>
            <a:grpSpLocks/>
          </p:cNvGrpSpPr>
          <p:nvPr/>
        </p:nvGrpSpPr>
        <p:grpSpPr bwMode="auto">
          <a:xfrm>
            <a:off x="6799263" y="1720850"/>
            <a:ext cx="550862" cy="550863"/>
            <a:chOff x="0" y="0"/>
            <a:chExt cx="550863" cy="550863"/>
          </a:xfrm>
        </p:grpSpPr>
        <p:sp>
          <p:nvSpPr>
            <p:cNvPr id="24682" name="AutoShape 25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83" name="AutoShape 25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4638" name="Group 253"/>
          <p:cNvGrpSpPr>
            <a:grpSpLocks/>
          </p:cNvGrpSpPr>
          <p:nvPr/>
        </p:nvGrpSpPr>
        <p:grpSpPr bwMode="auto">
          <a:xfrm>
            <a:off x="7315200" y="1720850"/>
            <a:ext cx="152400" cy="550863"/>
            <a:chOff x="-1" y="0"/>
            <a:chExt cx="153037" cy="551498"/>
          </a:xfrm>
        </p:grpSpPr>
        <p:sp>
          <p:nvSpPr>
            <p:cNvPr id="24672" name="AutoShape 25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73" name="Group 255"/>
            <p:cNvGrpSpPr>
              <a:grpSpLocks/>
            </p:cNvGrpSpPr>
            <p:nvPr/>
          </p:nvGrpSpPr>
          <p:grpSpPr bwMode="auto">
            <a:xfrm>
              <a:off x="-1" y="0"/>
              <a:ext cx="153037" cy="551498"/>
              <a:chOff x="-1" y="0"/>
              <a:chExt cx="153037" cy="551498"/>
            </a:xfrm>
          </p:grpSpPr>
          <p:sp>
            <p:nvSpPr>
              <p:cNvPr id="24674" name="Line 25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5" name="Line 25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6" name="Line 25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7" name="Line 25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8" name="Line 26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9" name="Line 26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80" name="Line 26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81" name="Line 26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4639" name="AutoShape 264"/>
          <p:cNvSpPr>
            <a:spLocks/>
          </p:cNvSpPr>
          <p:nvPr/>
        </p:nvSpPr>
        <p:spPr bwMode="auto">
          <a:xfrm>
            <a:off x="7467600" y="17208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40" name="Group 265"/>
          <p:cNvGrpSpPr>
            <a:grpSpLocks/>
          </p:cNvGrpSpPr>
          <p:nvPr/>
        </p:nvGrpSpPr>
        <p:grpSpPr bwMode="auto">
          <a:xfrm>
            <a:off x="7983538" y="1720850"/>
            <a:ext cx="152400" cy="550863"/>
            <a:chOff x="-1" y="0"/>
            <a:chExt cx="153037" cy="551498"/>
          </a:xfrm>
        </p:grpSpPr>
        <p:sp>
          <p:nvSpPr>
            <p:cNvPr id="24662" name="AutoShape 26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63" name="Group 267"/>
            <p:cNvGrpSpPr>
              <a:grpSpLocks/>
            </p:cNvGrpSpPr>
            <p:nvPr/>
          </p:nvGrpSpPr>
          <p:grpSpPr bwMode="auto">
            <a:xfrm>
              <a:off x="-1" y="0"/>
              <a:ext cx="153037" cy="551498"/>
              <a:chOff x="-1" y="0"/>
              <a:chExt cx="153037" cy="551498"/>
            </a:xfrm>
          </p:grpSpPr>
          <p:sp>
            <p:nvSpPr>
              <p:cNvPr id="24664" name="Line 26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5" name="Line 26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6" name="Line 27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7" name="Line 27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8" name="Line 27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9" name="Line 27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0" name="Line 27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71" name="Line 27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41" name="Group 276"/>
          <p:cNvGrpSpPr>
            <a:grpSpLocks/>
          </p:cNvGrpSpPr>
          <p:nvPr/>
        </p:nvGrpSpPr>
        <p:grpSpPr bwMode="auto">
          <a:xfrm>
            <a:off x="6646863" y="1720850"/>
            <a:ext cx="152400" cy="550863"/>
            <a:chOff x="-1" y="0"/>
            <a:chExt cx="153037" cy="551498"/>
          </a:xfrm>
        </p:grpSpPr>
        <p:sp>
          <p:nvSpPr>
            <p:cNvPr id="24652" name="AutoShape 27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4653" name="Group 278"/>
            <p:cNvGrpSpPr>
              <a:grpSpLocks/>
            </p:cNvGrpSpPr>
            <p:nvPr/>
          </p:nvGrpSpPr>
          <p:grpSpPr bwMode="auto">
            <a:xfrm>
              <a:off x="-1" y="0"/>
              <a:ext cx="153037" cy="551498"/>
              <a:chOff x="-1" y="0"/>
              <a:chExt cx="153037" cy="551498"/>
            </a:xfrm>
          </p:grpSpPr>
          <p:sp>
            <p:nvSpPr>
              <p:cNvPr id="24654" name="Line 27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55" name="Line 28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56" name="Line 28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57" name="Line 28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58" name="Line 28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59" name="Line 28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0" name="Line 28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61" name="Line 28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4642" name="Group 287"/>
          <p:cNvGrpSpPr>
            <a:grpSpLocks/>
          </p:cNvGrpSpPr>
          <p:nvPr/>
        </p:nvGrpSpPr>
        <p:grpSpPr bwMode="auto">
          <a:xfrm>
            <a:off x="7823200" y="3676650"/>
            <a:ext cx="550863" cy="550863"/>
            <a:chOff x="0" y="0"/>
            <a:chExt cx="550863" cy="550863"/>
          </a:xfrm>
        </p:grpSpPr>
        <p:sp>
          <p:nvSpPr>
            <p:cNvPr id="24650" name="AutoShape 28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51" name="AutoShape 28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4643" name="Group 290"/>
          <p:cNvGrpSpPr>
            <a:grpSpLocks/>
          </p:cNvGrpSpPr>
          <p:nvPr/>
        </p:nvGrpSpPr>
        <p:grpSpPr bwMode="auto">
          <a:xfrm>
            <a:off x="7823200" y="4227513"/>
            <a:ext cx="550863" cy="550862"/>
            <a:chOff x="0" y="0"/>
            <a:chExt cx="550863" cy="550863"/>
          </a:xfrm>
        </p:grpSpPr>
        <p:sp>
          <p:nvSpPr>
            <p:cNvPr id="24648" name="AutoShape 29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49" name="AutoShape 29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4644" name="AutoShape 293"/>
          <p:cNvSpPr>
            <a:spLocks/>
          </p:cNvSpPr>
          <p:nvPr/>
        </p:nvSpPr>
        <p:spPr bwMode="auto">
          <a:xfrm>
            <a:off x="7823200" y="47783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4645" name="Line 294"/>
          <p:cNvSpPr>
            <a:spLocks noChangeShapeType="1"/>
          </p:cNvSpPr>
          <p:nvPr/>
        </p:nvSpPr>
        <p:spPr bwMode="auto">
          <a:xfrm flipH="1">
            <a:off x="7369175" y="326707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46" name="Line 295"/>
          <p:cNvSpPr>
            <a:spLocks noChangeShapeType="1"/>
          </p:cNvSpPr>
          <p:nvPr/>
        </p:nvSpPr>
        <p:spPr bwMode="auto">
          <a:xfrm>
            <a:off x="8099425" y="3267075"/>
            <a:ext cx="1587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4647" name="AutoShape 296"/>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7EB7B5C6-1D07-4EA6-8667-FB4526800B4E}"/>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80F7D439-8A8C-4229-A670-DC4AAD39F581}"/>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3CDF4DDD-CC8E-4291-9EBD-66F103B8C8B2}"/>
              </a:ext>
            </a:extLst>
          </p:cNvPr>
          <p:cNvSpPr>
            <a:spLocks noGrp="1"/>
          </p:cNvSpPr>
          <p:nvPr>
            <p:ph type="sldNum" sz="quarter" idx="12"/>
          </p:nvPr>
        </p:nvSpPr>
        <p:spPr/>
        <p:txBody>
          <a:bodyPr/>
          <a:lstStyle/>
          <a:p>
            <a:pPr>
              <a:defRPr/>
            </a:pPr>
            <a:fld id="{AE055072-ED12-4C45-98F4-735693FD894A}" type="slidenum">
              <a:rPr lang="en-US" smtClean="0"/>
              <a:pPr>
                <a:defRPr/>
              </a:pPr>
              <a:t>12</a:t>
            </a:fld>
            <a:endParaRPr lang="en-US"/>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AutoShape 2"/>
          <p:cNvSpPr>
            <a:spLocks/>
          </p:cNvSpPr>
          <p:nvPr/>
        </p:nvSpPr>
        <p:spPr bwMode="auto">
          <a:xfrm>
            <a:off x="4000500" y="1524000"/>
            <a:ext cx="1406525" cy="420688"/>
          </a:xfrm>
          <a:custGeom>
            <a:avLst/>
            <a:gdLst>
              <a:gd name="T0" fmla="*/ 2147483647 w 21600"/>
              <a:gd name="T1" fmla="*/ 79788972 h 21600"/>
              <a:gd name="T2" fmla="*/ 2147483647 w 21600"/>
              <a:gd name="T3" fmla="*/ 79788972 h 21600"/>
              <a:gd name="T4" fmla="*/ 2147483647 w 21600"/>
              <a:gd name="T5" fmla="*/ 79788972 h 21600"/>
              <a:gd name="T6" fmla="*/ 2147483647 w 21600"/>
              <a:gd name="T7" fmla="*/ 797889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Delete(</a:t>
            </a:r>
            <a:r>
              <a:rPr lang="en-US" altLang="en-US">
                <a:solidFill>
                  <a:srgbClr val="FF0000"/>
                </a:solidFill>
              </a:rPr>
              <a:t>18</a:t>
            </a:r>
            <a:r>
              <a:rPr lang="en-US" altLang="en-US"/>
              <a:t>)</a:t>
            </a:r>
          </a:p>
        </p:txBody>
      </p:sp>
      <p:sp>
        <p:nvSpPr>
          <p:cNvPr id="25604" name="Line 3"/>
          <p:cNvSpPr>
            <a:spLocks noChangeShapeType="1"/>
          </p:cNvSpPr>
          <p:nvPr/>
        </p:nvSpPr>
        <p:spPr bwMode="auto">
          <a:xfrm>
            <a:off x="4000500" y="2019300"/>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05" name="AutoShape 4"/>
          <p:cNvSpPr>
            <a:spLocks/>
          </p:cNvSpPr>
          <p:nvPr/>
        </p:nvSpPr>
        <p:spPr bwMode="auto">
          <a:xfrm>
            <a:off x="5389563" y="327342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5606" name="Group 5"/>
          <p:cNvGrpSpPr>
            <a:grpSpLocks/>
          </p:cNvGrpSpPr>
          <p:nvPr/>
        </p:nvGrpSpPr>
        <p:grpSpPr bwMode="auto">
          <a:xfrm>
            <a:off x="5097463" y="3681413"/>
            <a:ext cx="550862" cy="550862"/>
            <a:chOff x="0" y="0"/>
            <a:chExt cx="550863" cy="550863"/>
          </a:xfrm>
        </p:grpSpPr>
        <p:sp>
          <p:nvSpPr>
            <p:cNvPr id="25884" name="AutoShape 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885" name="AutoShape 7"/>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5607" name="Group 8"/>
          <p:cNvGrpSpPr>
            <a:grpSpLocks/>
          </p:cNvGrpSpPr>
          <p:nvPr/>
        </p:nvGrpSpPr>
        <p:grpSpPr bwMode="auto">
          <a:xfrm>
            <a:off x="5097463" y="4232275"/>
            <a:ext cx="550862" cy="550863"/>
            <a:chOff x="0" y="0"/>
            <a:chExt cx="550863" cy="550863"/>
          </a:xfrm>
        </p:grpSpPr>
        <p:sp>
          <p:nvSpPr>
            <p:cNvPr id="25882" name="AutoShape 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883" name="AutoShape 1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sp>
        <p:nvSpPr>
          <p:cNvPr id="25608" name="AutoShape 11"/>
          <p:cNvSpPr>
            <a:spLocks/>
          </p:cNvSpPr>
          <p:nvPr/>
        </p:nvSpPr>
        <p:spPr bwMode="auto">
          <a:xfrm>
            <a:off x="5097463"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09" name="AutoShape 12"/>
          <p:cNvSpPr>
            <a:spLocks/>
          </p:cNvSpPr>
          <p:nvPr/>
        </p:nvSpPr>
        <p:spPr bwMode="auto">
          <a:xfrm>
            <a:off x="5510213" y="271621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10" name="Group 13"/>
          <p:cNvGrpSpPr>
            <a:grpSpLocks/>
          </p:cNvGrpSpPr>
          <p:nvPr/>
        </p:nvGrpSpPr>
        <p:grpSpPr bwMode="auto">
          <a:xfrm>
            <a:off x="6026150" y="2716213"/>
            <a:ext cx="152400" cy="550862"/>
            <a:chOff x="-1" y="0"/>
            <a:chExt cx="153037" cy="551498"/>
          </a:xfrm>
        </p:grpSpPr>
        <p:sp>
          <p:nvSpPr>
            <p:cNvPr id="25872" name="AutoShape 1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73" name="Group 15"/>
            <p:cNvGrpSpPr>
              <a:grpSpLocks/>
            </p:cNvGrpSpPr>
            <p:nvPr/>
          </p:nvGrpSpPr>
          <p:grpSpPr bwMode="auto">
            <a:xfrm>
              <a:off x="-1" y="0"/>
              <a:ext cx="153037" cy="551498"/>
              <a:chOff x="-1" y="0"/>
              <a:chExt cx="153037" cy="551498"/>
            </a:xfrm>
          </p:grpSpPr>
          <p:sp>
            <p:nvSpPr>
              <p:cNvPr id="25874" name="Line 1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5" name="Line 1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6" name="Line 1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7" name="Line 1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8" name="Line 2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9" name="Line 2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80" name="Line 2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81" name="Line 2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11" name="AutoShape 24"/>
          <p:cNvSpPr>
            <a:spLocks/>
          </p:cNvSpPr>
          <p:nvPr/>
        </p:nvSpPr>
        <p:spPr bwMode="auto">
          <a:xfrm>
            <a:off x="6178550" y="27162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12" name="Group 25"/>
          <p:cNvGrpSpPr>
            <a:grpSpLocks/>
          </p:cNvGrpSpPr>
          <p:nvPr/>
        </p:nvGrpSpPr>
        <p:grpSpPr bwMode="auto">
          <a:xfrm>
            <a:off x="6694488" y="2716213"/>
            <a:ext cx="152400" cy="550862"/>
            <a:chOff x="-1" y="0"/>
            <a:chExt cx="153037" cy="551498"/>
          </a:xfrm>
        </p:grpSpPr>
        <p:sp>
          <p:nvSpPr>
            <p:cNvPr id="25862" name="AutoShape 2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63" name="Group 27"/>
            <p:cNvGrpSpPr>
              <a:grpSpLocks/>
            </p:cNvGrpSpPr>
            <p:nvPr/>
          </p:nvGrpSpPr>
          <p:grpSpPr bwMode="auto">
            <a:xfrm>
              <a:off x="-1" y="0"/>
              <a:ext cx="153037" cy="551498"/>
              <a:chOff x="-1" y="0"/>
              <a:chExt cx="153037" cy="551498"/>
            </a:xfrm>
          </p:grpSpPr>
          <p:sp>
            <p:nvSpPr>
              <p:cNvPr id="25864" name="Line 2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5" name="Line 2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6" name="Line 3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7" name="Line 3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8" name="Line 3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9" name="Line 3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0" name="Line 3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71" name="Line 3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13" name="Group 36"/>
          <p:cNvGrpSpPr>
            <a:grpSpLocks/>
          </p:cNvGrpSpPr>
          <p:nvPr/>
        </p:nvGrpSpPr>
        <p:grpSpPr bwMode="auto">
          <a:xfrm>
            <a:off x="5357813" y="2716213"/>
            <a:ext cx="152400" cy="550862"/>
            <a:chOff x="-1" y="0"/>
            <a:chExt cx="153037" cy="551498"/>
          </a:xfrm>
        </p:grpSpPr>
        <p:sp>
          <p:nvSpPr>
            <p:cNvPr id="25852" name="AutoShape 3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53" name="Group 38"/>
            <p:cNvGrpSpPr>
              <a:grpSpLocks/>
            </p:cNvGrpSpPr>
            <p:nvPr/>
          </p:nvGrpSpPr>
          <p:grpSpPr bwMode="auto">
            <a:xfrm>
              <a:off x="-1" y="0"/>
              <a:ext cx="153037" cy="551498"/>
              <a:chOff x="-1" y="0"/>
              <a:chExt cx="153037" cy="551498"/>
            </a:xfrm>
          </p:grpSpPr>
          <p:sp>
            <p:nvSpPr>
              <p:cNvPr id="25854" name="Line 3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55" name="Line 4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56" name="Line 4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57" name="Line 4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58" name="Line 4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59" name="Line 4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0" name="Line 4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61" name="Line 4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14" name="Group 47"/>
          <p:cNvGrpSpPr>
            <a:grpSpLocks/>
          </p:cNvGrpSpPr>
          <p:nvPr/>
        </p:nvGrpSpPr>
        <p:grpSpPr bwMode="auto">
          <a:xfrm>
            <a:off x="7507288" y="2716213"/>
            <a:ext cx="550862" cy="550862"/>
            <a:chOff x="0" y="0"/>
            <a:chExt cx="550863" cy="550863"/>
          </a:xfrm>
        </p:grpSpPr>
        <p:sp>
          <p:nvSpPr>
            <p:cNvPr id="25850" name="AutoShape 4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851" name="AutoShape 4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5615" name="Group 50"/>
          <p:cNvGrpSpPr>
            <a:grpSpLocks/>
          </p:cNvGrpSpPr>
          <p:nvPr/>
        </p:nvGrpSpPr>
        <p:grpSpPr bwMode="auto">
          <a:xfrm>
            <a:off x="8023225" y="2716213"/>
            <a:ext cx="152400" cy="550862"/>
            <a:chOff x="-1" y="0"/>
            <a:chExt cx="153037" cy="551498"/>
          </a:xfrm>
        </p:grpSpPr>
        <p:sp>
          <p:nvSpPr>
            <p:cNvPr id="25840" name="AutoShape 5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41" name="Group 52"/>
            <p:cNvGrpSpPr>
              <a:grpSpLocks/>
            </p:cNvGrpSpPr>
            <p:nvPr/>
          </p:nvGrpSpPr>
          <p:grpSpPr bwMode="auto">
            <a:xfrm>
              <a:off x="-1" y="0"/>
              <a:ext cx="153037" cy="551498"/>
              <a:chOff x="-1" y="0"/>
              <a:chExt cx="153037" cy="551498"/>
            </a:xfrm>
          </p:grpSpPr>
          <p:sp>
            <p:nvSpPr>
              <p:cNvPr id="25842" name="Line 5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3" name="Line 5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4" name="Line 5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5" name="Line 5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6" name="Line 5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7" name="Line 5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8" name="Line 5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49" name="Line 6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16" name="AutoShape 61"/>
          <p:cNvSpPr>
            <a:spLocks/>
          </p:cNvSpPr>
          <p:nvPr/>
        </p:nvSpPr>
        <p:spPr bwMode="auto">
          <a:xfrm>
            <a:off x="8175625" y="27162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17" name="Group 62"/>
          <p:cNvGrpSpPr>
            <a:grpSpLocks/>
          </p:cNvGrpSpPr>
          <p:nvPr/>
        </p:nvGrpSpPr>
        <p:grpSpPr bwMode="auto">
          <a:xfrm>
            <a:off x="8691563" y="2716213"/>
            <a:ext cx="152400" cy="550862"/>
            <a:chOff x="-1" y="0"/>
            <a:chExt cx="153037" cy="551498"/>
          </a:xfrm>
        </p:grpSpPr>
        <p:sp>
          <p:nvSpPr>
            <p:cNvPr id="25830" name="AutoShape 6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31" name="Group 64"/>
            <p:cNvGrpSpPr>
              <a:grpSpLocks/>
            </p:cNvGrpSpPr>
            <p:nvPr/>
          </p:nvGrpSpPr>
          <p:grpSpPr bwMode="auto">
            <a:xfrm>
              <a:off x="-1" y="0"/>
              <a:ext cx="153037" cy="551498"/>
              <a:chOff x="-1" y="0"/>
              <a:chExt cx="153037" cy="551498"/>
            </a:xfrm>
          </p:grpSpPr>
          <p:sp>
            <p:nvSpPr>
              <p:cNvPr id="25832" name="Line 6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3" name="Line 6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4" name="Line 6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5" name="Line 6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6" name="Line 6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7" name="Line 7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8" name="Line 7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39" name="Line 7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18" name="Group 73"/>
          <p:cNvGrpSpPr>
            <a:grpSpLocks/>
          </p:cNvGrpSpPr>
          <p:nvPr/>
        </p:nvGrpSpPr>
        <p:grpSpPr bwMode="auto">
          <a:xfrm>
            <a:off x="7354888" y="2716213"/>
            <a:ext cx="152400" cy="550862"/>
            <a:chOff x="-1" y="0"/>
            <a:chExt cx="153037" cy="551498"/>
          </a:xfrm>
        </p:grpSpPr>
        <p:sp>
          <p:nvSpPr>
            <p:cNvPr id="25820" name="AutoShape 7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21" name="Group 75"/>
            <p:cNvGrpSpPr>
              <a:grpSpLocks/>
            </p:cNvGrpSpPr>
            <p:nvPr/>
          </p:nvGrpSpPr>
          <p:grpSpPr bwMode="auto">
            <a:xfrm>
              <a:off x="-1" y="0"/>
              <a:ext cx="153037" cy="551498"/>
              <a:chOff x="-1" y="0"/>
              <a:chExt cx="153037" cy="551498"/>
            </a:xfrm>
          </p:grpSpPr>
          <p:sp>
            <p:nvSpPr>
              <p:cNvPr id="25822" name="Line 7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3" name="Line 7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4" name="Line 7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5" name="Line 7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6" name="Line 8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7" name="Line 8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8" name="Line 8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29" name="Line 8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19" name="Group 84"/>
          <p:cNvGrpSpPr>
            <a:grpSpLocks/>
          </p:cNvGrpSpPr>
          <p:nvPr/>
        </p:nvGrpSpPr>
        <p:grpSpPr bwMode="auto">
          <a:xfrm>
            <a:off x="7078663" y="3681413"/>
            <a:ext cx="550862" cy="550862"/>
            <a:chOff x="0" y="0"/>
            <a:chExt cx="550863" cy="550863"/>
          </a:xfrm>
        </p:grpSpPr>
        <p:sp>
          <p:nvSpPr>
            <p:cNvPr id="25818" name="AutoShape 8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819" name="AutoShape 8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5620" name="Group 87"/>
          <p:cNvGrpSpPr>
            <a:grpSpLocks/>
          </p:cNvGrpSpPr>
          <p:nvPr/>
        </p:nvGrpSpPr>
        <p:grpSpPr bwMode="auto">
          <a:xfrm>
            <a:off x="7078663" y="4232275"/>
            <a:ext cx="550862" cy="550863"/>
            <a:chOff x="0" y="0"/>
            <a:chExt cx="550863" cy="550863"/>
          </a:xfrm>
        </p:grpSpPr>
        <p:sp>
          <p:nvSpPr>
            <p:cNvPr id="25816" name="AutoShape 8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817" name="AutoShape 8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5621" name="AutoShape 90"/>
          <p:cNvSpPr>
            <a:spLocks/>
          </p:cNvSpPr>
          <p:nvPr/>
        </p:nvSpPr>
        <p:spPr bwMode="auto">
          <a:xfrm>
            <a:off x="7078663"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22" name="AutoShape 91"/>
          <p:cNvSpPr>
            <a:spLocks/>
          </p:cNvSpPr>
          <p:nvPr/>
        </p:nvSpPr>
        <p:spPr bwMode="auto">
          <a:xfrm>
            <a:off x="6226174" y="2261394"/>
            <a:ext cx="455613" cy="375444"/>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5623" name="AutoShape 92"/>
          <p:cNvSpPr>
            <a:spLocks/>
          </p:cNvSpPr>
          <p:nvPr/>
        </p:nvSpPr>
        <p:spPr bwMode="auto">
          <a:xfrm>
            <a:off x="7429292" y="2255044"/>
            <a:ext cx="668704" cy="381794"/>
          </a:xfrm>
          <a:custGeom>
            <a:avLst/>
            <a:gdLst>
              <a:gd name="T0" fmla="*/ 170007475 w 21600"/>
              <a:gd name="T1" fmla="*/ 477133371 h 21600"/>
              <a:gd name="T2" fmla="*/ 170007475 w 21600"/>
              <a:gd name="T3" fmla="*/ 477133371 h 21600"/>
              <a:gd name="T4" fmla="*/ 170007475 w 21600"/>
              <a:gd name="T5" fmla="*/ 477133371 h 21600"/>
              <a:gd name="T6" fmla="*/ 170007475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5624" name="Group 93"/>
          <p:cNvGrpSpPr>
            <a:grpSpLocks/>
          </p:cNvGrpSpPr>
          <p:nvPr/>
        </p:nvGrpSpPr>
        <p:grpSpPr bwMode="auto">
          <a:xfrm>
            <a:off x="6799263" y="1720850"/>
            <a:ext cx="550862" cy="550863"/>
            <a:chOff x="0" y="0"/>
            <a:chExt cx="550863" cy="550863"/>
          </a:xfrm>
        </p:grpSpPr>
        <p:sp>
          <p:nvSpPr>
            <p:cNvPr id="25814" name="AutoShape 9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815" name="AutoShape 9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5625" name="Group 96"/>
          <p:cNvGrpSpPr>
            <a:grpSpLocks/>
          </p:cNvGrpSpPr>
          <p:nvPr/>
        </p:nvGrpSpPr>
        <p:grpSpPr bwMode="auto">
          <a:xfrm>
            <a:off x="7315200" y="1720850"/>
            <a:ext cx="152400" cy="550863"/>
            <a:chOff x="-1" y="0"/>
            <a:chExt cx="153037" cy="551498"/>
          </a:xfrm>
        </p:grpSpPr>
        <p:sp>
          <p:nvSpPr>
            <p:cNvPr id="25804" name="AutoShape 9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805" name="Group 98"/>
            <p:cNvGrpSpPr>
              <a:grpSpLocks/>
            </p:cNvGrpSpPr>
            <p:nvPr/>
          </p:nvGrpSpPr>
          <p:grpSpPr bwMode="auto">
            <a:xfrm>
              <a:off x="-1" y="0"/>
              <a:ext cx="153037" cy="551498"/>
              <a:chOff x="-1" y="0"/>
              <a:chExt cx="153037" cy="551498"/>
            </a:xfrm>
          </p:grpSpPr>
          <p:sp>
            <p:nvSpPr>
              <p:cNvPr id="25806" name="Line 9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7" name="Line 10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8" name="Line 10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9" name="Line 10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10" name="Line 10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11" name="Line 10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12" name="Line 10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13" name="Line 10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26" name="AutoShape 107"/>
          <p:cNvSpPr>
            <a:spLocks/>
          </p:cNvSpPr>
          <p:nvPr/>
        </p:nvSpPr>
        <p:spPr bwMode="auto">
          <a:xfrm>
            <a:off x="7467600" y="17208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27" name="Group 108"/>
          <p:cNvGrpSpPr>
            <a:grpSpLocks/>
          </p:cNvGrpSpPr>
          <p:nvPr/>
        </p:nvGrpSpPr>
        <p:grpSpPr bwMode="auto">
          <a:xfrm>
            <a:off x="7983538" y="1720850"/>
            <a:ext cx="152400" cy="550863"/>
            <a:chOff x="-1" y="0"/>
            <a:chExt cx="153037" cy="551498"/>
          </a:xfrm>
        </p:grpSpPr>
        <p:sp>
          <p:nvSpPr>
            <p:cNvPr id="25794" name="AutoShape 10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95" name="Group 110"/>
            <p:cNvGrpSpPr>
              <a:grpSpLocks/>
            </p:cNvGrpSpPr>
            <p:nvPr/>
          </p:nvGrpSpPr>
          <p:grpSpPr bwMode="auto">
            <a:xfrm>
              <a:off x="-1" y="0"/>
              <a:ext cx="153037" cy="551498"/>
              <a:chOff x="-1" y="0"/>
              <a:chExt cx="153037" cy="551498"/>
            </a:xfrm>
          </p:grpSpPr>
          <p:sp>
            <p:nvSpPr>
              <p:cNvPr id="25796" name="Line 11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7" name="Line 11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8" name="Line 11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9" name="Line 11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0" name="Line 11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1" name="Line 11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2" name="Line 11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803" name="Line 11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28" name="Group 119"/>
          <p:cNvGrpSpPr>
            <a:grpSpLocks/>
          </p:cNvGrpSpPr>
          <p:nvPr/>
        </p:nvGrpSpPr>
        <p:grpSpPr bwMode="auto">
          <a:xfrm>
            <a:off x="6646863" y="1720850"/>
            <a:ext cx="152400" cy="550863"/>
            <a:chOff x="-1" y="0"/>
            <a:chExt cx="153037" cy="551498"/>
          </a:xfrm>
        </p:grpSpPr>
        <p:sp>
          <p:nvSpPr>
            <p:cNvPr id="25784" name="AutoShape 12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85" name="Group 121"/>
            <p:cNvGrpSpPr>
              <a:grpSpLocks/>
            </p:cNvGrpSpPr>
            <p:nvPr/>
          </p:nvGrpSpPr>
          <p:grpSpPr bwMode="auto">
            <a:xfrm>
              <a:off x="-1" y="0"/>
              <a:ext cx="153037" cy="551498"/>
              <a:chOff x="-1" y="0"/>
              <a:chExt cx="153037" cy="551498"/>
            </a:xfrm>
          </p:grpSpPr>
          <p:sp>
            <p:nvSpPr>
              <p:cNvPr id="25786" name="Line 12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87" name="Line 12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88" name="Line 12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89" name="Line 12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0" name="Line 12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1" name="Line 12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2" name="Line 12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93" name="Line 12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29" name="Group 130"/>
          <p:cNvGrpSpPr>
            <a:grpSpLocks/>
          </p:cNvGrpSpPr>
          <p:nvPr/>
        </p:nvGrpSpPr>
        <p:grpSpPr bwMode="auto">
          <a:xfrm>
            <a:off x="7823200" y="3676650"/>
            <a:ext cx="550863" cy="550863"/>
            <a:chOff x="0" y="0"/>
            <a:chExt cx="550863" cy="550863"/>
          </a:xfrm>
        </p:grpSpPr>
        <p:sp>
          <p:nvSpPr>
            <p:cNvPr id="25782" name="AutoShape 13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83" name="AutoShape 13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5630" name="Group 133"/>
          <p:cNvGrpSpPr>
            <a:grpSpLocks/>
          </p:cNvGrpSpPr>
          <p:nvPr/>
        </p:nvGrpSpPr>
        <p:grpSpPr bwMode="auto">
          <a:xfrm>
            <a:off x="7823200" y="4227513"/>
            <a:ext cx="550863" cy="550862"/>
            <a:chOff x="0" y="0"/>
            <a:chExt cx="550863" cy="550863"/>
          </a:xfrm>
        </p:grpSpPr>
        <p:sp>
          <p:nvSpPr>
            <p:cNvPr id="25780" name="AutoShape 13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81" name="AutoShape 13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5631" name="AutoShape 136"/>
          <p:cNvSpPr>
            <a:spLocks/>
          </p:cNvSpPr>
          <p:nvPr/>
        </p:nvSpPr>
        <p:spPr bwMode="auto">
          <a:xfrm>
            <a:off x="7823200" y="47783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32" name="Line 137"/>
          <p:cNvSpPr>
            <a:spLocks noChangeShapeType="1"/>
          </p:cNvSpPr>
          <p:nvPr/>
        </p:nvSpPr>
        <p:spPr bwMode="auto">
          <a:xfrm flipH="1">
            <a:off x="7369175" y="326707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33" name="Line 138"/>
          <p:cNvSpPr>
            <a:spLocks noChangeShapeType="1"/>
          </p:cNvSpPr>
          <p:nvPr/>
        </p:nvSpPr>
        <p:spPr bwMode="auto">
          <a:xfrm>
            <a:off x="8099425" y="3267075"/>
            <a:ext cx="1587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34" name="AutoShape 139"/>
          <p:cNvSpPr>
            <a:spLocks/>
          </p:cNvSpPr>
          <p:nvPr/>
        </p:nvSpPr>
        <p:spPr bwMode="auto">
          <a:xfrm>
            <a:off x="546100" y="327342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5635" name="Group 140"/>
          <p:cNvGrpSpPr>
            <a:grpSpLocks/>
          </p:cNvGrpSpPr>
          <p:nvPr/>
        </p:nvGrpSpPr>
        <p:grpSpPr bwMode="auto">
          <a:xfrm>
            <a:off x="254000" y="3681413"/>
            <a:ext cx="550863" cy="550862"/>
            <a:chOff x="0" y="0"/>
            <a:chExt cx="550863" cy="550863"/>
          </a:xfrm>
        </p:grpSpPr>
        <p:sp>
          <p:nvSpPr>
            <p:cNvPr id="25778" name="AutoShape 14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79" name="AutoShape 142"/>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5636" name="Group 143"/>
          <p:cNvGrpSpPr>
            <a:grpSpLocks/>
          </p:cNvGrpSpPr>
          <p:nvPr/>
        </p:nvGrpSpPr>
        <p:grpSpPr bwMode="auto">
          <a:xfrm>
            <a:off x="254000" y="4232275"/>
            <a:ext cx="550863" cy="550863"/>
            <a:chOff x="0" y="0"/>
            <a:chExt cx="550863" cy="550863"/>
          </a:xfrm>
        </p:grpSpPr>
        <p:sp>
          <p:nvSpPr>
            <p:cNvPr id="25776" name="AutoShape 14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77" name="AutoShape 14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sp>
        <p:nvSpPr>
          <p:cNvPr id="25637" name="AutoShape 146"/>
          <p:cNvSpPr>
            <a:spLocks/>
          </p:cNvSpPr>
          <p:nvPr/>
        </p:nvSpPr>
        <p:spPr bwMode="auto">
          <a:xfrm>
            <a:off x="254000" y="47831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38" name="Group 147"/>
          <p:cNvGrpSpPr>
            <a:grpSpLocks/>
          </p:cNvGrpSpPr>
          <p:nvPr/>
        </p:nvGrpSpPr>
        <p:grpSpPr bwMode="auto">
          <a:xfrm>
            <a:off x="666750" y="2716213"/>
            <a:ext cx="550863" cy="550862"/>
            <a:chOff x="0" y="0"/>
            <a:chExt cx="550863" cy="550863"/>
          </a:xfrm>
        </p:grpSpPr>
        <p:sp>
          <p:nvSpPr>
            <p:cNvPr id="25774" name="AutoShape 14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75" name="AutoShape 14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5639" name="Group 150"/>
          <p:cNvGrpSpPr>
            <a:grpSpLocks/>
          </p:cNvGrpSpPr>
          <p:nvPr/>
        </p:nvGrpSpPr>
        <p:grpSpPr bwMode="auto">
          <a:xfrm>
            <a:off x="1182688" y="2716213"/>
            <a:ext cx="152400" cy="550862"/>
            <a:chOff x="-1" y="0"/>
            <a:chExt cx="153037" cy="551498"/>
          </a:xfrm>
        </p:grpSpPr>
        <p:sp>
          <p:nvSpPr>
            <p:cNvPr id="25764" name="AutoShape 15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65" name="Group 152"/>
            <p:cNvGrpSpPr>
              <a:grpSpLocks/>
            </p:cNvGrpSpPr>
            <p:nvPr/>
          </p:nvGrpSpPr>
          <p:grpSpPr bwMode="auto">
            <a:xfrm>
              <a:off x="-1" y="0"/>
              <a:ext cx="153037" cy="551498"/>
              <a:chOff x="-1" y="0"/>
              <a:chExt cx="153037" cy="551498"/>
            </a:xfrm>
          </p:grpSpPr>
          <p:sp>
            <p:nvSpPr>
              <p:cNvPr id="25766" name="Line 15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7" name="Line 15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8" name="Line 15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9" name="Line 15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70" name="Line 15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71" name="Line 15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72" name="Line 15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73" name="Line 16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40" name="AutoShape 161"/>
          <p:cNvSpPr>
            <a:spLocks/>
          </p:cNvSpPr>
          <p:nvPr/>
        </p:nvSpPr>
        <p:spPr bwMode="auto">
          <a:xfrm>
            <a:off x="1335088" y="271621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41" name="Group 162"/>
          <p:cNvGrpSpPr>
            <a:grpSpLocks/>
          </p:cNvGrpSpPr>
          <p:nvPr/>
        </p:nvGrpSpPr>
        <p:grpSpPr bwMode="auto">
          <a:xfrm>
            <a:off x="1851025" y="2716213"/>
            <a:ext cx="152400" cy="550862"/>
            <a:chOff x="-1" y="0"/>
            <a:chExt cx="153037" cy="551498"/>
          </a:xfrm>
        </p:grpSpPr>
        <p:sp>
          <p:nvSpPr>
            <p:cNvPr id="25754" name="AutoShape 16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55" name="Group 164"/>
            <p:cNvGrpSpPr>
              <a:grpSpLocks/>
            </p:cNvGrpSpPr>
            <p:nvPr/>
          </p:nvGrpSpPr>
          <p:grpSpPr bwMode="auto">
            <a:xfrm>
              <a:off x="-1" y="0"/>
              <a:ext cx="153037" cy="551498"/>
              <a:chOff x="-1" y="0"/>
              <a:chExt cx="153037" cy="551498"/>
            </a:xfrm>
          </p:grpSpPr>
          <p:sp>
            <p:nvSpPr>
              <p:cNvPr id="25756" name="Line 16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7" name="Line 16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8" name="Line 16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9" name="Line 16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0" name="Line 16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1" name="Line 17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2" name="Line 17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63" name="Line 17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42" name="Group 173"/>
          <p:cNvGrpSpPr>
            <a:grpSpLocks/>
          </p:cNvGrpSpPr>
          <p:nvPr/>
        </p:nvGrpSpPr>
        <p:grpSpPr bwMode="auto">
          <a:xfrm>
            <a:off x="514350" y="2716213"/>
            <a:ext cx="152400" cy="550862"/>
            <a:chOff x="-1" y="0"/>
            <a:chExt cx="153037" cy="551498"/>
          </a:xfrm>
        </p:grpSpPr>
        <p:sp>
          <p:nvSpPr>
            <p:cNvPr id="25744" name="AutoShape 174"/>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45" name="Group 175"/>
            <p:cNvGrpSpPr>
              <a:grpSpLocks/>
            </p:cNvGrpSpPr>
            <p:nvPr/>
          </p:nvGrpSpPr>
          <p:grpSpPr bwMode="auto">
            <a:xfrm>
              <a:off x="-1" y="0"/>
              <a:ext cx="153037" cy="551498"/>
              <a:chOff x="-1" y="0"/>
              <a:chExt cx="153037" cy="551498"/>
            </a:xfrm>
          </p:grpSpPr>
          <p:sp>
            <p:nvSpPr>
              <p:cNvPr id="25746" name="Line 17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47" name="Line 17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48" name="Line 17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49" name="Line 17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0" name="Line 18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1" name="Line 18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2" name="Line 18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53" name="Line 18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43" name="AutoShape 184"/>
          <p:cNvSpPr>
            <a:spLocks/>
          </p:cNvSpPr>
          <p:nvPr/>
        </p:nvSpPr>
        <p:spPr bwMode="auto">
          <a:xfrm>
            <a:off x="1262063" y="327342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5644" name="Group 185"/>
          <p:cNvGrpSpPr>
            <a:grpSpLocks/>
          </p:cNvGrpSpPr>
          <p:nvPr/>
        </p:nvGrpSpPr>
        <p:grpSpPr bwMode="auto">
          <a:xfrm>
            <a:off x="998538" y="3681413"/>
            <a:ext cx="550862" cy="550862"/>
            <a:chOff x="0" y="0"/>
            <a:chExt cx="550863" cy="550863"/>
          </a:xfrm>
        </p:grpSpPr>
        <p:sp>
          <p:nvSpPr>
            <p:cNvPr id="25742" name="AutoShape 18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43" name="AutoShape 18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5645" name="Group 188"/>
          <p:cNvGrpSpPr>
            <a:grpSpLocks/>
          </p:cNvGrpSpPr>
          <p:nvPr/>
        </p:nvGrpSpPr>
        <p:grpSpPr bwMode="auto">
          <a:xfrm>
            <a:off x="998538" y="4232275"/>
            <a:ext cx="550862" cy="550863"/>
            <a:chOff x="0" y="0"/>
            <a:chExt cx="550863" cy="550863"/>
          </a:xfrm>
        </p:grpSpPr>
        <p:sp>
          <p:nvSpPr>
            <p:cNvPr id="25740" name="AutoShape 18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41" name="AutoShape 19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5646" name="AutoShape 191"/>
          <p:cNvSpPr>
            <a:spLocks/>
          </p:cNvSpPr>
          <p:nvPr/>
        </p:nvSpPr>
        <p:spPr bwMode="auto">
          <a:xfrm>
            <a:off x="998538"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47" name="Group 192"/>
          <p:cNvGrpSpPr>
            <a:grpSpLocks/>
          </p:cNvGrpSpPr>
          <p:nvPr/>
        </p:nvGrpSpPr>
        <p:grpSpPr bwMode="auto">
          <a:xfrm>
            <a:off x="2663825" y="2716213"/>
            <a:ext cx="550863" cy="550862"/>
            <a:chOff x="0" y="0"/>
            <a:chExt cx="550863" cy="550863"/>
          </a:xfrm>
        </p:grpSpPr>
        <p:sp>
          <p:nvSpPr>
            <p:cNvPr id="25738" name="AutoShape 19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39" name="AutoShape 19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5648" name="Group 195"/>
          <p:cNvGrpSpPr>
            <a:grpSpLocks/>
          </p:cNvGrpSpPr>
          <p:nvPr/>
        </p:nvGrpSpPr>
        <p:grpSpPr bwMode="auto">
          <a:xfrm>
            <a:off x="3179763" y="2716213"/>
            <a:ext cx="152400" cy="550862"/>
            <a:chOff x="-1" y="0"/>
            <a:chExt cx="153037" cy="551498"/>
          </a:xfrm>
        </p:grpSpPr>
        <p:sp>
          <p:nvSpPr>
            <p:cNvPr id="25728" name="AutoShape 19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29" name="Group 197"/>
            <p:cNvGrpSpPr>
              <a:grpSpLocks/>
            </p:cNvGrpSpPr>
            <p:nvPr/>
          </p:nvGrpSpPr>
          <p:grpSpPr bwMode="auto">
            <a:xfrm>
              <a:off x="-1" y="0"/>
              <a:ext cx="153037" cy="551498"/>
              <a:chOff x="-1" y="0"/>
              <a:chExt cx="153037" cy="551498"/>
            </a:xfrm>
          </p:grpSpPr>
          <p:sp>
            <p:nvSpPr>
              <p:cNvPr id="25730" name="Line 19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1" name="Line 19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2" name="Line 20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3" name="Line 20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4" name="Line 20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5" name="Line 20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6" name="Line 20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37" name="Line 20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49" name="AutoShape 206"/>
          <p:cNvSpPr>
            <a:spLocks/>
          </p:cNvSpPr>
          <p:nvPr/>
        </p:nvSpPr>
        <p:spPr bwMode="auto">
          <a:xfrm>
            <a:off x="3332163" y="271621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50" name="Group 207"/>
          <p:cNvGrpSpPr>
            <a:grpSpLocks/>
          </p:cNvGrpSpPr>
          <p:nvPr/>
        </p:nvGrpSpPr>
        <p:grpSpPr bwMode="auto">
          <a:xfrm>
            <a:off x="3848100" y="2716213"/>
            <a:ext cx="152400" cy="550862"/>
            <a:chOff x="-1" y="0"/>
            <a:chExt cx="153037" cy="551498"/>
          </a:xfrm>
        </p:grpSpPr>
        <p:sp>
          <p:nvSpPr>
            <p:cNvPr id="25718" name="AutoShape 20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19" name="Group 209"/>
            <p:cNvGrpSpPr>
              <a:grpSpLocks/>
            </p:cNvGrpSpPr>
            <p:nvPr/>
          </p:nvGrpSpPr>
          <p:grpSpPr bwMode="auto">
            <a:xfrm>
              <a:off x="-1" y="0"/>
              <a:ext cx="153037" cy="551498"/>
              <a:chOff x="-1" y="0"/>
              <a:chExt cx="153037" cy="551498"/>
            </a:xfrm>
          </p:grpSpPr>
          <p:sp>
            <p:nvSpPr>
              <p:cNvPr id="25720" name="Line 21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1" name="Line 21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2" name="Line 21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3" name="Line 21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4" name="Line 21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5" name="Line 21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6" name="Line 21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27" name="Line 21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51" name="Group 218"/>
          <p:cNvGrpSpPr>
            <a:grpSpLocks/>
          </p:cNvGrpSpPr>
          <p:nvPr/>
        </p:nvGrpSpPr>
        <p:grpSpPr bwMode="auto">
          <a:xfrm>
            <a:off x="2511425" y="2716213"/>
            <a:ext cx="152400" cy="550862"/>
            <a:chOff x="-1" y="0"/>
            <a:chExt cx="153037" cy="551498"/>
          </a:xfrm>
        </p:grpSpPr>
        <p:sp>
          <p:nvSpPr>
            <p:cNvPr id="25708" name="AutoShape 21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709" name="Group 220"/>
            <p:cNvGrpSpPr>
              <a:grpSpLocks/>
            </p:cNvGrpSpPr>
            <p:nvPr/>
          </p:nvGrpSpPr>
          <p:grpSpPr bwMode="auto">
            <a:xfrm>
              <a:off x="-1" y="0"/>
              <a:ext cx="153037" cy="551498"/>
              <a:chOff x="-1" y="0"/>
              <a:chExt cx="153037" cy="551498"/>
            </a:xfrm>
          </p:grpSpPr>
          <p:sp>
            <p:nvSpPr>
              <p:cNvPr id="25710" name="Line 22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1" name="Line 22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2" name="Line 22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3" name="Line 22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4" name="Line 22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5" name="Line 22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6" name="Line 22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17" name="Line 22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52" name="Group 229"/>
          <p:cNvGrpSpPr>
            <a:grpSpLocks/>
          </p:cNvGrpSpPr>
          <p:nvPr/>
        </p:nvGrpSpPr>
        <p:grpSpPr bwMode="auto">
          <a:xfrm>
            <a:off x="2235200" y="3681413"/>
            <a:ext cx="550863" cy="550862"/>
            <a:chOff x="0" y="0"/>
            <a:chExt cx="550863" cy="550863"/>
          </a:xfrm>
        </p:grpSpPr>
        <p:sp>
          <p:nvSpPr>
            <p:cNvPr id="25706" name="AutoShape 23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07" name="AutoShape 23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5653" name="Group 232"/>
          <p:cNvGrpSpPr>
            <a:grpSpLocks/>
          </p:cNvGrpSpPr>
          <p:nvPr/>
        </p:nvGrpSpPr>
        <p:grpSpPr bwMode="auto">
          <a:xfrm>
            <a:off x="2235200" y="4232275"/>
            <a:ext cx="550863" cy="550863"/>
            <a:chOff x="0" y="0"/>
            <a:chExt cx="550863" cy="550863"/>
          </a:xfrm>
        </p:grpSpPr>
        <p:sp>
          <p:nvSpPr>
            <p:cNvPr id="25704" name="AutoShape 23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05" name="AutoShape 23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5654" name="AutoShape 235"/>
          <p:cNvSpPr>
            <a:spLocks/>
          </p:cNvSpPr>
          <p:nvPr/>
        </p:nvSpPr>
        <p:spPr bwMode="auto">
          <a:xfrm>
            <a:off x="2235200" y="47831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55" name="AutoShape 236"/>
          <p:cNvSpPr>
            <a:spLocks/>
          </p:cNvSpPr>
          <p:nvPr/>
        </p:nvSpPr>
        <p:spPr bwMode="auto">
          <a:xfrm>
            <a:off x="1297146" y="2271713"/>
            <a:ext cx="508355" cy="365125"/>
          </a:xfrm>
          <a:custGeom>
            <a:avLst/>
            <a:gdLst>
              <a:gd name="T0" fmla="*/ 101355656 w 21600"/>
              <a:gd name="T1" fmla="*/ 417327699 h 21600"/>
              <a:gd name="T2" fmla="*/ 101355656 w 21600"/>
              <a:gd name="T3" fmla="*/ 417327699 h 21600"/>
              <a:gd name="T4" fmla="*/ 101355656 w 21600"/>
              <a:gd name="T5" fmla="*/ 417327699 h 21600"/>
              <a:gd name="T6" fmla="*/ 101355656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5656" name="AutoShape 237"/>
          <p:cNvSpPr>
            <a:spLocks/>
          </p:cNvSpPr>
          <p:nvPr/>
        </p:nvSpPr>
        <p:spPr bwMode="auto">
          <a:xfrm>
            <a:off x="2550000" y="2271713"/>
            <a:ext cx="721838" cy="365125"/>
          </a:xfrm>
          <a:custGeom>
            <a:avLst/>
            <a:gdLst>
              <a:gd name="T0" fmla="*/ 171507393 w 21600"/>
              <a:gd name="T1" fmla="*/ 477133371 h 21600"/>
              <a:gd name="T2" fmla="*/ 171507393 w 21600"/>
              <a:gd name="T3" fmla="*/ 477133371 h 21600"/>
              <a:gd name="T4" fmla="*/ 171507393 w 21600"/>
              <a:gd name="T5" fmla="*/ 477133371 h 21600"/>
              <a:gd name="T6" fmla="*/ 171507393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5657" name="Group 238"/>
          <p:cNvGrpSpPr>
            <a:grpSpLocks/>
          </p:cNvGrpSpPr>
          <p:nvPr/>
        </p:nvGrpSpPr>
        <p:grpSpPr bwMode="auto">
          <a:xfrm>
            <a:off x="1955800" y="1720850"/>
            <a:ext cx="550863" cy="550863"/>
            <a:chOff x="0" y="0"/>
            <a:chExt cx="550863" cy="550863"/>
          </a:xfrm>
        </p:grpSpPr>
        <p:sp>
          <p:nvSpPr>
            <p:cNvPr id="25702" name="AutoShape 23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703" name="AutoShape 24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5658" name="Group 241"/>
          <p:cNvGrpSpPr>
            <a:grpSpLocks/>
          </p:cNvGrpSpPr>
          <p:nvPr/>
        </p:nvGrpSpPr>
        <p:grpSpPr bwMode="auto">
          <a:xfrm>
            <a:off x="2471738" y="1720850"/>
            <a:ext cx="152400" cy="550863"/>
            <a:chOff x="-1" y="0"/>
            <a:chExt cx="153037" cy="551498"/>
          </a:xfrm>
        </p:grpSpPr>
        <p:sp>
          <p:nvSpPr>
            <p:cNvPr id="25692" name="AutoShape 24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93" name="Group 243"/>
            <p:cNvGrpSpPr>
              <a:grpSpLocks/>
            </p:cNvGrpSpPr>
            <p:nvPr/>
          </p:nvGrpSpPr>
          <p:grpSpPr bwMode="auto">
            <a:xfrm>
              <a:off x="-1" y="0"/>
              <a:ext cx="153037" cy="551498"/>
              <a:chOff x="-1" y="0"/>
              <a:chExt cx="153037" cy="551498"/>
            </a:xfrm>
          </p:grpSpPr>
          <p:sp>
            <p:nvSpPr>
              <p:cNvPr id="25694" name="Line 24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5" name="Line 24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6" name="Line 24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7" name="Line 24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8" name="Line 24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9" name="Line 24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00" name="Line 25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701" name="Line 25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5659" name="AutoShape 252"/>
          <p:cNvSpPr>
            <a:spLocks/>
          </p:cNvSpPr>
          <p:nvPr/>
        </p:nvSpPr>
        <p:spPr bwMode="auto">
          <a:xfrm>
            <a:off x="2624138" y="17208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60" name="Group 253"/>
          <p:cNvGrpSpPr>
            <a:grpSpLocks/>
          </p:cNvGrpSpPr>
          <p:nvPr/>
        </p:nvGrpSpPr>
        <p:grpSpPr bwMode="auto">
          <a:xfrm>
            <a:off x="3140075" y="1720850"/>
            <a:ext cx="152400" cy="550863"/>
            <a:chOff x="-1" y="0"/>
            <a:chExt cx="153037" cy="551498"/>
          </a:xfrm>
        </p:grpSpPr>
        <p:sp>
          <p:nvSpPr>
            <p:cNvPr id="25682" name="AutoShape 25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83" name="Group 255"/>
            <p:cNvGrpSpPr>
              <a:grpSpLocks/>
            </p:cNvGrpSpPr>
            <p:nvPr/>
          </p:nvGrpSpPr>
          <p:grpSpPr bwMode="auto">
            <a:xfrm>
              <a:off x="-1" y="0"/>
              <a:ext cx="153037" cy="551498"/>
              <a:chOff x="-1" y="0"/>
              <a:chExt cx="153037" cy="551498"/>
            </a:xfrm>
          </p:grpSpPr>
          <p:sp>
            <p:nvSpPr>
              <p:cNvPr id="25684" name="Line 25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5" name="Line 25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6" name="Line 25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7" name="Line 25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8" name="Line 26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9" name="Line 26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0" name="Line 26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91" name="Line 26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61" name="Group 264"/>
          <p:cNvGrpSpPr>
            <a:grpSpLocks/>
          </p:cNvGrpSpPr>
          <p:nvPr/>
        </p:nvGrpSpPr>
        <p:grpSpPr bwMode="auto">
          <a:xfrm>
            <a:off x="1803400" y="1720850"/>
            <a:ext cx="152400" cy="550863"/>
            <a:chOff x="-1" y="0"/>
            <a:chExt cx="153037" cy="551498"/>
          </a:xfrm>
        </p:grpSpPr>
        <p:sp>
          <p:nvSpPr>
            <p:cNvPr id="25672" name="AutoShape 26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5673" name="Group 266"/>
            <p:cNvGrpSpPr>
              <a:grpSpLocks/>
            </p:cNvGrpSpPr>
            <p:nvPr/>
          </p:nvGrpSpPr>
          <p:grpSpPr bwMode="auto">
            <a:xfrm>
              <a:off x="-1" y="0"/>
              <a:ext cx="153037" cy="551498"/>
              <a:chOff x="-1" y="0"/>
              <a:chExt cx="153037" cy="551498"/>
            </a:xfrm>
          </p:grpSpPr>
          <p:sp>
            <p:nvSpPr>
              <p:cNvPr id="25674" name="Line 26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75" name="Line 26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76" name="Line 26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77" name="Line 27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78" name="Line 27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79" name="Line 27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0" name="Line 27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81" name="Line 27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5662" name="Group 275"/>
          <p:cNvGrpSpPr>
            <a:grpSpLocks/>
          </p:cNvGrpSpPr>
          <p:nvPr/>
        </p:nvGrpSpPr>
        <p:grpSpPr bwMode="auto">
          <a:xfrm>
            <a:off x="2979738" y="3676650"/>
            <a:ext cx="550862" cy="550863"/>
            <a:chOff x="0" y="0"/>
            <a:chExt cx="550863" cy="550863"/>
          </a:xfrm>
        </p:grpSpPr>
        <p:sp>
          <p:nvSpPr>
            <p:cNvPr id="25670" name="AutoShape 27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71" name="AutoShape 27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5663" name="Group 278"/>
          <p:cNvGrpSpPr>
            <a:grpSpLocks/>
          </p:cNvGrpSpPr>
          <p:nvPr/>
        </p:nvGrpSpPr>
        <p:grpSpPr bwMode="auto">
          <a:xfrm>
            <a:off x="2979738" y="4227513"/>
            <a:ext cx="550862" cy="550862"/>
            <a:chOff x="0" y="0"/>
            <a:chExt cx="550863" cy="550863"/>
          </a:xfrm>
        </p:grpSpPr>
        <p:sp>
          <p:nvSpPr>
            <p:cNvPr id="25668" name="AutoShape 27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69" name="AutoShape 28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5664" name="AutoShape 281"/>
          <p:cNvSpPr>
            <a:spLocks/>
          </p:cNvSpPr>
          <p:nvPr/>
        </p:nvSpPr>
        <p:spPr bwMode="auto">
          <a:xfrm>
            <a:off x="2979738" y="477837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5665" name="Line 282"/>
          <p:cNvSpPr>
            <a:spLocks noChangeShapeType="1"/>
          </p:cNvSpPr>
          <p:nvPr/>
        </p:nvSpPr>
        <p:spPr bwMode="auto">
          <a:xfrm flipH="1">
            <a:off x="2527300" y="326707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66" name="Line 283"/>
          <p:cNvSpPr>
            <a:spLocks noChangeShapeType="1"/>
          </p:cNvSpPr>
          <p:nvPr/>
        </p:nvSpPr>
        <p:spPr bwMode="auto">
          <a:xfrm>
            <a:off x="3255963" y="3267075"/>
            <a:ext cx="1587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5667" name="AutoShape 284"/>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79FCFF4C-0E5E-4858-88EA-A956B590C0E5}"/>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3DB005B3-4FB9-4054-A655-F80820047485}"/>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58A9DE5E-6989-4C9B-8D74-AA5415BD12D7}"/>
              </a:ext>
            </a:extLst>
          </p:cNvPr>
          <p:cNvSpPr>
            <a:spLocks noGrp="1"/>
          </p:cNvSpPr>
          <p:nvPr>
            <p:ph type="sldNum" sz="quarter" idx="12"/>
          </p:nvPr>
        </p:nvSpPr>
        <p:spPr/>
        <p:txBody>
          <a:bodyPr/>
          <a:lstStyle/>
          <a:p>
            <a:pPr>
              <a:defRPr/>
            </a:pPr>
            <a:fld id="{AE055072-ED12-4C45-98F4-735693FD894A}" type="slidenum">
              <a:rPr lang="en-US" smtClean="0"/>
              <a:pPr>
                <a:defRPr/>
              </a:pPr>
              <a:t>13</a:t>
            </a:fld>
            <a:endParaRPr lang="en-US"/>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Line 2"/>
          <p:cNvSpPr>
            <a:spLocks noChangeShapeType="1"/>
          </p:cNvSpPr>
          <p:nvPr/>
        </p:nvSpPr>
        <p:spPr bwMode="auto">
          <a:xfrm>
            <a:off x="168275" y="1876425"/>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28" name="AutoShape 3"/>
          <p:cNvSpPr>
            <a:spLocks/>
          </p:cNvSpPr>
          <p:nvPr/>
        </p:nvSpPr>
        <p:spPr bwMode="auto">
          <a:xfrm>
            <a:off x="868363" y="315277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6629" name="Group 4"/>
          <p:cNvGrpSpPr>
            <a:grpSpLocks/>
          </p:cNvGrpSpPr>
          <p:nvPr/>
        </p:nvGrpSpPr>
        <p:grpSpPr bwMode="auto">
          <a:xfrm>
            <a:off x="576263" y="3560763"/>
            <a:ext cx="550862" cy="550862"/>
            <a:chOff x="0" y="0"/>
            <a:chExt cx="550863" cy="550863"/>
          </a:xfrm>
        </p:grpSpPr>
        <p:sp>
          <p:nvSpPr>
            <p:cNvPr id="26848" name="AutoShape 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849" name="AutoShape 6"/>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6630" name="Group 7"/>
          <p:cNvGrpSpPr>
            <a:grpSpLocks/>
          </p:cNvGrpSpPr>
          <p:nvPr/>
        </p:nvGrpSpPr>
        <p:grpSpPr bwMode="auto">
          <a:xfrm>
            <a:off x="576263" y="4111625"/>
            <a:ext cx="550862" cy="550863"/>
            <a:chOff x="0" y="0"/>
            <a:chExt cx="550863" cy="550863"/>
          </a:xfrm>
        </p:grpSpPr>
        <p:sp>
          <p:nvSpPr>
            <p:cNvPr id="26846" name="AutoShape 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847" name="AutoShape 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6631" name="Group 10"/>
          <p:cNvGrpSpPr>
            <a:grpSpLocks/>
          </p:cNvGrpSpPr>
          <p:nvPr/>
        </p:nvGrpSpPr>
        <p:grpSpPr bwMode="auto">
          <a:xfrm>
            <a:off x="576263" y="4662488"/>
            <a:ext cx="550862" cy="550862"/>
            <a:chOff x="0" y="0"/>
            <a:chExt cx="550863" cy="550863"/>
          </a:xfrm>
        </p:grpSpPr>
        <p:sp>
          <p:nvSpPr>
            <p:cNvPr id="26844" name="AutoShape 1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845" name="AutoShape 1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6632" name="AutoShape 13"/>
          <p:cNvSpPr>
            <a:spLocks/>
          </p:cNvSpPr>
          <p:nvPr/>
        </p:nvSpPr>
        <p:spPr bwMode="auto">
          <a:xfrm>
            <a:off x="989013" y="25955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33" name="Group 14"/>
          <p:cNvGrpSpPr>
            <a:grpSpLocks/>
          </p:cNvGrpSpPr>
          <p:nvPr/>
        </p:nvGrpSpPr>
        <p:grpSpPr bwMode="auto">
          <a:xfrm>
            <a:off x="1504950" y="2595563"/>
            <a:ext cx="152400" cy="550862"/>
            <a:chOff x="-1" y="0"/>
            <a:chExt cx="153037" cy="551498"/>
          </a:xfrm>
        </p:grpSpPr>
        <p:sp>
          <p:nvSpPr>
            <p:cNvPr id="26834" name="AutoShape 1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835" name="Group 16"/>
            <p:cNvGrpSpPr>
              <a:grpSpLocks/>
            </p:cNvGrpSpPr>
            <p:nvPr/>
          </p:nvGrpSpPr>
          <p:grpSpPr bwMode="auto">
            <a:xfrm>
              <a:off x="-1" y="0"/>
              <a:ext cx="153037" cy="551498"/>
              <a:chOff x="-1" y="0"/>
              <a:chExt cx="153037" cy="551498"/>
            </a:xfrm>
          </p:grpSpPr>
          <p:sp>
            <p:nvSpPr>
              <p:cNvPr id="26836" name="Line 1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7" name="Line 1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8" name="Line 1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9" name="Line 2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40" name="Line 2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41" name="Line 2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42" name="Line 2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43" name="Line 2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34" name="AutoShape 25"/>
          <p:cNvSpPr>
            <a:spLocks/>
          </p:cNvSpPr>
          <p:nvPr/>
        </p:nvSpPr>
        <p:spPr bwMode="auto">
          <a:xfrm>
            <a:off x="1657350" y="25955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35" name="Group 26"/>
          <p:cNvGrpSpPr>
            <a:grpSpLocks/>
          </p:cNvGrpSpPr>
          <p:nvPr/>
        </p:nvGrpSpPr>
        <p:grpSpPr bwMode="auto">
          <a:xfrm>
            <a:off x="2173288" y="2595563"/>
            <a:ext cx="152400" cy="550862"/>
            <a:chOff x="-1" y="0"/>
            <a:chExt cx="153037" cy="551498"/>
          </a:xfrm>
        </p:grpSpPr>
        <p:sp>
          <p:nvSpPr>
            <p:cNvPr id="26824" name="AutoShape 2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825" name="Group 28"/>
            <p:cNvGrpSpPr>
              <a:grpSpLocks/>
            </p:cNvGrpSpPr>
            <p:nvPr/>
          </p:nvGrpSpPr>
          <p:grpSpPr bwMode="auto">
            <a:xfrm>
              <a:off x="-1" y="0"/>
              <a:ext cx="153037" cy="551498"/>
              <a:chOff x="-1" y="0"/>
              <a:chExt cx="153037" cy="551498"/>
            </a:xfrm>
          </p:grpSpPr>
          <p:sp>
            <p:nvSpPr>
              <p:cNvPr id="26826" name="Line 2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7" name="Line 3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8" name="Line 3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9" name="Line 3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0" name="Line 3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1" name="Line 3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2" name="Line 3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33" name="Line 3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36" name="Group 37"/>
          <p:cNvGrpSpPr>
            <a:grpSpLocks/>
          </p:cNvGrpSpPr>
          <p:nvPr/>
        </p:nvGrpSpPr>
        <p:grpSpPr bwMode="auto">
          <a:xfrm>
            <a:off x="836613" y="2595563"/>
            <a:ext cx="152400" cy="550862"/>
            <a:chOff x="-1" y="0"/>
            <a:chExt cx="153037" cy="551498"/>
          </a:xfrm>
        </p:grpSpPr>
        <p:sp>
          <p:nvSpPr>
            <p:cNvPr id="26814" name="AutoShape 3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815" name="Group 39"/>
            <p:cNvGrpSpPr>
              <a:grpSpLocks/>
            </p:cNvGrpSpPr>
            <p:nvPr/>
          </p:nvGrpSpPr>
          <p:grpSpPr bwMode="auto">
            <a:xfrm>
              <a:off x="-1" y="0"/>
              <a:ext cx="153037" cy="551498"/>
              <a:chOff x="-1" y="0"/>
              <a:chExt cx="153037" cy="551498"/>
            </a:xfrm>
          </p:grpSpPr>
          <p:sp>
            <p:nvSpPr>
              <p:cNvPr id="26816" name="Line 4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17" name="Line 4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18" name="Line 4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19" name="Line 4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0" name="Line 4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1" name="Line 4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2" name="Line 4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23" name="Line 4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37" name="Group 48"/>
          <p:cNvGrpSpPr>
            <a:grpSpLocks/>
          </p:cNvGrpSpPr>
          <p:nvPr/>
        </p:nvGrpSpPr>
        <p:grpSpPr bwMode="auto">
          <a:xfrm>
            <a:off x="2986088" y="2595563"/>
            <a:ext cx="550862" cy="550862"/>
            <a:chOff x="0" y="0"/>
            <a:chExt cx="550863" cy="550863"/>
          </a:xfrm>
        </p:grpSpPr>
        <p:sp>
          <p:nvSpPr>
            <p:cNvPr id="26812" name="AutoShape 4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813" name="AutoShape 5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6638" name="Group 51"/>
          <p:cNvGrpSpPr>
            <a:grpSpLocks/>
          </p:cNvGrpSpPr>
          <p:nvPr/>
        </p:nvGrpSpPr>
        <p:grpSpPr bwMode="auto">
          <a:xfrm>
            <a:off x="3502025" y="2595563"/>
            <a:ext cx="152400" cy="550862"/>
            <a:chOff x="-1" y="0"/>
            <a:chExt cx="153037" cy="551498"/>
          </a:xfrm>
        </p:grpSpPr>
        <p:sp>
          <p:nvSpPr>
            <p:cNvPr id="26802" name="AutoShape 5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803" name="Group 53"/>
            <p:cNvGrpSpPr>
              <a:grpSpLocks/>
            </p:cNvGrpSpPr>
            <p:nvPr/>
          </p:nvGrpSpPr>
          <p:grpSpPr bwMode="auto">
            <a:xfrm>
              <a:off x="-1" y="0"/>
              <a:ext cx="153037" cy="551498"/>
              <a:chOff x="-1" y="0"/>
              <a:chExt cx="153037" cy="551498"/>
            </a:xfrm>
          </p:grpSpPr>
          <p:sp>
            <p:nvSpPr>
              <p:cNvPr id="26804" name="Line 5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5" name="Line 5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6" name="Line 5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7" name="Line 5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8" name="Line 5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9" name="Line 5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10" name="Line 6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11" name="Line 6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39" name="AutoShape 62"/>
          <p:cNvSpPr>
            <a:spLocks/>
          </p:cNvSpPr>
          <p:nvPr/>
        </p:nvSpPr>
        <p:spPr bwMode="auto">
          <a:xfrm>
            <a:off x="3654425" y="25955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40" name="Group 63"/>
          <p:cNvGrpSpPr>
            <a:grpSpLocks/>
          </p:cNvGrpSpPr>
          <p:nvPr/>
        </p:nvGrpSpPr>
        <p:grpSpPr bwMode="auto">
          <a:xfrm>
            <a:off x="4170363" y="2595563"/>
            <a:ext cx="152400" cy="550862"/>
            <a:chOff x="-1" y="0"/>
            <a:chExt cx="153037" cy="551498"/>
          </a:xfrm>
        </p:grpSpPr>
        <p:sp>
          <p:nvSpPr>
            <p:cNvPr id="26792" name="AutoShape 6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93" name="Group 65"/>
            <p:cNvGrpSpPr>
              <a:grpSpLocks/>
            </p:cNvGrpSpPr>
            <p:nvPr/>
          </p:nvGrpSpPr>
          <p:grpSpPr bwMode="auto">
            <a:xfrm>
              <a:off x="-1" y="0"/>
              <a:ext cx="153037" cy="551498"/>
              <a:chOff x="-1" y="0"/>
              <a:chExt cx="153037" cy="551498"/>
            </a:xfrm>
          </p:grpSpPr>
          <p:sp>
            <p:nvSpPr>
              <p:cNvPr id="26794" name="Line 6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5" name="Line 6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6" name="Line 6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7" name="Line 6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8" name="Line 7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9" name="Line 7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0" name="Line 7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801" name="Line 7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41" name="Group 74"/>
          <p:cNvGrpSpPr>
            <a:grpSpLocks/>
          </p:cNvGrpSpPr>
          <p:nvPr/>
        </p:nvGrpSpPr>
        <p:grpSpPr bwMode="auto">
          <a:xfrm>
            <a:off x="2833688" y="2595563"/>
            <a:ext cx="152400" cy="550862"/>
            <a:chOff x="-1" y="0"/>
            <a:chExt cx="153037" cy="551498"/>
          </a:xfrm>
        </p:grpSpPr>
        <p:sp>
          <p:nvSpPr>
            <p:cNvPr id="26782" name="AutoShape 7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83" name="Group 76"/>
            <p:cNvGrpSpPr>
              <a:grpSpLocks/>
            </p:cNvGrpSpPr>
            <p:nvPr/>
          </p:nvGrpSpPr>
          <p:grpSpPr bwMode="auto">
            <a:xfrm>
              <a:off x="-1" y="0"/>
              <a:ext cx="153037" cy="551498"/>
              <a:chOff x="-1" y="0"/>
              <a:chExt cx="153037" cy="551498"/>
            </a:xfrm>
          </p:grpSpPr>
          <p:sp>
            <p:nvSpPr>
              <p:cNvPr id="26784" name="Line 7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85" name="Line 7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86" name="Line 7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87" name="Line 8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88" name="Line 8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89" name="Line 8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0" name="Line 8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91" name="Line 8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42" name="Group 85"/>
          <p:cNvGrpSpPr>
            <a:grpSpLocks/>
          </p:cNvGrpSpPr>
          <p:nvPr/>
        </p:nvGrpSpPr>
        <p:grpSpPr bwMode="auto">
          <a:xfrm>
            <a:off x="2557463" y="3560763"/>
            <a:ext cx="550862" cy="550862"/>
            <a:chOff x="0" y="0"/>
            <a:chExt cx="550863" cy="550863"/>
          </a:xfrm>
        </p:grpSpPr>
        <p:sp>
          <p:nvSpPr>
            <p:cNvPr id="26780" name="AutoShape 8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781" name="AutoShape 8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6643" name="Group 88"/>
          <p:cNvGrpSpPr>
            <a:grpSpLocks/>
          </p:cNvGrpSpPr>
          <p:nvPr/>
        </p:nvGrpSpPr>
        <p:grpSpPr bwMode="auto">
          <a:xfrm>
            <a:off x="2557463" y="4111625"/>
            <a:ext cx="550862" cy="550863"/>
            <a:chOff x="0" y="0"/>
            <a:chExt cx="550863" cy="550863"/>
          </a:xfrm>
        </p:grpSpPr>
        <p:sp>
          <p:nvSpPr>
            <p:cNvPr id="26778" name="AutoShape 8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779" name="AutoShape 9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6644" name="AutoShape 91"/>
          <p:cNvSpPr>
            <a:spLocks/>
          </p:cNvSpPr>
          <p:nvPr/>
        </p:nvSpPr>
        <p:spPr bwMode="auto">
          <a:xfrm>
            <a:off x="2557463" y="46624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45" name="AutoShape 92"/>
          <p:cNvSpPr>
            <a:spLocks/>
          </p:cNvSpPr>
          <p:nvPr/>
        </p:nvSpPr>
        <p:spPr bwMode="auto">
          <a:xfrm>
            <a:off x="1581468" y="2156225"/>
            <a:ext cx="602260" cy="439338"/>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46" name="AutoShape 93"/>
          <p:cNvSpPr>
            <a:spLocks/>
          </p:cNvSpPr>
          <p:nvPr/>
        </p:nvSpPr>
        <p:spPr bwMode="auto">
          <a:xfrm>
            <a:off x="2869884" y="2156225"/>
            <a:ext cx="667066" cy="381794"/>
          </a:xfrm>
          <a:custGeom>
            <a:avLst/>
            <a:gdLst>
              <a:gd name="T0" fmla="*/ 171507393 w 21600"/>
              <a:gd name="T1" fmla="*/ 477133371 h 21600"/>
              <a:gd name="T2" fmla="*/ 171507393 w 21600"/>
              <a:gd name="T3" fmla="*/ 477133371 h 21600"/>
              <a:gd name="T4" fmla="*/ 171507393 w 21600"/>
              <a:gd name="T5" fmla="*/ 477133371 h 21600"/>
              <a:gd name="T6" fmla="*/ 171507393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6647" name="Group 94"/>
          <p:cNvGrpSpPr>
            <a:grpSpLocks/>
          </p:cNvGrpSpPr>
          <p:nvPr/>
        </p:nvGrpSpPr>
        <p:grpSpPr bwMode="auto">
          <a:xfrm>
            <a:off x="2278063" y="1600200"/>
            <a:ext cx="550862" cy="550863"/>
            <a:chOff x="0" y="0"/>
            <a:chExt cx="550863" cy="550863"/>
          </a:xfrm>
        </p:grpSpPr>
        <p:sp>
          <p:nvSpPr>
            <p:cNvPr id="26776" name="AutoShape 9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777" name="AutoShape 9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6648" name="Group 97"/>
          <p:cNvGrpSpPr>
            <a:grpSpLocks/>
          </p:cNvGrpSpPr>
          <p:nvPr/>
        </p:nvGrpSpPr>
        <p:grpSpPr bwMode="auto">
          <a:xfrm>
            <a:off x="2794000" y="1600200"/>
            <a:ext cx="152400" cy="550863"/>
            <a:chOff x="-1" y="0"/>
            <a:chExt cx="153037" cy="551498"/>
          </a:xfrm>
        </p:grpSpPr>
        <p:sp>
          <p:nvSpPr>
            <p:cNvPr id="26766" name="AutoShape 9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67" name="Group 99"/>
            <p:cNvGrpSpPr>
              <a:grpSpLocks/>
            </p:cNvGrpSpPr>
            <p:nvPr/>
          </p:nvGrpSpPr>
          <p:grpSpPr bwMode="auto">
            <a:xfrm>
              <a:off x="-1" y="0"/>
              <a:ext cx="153037" cy="551498"/>
              <a:chOff x="-1" y="0"/>
              <a:chExt cx="153037" cy="551498"/>
            </a:xfrm>
          </p:grpSpPr>
          <p:sp>
            <p:nvSpPr>
              <p:cNvPr id="26768" name="Line 10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9" name="Line 10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70" name="Line 10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71" name="Line 10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72" name="Line 10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73" name="Line 10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74" name="Line 10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75" name="Line 10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49" name="AutoShape 108"/>
          <p:cNvSpPr>
            <a:spLocks/>
          </p:cNvSpPr>
          <p:nvPr/>
        </p:nvSpPr>
        <p:spPr bwMode="auto">
          <a:xfrm>
            <a:off x="2946400" y="160020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50" name="Group 109"/>
          <p:cNvGrpSpPr>
            <a:grpSpLocks/>
          </p:cNvGrpSpPr>
          <p:nvPr/>
        </p:nvGrpSpPr>
        <p:grpSpPr bwMode="auto">
          <a:xfrm>
            <a:off x="3462338" y="1600200"/>
            <a:ext cx="152400" cy="550863"/>
            <a:chOff x="-1" y="0"/>
            <a:chExt cx="153037" cy="551498"/>
          </a:xfrm>
        </p:grpSpPr>
        <p:sp>
          <p:nvSpPr>
            <p:cNvPr id="26756" name="AutoShape 11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57" name="Group 111"/>
            <p:cNvGrpSpPr>
              <a:grpSpLocks/>
            </p:cNvGrpSpPr>
            <p:nvPr/>
          </p:nvGrpSpPr>
          <p:grpSpPr bwMode="auto">
            <a:xfrm>
              <a:off x="-1" y="0"/>
              <a:ext cx="153037" cy="551498"/>
              <a:chOff x="-1" y="0"/>
              <a:chExt cx="153037" cy="551498"/>
            </a:xfrm>
          </p:grpSpPr>
          <p:sp>
            <p:nvSpPr>
              <p:cNvPr id="26758" name="Line 11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9" name="Line 11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0" name="Line 11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1" name="Line 11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2" name="Line 11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3" name="Line 11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4" name="Line 11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65" name="Line 11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51" name="Group 120"/>
          <p:cNvGrpSpPr>
            <a:grpSpLocks/>
          </p:cNvGrpSpPr>
          <p:nvPr/>
        </p:nvGrpSpPr>
        <p:grpSpPr bwMode="auto">
          <a:xfrm>
            <a:off x="2125663" y="1600200"/>
            <a:ext cx="152400" cy="550863"/>
            <a:chOff x="-1" y="0"/>
            <a:chExt cx="153037" cy="551498"/>
          </a:xfrm>
        </p:grpSpPr>
        <p:sp>
          <p:nvSpPr>
            <p:cNvPr id="26746" name="AutoShape 12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47" name="Group 122"/>
            <p:cNvGrpSpPr>
              <a:grpSpLocks/>
            </p:cNvGrpSpPr>
            <p:nvPr/>
          </p:nvGrpSpPr>
          <p:grpSpPr bwMode="auto">
            <a:xfrm>
              <a:off x="-1" y="0"/>
              <a:ext cx="153037" cy="551498"/>
              <a:chOff x="-1" y="0"/>
              <a:chExt cx="153037" cy="551498"/>
            </a:xfrm>
          </p:grpSpPr>
          <p:sp>
            <p:nvSpPr>
              <p:cNvPr id="26748" name="Line 12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49" name="Line 12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0" name="Line 12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1" name="Line 12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2" name="Line 12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3" name="Line 12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4" name="Line 12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55" name="Line 13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52" name="Group 131"/>
          <p:cNvGrpSpPr>
            <a:grpSpLocks/>
          </p:cNvGrpSpPr>
          <p:nvPr/>
        </p:nvGrpSpPr>
        <p:grpSpPr bwMode="auto">
          <a:xfrm>
            <a:off x="3302000" y="3556000"/>
            <a:ext cx="550863" cy="550863"/>
            <a:chOff x="0" y="0"/>
            <a:chExt cx="550863" cy="550863"/>
          </a:xfrm>
        </p:grpSpPr>
        <p:sp>
          <p:nvSpPr>
            <p:cNvPr id="26744" name="AutoShape 13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745" name="AutoShape 13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6653" name="Group 134"/>
          <p:cNvGrpSpPr>
            <a:grpSpLocks/>
          </p:cNvGrpSpPr>
          <p:nvPr/>
        </p:nvGrpSpPr>
        <p:grpSpPr bwMode="auto">
          <a:xfrm>
            <a:off x="3302000" y="4106863"/>
            <a:ext cx="550863" cy="550862"/>
            <a:chOff x="0" y="0"/>
            <a:chExt cx="550863" cy="550863"/>
          </a:xfrm>
        </p:grpSpPr>
        <p:sp>
          <p:nvSpPr>
            <p:cNvPr id="26742" name="AutoShape 13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743" name="AutoShape 13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6654" name="AutoShape 137"/>
          <p:cNvSpPr>
            <a:spLocks/>
          </p:cNvSpPr>
          <p:nvPr/>
        </p:nvSpPr>
        <p:spPr bwMode="auto">
          <a:xfrm>
            <a:off x="3302000" y="46577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55" name="Line 138"/>
          <p:cNvSpPr>
            <a:spLocks noChangeShapeType="1"/>
          </p:cNvSpPr>
          <p:nvPr/>
        </p:nvSpPr>
        <p:spPr bwMode="auto">
          <a:xfrm flipH="1">
            <a:off x="2849563" y="314642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56" name="Line 139"/>
          <p:cNvSpPr>
            <a:spLocks noChangeShapeType="1"/>
          </p:cNvSpPr>
          <p:nvPr/>
        </p:nvSpPr>
        <p:spPr bwMode="auto">
          <a:xfrm>
            <a:off x="3578225" y="3146425"/>
            <a:ext cx="1587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57" name="Line 140"/>
          <p:cNvSpPr>
            <a:spLocks noChangeShapeType="1"/>
          </p:cNvSpPr>
          <p:nvPr/>
        </p:nvSpPr>
        <p:spPr bwMode="auto">
          <a:xfrm>
            <a:off x="4475163" y="1852613"/>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58" name="AutoShape 141"/>
          <p:cNvSpPr>
            <a:spLocks/>
          </p:cNvSpPr>
          <p:nvPr/>
        </p:nvSpPr>
        <p:spPr bwMode="auto">
          <a:xfrm>
            <a:off x="7088188" y="25955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59" name="Group 142"/>
          <p:cNvGrpSpPr>
            <a:grpSpLocks/>
          </p:cNvGrpSpPr>
          <p:nvPr/>
        </p:nvGrpSpPr>
        <p:grpSpPr bwMode="auto">
          <a:xfrm>
            <a:off x="7604125" y="2595563"/>
            <a:ext cx="152400" cy="550862"/>
            <a:chOff x="-1" y="0"/>
            <a:chExt cx="153037" cy="551498"/>
          </a:xfrm>
        </p:grpSpPr>
        <p:sp>
          <p:nvSpPr>
            <p:cNvPr id="26732" name="AutoShape 14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33" name="Group 144"/>
            <p:cNvGrpSpPr>
              <a:grpSpLocks/>
            </p:cNvGrpSpPr>
            <p:nvPr/>
          </p:nvGrpSpPr>
          <p:grpSpPr bwMode="auto">
            <a:xfrm>
              <a:off x="-1" y="0"/>
              <a:ext cx="153037" cy="551498"/>
              <a:chOff x="-1" y="0"/>
              <a:chExt cx="153037" cy="551498"/>
            </a:xfrm>
          </p:grpSpPr>
          <p:sp>
            <p:nvSpPr>
              <p:cNvPr id="26734" name="Line 14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5" name="Line 14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6" name="Line 14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7" name="Line 14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8" name="Line 14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9" name="Line 15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40" name="Line 15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41" name="Line 15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60" name="AutoShape 153"/>
          <p:cNvSpPr>
            <a:spLocks/>
          </p:cNvSpPr>
          <p:nvPr/>
        </p:nvSpPr>
        <p:spPr bwMode="auto">
          <a:xfrm>
            <a:off x="7756525" y="25955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61" name="Group 154"/>
          <p:cNvGrpSpPr>
            <a:grpSpLocks/>
          </p:cNvGrpSpPr>
          <p:nvPr/>
        </p:nvGrpSpPr>
        <p:grpSpPr bwMode="auto">
          <a:xfrm>
            <a:off x="8272463" y="2595563"/>
            <a:ext cx="152400" cy="550862"/>
            <a:chOff x="-1" y="0"/>
            <a:chExt cx="153037" cy="551498"/>
          </a:xfrm>
        </p:grpSpPr>
        <p:sp>
          <p:nvSpPr>
            <p:cNvPr id="26722" name="AutoShape 15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23" name="Group 156"/>
            <p:cNvGrpSpPr>
              <a:grpSpLocks/>
            </p:cNvGrpSpPr>
            <p:nvPr/>
          </p:nvGrpSpPr>
          <p:grpSpPr bwMode="auto">
            <a:xfrm>
              <a:off x="-1" y="0"/>
              <a:ext cx="153037" cy="551498"/>
              <a:chOff x="-1" y="0"/>
              <a:chExt cx="153037" cy="551498"/>
            </a:xfrm>
          </p:grpSpPr>
          <p:sp>
            <p:nvSpPr>
              <p:cNvPr id="26724" name="Line 15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5" name="Line 15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6" name="Line 15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7" name="Line 16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8" name="Line 16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9" name="Line 16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0" name="Line 16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31" name="Line 16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62" name="Group 165"/>
          <p:cNvGrpSpPr>
            <a:grpSpLocks/>
          </p:cNvGrpSpPr>
          <p:nvPr/>
        </p:nvGrpSpPr>
        <p:grpSpPr bwMode="auto">
          <a:xfrm>
            <a:off x="6935788" y="2595563"/>
            <a:ext cx="152400" cy="550862"/>
            <a:chOff x="-1" y="0"/>
            <a:chExt cx="153037" cy="551498"/>
          </a:xfrm>
        </p:grpSpPr>
        <p:sp>
          <p:nvSpPr>
            <p:cNvPr id="26712" name="AutoShape 16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13" name="Group 167"/>
            <p:cNvGrpSpPr>
              <a:grpSpLocks/>
            </p:cNvGrpSpPr>
            <p:nvPr/>
          </p:nvGrpSpPr>
          <p:grpSpPr bwMode="auto">
            <a:xfrm>
              <a:off x="-1" y="0"/>
              <a:ext cx="153037" cy="551498"/>
              <a:chOff x="-1" y="0"/>
              <a:chExt cx="153037" cy="551498"/>
            </a:xfrm>
          </p:grpSpPr>
          <p:sp>
            <p:nvSpPr>
              <p:cNvPr id="26714" name="Line 16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5" name="Line 16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6" name="Line 17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7" name="Line 17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8" name="Line 17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9" name="Line 17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0" name="Line 17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21" name="Line 17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63" name="AutoShape 176"/>
          <p:cNvSpPr>
            <a:spLocks/>
          </p:cNvSpPr>
          <p:nvPr/>
        </p:nvSpPr>
        <p:spPr bwMode="auto">
          <a:xfrm>
            <a:off x="6659563" y="35607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64" name="AutoShape 177"/>
          <p:cNvSpPr>
            <a:spLocks/>
          </p:cNvSpPr>
          <p:nvPr/>
        </p:nvSpPr>
        <p:spPr bwMode="auto">
          <a:xfrm>
            <a:off x="6659563" y="411162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65" name="AutoShape 178"/>
          <p:cNvSpPr>
            <a:spLocks/>
          </p:cNvSpPr>
          <p:nvPr/>
        </p:nvSpPr>
        <p:spPr bwMode="auto">
          <a:xfrm>
            <a:off x="6659563" y="46624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66" name="AutoShape 179"/>
          <p:cNvSpPr>
            <a:spLocks/>
          </p:cNvSpPr>
          <p:nvPr/>
        </p:nvSpPr>
        <p:spPr bwMode="auto">
          <a:xfrm>
            <a:off x="6974363" y="2140137"/>
            <a:ext cx="668337" cy="455426"/>
          </a:xfrm>
          <a:custGeom>
            <a:avLst/>
            <a:gdLst>
              <a:gd name="T0" fmla="*/ 171507393 w 21600"/>
              <a:gd name="T1" fmla="*/ 477133371 h 21600"/>
              <a:gd name="T2" fmla="*/ 171507393 w 21600"/>
              <a:gd name="T3" fmla="*/ 477133371 h 21600"/>
              <a:gd name="T4" fmla="*/ 171507393 w 21600"/>
              <a:gd name="T5" fmla="*/ 477133371 h 21600"/>
              <a:gd name="T6" fmla="*/ 171507393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6667" name="AutoShape 180"/>
          <p:cNvSpPr>
            <a:spLocks/>
          </p:cNvSpPr>
          <p:nvPr/>
        </p:nvSpPr>
        <p:spPr bwMode="auto">
          <a:xfrm>
            <a:off x="6380163" y="16002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68" name="Group 181"/>
          <p:cNvGrpSpPr>
            <a:grpSpLocks/>
          </p:cNvGrpSpPr>
          <p:nvPr/>
        </p:nvGrpSpPr>
        <p:grpSpPr bwMode="auto">
          <a:xfrm>
            <a:off x="6896100" y="1600200"/>
            <a:ext cx="152400" cy="550863"/>
            <a:chOff x="-1" y="0"/>
            <a:chExt cx="153037" cy="551498"/>
          </a:xfrm>
        </p:grpSpPr>
        <p:sp>
          <p:nvSpPr>
            <p:cNvPr id="26702" name="AutoShape 18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703" name="Group 183"/>
            <p:cNvGrpSpPr>
              <a:grpSpLocks/>
            </p:cNvGrpSpPr>
            <p:nvPr/>
          </p:nvGrpSpPr>
          <p:grpSpPr bwMode="auto">
            <a:xfrm>
              <a:off x="-1" y="0"/>
              <a:ext cx="153037" cy="551498"/>
              <a:chOff x="-1" y="0"/>
              <a:chExt cx="153037" cy="551498"/>
            </a:xfrm>
          </p:grpSpPr>
          <p:sp>
            <p:nvSpPr>
              <p:cNvPr id="26704" name="Line 18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5" name="Line 18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6" name="Line 18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7" name="Line 18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8" name="Line 18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9" name="Line 18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0" name="Line 19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11" name="Line 19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69" name="AutoShape 192"/>
          <p:cNvSpPr>
            <a:spLocks/>
          </p:cNvSpPr>
          <p:nvPr/>
        </p:nvSpPr>
        <p:spPr bwMode="auto">
          <a:xfrm>
            <a:off x="7048500" y="160020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70" name="Group 193"/>
          <p:cNvGrpSpPr>
            <a:grpSpLocks/>
          </p:cNvGrpSpPr>
          <p:nvPr/>
        </p:nvGrpSpPr>
        <p:grpSpPr bwMode="auto">
          <a:xfrm>
            <a:off x="7564438" y="1600200"/>
            <a:ext cx="152400" cy="550863"/>
            <a:chOff x="-1" y="0"/>
            <a:chExt cx="153037" cy="551498"/>
          </a:xfrm>
        </p:grpSpPr>
        <p:sp>
          <p:nvSpPr>
            <p:cNvPr id="26692" name="AutoShape 19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93" name="Group 195"/>
            <p:cNvGrpSpPr>
              <a:grpSpLocks/>
            </p:cNvGrpSpPr>
            <p:nvPr/>
          </p:nvGrpSpPr>
          <p:grpSpPr bwMode="auto">
            <a:xfrm>
              <a:off x="-1" y="0"/>
              <a:ext cx="153037" cy="551498"/>
              <a:chOff x="-1" y="0"/>
              <a:chExt cx="153037" cy="551498"/>
            </a:xfrm>
          </p:grpSpPr>
          <p:sp>
            <p:nvSpPr>
              <p:cNvPr id="26694" name="Line 19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5" name="Line 19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6" name="Line 19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7" name="Line 19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8" name="Line 20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9" name="Line 20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0" name="Line 20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701" name="Line 20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6671" name="Group 204"/>
          <p:cNvGrpSpPr>
            <a:grpSpLocks/>
          </p:cNvGrpSpPr>
          <p:nvPr/>
        </p:nvGrpSpPr>
        <p:grpSpPr bwMode="auto">
          <a:xfrm>
            <a:off x="6227763" y="1600200"/>
            <a:ext cx="152400" cy="550863"/>
            <a:chOff x="-1" y="0"/>
            <a:chExt cx="153037" cy="551498"/>
          </a:xfrm>
        </p:grpSpPr>
        <p:sp>
          <p:nvSpPr>
            <p:cNvPr id="26682" name="AutoShape 20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6683" name="Group 206"/>
            <p:cNvGrpSpPr>
              <a:grpSpLocks/>
            </p:cNvGrpSpPr>
            <p:nvPr/>
          </p:nvGrpSpPr>
          <p:grpSpPr bwMode="auto">
            <a:xfrm>
              <a:off x="-1" y="0"/>
              <a:ext cx="153037" cy="551498"/>
              <a:chOff x="-1" y="0"/>
              <a:chExt cx="153037" cy="551498"/>
            </a:xfrm>
          </p:grpSpPr>
          <p:sp>
            <p:nvSpPr>
              <p:cNvPr id="26684" name="Line 20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85" name="Line 20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86" name="Line 20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87" name="Line 21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88" name="Line 21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89" name="Line 21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0" name="Line 21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91" name="Line 21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6672" name="AutoShape 215"/>
          <p:cNvSpPr>
            <a:spLocks/>
          </p:cNvSpPr>
          <p:nvPr/>
        </p:nvSpPr>
        <p:spPr bwMode="auto">
          <a:xfrm>
            <a:off x="7404100" y="355600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73" name="AutoShape 216"/>
          <p:cNvSpPr>
            <a:spLocks/>
          </p:cNvSpPr>
          <p:nvPr/>
        </p:nvSpPr>
        <p:spPr bwMode="auto">
          <a:xfrm>
            <a:off x="7404100" y="41068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74" name="AutoShape 217"/>
          <p:cNvSpPr>
            <a:spLocks/>
          </p:cNvSpPr>
          <p:nvPr/>
        </p:nvSpPr>
        <p:spPr bwMode="auto">
          <a:xfrm>
            <a:off x="7404100" y="46577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75" name="Line 218"/>
          <p:cNvSpPr>
            <a:spLocks noChangeShapeType="1"/>
          </p:cNvSpPr>
          <p:nvPr/>
        </p:nvSpPr>
        <p:spPr bwMode="auto">
          <a:xfrm flipH="1">
            <a:off x="6950075" y="314642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76" name="Line 219"/>
          <p:cNvSpPr>
            <a:spLocks noChangeShapeType="1"/>
          </p:cNvSpPr>
          <p:nvPr/>
        </p:nvSpPr>
        <p:spPr bwMode="auto">
          <a:xfrm>
            <a:off x="7680325" y="3146425"/>
            <a:ext cx="1587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77" name="AutoShape 220"/>
          <p:cNvSpPr>
            <a:spLocks/>
          </p:cNvSpPr>
          <p:nvPr/>
        </p:nvSpPr>
        <p:spPr bwMode="auto">
          <a:xfrm>
            <a:off x="8191500" y="35448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78" name="AutoShape 221"/>
          <p:cNvSpPr>
            <a:spLocks/>
          </p:cNvSpPr>
          <p:nvPr/>
        </p:nvSpPr>
        <p:spPr bwMode="auto">
          <a:xfrm>
            <a:off x="8191500" y="40957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79" name="AutoShape 222"/>
          <p:cNvSpPr>
            <a:spLocks/>
          </p:cNvSpPr>
          <p:nvPr/>
        </p:nvSpPr>
        <p:spPr bwMode="auto">
          <a:xfrm>
            <a:off x="8191500" y="46466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6680" name="Line 223"/>
          <p:cNvSpPr>
            <a:spLocks noChangeShapeType="1"/>
          </p:cNvSpPr>
          <p:nvPr/>
        </p:nvSpPr>
        <p:spPr bwMode="auto">
          <a:xfrm>
            <a:off x="8337550" y="3128963"/>
            <a:ext cx="128588" cy="415925"/>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6681" name="AutoShape 224"/>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466A49D3-3E52-4619-AEA4-5870C9790DA4}"/>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028ACF69-C75B-4F29-B6DC-5BE50CC8647B}"/>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5BEB9FA7-3BB2-4980-BDD1-1DE6599FD4FC}"/>
              </a:ext>
            </a:extLst>
          </p:cNvPr>
          <p:cNvSpPr>
            <a:spLocks noGrp="1"/>
          </p:cNvSpPr>
          <p:nvPr>
            <p:ph type="sldNum" sz="quarter" idx="12"/>
          </p:nvPr>
        </p:nvSpPr>
        <p:spPr/>
        <p:txBody>
          <a:bodyPr/>
          <a:lstStyle/>
          <a:p>
            <a:pPr>
              <a:defRPr/>
            </a:pPr>
            <a:fld id="{AE055072-ED12-4C45-98F4-735693FD894A}" type="slidenum">
              <a:rPr lang="en-US" smtClean="0"/>
              <a:pPr>
                <a:defRPr/>
              </a:pPr>
              <a:t>14</a:t>
            </a:fld>
            <a:endParaRPr lang="en-US"/>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a:latin typeface="Arial" pitchFamily="34" charset="0"/>
                <a:cs typeface="Arial" pitchFamily="34" charset="0"/>
                <a:sym typeface="Arial" pitchFamily="34" charset="0"/>
              </a:rPr>
              <a:t>Deletion Algorithm</a:t>
            </a:r>
            <a:endParaRPr lang="en-US" altLang="en-US"/>
          </a:p>
        </p:txBody>
      </p:sp>
      <p:sp>
        <p:nvSpPr>
          <p:cNvPr id="27652" name="Rectangle 3"/>
          <p:cNvSpPr>
            <a:spLocks noGrp="1" noChangeArrowheads="1"/>
          </p:cNvSpPr>
          <p:nvPr>
            <p:ph type="body" idx="1"/>
          </p:nvPr>
        </p:nvSpPr>
        <p:spPr>
          <a:xfrm>
            <a:off x="228600" y="1676400"/>
            <a:ext cx="4876800" cy="4114800"/>
          </a:xfrm>
        </p:spPr>
        <p:txBody>
          <a:bodyPr lIns="0" tIns="0" rIns="0" bIns="0">
            <a:normAutofit lnSpcReduction="10000"/>
          </a:bodyPr>
          <a:lstStyle/>
          <a:p>
            <a:pPr marL="306388" indent="-306388" defTabSz="849313" eaLnBrk="1">
              <a:spcBef>
                <a:spcPts val="600"/>
              </a:spcBef>
              <a:buFontTx/>
              <a:buAutoNum type="arabicPeriod"/>
            </a:pPr>
            <a:r>
              <a:rPr lang="en-US" altLang="en-US" sz="2600" dirty="0">
                <a:latin typeface="Arial" pitchFamily="34" charset="0"/>
                <a:cs typeface="Arial" pitchFamily="34" charset="0"/>
                <a:sym typeface="Arial" pitchFamily="34" charset="0"/>
              </a:rPr>
              <a:t>Remove the key from its leaf</a:t>
            </a:r>
          </a:p>
          <a:p>
            <a:pPr marL="306388" indent="-306388" defTabSz="849313" eaLnBrk="1">
              <a:spcBef>
                <a:spcPts val="500"/>
              </a:spcBef>
              <a:buFontTx/>
              <a:buChar char="•"/>
            </a:pPr>
            <a:endParaRPr lang="en-US" altLang="en-US" sz="2600" dirty="0">
              <a:latin typeface="Arial" pitchFamily="34" charset="0"/>
              <a:cs typeface="Arial" pitchFamily="34" charset="0"/>
              <a:sym typeface="Arial" pitchFamily="34" charset="0"/>
            </a:endParaRPr>
          </a:p>
          <a:p>
            <a:pPr marL="306388" indent="-306388" defTabSz="849313" eaLnBrk="1">
              <a:spcBef>
                <a:spcPts val="600"/>
              </a:spcBef>
            </a:pPr>
            <a:r>
              <a:rPr lang="en-US" altLang="en-US" sz="2600" dirty="0">
                <a:latin typeface="Arial" pitchFamily="34" charset="0"/>
                <a:cs typeface="Arial" pitchFamily="34" charset="0"/>
                <a:sym typeface="Arial" pitchFamily="34" charset="0"/>
              </a:rPr>
              <a:t>2.	If the leaf ends up with fewer than </a:t>
            </a:r>
            <a:r>
              <a:rPr lang="en-US" altLang="en-US" sz="2200" dirty="0">
                <a:ea typeface="Symbol" pitchFamily="18" charset="2"/>
                <a:cs typeface="Symbol" pitchFamily="18" charset="2"/>
                <a:sym typeface="Symbol" pitchFamily="18" charset="2"/>
              </a:rPr>
              <a:t>⎡</a:t>
            </a:r>
            <a:r>
              <a:rPr lang="en-US" altLang="en-US" sz="2200" b="1" i="1" dirty="0">
                <a:latin typeface="Courier New" pitchFamily="49" charset="0"/>
                <a:cs typeface="Courier New" pitchFamily="49" charset="0"/>
                <a:sym typeface="Courier New" pitchFamily="49" charset="0"/>
              </a:rPr>
              <a:t>L</a:t>
            </a:r>
            <a:r>
              <a:rPr lang="en-US" altLang="en-US" sz="2200" b="1" dirty="0">
                <a:latin typeface="Courier New" pitchFamily="49" charset="0"/>
                <a:cs typeface="Courier New" pitchFamily="49" charset="0"/>
                <a:sym typeface="Courier New" pitchFamily="49" charset="0"/>
              </a:rPr>
              <a:t>/2</a:t>
            </a:r>
            <a:r>
              <a:rPr lang="en-US" altLang="en-US" sz="2200" dirty="0">
                <a:ea typeface="Symbol" pitchFamily="18" charset="2"/>
                <a:cs typeface="Symbol" pitchFamily="18" charset="2"/>
                <a:sym typeface="Symbol" pitchFamily="18" charset="2"/>
              </a:rPr>
              <a:t>⎤</a:t>
            </a:r>
            <a:r>
              <a:rPr lang="en-US" altLang="en-US" sz="2600" dirty="0">
                <a:latin typeface="Arial" pitchFamily="34" charset="0"/>
                <a:cs typeface="Arial" pitchFamily="34" charset="0"/>
                <a:sym typeface="Arial" pitchFamily="34" charset="0"/>
              </a:rPr>
              <a:t> items, </a:t>
            </a:r>
            <a:r>
              <a:rPr lang="en-US" altLang="en-US" sz="2600" b="1" dirty="0">
                <a:latin typeface="Times New Roman" pitchFamily="18" charset="0"/>
                <a:cs typeface="Times New Roman" pitchFamily="18" charset="0"/>
                <a:sym typeface="Times New Roman" pitchFamily="18" charset="0"/>
              </a:rPr>
              <a:t>underflow</a:t>
            </a:r>
            <a:r>
              <a:rPr lang="en-US" altLang="en-US" sz="2600" dirty="0">
                <a:latin typeface="Arial" pitchFamily="34" charset="0"/>
                <a:cs typeface="Arial" pitchFamily="34" charset="0"/>
                <a:sym typeface="Arial" pitchFamily="34" charset="0"/>
              </a:rPr>
              <a:t>!</a:t>
            </a:r>
          </a:p>
          <a:p>
            <a:pPr marL="849313" lvl="1" indent="-425450" defTabSz="849313" eaLnBrk="1">
              <a:spcBef>
                <a:spcPts val="500"/>
              </a:spcBef>
              <a:buFontTx/>
              <a:buChar char="–"/>
            </a:pPr>
            <a:r>
              <a:rPr lang="en-US" altLang="en-US" sz="2200" dirty="0">
                <a:latin typeface="Arial" pitchFamily="34" charset="0"/>
                <a:cs typeface="Arial" pitchFamily="34" charset="0"/>
                <a:sym typeface="Arial" pitchFamily="34" charset="0"/>
              </a:rPr>
              <a:t>Adopt data from a neighbor; update the parent</a:t>
            </a:r>
          </a:p>
          <a:p>
            <a:pPr marL="849313" lvl="1" indent="-425450" defTabSz="849313" eaLnBrk="1">
              <a:spcBef>
                <a:spcPts val="500"/>
              </a:spcBef>
              <a:buFontTx/>
              <a:buChar char="–"/>
            </a:pPr>
            <a:r>
              <a:rPr lang="en-US" altLang="en-US" sz="2200" dirty="0">
                <a:latin typeface="Arial" pitchFamily="34" charset="0"/>
                <a:cs typeface="Arial" pitchFamily="34" charset="0"/>
                <a:sym typeface="Arial" pitchFamily="34" charset="0"/>
              </a:rPr>
              <a:t>If adopting won’t work, delete node and merge with neighbor</a:t>
            </a:r>
          </a:p>
          <a:p>
            <a:pPr marL="849313" lvl="1" indent="-425450" defTabSz="849313" eaLnBrk="1">
              <a:spcBef>
                <a:spcPts val="500"/>
              </a:spcBef>
              <a:buFontTx/>
              <a:buChar char="–"/>
            </a:pPr>
            <a:r>
              <a:rPr lang="en-US" altLang="en-US" sz="2200" dirty="0">
                <a:latin typeface="Arial" pitchFamily="34" charset="0"/>
                <a:cs typeface="Arial" pitchFamily="34" charset="0"/>
                <a:sym typeface="Arial" pitchFamily="34" charset="0"/>
              </a:rPr>
              <a:t>If the parent ends up with fewer than</a:t>
            </a:r>
            <a:r>
              <a:rPr lang="en-US" altLang="en-US" sz="2200" i="1" dirty="0">
                <a:latin typeface="Times New Roman" pitchFamily="18" charset="0"/>
                <a:cs typeface="Times New Roman" pitchFamily="18" charset="0"/>
                <a:sym typeface="Times New Roman" pitchFamily="18" charset="0"/>
              </a:rPr>
              <a:t> </a:t>
            </a:r>
            <a:r>
              <a:rPr lang="en-US" altLang="en-US" sz="1800" dirty="0">
                <a:ea typeface="Symbol" pitchFamily="18" charset="2"/>
                <a:cs typeface="Symbol" pitchFamily="18" charset="2"/>
                <a:sym typeface="Symbol" pitchFamily="18" charset="2"/>
              </a:rPr>
              <a:t>⎡</a:t>
            </a:r>
            <a:r>
              <a:rPr lang="en-US" altLang="en-US" sz="1800" b="1" i="1" dirty="0">
                <a:cs typeface="Courier New" pitchFamily="49" charset="0"/>
                <a:sym typeface="Courier New" pitchFamily="49" charset="0"/>
              </a:rPr>
              <a:t>M</a:t>
            </a:r>
            <a:r>
              <a:rPr lang="en-US" altLang="en-US" sz="1800" b="1" dirty="0">
                <a:cs typeface="Courier New" pitchFamily="49" charset="0"/>
                <a:sym typeface="Courier New" pitchFamily="49" charset="0"/>
              </a:rPr>
              <a:t>/2</a:t>
            </a:r>
            <a:r>
              <a:rPr lang="en-US" altLang="en-US" sz="1800" dirty="0">
                <a:ea typeface="Symbol" pitchFamily="18" charset="2"/>
                <a:cs typeface="Symbol" pitchFamily="18" charset="2"/>
                <a:sym typeface="Symbol" pitchFamily="18" charset="2"/>
              </a:rPr>
              <a:t>⎤</a:t>
            </a:r>
            <a:r>
              <a:rPr lang="en-US" altLang="en-US" sz="2200" dirty="0">
                <a:latin typeface="Arial" pitchFamily="34" charset="0"/>
                <a:cs typeface="Arial" pitchFamily="34" charset="0"/>
                <a:sym typeface="Arial" pitchFamily="34" charset="0"/>
              </a:rPr>
              <a:t> children, </a:t>
            </a:r>
            <a:r>
              <a:rPr lang="en-US" altLang="en-US" sz="2200" b="1" dirty="0">
                <a:latin typeface="Times New Roman" pitchFamily="18" charset="0"/>
                <a:cs typeface="Times New Roman" pitchFamily="18" charset="0"/>
                <a:sym typeface="Times New Roman" pitchFamily="18" charset="0"/>
              </a:rPr>
              <a:t>underflow</a:t>
            </a:r>
            <a:r>
              <a:rPr lang="en-US" altLang="en-US" sz="2200" dirty="0">
                <a:latin typeface="Arial" pitchFamily="34" charset="0"/>
                <a:cs typeface="Arial" pitchFamily="34" charset="0"/>
                <a:sym typeface="Arial" pitchFamily="34" charset="0"/>
              </a:rPr>
              <a:t>!</a:t>
            </a:r>
            <a:endParaRPr lang="en-US" altLang="en-US" dirty="0"/>
          </a:p>
        </p:txBody>
      </p:sp>
      <p:sp>
        <p:nvSpPr>
          <p:cNvPr id="2" name="Date Placeholder 1">
            <a:extLst>
              <a:ext uri="{FF2B5EF4-FFF2-40B4-BE49-F238E27FC236}">
                <a16:creationId xmlns:a16="http://schemas.microsoft.com/office/drawing/2014/main" id="{A872CE44-0C0B-4698-9A48-35EB92CAD28A}"/>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9DE703B2-EFE2-4523-B78F-16DDB7BCA674}"/>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A786830A-AB83-4081-B207-36E1A828E4AE}"/>
              </a:ext>
            </a:extLst>
          </p:cNvPr>
          <p:cNvSpPr>
            <a:spLocks noGrp="1"/>
          </p:cNvSpPr>
          <p:nvPr>
            <p:ph type="sldNum" sz="quarter" idx="12"/>
          </p:nvPr>
        </p:nvSpPr>
        <p:spPr/>
        <p:txBody>
          <a:bodyPr/>
          <a:lstStyle/>
          <a:p>
            <a:pPr>
              <a:defRPr/>
            </a:pPr>
            <a:fld id="{AE055072-ED12-4C45-98F4-735693FD894A}" type="slidenum">
              <a:rPr lang="en-US" smtClean="0"/>
              <a:pPr>
                <a:defRPr/>
              </a:pPr>
              <a:t>15</a:t>
            </a:fld>
            <a:endParaRPr lang="en-US"/>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a:latin typeface="Arial" pitchFamily="34" charset="0"/>
                <a:cs typeface="Arial" pitchFamily="34" charset="0"/>
                <a:sym typeface="Arial" pitchFamily="34" charset="0"/>
              </a:rPr>
              <a:t>Deletion Slide Two</a:t>
            </a:r>
            <a:endParaRPr lang="en-US" altLang="en-US"/>
          </a:p>
        </p:txBody>
      </p:sp>
      <p:sp>
        <p:nvSpPr>
          <p:cNvPr id="28676" name="Rectangle 3"/>
          <p:cNvSpPr>
            <a:spLocks noGrp="1" noChangeArrowheads="1"/>
          </p:cNvSpPr>
          <p:nvPr>
            <p:ph type="body" idx="1"/>
          </p:nvPr>
        </p:nvSpPr>
        <p:spPr>
          <a:xfrm>
            <a:off x="228600" y="914400"/>
            <a:ext cx="6400800" cy="4114800"/>
          </a:xfrm>
        </p:spPr>
        <p:txBody>
          <a:bodyPr lIns="0" tIns="0" rIns="0" bIns="0"/>
          <a:lstStyle/>
          <a:p>
            <a:pPr marL="273050" indent="-273050" defTabSz="657225" eaLnBrk="1">
              <a:spcBef>
                <a:spcPts val="400"/>
              </a:spcBef>
            </a:pPr>
            <a:r>
              <a:rPr lang="en-US" altLang="en-US" sz="2000" dirty="0">
                <a:latin typeface="Arial" pitchFamily="34" charset="0"/>
                <a:cs typeface="Arial" pitchFamily="34" charset="0"/>
                <a:sym typeface="Arial" pitchFamily="34" charset="0"/>
              </a:rPr>
              <a:t>3.	If an internal node ends up with fewer than </a:t>
            </a:r>
            <a:r>
              <a:rPr lang="en-US" altLang="en-US" sz="1700" dirty="0">
                <a:latin typeface="Arial" panose="020B0604020202020204" pitchFamily="34" charset="0"/>
                <a:ea typeface="Symbol" pitchFamily="18" charset="2"/>
                <a:cs typeface="Arial" panose="020B0604020202020204" pitchFamily="34" charset="0"/>
                <a:sym typeface="Symbol" pitchFamily="18" charset="2"/>
              </a:rPr>
              <a:t>⎡</a:t>
            </a:r>
            <a:r>
              <a:rPr lang="en-US" altLang="en-US" sz="1700" b="1" i="1" dirty="0">
                <a:latin typeface="Courier New" pitchFamily="49" charset="0"/>
                <a:cs typeface="Courier New" pitchFamily="49" charset="0"/>
                <a:sym typeface="Courier New" pitchFamily="49" charset="0"/>
              </a:rPr>
              <a:t>M</a:t>
            </a:r>
            <a:r>
              <a:rPr lang="en-US" altLang="en-US" sz="1700" b="1" dirty="0">
                <a:latin typeface="Courier New" pitchFamily="49" charset="0"/>
                <a:cs typeface="Courier New" pitchFamily="49" charset="0"/>
                <a:sym typeface="Courier New" pitchFamily="49" charset="0"/>
              </a:rPr>
              <a:t>/2</a:t>
            </a:r>
            <a:r>
              <a:rPr lang="en-US" altLang="en-US" sz="1700" dirty="0">
                <a:latin typeface="Arial" panose="020B0604020202020204" pitchFamily="34" charset="0"/>
                <a:ea typeface="Symbol" pitchFamily="18" charset="2"/>
                <a:cs typeface="Arial" panose="020B0604020202020204" pitchFamily="34" charset="0"/>
                <a:sym typeface="Symbol" pitchFamily="18" charset="2"/>
              </a:rPr>
              <a:t>⎤</a:t>
            </a:r>
            <a:r>
              <a:rPr lang="en-US" altLang="en-US" sz="2000" dirty="0">
                <a:latin typeface="Arial" pitchFamily="34" charset="0"/>
                <a:cs typeface="Arial" pitchFamily="34" charset="0"/>
                <a:sym typeface="Arial" pitchFamily="34" charset="0"/>
              </a:rPr>
              <a:t> children, </a:t>
            </a:r>
            <a:r>
              <a:rPr lang="en-US" altLang="en-US" sz="2000" b="1" dirty="0">
                <a:latin typeface="Times New Roman" pitchFamily="18" charset="0"/>
                <a:cs typeface="Times New Roman" pitchFamily="18" charset="0"/>
                <a:sym typeface="Times New Roman" pitchFamily="18" charset="0"/>
              </a:rPr>
              <a:t>underflow</a:t>
            </a:r>
            <a:r>
              <a:rPr lang="en-US" altLang="en-US" sz="2000" dirty="0">
                <a:latin typeface="Arial" pitchFamily="34" charset="0"/>
                <a:cs typeface="Arial" pitchFamily="34" charset="0"/>
                <a:sym typeface="Arial" pitchFamily="34" charset="0"/>
              </a:rPr>
              <a:t>!</a:t>
            </a:r>
          </a:p>
          <a:p>
            <a:pPr marL="642938" lvl="1" indent="-314325" defTabSz="657225" eaLnBrk="1">
              <a:spcBef>
                <a:spcPts val="400"/>
              </a:spcBef>
              <a:buFontTx/>
              <a:buChar char="–"/>
            </a:pPr>
            <a:r>
              <a:rPr lang="en-US" altLang="en-US" sz="1700" dirty="0">
                <a:latin typeface="Arial" pitchFamily="34" charset="0"/>
                <a:cs typeface="Arial" pitchFamily="34" charset="0"/>
                <a:sym typeface="Arial" pitchFamily="34" charset="0"/>
              </a:rPr>
              <a:t>Adopt from a neighbor;</a:t>
            </a:r>
            <a:br>
              <a:rPr lang="en-US" altLang="en-US" sz="1700" dirty="0">
                <a:latin typeface="Arial" pitchFamily="34" charset="0"/>
                <a:cs typeface="Arial" pitchFamily="34" charset="0"/>
                <a:sym typeface="Arial" pitchFamily="34" charset="0"/>
              </a:rPr>
            </a:br>
            <a:r>
              <a:rPr lang="en-US" altLang="en-US" sz="1700" dirty="0">
                <a:latin typeface="Arial" pitchFamily="34" charset="0"/>
                <a:cs typeface="Arial" pitchFamily="34" charset="0"/>
                <a:sym typeface="Arial" pitchFamily="34" charset="0"/>
              </a:rPr>
              <a:t>update the parent</a:t>
            </a:r>
          </a:p>
          <a:p>
            <a:pPr marL="642938" lvl="1" indent="-314325" defTabSz="657225" eaLnBrk="1">
              <a:spcBef>
                <a:spcPts val="400"/>
              </a:spcBef>
              <a:buFontTx/>
              <a:buChar char="–"/>
            </a:pPr>
            <a:r>
              <a:rPr lang="en-US" altLang="en-US" sz="1700" dirty="0">
                <a:latin typeface="Arial" pitchFamily="34" charset="0"/>
                <a:cs typeface="Arial" pitchFamily="34" charset="0"/>
                <a:sym typeface="Arial" pitchFamily="34" charset="0"/>
              </a:rPr>
              <a:t>If adoption won’t work,</a:t>
            </a:r>
            <a:br>
              <a:rPr lang="en-US" altLang="en-US" sz="1700" dirty="0">
                <a:latin typeface="Arial" pitchFamily="34" charset="0"/>
                <a:cs typeface="Arial" pitchFamily="34" charset="0"/>
                <a:sym typeface="Arial" pitchFamily="34" charset="0"/>
              </a:rPr>
            </a:br>
            <a:r>
              <a:rPr lang="en-US" altLang="en-US" sz="1700" dirty="0">
                <a:latin typeface="Arial" pitchFamily="34" charset="0"/>
                <a:cs typeface="Arial" pitchFamily="34" charset="0"/>
                <a:sym typeface="Arial" pitchFamily="34" charset="0"/>
              </a:rPr>
              <a:t>merge with neighbor</a:t>
            </a:r>
          </a:p>
          <a:p>
            <a:pPr marL="642938" lvl="1" indent="-314325" defTabSz="657225" eaLnBrk="1">
              <a:spcBef>
                <a:spcPts val="400"/>
              </a:spcBef>
              <a:buFontTx/>
              <a:buChar char="–"/>
            </a:pPr>
            <a:r>
              <a:rPr lang="en-US" altLang="en-US" sz="1700" dirty="0">
                <a:latin typeface="Arial" pitchFamily="34" charset="0"/>
                <a:cs typeface="Arial" pitchFamily="34" charset="0"/>
                <a:sym typeface="Arial" pitchFamily="34" charset="0"/>
              </a:rPr>
              <a:t>If the parent ends up with fewer than </a:t>
            </a:r>
            <a:r>
              <a:rPr lang="en-US" altLang="en-US" sz="1400" dirty="0">
                <a:ea typeface="Symbol" pitchFamily="18" charset="2"/>
                <a:cs typeface="Symbol" pitchFamily="18" charset="2"/>
                <a:sym typeface="Symbol" pitchFamily="18" charset="2"/>
              </a:rPr>
              <a:t>⎡</a:t>
            </a:r>
            <a:r>
              <a:rPr lang="en-US" altLang="en-US" sz="1400" b="1" i="1" dirty="0">
                <a:cs typeface="Courier New" pitchFamily="49" charset="0"/>
                <a:sym typeface="Courier New" pitchFamily="49" charset="0"/>
              </a:rPr>
              <a:t>M</a:t>
            </a:r>
            <a:r>
              <a:rPr lang="en-US" altLang="en-US" sz="1400" b="1" dirty="0">
                <a:cs typeface="Courier New" pitchFamily="49" charset="0"/>
                <a:sym typeface="Courier New" pitchFamily="49" charset="0"/>
              </a:rPr>
              <a:t>/2</a:t>
            </a:r>
            <a:r>
              <a:rPr lang="en-US" altLang="en-US" sz="1400" dirty="0">
                <a:ea typeface="Symbol" pitchFamily="18" charset="2"/>
                <a:cs typeface="Symbol" pitchFamily="18" charset="2"/>
                <a:sym typeface="Symbol" pitchFamily="18" charset="2"/>
              </a:rPr>
              <a:t>⎤</a:t>
            </a:r>
            <a:r>
              <a:rPr lang="en-US" altLang="en-US" sz="1700" dirty="0">
                <a:cs typeface="Arial" pitchFamily="34" charset="0"/>
                <a:sym typeface="Arial" pitchFamily="34" charset="0"/>
              </a:rPr>
              <a:t> </a:t>
            </a:r>
            <a:r>
              <a:rPr lang="en-US" altLang="en-US" sz="1700" dirty="0">
                <a:latin typeface="Arial" pitchFamily="34" charset="0"/>
                <a:cs typeface="Arial" pitchFamily="34" charset="0"/>
                <a:sym typeface="Arial" pitchFamily="34" charset="0"/>
              </a:rPr>
              <a:t>children, </a:t>
            </a:r>
            <a:r>
              <a:rPr lang="en-US" altLang="en-US" sz="1700" b="1" dirty="0">
                <a:latin typeface="Times New Roman" pitchFamily="18" charset="0"/>
                <a:cs typeface="Times New Roman" pitchFamily="18" charset="0"/>
                <a:sym typeface="Times New Roman" pitchFamily="18" charset="0"/>
              </a:rPr>
              <a:t>underflow</a:t>
            </a:r>
            <a:r>
              <a:rPr lang="en-US" altLang="en-US" sz="1700" dirty="0">
                <a:latin typeface="Arial" pitchFamily="34" charset="0"/>
                <a:cs typeface="Arial" pitchFamily="34" charset="0"/>
                <a:sym typeface="Arial" pitchFamily="34" charset="0"/>
              </a:rPr>
              <a:t>!</a:t>
            </a:r>
          </a:p>
          <a:p>
            <a:pPr marL="642938" lvl="1" indent="-314325" defTabSz="657225" eaLnBrk="1">
              <a:spcBef>
                <a:spcPts val="300"/>
              </a:spcBef>
              <a:buFontTx/>
              <a:buChar char="–"/>
            </a:pPr>
            <a:endParaRPr lang="en-US" altLang="en-US" sz="1700" dirty="0">
              <a:latin typeface="Arial" pitchFamily="34" charset="0"/>
              <a:cs typeface="Arial" pitchFamily="34" charset="0"/>
              <a:sym typeface="Arial" pitchFamily="34" charset="0"/>
            </a:endParaRPr>
          </a:p>
          <a:p>
            <a:pPr marL="273050" indent="-273050" defTabSz="657225" eaLnBrk="1">
              <a:spcBef>
                <a:spcPts val="400"/>
              </a:spcBef>
              <a:buFontTx/>
              <a:buAutoNum type="arabicPeriod" startAt="4"/>
            </a:pPr>
            <a:r>
              <a:rPr lang="en-US" altLang="en-US" sz="2000" dirty="0">
                <a:latin typeface="Arial" pitchFamily="34" charset="0"/>
                <a:cs typeface="Arial" pitchFamily="34" charset="0"/>
                <a:sym typeface="Arial" pitchFamily="34" charset="0"/>
              </a:rPr>
              <a:t>If the root ends up with only one child, make the child the new root of the tree</a:t>
            </a:r>
          </a:p>
          <a:p>
            <a:pPr marL="273050" indent="-273050" defTabSz="657225" eaLnBrk="1">
              <a:spcBef>
                <a:spcPts val="400"/>
              </a:spcBef>
              <a:buFontTx/>
              <a:buAutoNum type="arabicPeriod" startAt="4"/>
            </a:pPr>
            <a:endParaRPr lang="en-US" altLang="en-US" sz="2000" dirty="0">
              <a:latin typeface="Arial" pitchFamily="34" charset="0"/>
              <a:cs typeface="Arial" pitchFamily="34" charset="0"/>
              <a:sym typeface="Arial" pitchFamily="34" charset="0"/>
            </a:endParaRPr>
          </a:p>
          <a:p>
            <a:pPr marL="273050" indent="-273050" defTabSz="657225" eaLnBrk="1">
              <a:spcBef>
                <a:spcPts val="400"/>
              </a:spcBef>
              <a:buFontTx/>
              <a:buAutoNum type="arabicPeriod" startAt="5"/>
            </a:pPr>
            <a:r>
              <a:rPr lang="en-US" altLang="en-US" sz="2000" dirty="0">
                <a:latin typeface="Arial" pitchFamily="34" charset="0"/>
                <a:cs typeface="Arial" pitchFamily="34" charset="0"/>
                <a:sym typeface="Arial" pitchFamily="34" charset="0"/>
              </a:rPr>
              <a:t>Propagate keys up through tree.</a:t>
            </a:r>
            <a:endParaRPr lang="en-US" altLang="en-US" dirty="0"/>
          </a:p>
        </p:txBody>
      </p:sp>
      <p:sp>
        <p:nvSpPr>
          <p:cNvPr id="28677" name="AutoShape 4"/>
          <p:cNvSpPr>
            <a:spLocks/>
          </p:cNvSpPr>
          <p:nvPr/>
        </p:nvSpPr>
        <p:spPr bwMode="auto">
          <a:xfrm>
            <a:off x="6629400" y="4495800"/>
            <a:ext cx="2513013" cy="763588"/>
          </a:xfrm>
          <a:custGeom>
            <a:avLst/>
            <a:gdLst>
              <a:gd name="T0" fmla="*/ 2147483647 w 21600"/>
              <a:gd name="T1" fmla="*/ 477133371 h 21600"/>
              <a:gd name="T2" fmla="*/ 2147483647 w 21600"/>
              <a:gd name="T3" fmla="*/ 477133371 h 21600"/>
              <a:gd name="T4" fmla="*/ 2147483647 w 21600"/>
              <a:gd name="T5" fmla="*/ 477133371 h 21600"/>
              <a:gd name="T6" fmla="*/ 2147483647 w 21600"/>
              <a:gd name="T7" fmla="*/ 477133371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solidFill>
                  <a:srgbClr val="FF0000"/>
                </a:solidFill>
              </a:rPr>
              <a:t>This reduces the height of the tree!</a:t>
            </a:r>
            <a:endParaRPr lang="en-US" altLang="en-US"/>
          </a:p>
        </p:txBody>
      </p:sp>
      <p:sp>
        <p:nvSpPr>
          <p:cNvPr id="28679" name="AutoShape 6"/>
          <p:cNvSpPr>
            <a:spLocks/>
          </p:cNvSpPr>
          <p:nvPr/>
        </p:nvSpPr>
        <p:spPr bwMode="auto">
          <a:xfrm>
            <a:off x="508000" y="3429000"/>
            <a:ext cx="6121400" cy="1066800"/>
          </a:xfrm>
          <a:custGeom>
            <a:avLst/>
            <a:gdLst>
              <a:gd name="T0" fmla="*/ 2147483647 w 21600"/>
              <a:gd name="T1" fmla="*/ 1301102519 h 21600"/>
              <a:gd name="T2" fmla="*/ 2147483647 w 21600"/>
              <a:gd name="T3" fmla="*/ 1301102519 h 21600"/>
              <a:gd name="T4" fmla="*/ 2147483647 w 21600"/>
              <a:gd name="T5" fmla="*/ 1301102519 h 21600"/>
              <a:gd name="T6" fmla="*/ 2147483647 w 21600"/>
              <a:gd name="T7" fmla="*/ 130110251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9525" cap="flat" cmpd="sng">
            <a:solidFill>
              <a:srgbClr val="FF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 name="Date Placeholder 1">
            <a:extLst>
              <a:ext uri="{FF2B5EF4-FFF2-40B4-BE49-F238E27FC236}">
                <a16:creationId xmlns:a16="http://schemas.microsoft.com/office/drawing/2014/main" id="{5CEBCCDB-61D1-414B-AB14-1936B5601C52}"/>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986A78FE-E3B5-4EFC-9715-B4FCDB3C7D87}"/>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6512F0A9-3987-4FED-830E-CAD473C9C466}"/>
              </a:ext>
            </a:extLst>
          </p:cNvPr>
          <p:cNvSpPr>
            <a:spLocks noGrp="1"/>
          </p:cNvSpPr>
          <p:nvPr>
            <p:ph type="sldNum" sz="quarter" idx="12"/>
          </p:nvPr>
        </p:nvSpPr>
        <p:spPr/>
        <p:txBody>
          <a:bodyPr/>
          <a:lstStyle/>
          <a:p>
            <a:pPr>
              <a:defRPr/>
            </a:pPr>
            <a:fld id="{AE055072-ED12-4C45-98F4-735693FD894A}" type="slidenum">
              <a:rPr lang="en-US" smtClean="0"/>
              <a:pPr>
                <a:defRPr/>
              </a:pPr>
              <a:t>16</a:t>
            </a:fld>
            <a:endParaRPr lang="en-US"/>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Hashing</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10/19/2022</a:t>
            </a:r>
            <a:endParaRPr lang="en-US" dirty="0"/>
          </a:p>
        </p:txBody>
      </p:sp>
      <p:sp>
        <p:nvSpPr>
          <p:cNvPr id="5" name="Footer Placeholder 4"/>
          <p:cNvSpPr>
            <a:spLocks noGrp="1"/>
          </p:cNvSpPr>
          <p:nvPr>
            <p:ph type="ftr" sz="quarter" idx="11"/>
          </p:nvPr>
        </p:nvSpPr>
        <p:spPr/>
        <p:txBody>
          <a:bodyPr/>
          <a:lstStyle/>
          <a:p>
            <a:r>
              <a:rPr lang="en-US" smtClean="0"/>
              <a:t>CSE 332</a:t>
            </a:r>
            <a:endParaRPr lang="en-US"/>
          </a:p>
        </p:txBody>
      </p:sp>
      <p:sp>
        <p:nvSpPr>
          <p:cNvPr id="6" name="Slide Number Placeholder 5"/>
          <p:cNvSpPr>
            <a:spLocks noGrp="1"/>
          </p:cNvSpPr>
          <p:nvPr>
            <p:ph type="sldNum" sz="quarter" idx="12"/>
          </p:nvPr>
        </p:nvSpPr>
        <p:spPr/>
        <p:txBody>
          <a:bodyPr/>
          <a:lstStyle/>
          <a:p>
            <a:pPr>
              <a:defRPr/>
            </a:pPr>
            <a:fld id="{AE055072-ED12-4C45-98F4-735693FD894A}" type="slidenum">
              <a:rPr lang="en-US" smtClean="0"/>
              <a:pPr>
                <a:defRPr/>
              </a:pPr>
              <a:t>17</a:t>
            </a:fld>
            <a:endParaRPr lang="en-US"/>
          </a:p>
        </p:txBody>
      </p:sp>
    </p:spTree>
    <p:extLst>
      <p:ext uri="{BB962C8B-B14F-4D97-AF65-F5344CB8AC3E}">
        <p14:creationId xmlns:p14="http://schemas.microsoft.com/office/powerpoint/2010/main" val="1314903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Dictionary</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10/19/2022</a:t>
            </a:r>
            <a:endParaRPr lang="en-US" dirty="0"/>
          </a:p>
        </p:txBody>
      </p:sp>
      <p:sp>
        <p:nvSpPr>
          <p:cNvPr id="5" name="Footer Placeholder 4"/>
          <p:cNvSpPr>
            <a:spLocks noGrp="1"/>
          </p:cNvSpPr>
          <p:nvPr>
            <p:ph type="ftr" sz="quarter" idx="11"/>
          </p:nvPr>
        </p:nvSpPr>
        <p:spPr/>
        <p:txBody>
          <a:bodyPr/>
          <a:lstStyle/>
          <a:p>
            <a:r>
              <a:rPr lang="en-US" smtClean="0"/>
              <a:t>CSE 332</a:t>
            </a:r>
            <a:endParaRPr lang="en-US"/>
          </a:p>
        </p:txBody>
      </p:sp>
      <p:sp>
        <p:nvSpPr>
          <p:cNvPr id="6" name="Slide Number Placeholder 5"/>
          <p:cNvSpPr>
            <a:spLocks noGrp="1"/>
          </p:cNvSpPr>
          <p:nvPr>
            <p:ph type="sldNum" sz="quarter" idx="12"/>
          </p:nvPr>
        </p:nvSpPr>
        <p:spPr/>
        <p:txBody>
          <a:bodyPr/>
          <a:lstStyle/>
          <a:p>
            <a:pPr>
              <a:defRPr/>
            </a:pPr>
            <a:fld id="{AE055072-ED12-4C45-98F4-735693FD894A}" type="slidenum">
              <a:rPr lang="en-US" smtClean="0"/>
              <a:pPr>
                <a:defRPr/>
              </a:pPr>
              <a:t>18</a:t>
            </a:fld>
            <a:endParaRPr lang="en-US"/>
          </a:p>
        </p:txBody>
      </p:sp>
    </p:spTree>
    <p:extLst>
      <p:ext uri="{BB962C8B-B14F-4D97-AF65-F5344CB8AC3E}">
        <p14:creationId xmlns:p14="http://schemas.microsoft.com/office/powerpoint/2010/main" val="3243284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for data lookup</a:t>
            </a:r>
            <a:endParaRPr lang="en-US" dirty="0"/>
          </a:p>
        </p:txBody>
      </p:sp>
      <p:sp>
        <p:nvSpPr>
          <p:cNvPr id="3" name="Content Placeholder 2"/>
          <p:cNvSpPr>
            <a:spLocks noGrp="1"/>
          </p:cNvSpPr>
          <p:nvPr>
            <p:ph sz="half" idx="1"/>
          </p:nvPr>
        </p:nvSpPr>
        <p:spPr/>
        <p:txBody>
          <a:bodyPr/>
          <a:lstStyle/>
          <a:p>
            <a:r>
              <a:rPr lang="en-US" dirty="0" smtClean="0"/>
              <a:t>Store football players by jersey number</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052016217"/>
              </p:ext>
            </p:extLst>
          </p:nvPr>
        </p:nvGraphicFramePr>
        <p:xfrm>
          <a:off x="5257800" y="1216025"/>
          <a:ext cx="3276600" cy="5486400"/>
        </p:xfrm>
        <a:graphic>
          <a:graphicData uri="http://schemas.openxmlformats.org/drawingml/2006/table">
            <a:tbl>
              <a:tblPr firstRow="1" bandRow="1">
                <a:tableStyleId>{D7AC3CCA-C797-4891-BE02-D94E43425B78}</a:tableStyleId>
              </a:tblPr>
              <a:tblGrid>
                <a:gridCol w="494581">
                  <a:extLst>
                    <a:ext uri="{9D8B030D-6E8A-4147-A177-3AD203B41FA5}">
                      <a16:colId xmlns:a16="http://schemas.microsoft.com/office/drawing/2014/main" val="318285449"/>
                    </a:ext>
                  </a:extLst>
                </a:gridCol>
                <a:gridCol w="2782019">
                  <a:extLst>
                    <a:ext uri="{9D8B030D-6E8A-4147-A177-3AD203B41FA5}">
                      <a16:colId xmlns:a16="http://schemas.microsoft.com/office/drawing/2014/main" val="4108649758"/>
                    </a:ext>
                  </a:extLst>
                </a:gridCol>
              </a:tblGrid>
              <a:tr h="317052">
                <a:tc>
                  <a:txBody>
                    <a:bodyPr/>
                    <a:lstStyle/>
                    <a:p>
                      <a:r>
                        <a:rPr lang="en-US" b="0" dirty="0" smtClean="0"/>
                        <a:t>10</a:t>
                      </a:r>
                      <a:endParaRPr lang="en-US" b="0" dirty="0"/>
                    </a:p>
                  </a:txBody>
                  <a:tcPr/>
                </a:tc>
                <a:tc>
                  <a:txBody>
                    <a:bodyPr/>
                    <a:lstStyle/>
                    <a:p>
                      <a:r>
                        <a:rPr lang="en-US" b="0" dirty="0" err="1" smtClean="0"/>
                        <a:t>Uchenna</a:t>
                      </a:r>
                      <a:r>
                        <a:rPr lang="en-US" b="0" dirty="0" smtClean="0"/>
                        <a:t> </a:t>
                      </a:r>
                      <a:r>
                        <a:rPr lang="en-US" b="0" dirty="0" err="1" smtClean="0"/>
                        <a:t>Nwosu</a:t>
                      </a:r>
                      <a:endParaRPr lang="en-US" b="0" dirty="0"/>
                    </a:p>
                  </a:txBody>
                  <a:tcPr/>
                </a:tc>
                <a:extLst>
                  <a:ext uri="{0D108BD9-81ED-4DB2-BD59-A6C34878D82A}">
                    <a16:rowId xmlns:a16="http://schemas.microsoft.com/office/drawing/2014/main" val="3035890055"/>
                  </a:ext>
                </a:extLst>
              </a:tr>
              <a:tr h="317052">
                <a:tc>
                  <a:txBody>
                    <a:bodyPr/>
                    <a:lstStyle/>
                    <a:p>
                      <a:r>
                        <a:rPr lang="en-US" dirty="0" smtClean="0"/>
                        <a:t>11</a:t>
                      </a:r>
                      <a:endParaRPr lang="en-US" dirty="0"/>
                    </a:p>
                  </a:txBody>
                  <a:tcPr/>
                </a:tc>
                <a:tc>
                  <a:txBody>
                    <a:bodyPr/>
                    <a:lstStyle/>
                    <a:p>
                      <a:r>
                        <a:rPr lang="en-US" dirty="0" smtClean="0"/>
                        <a:t>Marquise Goodwin</a:t>
                      </a:r>
                      <a:endParaRPr lang="en-US" dirty="0"/>
                    </a:p>
                  </a:txBody>
                  <a:tcPr/>
                </a:tc>
                <a:extLst>
                  <a:ext uri="{0D108BD9-81ED-4DB2-BD59-A6C34878D82A}">
                    <a16:rowId xmlns:a16="http://schemas.microsoft.com/office/drawing/2014/main" val="2598599620"/>
                  </a:ext>
                </a:extLst>
              </a:tr>
              <a:tr h="317052">
                <a:tc>
                  <a:txBody>
                    <a:bodyPr/>
                    <a:lstStyle/>
                    <a:p>
                      <a:r>
                        <a:rPr lang="en-US" dirty="0" smtClean="0"/>
                        <a:t>12</a:t>
                      </a:r>
                      <a:endParaRPr lang="en-US" dirty="0"/>
                    </a:p>
                  </a:txBody>
                  <a:tcPr/>
                </a:tc>
                <a:tc>
                  <a:txBody>
                    <a:bodyPr/>
                    <a:lstStyle/>
                    <a:p>
                      <a:endParaRPr lang="en-US" dirty="0"/>
                    </a:p>
                  </a:txBody>
                  <a:tcPr/>
                </a:tc>
                <a:extLst>
                  <a:ext uri="{0D108BD9-81ED-4DB2-BD59-A6C34878D82A}">
                    <a16:rowId xmlns:a16="http://schemas.microsoft.com/office/drawing/2014/main" val="1278968322"/>
                  </a:ext>
                </a:extLst>
              </a:tr>
              <a:tr h="317052">
                <a:tc>
                  <a:txBody>
                    <a:bodyPr/>
                    <a:lstStyle/>
                    <a:p>
                      <a:r>
                        <a:rPr lang="en-US" dirty="0" smtClean="0"/>
                        <a:t>13</a:t>
                      </a:r>
                      <a:endParaRPr lang="en-US" dirty="0"/>
                    </a:p>
                  </a:txBody>
                  <a:tcPr/>
                </a:tc>
                <a:tc>
                  <a:txBody>
                    <a:bodyPr/>
                    <a:lstStyle/>
                    <a:p>
                      <a:r>
                        <a:rPr lang="en-US" dirty="0" smtClean="0"/>
                        <a:t>Josh</a:t>
                      </a:r>
                      <a:r>
                        <a:rPr lang="en-US" baseline="0" dirty="0" smtClean="0"/>
                        <a:t> Jones</a:t>
                      </a:r>
                      <a:endParaRPr lang="en-US" dirty="0"/>
                    </a:p>
                  </a:txBody>
                  <a:tcPr/>
                </a:tc>
                <a:extLst>
                  <a:ext uri="{0D108BD9-81ED-4DB2-BD59-A6C34878D82A}">
                    <a16:rowId xmlns:a16="http://schemas.microsoft.com/office/drawing/2014/main" val="2645287409"/>
                  </a:ext>
                </a:extLst>
              </a:tr>
              <a:tr h="317052">
                <a:tc>
                  <a:txBody>
                    <a:bodyPr/>
                    <a:lstStyle/>
                    <a:p>
                      <a:r>
                        <a:rPr lang="en-US" dirty="0" smtClean="0"/>
                        <a:t>14</a:t>
                      </a:r>
                      <a:endParaRPr lang="en-US" dirty="0"/>
                    </a:p>
                  </a:txBody>
                  <a:tcPr/>
                </a:tc>
                <a:tc>
                  <a:txBody>
                    <a:bodyPr/>
                    <a:lstStyle/>
                    <a:p>
                      <a:r>
                        <a:rPr lang="en-US" dirty="0" smtClean="0"/>
                        <a:t>DK Metcalf</a:t>
                      </a:r>
                      <a:endParaRPr lang="en-US" dirty="0"/>
                    </a:p>
                  </a:txBody>
                  <a:tcPr/>
                </a:tc>
                <a:extLst>
                  <a:ext uri="{0D108BD9-81ED-4DB2-BD59-A6C34878D82A}">
                    <a16:rowId xmlns:a16="http://schemas.microsoft.com/office/drawing/2014/main" val="283709434"/>
                  </a:ext>
                </a:extLst>
              </a:tr>
              <a:tr h="317052">
                <a:tc>
                  <a:txBody>
                    <a:bodyPr/>
                    <a:lstStyle/>
                    <a:p>
                      <a:r>
                        <a:rPr lang="en-US" dirty="0" smtClean="0"/>
                        <a:t>15</a:t>
                      </a:r>
                      <a:endParaRPr lang="en-US" dirty="0"/>
                    </a:p>
                  </a:txBody>
                  <a:tcPr/>
                </a:tc>
                <a:tc>
                  <a:txBody>
                    <a:bodyPr/>
                    <a:lstStyle/>
                    <a:p>
                      <a:endParaRPr lang="en-US"/>
                    </a:p>
                  </a:txBody>
                  <a:tcPr/>
                </a:tc>
                <a:extLst>
                  <a:ext uri="{0D108BD9-81ED-4DB2-BD59-A6C34878D82A}">
                    <a16:rowId xmlns:a16="http://schemas.microsoft.com/office/drawing/2014/main" val="1128106657"/>
                  </a:ext>
                </a:extLst>
              </a:tr>
              <a:tr h="317052">
                <a:tc>
                  <a:txBody>
                    <a:bodyPr/>
                    <a:lstStyle/>
                    <a:p>
                      <a:r>
                        <a:rPr lang="en-US" dirty="0" smtClean="0"/>
                        <a:t>16</a:t>
                      </a:r>
                      <a:endParaRPr lang="en-US" dirty="0"/>
                    </a:p>
                  </a:txBody>
                  <a:tcPr/>
                </a:tc>
                <a:tc>
                  <a:txBody>
                    <a:bodyPr/>
                    <a:lstStyle/>
                    <a:p>
                      <a:r>
                        <a:rPr lang="en-US" dirty="0" smtClean="0"/>
                        <a:t>Tyler Lockett</a:t>
                      </a:r>
                      <a:endParaRPr lang="en-US" dirty="0"/>
                    </a:p>
                  </a:txBody>
                  <a:tcPr/>
                </a:tc>
                <a:extLst>
                  <a:ext uri="{0D108BD9-81ED-4DB2-BD59-A6C34878D82A}">
                    <a16:rowId xmlns:a16="http://schemas.microsoft.com/office/drawing/2014/main" val="337959247"/>
                  </a:ext>
                </a:extLst>
              </a:tr>
              <a:tr h="317052">
                <a:tc>
                  <a:txBody>
                    <a:bodyPr/>
                    <a:lstStyle/>
                    <a:p>
                      <a:r>
                        <a:rPr lang="en-US" dirty="0" smtClean="0"/>
                        <a:t>17</a:t>
                      </a:r>
                      <a:endParaRPr lang="en-US" dirty="0"/>
                    </a:p>
                  </a:txBody>
                  <a:tcPr/>
                </a:tc>
                <a:tc>
                  <a:txBody>
                    <a:bodyPr/>
                    <a:lstStyle/>
                    <a:p>
                      <a:endParaRPr lang="en-US"/>
                    </a:p>
                  </a:txBody>
                  <a:tcPr/>
                </a:tc>
                <a:extLst>
                  <a:ext uri="{0D108BD9-81ED-4DB2-BD59-A6C34878D82A}">
                    <a16:rowId xmlns:a16="http://schemas.microsoft.com/office/drawing/2014/main" val="2936407629"/>
                  </a:ext>
                </a:extLst>
              </a:tr>
              <a:tr h="317052">
                <a:tc>
                  <a:txBody>
                    <a:bodyPr/>
                    <a:lstStyle/>
                    <a:p>
                      <a:r>
                        <a:rPr lang="en-US" dirty="0" smtClean="0"/>
                        <a:t>18</a:t>
                      </a:r>
                      <a:endParaRPr lang="en-US" dirty="0"/>
                    </a:p>
                  </a:txBody>
                  <a:tcPr/>
                </a:tc>
                <a:tc>
                  <a:txBody>
                    <a:bodyPr/>
                    <a:lstStyle/>
                    <a:p>
                      <a:endParaRPr lang="en-US"/>
                    </a:p>
                  </a:txBody>
                  <a:tcPr/>
                </a:tc>
                <a:extLst>
                  <a:ext uri="{0D108BD9-81ED-4DB2-BD59-A6C34878D82A}">
                    <a16:rowId xmlns:a16="http://schemas.microsoft.com/office/drawing/2014/main" val="3095807840"/>
                  </a:ext>
                </a:extLst>
              </a:tr>
              <a:tr h="317052">
                <a:tc>
                  <a:txBody>
                    <a:bodyPr/>
                    <a:lstStyle/>
                    <a:p>
                      <a:r>
                        <a:rPr lang="en-US" dirty="0" smtClean="0"/>
                        <a:t>19</a:t>
                      </a:r>
                      <a:endParaRPr lang="en-US" dirty="0"/>
                    </a:p>
                  </a:txBody>
                  <a:tcPr/>
                </a:tc>
                <a:tc>
                  <a:txBody>
                    <a:bodyPr/>
                    <a:lstStyle/>
                    <a:p>
                      <a:r>
                        <a:rPr lang="en-US" dirty="0" smtClean="0"/>
                        <a:t>Penny Hart</a:t>
                      </a:r>
                      <a:endParaRPr lang="en-US" dirty="0"/>
                    </a:p>
                  </a:txBody>
                  <a:tcPr/>
                </a:tc>
                <a:extLst>
                  <a:ext uri="{0D108BD9-81ED-4DB2-BD59-A6C34878D82A}">
                    <a16:rowId xmlns:a16="http://schemas.microsoft.com/office/drawing/2014/main" val="320778716"/>
                  </a:ext>
                </a:extLst>
              </a:tr>
              <a:tr h="317052">
                <a:tc>
                  <a:txBody>
                    <a:bodyPr/>
                    <a:lstStyle/>
                    <a:p>
                      <a:r>
                        <a:rPr lang="en-US" dirty="0" smtClean="0"/>
                        <a:t>20</a:t>
                      </a:r>
                      <a:endParaRPr lang="en-US" dirty="0"/>
                    </a:p>
                  </a:txBody>
                  <a:tcPr/>
                </a:tc>
                <a:tc>
                  <a:txBody>
                    <a:bodyPr/>
                    <a:lstStyle/>
                    <a:p>
                      <a:endParaRPr lang="en-US"/>
                    </a:p>
                  </a:txBody>
                  <a:tcPr/>
                </a:tc>
                <a:extLst>
                  <a:ext uri="{0D108BD9-81ED-4DB2-BD59-A6C34878D82A}">
                    <a16:rowId xmlns:a16="http://schemas.microsoft.com/office/drawing/2014/main" val="2147925796"/>
                  </a:ext>
                </a:extLst>
              </a:tr>
              <a:tr h="317052">
                <a:tc>
                  <a:txBody>
                    <a:bodyPr/>
                    <a:lstStyle/>
                    <a:p>
                      <a:r>
                        <a:rPr lang="en-US" dirty="0" smtClean="0"/>
                        <a:t>21</a:t>
                      </a:r>
                      <a:endParaRPr lang="en-US" dirty="0"/>
                    </a:p>
                  </a:txBody>
                  <a:tcPr/>
                </a:tc>
                <a:tc>
                  <a:txBody>
                    <a:bodyPr/>
                    <a:lstStyle/>
                    <a:p>
                      <a:r>
                        <a:rPr lang="en-US" dirty="0" smtClean="0"/>
                        <a:t>Artie Burns</a:t>
                      </a:r>
                      <a:endParaRPr lang="en-US" dirty="0"/>
                    </a:p>
                  </a:txBody>
                  <a:tcPr/>
                </a:tc>
                <a:extLst>
                  <a:ext uri="{0D108BD9-81ED-4DB2-BD59-A6C34878D82A}">
                    <a16:rowId xmlns:a16="http://schemas.microsoft.com/office/drawing/2014/main" val="1790279408"/>
                  </a:ext>
                </a:extLst>
              </a:tr>
              <a:tr h="317052">
                <a:tc>
                  <a:txBody>
                    <a:bodyPr/>
                    <a:lstStyle/>
                    <a:p>
                      <a:r>
                        <a:rPr lang="en-US" dirty="0" smtClean="0"/>
                        <a:t>22</a:t>
                      </a:r>
                      <a:endParaRPr lang="en-US" dirty="0"/>
                    </a:p>
                  </a:txBody>
                  <a:tcPr/>
                </a:tc>
                <a:tc>
                  <a:txBody>
                    <a:bodyPr/>
                    <a:lstStyle/>
                    <a:p>
                      <a:endParaRPr lang="en-US"/>
                    </a:p>
                  </a:txBody>
                  <a:tcPr/>
                </a:tc>
                <a:extLst>
                  <a:ext uri="{0D108BD9-81ED-4DB2-BD59-A6C34878D82A}">
                    <a16:rowId xmlns:a16="http://schemas.microsoft.com/office/drawing/2014/main" val="2923861394"/>
                  </a:ext>
                </a:extLst>
              </a:tr>
              <a:tr h="317052">
                <a:tc>
                  <a:txBody>
                    <a:bodyPr/>
                    <a:lstStyle/>
                    <a:p>
                      <a:r>
                        <a:rPr lang="en-US" dirty="0" smtClean="0"/>
                        <a:t>23</a:t>
                      </a:r>
                      <a:endParaRPr lang="en-US" dirty="0"/>
                    </a:p>
                  </a:txBody>
                  <a:tcPr/>
                </a:tc>
                <a:tc>
                  <a:txBody>
                    <a:bodyPr/>
                    <a:lstStyle/>
                    <a:p>
                      <a:r>
                        <a:rPr lang="en-US" dirty="0" smtClean="0"/>
                        <a:t>Sidney Jones IV</a:t>
                      </a:r>
                      <a:endParaRPr lang="en-US" dirty="0"/>
                    </a:p>
                  </a:txBody>
                  <a:tcPr/>
                </a:tc>
                <a:extLst>
                  <a:ext uri="{0D108BD9-81ED-4DB2-BD59-A6C34878D82A}">
                    <a16:rowId xmlns:a16="http://schemas.microsoft.com/office/drawing/2014/main" val="1902879394"/>
                  </a:ext>
                </a:extLst>
              </a:tr>
              <a:tr h="317052">
                <a:tc>
                  <a:txBody>
                    <a:bodyPr/>
                    <a:lstStyle/>
                    <a:p>
                      <a:r>
                        <a:rPr lang="en-US" dirty="0" smtClean="0"/>
                        <a:t>24</a:t>
                      </a:r>
                      <a:endParaRPr lang="en-US" dirty="0"/>
                    </a:p>
                  </a:txBody>
                  <a:tcPr/>
                </a:tc>
                <a:tc>
                  <a:txBody>
                    <a:bodyPr/>
                    <a:lstStyle/>
                    <a:p>
                      <a:r>
                        <a:rPr lang="en-US" dirty="0" smtClean="0"/>
                        <a:t>Isaiah Dunn</a:t>
                      </a:r>
                      <a:endParaRPr lang="en-US" dirty="0"/>
                    </a:p>
                  </a:txBody>
                  <a:tcPr/>
                </a:tc>
                <a:extLst>
                  <a:ext uri="{0D108BD9-81ED-4DB2-BD59-A6C34878D82A}">
                    <a16:rowId xmlns:a16="http://schemas.microsoft.com/office/drawing/2014/main" val="2441620436"/>
                  </a:ext>
                </a:extLst>
              </a:tr>
            </a:tbl>
          </a:graphicData>
        </a:graphic>
      </p:graphicFrame>
      <p:sp>
        <p:nvSpPr>
          <p:cNvPr id="4" name="Date Placeholder 3"/>
          <p:cNvSpPr>
            <a:spLocks noGrp="1"/>
          </p:cNvSpPr>
          <p:nvPr>
            <p:ph type="dt" sz="half" idx="10"/>
          </p:nvPr>
        </p:nvSpPr>
        <p:spPr/>
        <p:txBody>
          <a:bodyPr/>
          <a:lstStyle/>
          <a:p>
            <a:r>
              <a:rPr lang="en-US" smtClean="0"/>
              <a:t>10/19/2022</a:t>
            </a:r>
            <a:endParaRPr lang="en-US" dirty="0"/>
          </a:p>
        </p:txBody>
      </p:sp>
      <p:sp>
        <p:nvSpPr>
          <p:cNvPr id="5" name="Footer Placeholder 4"/>
          <p:cNvSpPr>
            <a:spLocks noGrp="1"/>
          </p:cNvSpPr>
          <p:nvPr>
            <p:ph type="ftr" sz="quarter" idx="11"/>
          </p:nvPr>
        </p:nvSpPr>
        <p:spPr/>
        <p:txBody>
          <a:bodyPr/>
          <a:lstStyle/>
          <a:p>
            <a:r>
              <a:rPr lang="en-US" smtClean="0"/>
              <a:t>CSE 332</a:t>
            </a:r>
            <a:endParaRPr lang="en-US"/>
          </a:p>
        </p:txBody>
      </p:sp>
      <p:sp>
        <p:nvSpPr>
          <p:cNvPr id="6" name="Slide Number Placeholder 5"/>
          <p:cNvSpPr>
            <a:spLocks noGrp="1"/>
          </p:cNvSpPr>
          <p:nvPr>
            <p:ph type="sldNum" sz="quarter" idx="12"/>
          </p:nvPr>
        </p:nvSpPr>
        <p:spPr/>
        <p:txBody>
          <a:bodyPr/>
          <a:lstStyle/>
          <a:p>
            <a:pPr>
              <a:defRPr/>
            </a:pPr>
            <a:fld id="{AE055072-ED12-4C45-98F4-735693FD894A}" type="slidenum">
              <a:rPr lang="en-US" smtClean="0"/>
              <a:pPr>
                <a:defRPr/>
              </a:pPr>
              <a:t>19</a:t>
            </a:fld>
            <a:endParaRPr lang="en-US"/>
          </a:p>
        </p:txBody>
      </p:sp>
    </p:spTree>
    <p:extLst>
      <p:ext uri="{BB962C8B-B14F-4D97-AF65-F5344CB8AC3E}">
        <p14:creationId xmlns:p14="http://schemas.microsoft.com/office/powerpoint/2010/main" val="1306791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custDataLst>
              <p:tags r:id="rId1"/>
            </p:custDataLst>
          </p:nvPr>
        </p:nvSpPr>
        <p:spPr/>
        <p:txBody>
          <a:bodyPr/>
          <a:lstStyle/>
          <a:p>
            <a:r>
              <a:rPr lang="en-US" altLang="en-US">
                <a:latin typeface="Arial" charset="0"/>
                <a:cs typeface="Arial" charset="0"/>
              </a:rPr>
              <a:t>Announcements</a:t>
            </a:r>
          </a:p>
        </p:txBody>
      </p:sp>
      <p:sp>
        <p:nvSpPr>
          <p:cNvPr id="3076" name="Rectangle 3"/>
          <p:cNvSpPr>
            <a:spLocks noGrp="1" noChangeArrowheads="1"/>
          </p:cNvSpPr>
          <p:nvPr>
            <p:ph type="body" idx="1"/>
            <p:custDataLst>
              <p:tags r:id="rId2"/>
            </p:custDataLst>
          </p:nvPr>
        </p:nvSpPr>
        <p:spPr/>
        <p:txBody>
          <a:bodyPr>
            <a:normAutofit/>
          </a:bodyPr>
          <a:lstStyle/>
          <a:p>
            <a:endParaRPr lang="en-US" altLang="en-US" dirty="0">
              <a:latin typeface="Arial" charset="0"/>
              <a:cs typeface="Arial" charset="0"/>
            </a:endParaRPr>
          </a:p>
        </p:txBody>
      </p:sp>
      <p:sp>
        <p:nvSpPr>
          <p:cNvPr id="2" name="Date Placeholder 1"/>
          <p:cNvSpPr>
            <a:spLocks noGrp="1"/>
          </p:cNvSpPr>
          <p:nvPr>
            <p:ph type="dt" sz="half" idx="10"/>
          </p:nvPr>
        </p:nvSpPr>
        <p:spPr/>
        <p:txBody>
          <a:bodyPr/>
          <a:lstStyle/>
          <a:p>
            <a:r>
              <a:rPr lang="en-US" smtClean="0"/>
              <a:t>10/19/2022</a:t>
            </a:r>
            <a:endParaRPr lang="en-US" dirty="0"/>
          </a:p>
        </p:txBody>
      </p:sp>
      <p:sp>
        <p:nvSpPr>
          <p:cNvPr id="3" name="Footer Placeholder 2"/>
          <p:cNvSpPr>
            <a:spLocks noGrp="1"/>
          </p:cNvSpPr>
          <p:nvPr>
            <p:ph type="ftr" sz="quarter" idx="11"/>
          </p:nvPr>
        </p:nvSpPr>
        <p:spPr/>
        <p:txBody>
          <a:bodyPr/>
          <a:lstStyle/>
          <a:p>
            <a:r>
              <a:rPr lang="en-US"/>
              <a:t>CSE 332</a:t>
            </a:r>
          </a:p>
        </p:txBody>
      </p:sp>
      <p:sp>
        <p:nvSpPr>
          <p:cNvPr id="4" name="Slide Number Placeholder 3"/>
          <p:cNvSpPr>
            <a:spLocks noGrp="1"/>
          </p:cNvSpPr>
          <p:nvPr>
            <p:ph type="sldNum" sz="quarter" idx="12"/>
          </p:nvPr>
        </p:nvSpPr>
        <p:spPr/>
        <p:txBody>
          <a:bodyPr/>
          <a:lstStyle/>
          <a:p>
            <a:pPr>
              <a:defRPr/>
            </a:pPr>
            <a:fld id="{AE055072-ED12-4C45-98F4-735693FD894A}" type="slidenum">
              <a:rPr lang="en-US" smtClean="0"/>
              <a:pPr>
                <a:defRPr/>
              </a:pPr>
              <a:t>2</a:t>
            </a:fld>
            <a:endParaRPr lang="en-US"/>
          </a:p>
        </p:txBody>
      </p:sp>
    </p:spTree>
    <p:extLst>
      <p:ext uri="{BB962C8B-B14F-4D97-AF65-F5344CB8AC3E}">
        <p14:creationId xmlns:p14="http://schemas.microsoft.com/office/powerpoint/2010/main" val="143567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for data lookup</a:t>
            </a:r>
            <a:endParaRPr lang="en-US" dirty="0"/>
          </a:p>
        </p:txBody>
      </p:sp>
      <p:sp>
        <p:nvSpPr>
          <p:cNvPr id="3" name="Content Placeholder 2"/>
          <p:cNvSpPr>
            <a:spLocks noGrp="1"/>
          </p:cNvSpPr>
          <p:nvPr>
            <p:ph sz="half" idx="1"/>
          </p:nvPr>
        </p:nvSpPr>
        <p:spPr/>
        <p:txBody>
          <a:bodyPr/>
          <a:lstStyle/>
          <a:p>
            <a:r>
              <a:rPr lang="en-US" dirty="0" smtClean="0"/>
              <a:t>Store students by student ID number</a:t>
            </a:r>
            <a:endParaRPr lang="en-US" dirty="0"/>
          </a:p>
        </p:txBody>
      </p:sp>
      <p:sp>
        <p:nvSpPr>
          <p:cNvPr id="5" name="Date Placeholder 4"/>
          <p:cNvSpPr>
            <a:spLocks noGrp="1"/>
          </p:cNvSpPr>
          <p:nvPr>
            <p:ph type="dt" sz="half" idx="10"/>
          </p:nvPr>
        </p:nvSpPr>
        <p:spPr/>
        <p:txBody>
          <a:bodyPr/>
          <a:lstStyle/>
          <a:p>
            <a:r>
              <a:rPr lang="en-US" smtClean="0"/>
              <a:t>10/19/2022</a:t>
            </a:r>
            <a:endParaRPr lang="en-US"/>
          </a:p>
        </p:txBody>
      </p:sp>
      <p:sp>
        <p:nvSpPr>
          <p:cNvPr id="6" name="Footer Placeholder 5"/>
          <p:cNvSpPr>
            <a:spLocks noGrp="1"/>
          </p:cNvSpPr>
          <p:nvPr>
            <p:ph type="ftr" sz="quarter" idx="11"/>
          </p:nvPr>
        </p:nvSpPr>
        <p:spPr/>
        <p:txBody>
          <a:bodyPr/>
          <a:lstStyle/>
          <a:p>
            <a:r>
              <a:rPr lang="en-US" smtClean="0"/>
              <a:t>CSE 332</a:t>
            </a:r>
            <a:endParaRPr lang="en-US"/>
          </a:p>
        </p:txBody>
      </p:sp>
      <p:sp>
        <p:nvSpPr>
          <p:cNvPr id="7" name="Slide Number Placeholder 6"/>
          <p:cNvSpPr>
            <a:spLocks noGrp="1"/>
          </p:cNvSpPr>
          <p:nvPr>
            <p:ph type="sldNum" sz="quarter" idx="12"/>
          </p:nvPr>
        </p:nvSpPr>
        <p:spPr/>
        <p:txBody>
          <a:bodyPr/>
          <a:lstStyle/>
          <a:p>
            <a:pPr>
              <a:defRPr/>
            </a:pPr>
            <a:fld id="{2DA89EC3-A915-4455-86D5-B12D6737FDE5}" type="slidenum">
              <a:rPr lang="en-US" smtClean="0"/>
              <a:pPr>
                <a:defRPr/>
              </a:pPr>
              <a:t>20</a:t>
            </a:fld>
            <a:endParaRPr lang="en-US"/>
          </a:p>
        </p:txBody>
      </p:sp>
      <p:sp>
        <p:nvSpPr>
          <p:cNvPr id="9" name="Content Placeholder 8"/>
          <p:cNvSpPr>
            <a:spLocks noGrp="1"/>
          </p:cNvSpPr>
          <p:nvPr>
            <p:ph sz="half" idx="2"/>
          </p:nvPr>
        </p:nvSpPr>
        <p:spPr/>
        <p:txBody>
          <a:bodyPr/>
          <a:lstStyle/>
          <a:p>
            <a:endParaRPr lang="en-US"/>
          </a:p>
        </p:txBody>
      </p:sp>
      <p:graphicFrame>
        <p:nvGraphicFramePr>
          <p:cNvPr id="10" name="Content Placeholder 7"/>
          <p:cNvGraphicFramePr>
            <a:graphicFrameLocks/>
          </p:cNvGraphicFramePr>
          <p:nvPr>
            <p:extLst>
              <p:ext uri="{D42A27DB-BD31-4B8C-83A1-F6EECF244321}">
                <p14:modId xmlns:p14="http://schemas.microsoft.com/office/powerpoint/2010/main" val="532742860"/>
              </p:ext>
            </p:extLst>
          </p:nvPr>
        </p:nvGraphicFramePr>
        <p:xfrm>
          <a:off x="5257800" y="1216025"/>
          <a:ext cx="3276600" cy="5486400"/>
        </p:xfrm>
        <a:graphic>
          <a:graphicData uri="http://schemas.openxmlformats.org/drawingml/2006/table">
            <a:tbl>
              <a:tblPr firstRow="1" bandRow="1">
                <a:tableStyleId>{D7AC3CCA-C797-4891-BE02-D94E43425B78}</a:tableStyleId>
              </a:tblPr>
              <a:tblGrid>
                <a:gridCol w="1066800">
                  <a:extLst>
                    <a:ext uri="{9D8B030D-6E8A-4147-A177-3AD203B41FA5}">
                      <a16:colId xmlns:a16="http://schemas.microsoft.com/office/drawing/2014/main" val="318285449"/>
                    </a:ext>
                  </a:extLst>
                </a:gridCol>
                <a:gridCol w="2209800">
                  <a:extLst>
                    <a:ext uri="{9D8B030D-6E8A-4147-A177-3AD203B41FA5}">
                      <a16:colId xmlns:a16="http://schemas.microsoft.com/office/drawing/2014/main" val="4108649758"/>
                    </a:ext>
                  </a:extLst>
                </a:gridCol>
              </a:tblGrid>
              <a:tr h="317052">
                <a:tc>
                  <a:txBody>
                    <a:bodyPr/>
                    <a:lstStyle/>
                    <a:p>
                      <a:r>
                        <a:rPr lang="en-US" b="0" dirty="0" smtClean="0"/>
                        <a:t>2061129</a:t>
                      </a:r>
                      <a:endParaRPr lang="en-US" b="0" dirty="0"/>
                    </a:p>
                  </a:txBody>
                  <a:tcPr/>
                </a:tc>
                <a:tc>
                  <a:txBody>
                    <a:bodyPr/>
                    <a:lstStyle/>
                    <a:p>
                      <a:r>
                        <a:rPr lang="en-US" b="0" dirty="0" smtClean="0"/>
                        <a:t> </a:t>
                      </a:r>
                      <a:endParaRPr lang="en-US" b="0" dirty="0"/>
                    </a:p>
                  </a:txBody>
                  <a:tcPr/>
                </a:tc>
                <a:extLst>
                  <a:ext uri="{0D108BD9-81ED-4DB2-BD59-A6C34878D82A}">
                    <a16:rowId xmlns:a16="http://schemas.microsoft.com/office/drawing/2014/main" val="3035890055"/>
                  </a:ext>
                </a:extLst>
              </a:tr>
              <a:tr h="317052">
                <a:tc>
                  <a:txBody>
                    <a:bodyPr/>
                    <a:lstStyle/>
                    <a:p>
                      <a:r>
                        <a:rPr lang="en-US" dirty="0" smtClean="0"/>
                        <a:t>2061130</a:t>
                      </a:r>
                      <a:endParaRPr lang="en-US" dirty="0"/>
                    </a:p>
                  </a:txBody>
                  <a:tcPr/>
                </a:tc>
                <a:tc>
                  <a:txBody>
                    <a:bodyPr/>
                    <a:lstStyle/>
                    <a:p>
                      <a:r>
                        <a:rPr lang="en-US" dirty="0" smtClean="0"/>
                        <a:t> </a:t>
                      </a:r>
                      <a:endParaRPr lang="en-US" dirty="0"/>
                    </a:p>
                  </a:txBody>
                  <a:tcPr/>
                </a:tc>
                <a:extLst>
                  <a:ext uri="{0D108BD9-81ED-4DB2-BD59-A6C34878D82A}">
                    <a16:rowId xmlns:a16="http://schemas.microsoft.com/office/drawing/2014/main" val="2598599620"/>
                  </a:ext>
                </a:extLst>
              </a:tr>
              <a:tr h="317052">
                <a:tc>
                  <a:txBody>
                    <a:bodyPr/>
                    <a:lstStyle/>
                    <a:p>
                      <a:r>
                        <a:rPr lang="en-US" dirty="0" smtClean="0"/>
                        <a:t>2061131</a:t>
                      </a:r>
                      <a:endParaRPr lang="en-US" dirty="0"/>
                    </a:p>
                  </a:txBody>
                  <a:tcPr/>
                </a:tc>
                <a:tc>
                  <a:txBody>
                    <a:bodyPr/>
                    <a:lstStyle/>
                    <a:p>
                      <a:endParaRPr lang="en-US" dirty="0"/>
                    </a:p>
                  </a:txBody>
                  <a:tcPr/>
                </a:tc>
                <a:extLst>
                  <a:ext uri="{0D108BD9-81ED-4DB2-BD59-A6C34878D82A}">
                    <a16:rowId xmlns:a16="http://schemas.microsoft.com/office/drawing/2014/main" val="1278968322"/>
                  </a:ext>
                </a:extLst>
              </a:tr>
              <a:tr h="317052">
                <a:tc>
                  <a:txBody>
                    <a:bodyPr/>
                    <a:lstStyle/>
                    <a:p>
                      <a:r>
                        <a:rPr lang="en-US" dirty="0" smtClean="0"/>
                        <a:t>2061132</a:t>
                      </a:r>
                      <a:endParaRPr lang="en-US" dirty="0"/>
                    </a:p>
                  </a:txBody>
                  <a:tcPr/>
                </a:tc>
                <a:tc>
                  <a:txBody>
                    <a:bodyPr/>
                    <a:lstStyle/>
                    <a:p>
                      <a:r>
                        <a:rPr lang="en-US" dirty="0" smtClean="0"/>
                        <a:t> </a:t>
                      </a:r>
                      <a:endParaRPr lang="en-US" dirty="0"/>
                    </a:p>
                  </a:txBody>
                  <a:tcPr/>
                </a:tc>
                <a:extLst>
                  <a:ext uri="{0D108BD9-81ED-4DB2-BD59-A6C34878D82A}">
                    <a16:rowId xmlns:a16="http://schemas.microsoft.com/office/drawing/2014/main" val="2645287409"/>
                  </a:ext>
                </a:extLst>
              </a:tr>
              <a:tr h="317052">
                <a:tc>
                  <a:txBody>
                    <a:bodyPr/>
                    <a:lstStyle/>
                    <a:p>
                      <a:r>
                        <a:rPr lang="en-US" dirty="0" smtClean="0"/>
                        <a:t>2061133</a:t>
                      </a:r>
                      <a:endParaRPr lang="en-US" dirty="0"/>
                    </a:p>
                  </a:txBody>
                  <a:tcPr/>
                </a:tc>
                <a:tc>
                  <a:txBody>
                    <a:bodyPr/>
                    <a:lstStyle/>
                    <a:p>
                      <a:r>
                        <a:rPr lang="en-US" dirty="0" smtClean="0"/>
                        <a:t> </a:t>
                      </a:r>
                      <a:endParaRPr lang="en-US" dirty="0"/>
                    </a:p>
                  </a:txBody>
                  <a:tcPr/>
                </a:tc>
                <a:extLst>
                  <a:ext uri="{0D108BD9-81ED-4DB2-BD59-A6C34878D82A}">
                    <a16:rowId xmlns:a16="http://schemas.microsoft.com/office/drawing/2014/main" val="283709434"/>
                  </a:ext>
                </a:extLst>
              </a:tr>
              <a:tr h="317052">
                <a:tc>
                  <a:txBody>
                    <a:bodyPr/>
                    <a:lstStyle/>
                    <a:p>
                      <a:r>
                        <a:rPr lang="en-US" dirty="0" smtClean="0"/>
                        <a:t>2061134</a:t>
                      </a:r>
                      <a:endParaRPr lang="en-US" dirty="0"/>
                    </a:p>
                  </a:txBody>
                  <a:tcPr/>
                </a:tc>
                <a:tc>
                  <a:txBody>
                    <a:bodyPr/>
                    <a:lstStyle/>
                    <a:p>
                      <a:endParaRPr lang="en-US"/>
                    </a:p>
                  </a:txBody>
                  <a:tcPr/>
                </a:tc>
                <a:extLst>
                  <a:ext uri="{0D108BD9-81ED-4DB2-BD59-A6C34878D82A}">
                    <a16:rowId xmlns:a16="http://schemas.microsoft.com/office/drawing/2014/main" val="1128106657"/>
                  </a:ext>
                </a:extLst>
              </a:tr>
              <a:tr h="317052">
                <a:tc>
                  <a:txBody>
                    <a:bodyPr/>
                    <a:lstStyle/>
                    <a:p>
                      <a:r>
                        <a:rPr lang="en-US" dirty="0" smtClean="0"/>
                        <a:t>2061135</a:t>
                      </a:r>
                      <a:endParaRPr lang="en-US" dirty="0"/>
                    </a:p>
                  </a:txBody>
                  <a:tcPr/>
                </a:tc>
                <a:tc>
                  <a:txBody>
                    <a:bodyPr/>
                    <a:lstStyle/>
                    <a:p>
                      <a:r>
                        <a:rPr lang="en-US" dirty="0" smtClean="0"/>
                        <a:t> </a:t>
                      </a:r>
                      <a:endParaRPr lang="en-US" dirty="0"/>
                    </a:p>
                  </a:txBody>
                  <a:tcPr/>
                </a:tc>
                <a:extLst>
                  <a:ext uri="{0D108BD9-81ED-4DB2-BD59-A6C34878D82A}">
                    <a16:rowId xmlns:a16="http://schemas.microsoft.com/office/drawing/2014/main" val="337959247"/>
                  </a:ext>
                </a:extLst>
              </a:tr>
              <a:tr h="317052">
                <a:tc>
                  <a:txBody>
                    <a:bodyPr/>
                    <a:lstStyle/>
                    <a:p>
                      <a:r>
                        <a:rPr lang="en-US" dirty="0" smtClean="0"/>
                        <a:t>2061136</a:t>
                      </a:r>
                      <a:endParaRPr lang="en-US" dirty="0"/>
                    </a:p>
                  </a:txBody>
                  <a:tcPr/>
                </a:tc>
                <a:tc>
                  <a:txBody>
                    <a:bodyPr/>
                    <a:lstStyle/>
                    <a:p>
                      <a:endParaRPr lang="en-US"/>
                    </a:p>
                  </a:txBody>
                  <a:tcPr/>
                </a:tc>
                <a:extLst>
                  <a:ext uri="{0D108BD9-81ED-4DB2-BD59-A6C34878D82A}">
                    <a16:rowId xmlns:a16="http://schemas.microsoft.com/office/drawing/2014/main" val="2936407629"/>
                  </a:ext>
                </a:extLst>
              </a:tr>
              <a:tr h="317052">
                <a:tc>
                  <a:txBody>
                    <a:bodyPr/>
                    <a:lstStyle/>
                    <a:p>
                      <a:r>
                        <a:rPr lang="en-US" dirty="0" smtClean="0"/>
                        <a:t>2061137</a:t>
                      </a:r>
                      <a:endParaRPr lang="en-US" dirty="0"/>
                    </a:p>
                  </a:txBody>
                  <a:tcPr/>
                </a:tc>
                <a:tc>
                  <a:txBody>
                    <a:bodyPr/>
                    <a:lstStyle/>
                    <a:p>
                      <a:endParaRPr lang="en-US"/>
                    </a:p>
                  </a:txBody>
                  <a:tcPr/>
                </a:tc>
                <a:extLst>
                  <a:ext uri="{0D108BD9-81ED-4DB2-BD59-A6C34878D82A}">
                    <a16:rowId xmlns:a16="http://schemas.microsoft.com/office/drawing/2014/main" val="3095807840"/>
                  </a:ext>
                </a:extLst>
              </a:tr>
              <a:tr h="317052">
                <a:tc>
                  <a:txBody>
                    <a:bodyPr/>
                    <a:lstStyle/>
                    <a:p>
                      <a:r>
                        <a:rPr lang="en-US" dirty="0" smtClean="0"/>
                        <a:t>2061138</a:t>
                      </a:r>
                      <a:endParaRPr lang="en-US" dirty="0"/>
                    </a:p>
                  </a:txBody>
                  <a:tcPr/>
                </a:tc>
                <a:tc>
                  <a:txBody>
                    <a:bodyPr/>
                    <a:lstStyle/>
                    <a:p>
                      <a:r>
                        <a:rPr lang="en-US" dirty="0" smtClean="0"/>
                        <a:t> </a:t>
                      </a:r>
                      <a:endParaRPr lang="en-US" dirty="0"/>
                    </a:p>
                  </a:txBody>
                  <a:tcPr/>
                </a:tc>
                <a:extLst>
                  <a:ext uri="{0D108BD9-81ED-4DB2-BD59-A6C34878D82A}">
                    <a16:rowId xmlns:a16="http://schemas.microsoft.com/office/drawing/2014/main" val="320778716"/>
                  </a:ext>
                </a:extLst>
              </a:tr>
              <a:tr h="317052">
                <a:tc>
                  <a:txBody>
                    <a:bodyPr/>
                    <a:lstStyle/>
                    <a:p>
                      <a:r>
                        <a:rPr lang="en-US" dirty="0" smtClean="0"/>
                        <a:t>2061139</a:t>
                      </a:r>
                      <a:endParaRPr lang="en-US" dirty="0"/>
                    </a:p>
                  </a:txBody>
                  <a:tcPr/>
                </a:tc>
                <a:tc>
                  <a:txBody>
                    <a:bodyPr/>
                    <a:lstStyle/>
                    <a:p>
                      <a:endParaRPr lang="en-US"/>
                    </a:p>
                  </a:txBody>
                  <a:tcPr/>
                </a:tc>
                <a:extLst>
                  <a:ext uri="{0D108BD9-81ED-4DB2-BD59-A6C34878D82A}">
                    <a16:rowId xmlns:a16="http://schemas.microsoft.com/office/drawing/2014/main" val="2147925796"/>
                  </a:ext>
                </a:extLst>
              </a:tr>
              <a:tr h="317052">
                <a:tc>
                  <a:txBody>
                    <a:bodyPr/>
                    <a:lstStyle/>
                    <a:p>
                      <a:r>
                        <a:rPr lang="en-US" dirty="0" smtClean="0"/>
                        <a:t>2061140</a:t>
                      </a:r>
                      <a:endParaRPr lang="en-US" dirty="0"/>
                    </a:p>
                  </a:txBody>
                  <a:tcPr/>
                </a:tc>
                <a:tc>
                  <a:txBody>
                    <a:bodyPr/>
                    <a:lstStyle/>
                    <a:p>
                      <a:r>
                        <a:rPr lang="en-US" dirty="0" smtClean="0"/>
                        <a:t>Artie Burns</a:t>
                      </a:r>
                      <a:endParaRPr lang="en-US" dirty="0"/>
                    </a:p>
                  </a:txBody>
                  <a:tcPr/>
                </a:tc>
                <a:extLst>
                  <a:ext uri="{0D108BD9-81ED-4DB2-BD59-A6C34878D82A}">
                    <a16:rowId xmlns:a16="http://schemas.microsoft.com/office/drawing/2014/main" val="1790279408"/>
                  </a:ext>
                </a:extLst>
              </a:tr>
              <a:tr h="317052">
                <a:tc>
                  <a:txBody>
                    <a:bodyPr/>
                    <a:lstStyle/>
                    <a:p>
                      <a:r>
                        <a:rPr lang="en-US" dirty="0" smtClean="0"/>
                        <a:t>2061141</a:t>
                      </a:r>
                      <a:endParaRPr lang="en-US" dirty="0"/>
                    </a:p>
                  </a:txBody>
                  <a:tcPr/>
                </a:tc>
                <a:tc>
                  <a:txBody>
                    <a:bodyPr/>
                    <a:lstStyle/>
                    <a:p>
                      <a:endParaRPr lang="en-US"/>
                    </a:p>
                  </a:txBody>
                  <a:tcPr/>
                </a:tc>
                <a:extLst>
                  <a:ext uri="{0D108BD9-81ED-4DB2-BD59-A6C34878D82A}">
                    <a16:rowId xmlns:a16="http://schemas.microsoft.com/office/drawing/2014/main" val="2923861394"/>
                  </a:ext>
                </a:extLst>
              </a:tr>
              <a:tr h="317052">
                <a:tc>
                  <a:txBody>
                    <a:bodyPr/>
                    <a:lstStyle/>
                    <a:p>
                      <a:r>
                        <a:rPr lang="en-US" dirty="0" smtClean="0"/>
                        <a:t>2061142</a:t>
                      </a:r>
                      <a:endParaRPr lang="en-US" dirty="0"/>
                    </a:p>
                  </a:txBody>
                  <a:tcPr/>
                </a:tc>
                <a:tc>
                  <a:txBody>
                    <a:bodyPr/>
                    <a:lstStyle/>
                    <a:p>
                      <a:r>
                        <a:rPr lang="en-US" dirty="0" smtClean="0"/>
                        <a:t> </a:t>
                      </a:r>
                      <a:endParaRPr lang="en-US" dirty="0"/>
                    </a:p>
                  </a:txBody>
                  <a:tcPr/>
                </a:tc>
                <a:extLst>
                  <a:ext uri="{0D108BD9-81ED-4DB2-BD59-A6C34878D82A}">
                    <a16:rowId xmlns:a16="http://schemas.microsoft.com/office/drawing/2014/main" val="1902879394"/>
                  </a:ext>
                </a:extLst>
              </a:tr>
              <a:tr h="317052">
                <a:tc>
                  <a:txBody>
                    <a:bodyPr/>
                    <a:lstStyle/>
                    <a:p>
                      <a:r>
                        <a:rPr lang="en-US" dirty="0" smtClean="0"/>
                        <a:t>2061143</a:t>
                      </a:r>
                      <a:endParaRPr lang="en-US" dirty="0"/>
                    </a:p>
                  </a:txBody>
                  <a:tcPr/>
                </a:tc>
                <a:tc>
                  <a:txBody>
                    <a:bodyPr/>
                    <a:lstStyle/>
                    <a:p>
                      <a:r>
                        <a:rPr lang="en-US" dirty="0" smtClean="0"/>
                        <a:t> </a:t>
                      </a:r>
                      <a:endParaRPr lang="en-US" dirty="0"/>
                    </a:p>
                  </a:txBody>
                  <a:tcPr/>
                </a:tc>
                <a:extLst>
                  <a:ext uri="{0D108BD9-81ED-4DB2-BD59-A6C34878D82A}">
                    <a16:rowId xmlns:a16="http://schemas.microsoft.com/office/drawing/2014/main" val="2441620436"/>
                  </a:ext>
                </a:extLst>
              </a:tr>
            </a:tbl>
          </a:graphicData>
        </a:graphic>
      </p:graphicFrame>
    </p:spTree>
    <p:extLst>
      <p:ext uri="{BB962C8B-B14F-4D97-AF65-F5344CB8AC3E}">
        <p14:creationId xmlns:p14="http://schemas.microsoft.com/office/powerpoint/2010/main" val="4040851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Arrays for dictionaries</a:t>
            </a:r>
            <a:endParaRPr lang="en-US" dirty="0"/>
          </a:p>
        </p:txBody>
      </p:sp>
      <p:sp>
        <p:nvSpPr>
          <p:cNvPr id="8" name="Content Placeholder 7"/>
          <p:cNvSpPr>
            <a:spLocks noGrp="1"/>
          </p:cNvSpPr>
          <p:nvPr>
            <p:ph idx="1"/>
          </p:nvPr>
        </p:nvSpPr>
        <p:spPr>
          <a:xfrm>
            <a:off x="457200" y="1600201"/>
            <a:ext cx="8229600" cy="838200"/>
          </a:xfrm>
        </p:spPr>
        <p:txBody>
          <a:bodyPr/>
          <a:lstStyle/>
          <a:p>
            <a:r>
              <a:rPr lang="en-US" dirty="0" smtClean="0"/>
              <a:t>Index by key,  O(1) insert and find</a:t>
            </a:r>
          </a:p>
          <a:p>
            <a:endParaRPr lang="en-US" dirty="0"/>
          </a:p>
        </p:txBody>
      </p:sp>
      <p:sp>
        <p:nvSpPr>
          <p:cNvPr id="5" name="Date Placeholder 4"/>
          <p:cNvSpPr>
            <a:spLocks noGrp="1"/>
          </p:cNvSpPr>
          <p:nvPr>
            <p:ph type="dt" sz="half" idx="10"/>
          </p:nvPr>
        </p:nvSpPr>
        <p:spPr/>
        <p:txBody>
          <a:bodyPr/>
          <a:lstStyle/>
          <a:p>
            <a:r>
              <a:rPr lang="en-US" smtClean="0"/>
              <a:t>10/19/2022</a:t>
            </a:r>
            <a:endParaRPr lang="en-US"/>
          </a:p>
        </p:txBody>
      </p:sp>
      <p:sp>
        <p:nvSpPr>
          <p:cNvPr id="6" name="Footer Placeholder 5"/>
          <p:cNvSpPr>
            <a:spLocks noGrp="1"/>
          </p:cNvSpPr>
          <p:nvPr>
            <p:ph type="ftr" sz="quarter" idx="11"/>
          </p:nvPr>
        </p:nvSpPr>
        <p:spPr/>
        <p:txBody>
          <a:bodyPr/>
          <a:lstStyle/>
          <a:p>
            <a:r>
              <a:rPr lang="en-US" smtClean="0"/>
              <a:t>CSE 332</a:t>
            </a:r>
            <a:endParaRPr lang="en-US"/>
          </a:p>
        </p:txBody>
      </p:sp>
      <p:sp>
        <p:nvSpPr>
          <p:cNvPr id="7" name="Slide Number Placeholder 6"/>
          <p:cNvSpPr>
            <a:spLocks noGrp="1"/>
          </p:cNvSpPr>
          <p:nvPr>
            <p:ph type="sldNum" sz="quarter" idx="12"/>
          </p:nvPr>
        </p:nvSpPr>
        <p:spPr/>
        <p:txBody>
          <a:bodyPr/>
          <a:lstStyle/>
          <a:p>
            <a:pPr>
              <a:defRPr/>
            </a:pPr>
            <a:fld id="{2DA89EC3-A915-4455-86D5-B12D6737FDE5}" type="slidenum">
              <a:rPr lang="en-US" smtClean="0"/>
              <a:pPr>
                <a:defRPr/>
              </a:pPr>
              <a:t>21</a:t>
            </a:fld>
            <a:endParaRPr lang="en-US"/>
          </a:p>
        </p:txBody>
      </p:sp>
      <p:sp>
        <p:nvSpPr>
          <p:cNvPr id="9" name="Cloud 8"/>
          <p:cNvSpPr/>
          <p:nvPr/>
        </p:nvSpPr>
        <p:spPr>
          <a:xfrm>
            <a:off x="609600" y="3125787"/>
            <a:ext cx="3505200" cy="22098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Key space</a:t>
            </a:r>
            <a:endParaRPr lang="en-US" sz="3600" dirty="0"/>
          </a:p>
        </p:txBody>
      </p:sp>
      <p:sp>
        <p:nvSpPr>
          <p:cNvPr id="11" name="Cloud 10"/>
          <p:cNvSpPr/>
          <p:nvPr/>
        </p:nvSpPr>
        <p:spPr>
          <a:xfrm>
            <a:off x="5181600" y="3125787"/>
            <a:ext cx="3505200" cy="22098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Index space</a:t>
            </a:r>
            <a:endParaRPr lang="en-US" sz="3200" dirty="0"/>
          </a:p>
        </p:txBody>
      </p:sp>
      <p:sp>
        <p:nvSpPr>
          <p:cNvPr id="12" name="Right Arrow 11"/>
          <p:cNvSpPr/>
          <p:nvPr/>
        </p:nvSpPr>
        <p:spPr>
          <a:xfrm>
            <a:off x="4343400" y="4062413"/>
            <a:ext cx="609600" cy="3349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3596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Hashing:  Map large </a:t>
            </a:r>
            <a:r>
              <a:rPr lang="en-US" dirty="0" err="1" smtClean="0"/>
              <a:t>keyspace</a:t>
            </a:r>
            <a:r>
              <a:rPr lang="en-US" dirty="0" smtClean="0"/>
              <a:t> into small index space</a:t>
            </a:r>
            <a:endParaRPr lang="en-US" dirty="0"/>
          </a:p>
        </p:txBody>
      </p:sp>
      <p:sp>
        <p:nvSpPr>
          <p:cNvPr id="8" name="Content Placeholder 7"/>
          <p:cNvSpPr>
            <a:spLocks noGrp="1"/>
          </p:cNvSpPr>
          <p:nvPr>
            <p:ph idx="1"/>
          </p:nvPr>
        </p:nvSpPr>
        <p:spPr>
          <a:xfrm>
            <a:off x="457200" y="1600201"/>
            <a:ext cx="8229600" cy="838200"/>
          </a:xfrm>
        </p:spPr>
        <p:txBody>
          <a:bodyPr/>
          <a:lstStyle/>
          <a:p>
            <a:r>
              <a:rPr lang="en-US" dirty="0" smtClean="0"/>
              <a:t>I(K) = hash(K)</a:t>
            </a:r>
          </a:p>
          <a:p>
            <a:endParaRPr lang="en-US" dirty="0"/>
          </a:p>
        </p:txBody>
      </p:sp>
      <p:sp>
        <p:nvSpPr>
          <p:cNvPr id="5" name="Date Placeholder 4"/>
          <p:cNvSpPr>
            <a:spLocks noGrp="1"/>
          </p:cNvSpPr>
          <p:nvPr>
            <p:ph type="dt" sz="half" idx="10"/>
          </p:nvPr>
        </p:nvSpPr>
        <p:spPr/>
        <p:txBody>
          <a:bodyPr/>
          <a:lstStyle/>
          <a:p>
            <a:r>
              <a:rPr lang="en-US" smtClean="0"/>
              <a:t>10/19/2022</a:t>
            </a:r>
            <a:endParaRPr lang="en-US"/>
          </a:p>
        </p:txBody>
      </p:sp>
      <p:sp>
        <p:nvSpPr>
          <p:cNvPr id="6" name="Footer Placeholder 5"/>
          <p:cNvSpPr>
            <a:spLocks noGrp="1"/>
          </p:cNvSpPr>
          <p:nvPr>
            <p:ph type="ftr" sz="quarter" idx="11"/>
          </p:nvPr>
        </p:nvSpPr>
        <p:spPr/>
        <p:txBody>
          <a:bodyPr/>
          <a:lstStyle/>
          <a:p>
            <a:r>
              <a:rPr lang="en-US" smtClean="0"/>
              <a:t>CSE 332</a:t>
            </a:r>
            <a:endParaRPr lang="en-US"/>
          </a:p>
        </p:txBody>
      </p:sp>
      <p:sp>
        <p:nvSpPr>
          <p:cNvPr id="7" name="Slide Number Placeholder 6"/>
          <p:cNvSpPr>
            <a:spLocks noGrp="1"/>
          </p:cNvSpPr>
          <p:nvPr>
            <p:ph type="sldNum" sz="quarter" idx="12"/>
          </p:nvPr>
        </p:nvSpPr>
        <p:spPr/>
        <p:txBody>
          <a:bodyPr/>
          <a:lstStyle/>
          <a:p>
            <a:pPr>
              <a:defRPr/>
            </a:pPr>
            <a:fld id="{2DA89EC3-A915-4455-86D5-B12D6737FDE5}" type="slidenum">
              <a:rPr lang="en-US" smtClean="0"/>
              <a:pPr>
                <a:defRPr/>
              </a:pPr>
              <a:t>22</a:t>
            </a:fld>
            <a:endParaRPr lang="en-US"/>
          </a:p>
        </p:txBody>
      </p:sp>
      <p:sp>
        <p:nvSpPr>
          <p:cNvPr id="9" name="Cloud 8"/>
          <p:cNvSpPr/>
          <p:nvPr/>
        </p:nvSpPr>
        <p:spPr>
          <a:xfrm>
            <a:off x="609600" y="3125787"/>
            <a:ext cx="3505200" cy="22098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Key space</a:t>
            </a:r>
            <a:endParaRPr lang="en-US" sz="3600" dirty="0"/>
          </a:p>
        </p:txBody>
      </p:sp>
      <p:sp>
        <p:nvSpPr>
          <p:cNvPr id="11" name="Cloud 10"/>
          <p:cNvSpPr/>
          <p:nvPr/>
        </p:nvSpPr>
        <p:spPr>
          <a:xfrm>
            <a:off x="5410200" y="3886200"/>
            <a:ext cx="1371600" cy="68738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Index space</a:t>
            </a:r>
            <a:endParaRPr lang="en-US" sz="1800" dirty="0"/>
          </a:p>
        </p:txBody>
      </p:sp>
      <p:sp>
        <p:nvSpPr>
          <p:cNvPr id="12" name="Right Arrow 11"/>
          <p:cNvSpPr/>
          <p:nvPr/>
        </p:nvSpPr>
        <p:spPr>
          <a:xfrm>
            <a:off x="4343400" y="4062413"/>
            <a:ext cx="609600" cy="3349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0498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661763A-F609-483E-BDA5-54FCA4AF654A}" type="slidenum">
              <a:rPr lang="en-US" altLang="en-US" sz="1400">
                <a:latin typeface="Arial" charset="0"/>
                <a:cs typeface="Arial" charset="0"/>
              </a:rPr>
              <a:pPr eaLnBrk="1" hangingPunct="1"/>
              <a:t>23</a:t>
            </a:fld>
            <a:endParaRPr lang="en-US" altLang="en-US" sz="1400">
              <a:latin typeface="Arial" charset="0"/>
              <a:cs typeface="Arial" charset="0"/>
            </a:endParaRPr>
          </a:p>
        </p:txBody>
      </p:sp>
      <p:sp>
        <p:nvSpPr>
          <p:cNvPr id="6147" name="Rectangle 2"/>
          <p:cNvSpPr>
            <a:spLocks noGrp="1" noChangeArrowheads="1"/>
          </p:cNvSpPr>
          <p:nvPr>
            <p:ph type="title"/>
            <p:custDataLst>
              <p:tags r:id="rId1"/>
            </p:custDataLst>
          </p:nvPr>
        </p:nvSpPr>
        <p:spPr>
          <a:xfrm>
            <a:off x="609600" y="171450"/>
            <a:ext cx="7772400" cy="685800"/>
          </a:xfrm>
        </p:spPr>
        <p:txBody>
          <a:bodyPr>
            <a:normAutofit fontScale="90000"/>
          </a:bodyPr>
          <a:lstStyle/>
          <a:p>
            <a:pPr eaLnBrk="1" hangingPunct="1"/>
            <a:r>
              <a:rPr lang="en-US" altLang="en-US" smtClean="0">
                <a:latin typeface="Arial" charset="0"/>
                <a:cs typeface="Arial" charset="0"/>
              </a:rPr>
              <a:t>Hash Tables</a:t>
            </a:r>
          </a:p>
        </p:txBody>
      </p:sp>
      <p:sp>
        <p:nvSpPr>
          <p:cNvPr id="6148" name="Rectangle 3"/>
          <p:cNvSpPr>
            <a:spLocks noGrp="1" noChangeArrowheads="1"/>
          </p:cNvSpPr>
          <p:nvPr>
            <p:ph type="body" idx="1"/>
            <p:custDataLst>
              <p:tags r:id="rId2"/>
            </p:custDataLst>
          </p:nvPr>
        </p:nvSpPr>
        <p:spPr>
          <a:xfrm>
            <a:off x="711200" y="1085850"/>
            <a:ext cx="8051800" cy="2171700"/>
          </a:xfrm>
        </p:spPr>
        <p:txBody>
          <a:bodyPr/>
          <a:lstStyle/>
          <a:p>
            <a:pPr eaLnBrk="1" hangingPunct="1"/>
            <a:r>
              <a:rPr lang="en-US" altLang="en-US" sz="2800" smtClean="0">
                <a:latin typeface="Arial" charset="0"/>
                <a:cs typeface="Arial" charset="0"/>
              </a:rPr>
              <a:t>Map keys to a smaller array called a </a:t>
            </a:r>
            <a:r>
              <a:rPr lang="en-US" altLang="en-US" sz="2800" smtClean="0">
                <a:solidFill>
                  <a:srgbClr val="FF0000"/>
                </a:solidFill>
                <a:latin typeface="Arial" charset="0"/>
                <a:cs typeface="Arial" charset="0"/>
              </a:rPr>
              <a:t>hash table</a:t>
            </a:r>
          </a:p>
          <a:p>
            <a:pPr lvl="1" eaLnBrk="1" hangingPunct="1"/>
            <a:r>
              <a:rPr lang="en-US" altLang="en-US" sz="2400" smtClean="0">
                <a:latin typeface="Arial" charset="0"/>
                <a:cs typeface="Arial" charset="0"/>
              </a:rPr>
              <a:t>via a</a:t>
            </a:r>
            <a:r>
              <a:rPr lang="en-US" altLang="en-US" sz="2400" smtClean="0">
                <a:solidFill>
                  <a:srgbClr val="FF0000"/>
                </a:solidFill>
                <a:latin typeface="Arial" charset="0"/>
                <a:cs typeface="Arial" charset="0"/>
              </a:rPr>
              <a:t> hash function h(K)</a:t>
            </a:r>
          </a:p>
          <a:p>
            <a:pPr lvl="1" eaLnBrk="1" hangingPunct="1"/>
            <a:r>
              <a:rPr lang="en-US" altLang="en-US" sz="2400" smtClean="0">
                <a:latin typeface="Arial" charset="0"/>
                <a:cs typeface="Arial" charset="0"/>
              </a:rPr>
              <a:t>Find, insert, delete: O(1) on average!</a:t>
            </a:r>
          </a:p>
        </p:txBody>
      </p:sp>
      <p:sp>
        <p:nvSpPr>
          <p:cNvPr id="6149" name="Text Box 87"/>
          <p:cNvSpPr txBox="1">
            <a:spLocks noChangeArrowheads="1"/>
          </p:cNvSpPr>
          <p:nvPr>
            <p:custDataLst>
              <p:tags r:id="rId3"/>
            </p:custDataLst>
          </p:nvPr>
        </p:nvSpPr>
        <p:spPr bwMode="auto">
          <a:xfrm>
            <a:off x="5410200" y="6096000"/>
            <a:ext cx="1606550" cy="315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a:latin typeface="Arial" charset="0"/>
                <a:cs typeface="Arial" charset="0"/>
              </a:rPr>
              <a:t>hash table</a:t>
            </a:r>
          </a:p>
        </p:txBody>
      </p:sp>
      <p:pic>
        <p:nvPicPr>
          <p:cNvPr id="6150" name="Picture 98" descr="http://upload.wikimedia.org/wikipedia/commons/thumb/7/7d/Hash_table_3_1_1_0_1_0_0_SP.svg/315px-Hash_table_3_1_1_0_1_0_0_SP.svg.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30438" y="2514600"/>
            <a:ext cx="5008562"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26496169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C94EB15-64CF-4E2D-B897-0114D7DA9E8A}" type="slidenum">
              <a:rPr lang="en-US" altLang="en-US" sz="1400">
                <a:latin typeface="Arial" charset="0"/>
                <a:cs typeface="Arial" charset="0"/>
              </a:rPr>
              <a:pPr eaLnBrk="1" hangingPunct="1"/>
              <a:t>24</a:t>
            </a:fld>
            <a:endParaRPr lang="en-US" altLang="en-US" sz="1400">
              <a:latin typeface="Arial" charset="0"/>
              <a:cs typeface="Arial" charset="0"/>
            </a:endParaRPr>
          </a:p>
        </p:txBody>
      </p:sp>
      <p:sp>
        <p:nvSpPr>
          <p:cNvPr id="7171" name="Rectangle 2"/>
          <p:cNvSpPr>
            <a:spLocks noGrp="1" noChangeArrowheads="1"/>
          </p:cNvSpPr>
          <p:nvPr>
            <p:ph type="title"/>
            <p:custDataLst>
              <p:tags r:id="rId1"/>
            </p:custDataLst>
          </p:nvPr>
        </p:nvSpPr>
        <p:spPr>
          <a:xfrm>
            <a:off x="609600" y="171450"/>
            <a:ext cx="7772400" cy="685800"/>
          </a:xfrm>
        </p:spPr>
        <p:txBody>
          <a:bodyPr>
            <a:normAutofit fontScale="90000"/>
          </a:bodyPr>
          <a:lstStyle/>
          <a:p>
            <a:pPr eaLnBrk="1" hangingPunct="1"/>
            <a:r>
              <a:rPr lang="en-US" altLang="en-US" sz="4000" dirty="0" smtClean="0">
                <a:latin typeface="Arial" charset="0"/>
                <a:cs typeface="Arial" charset="0"/>
              </a:rPr>
              <a:t>Simple Integer Hash Functions</a:t>
            </a:r>
          </a:p>
        </p:txBody>
      </p:sp>
      <p:sp>
        <p:nvSpPr>
          <p:cNvPr id="7172" name="Rectangle 3"/>
          <p:cNvSpPr>
            <a:spLocks noGrp="1" noChangeArrowheads="1"/>
          </p:cNvSpPr>
          <p:nvPr>
            <p:ph type="body" idx="1"/>
            <p:custDataLst>
              <p:tags r:id="rId2"/>
            </p:custDataLst>
          </p:nvPr>
        </p:nvSpPr>
        <p:spPr>
          <a:xfrm>
            <a:off x="711200" y="1085850"/>
            <a:ext cx="7772400" cy="5010150"/>
          </a:xfrm>
        </p:spPr>
        <p:txBody>
          <a:bodyPr>
            <a:normAutofit/>
          </a:bodyPr>
          <a:lstStyle/>
          <a:p>
            <a:pPr eaLnBrk="1" hangingPunct="1"/>
            <a:r>
              <a:rPr lang="en-US" altLang="en-US" dirty="0" smtClean="0">
                <a:latin typeface="Arial" charset="0"/>
                <a:cs typeface="Arial" charset="0"/>
              </a:rPr>
              <a:t>key space K = integers</a:t>
            </a:r>
          </a:p>
          <a:p>
            <a:pPr eaLnBrk="1" hangingPunct="1"/>
            <a:r>
              <a:rPr lang="en-US" altLang="en-US" dirty="0" err="1" smtClean="0">
                <a:latin typeface="Arial" charset="0"/>
                <a:cs typeface="Arial" charset="0"/>
              </a:rPr>
              <a:t>TableSize</a:t>
            </a:r>
            <a:r>
              <a:rPr lang="en-US" altLang="en-US" dirty="0" smtClean="0">
                <a:latin typeface="Arial" charset="0"/>
                <a:cs typeface="Arial" charset="0"/>
              </a:rPr>
              <a:t> = 10</a:t>
            </a:r>
          </a:p>
          <a:p>
            <a:pPr eaLnBrk="1" hangingPunct="1"/>
            <a:endParaRPr lang="en-US" altLang="en-US" dirty="0" smtClean="0">
              <a:latin typeface="Arial" charset="0"/>
              <a:cs typeface="Arial" charset="0"/>
            </a:endParaRPr>
          </a:p>
          <a:p>
            <a:pPr eaLnBrk="1" hangingPunct="1"/>
            <a:r>
              <a:rPr lang="en-US" altLang="en-US" dirty="0" smtClean="0">
                <a:latin typeface="Arial" charset="0"/>
                <a:cs typeface="Arial" charset="0"/>
              </a:rPr>
              <a:t>h(K) = </a:t>
            </a:r>
          </a:p>
          <a:p>
            <a:pPr eaLnBrk="1" hangingPunct="1"/>
            <a:endParaRPr lang="en-US" altLang="en-US" dirty="0" smtClean="0">
              <a:latin typeface="Arial" charset="0"/>
              <a:cs typeface="Arial" charset="0"/>
            </a:endParaRPr>
          </a:p>
          <a:p>
            <a:pPr eaLnBrk="1" hangingPunct="1"/>
            <a:r>
              <a:rPr lang="en-US" altLang="en-US" b="1" dirty="0" smtClean="0">
                <a:latin typeface="Arial" charset="0"/>
                <a:cs typeface="Arial" charset="0"/>
              </a:rPr>
              <a:t>Insert</a:t>
            </a:r>
            <a:r>
              <a:rPr lang="en-US" altLang="en-US" dirty="0" smtClean="0">
                <a:latin typeface="Arial" charset="0"/>
                <a:cs typeface="Arial" charset="0"/>
              </a:rPr>
              <a:t>: 7, 18, 41, 34</a:t>
            </a:r>
          </a:p>
          <a:p>
            <a:pPr eaLnBrk="1" hangingPunct="1"/>
            <a:endParaRPr lang="en-US" altLang="en-US" dirty="0" smtClean="0">
              <a:latin typeface="Arial" charset="0"/>
              <a:cs typeface="Arial" charset="0"/>
            </a:endParaRPr>
          </a:p>
          <a:p>
            <a:pPr eaLnBrk="1" hangingPunct="1"/>
            <a:endParaRPr lang="en-US" altLang="en-US" dirty="0" smtClean="0">
              <a:latin typeface="Arial" charset="0"/>
              <a:cs typeface="Arial" charset="0"/>
            </a:endParaRPr>
          </a:p>
          <a:p>
            <a:pPr eaLnBrk="1" hangingPunct="1"/>
            <a:endParaRPr lang="en-US" altLang="en-US" dirty="0" smtClean="0">
              <a:latin typeface="Arial" charset="0"/>
              <a:cs typeface="Arial" charset="0"/>
            </a:endParaRPr>
          </a:p>
        </p:txBody>
      </p:sp>
      <p:graphicFrame>
        <p:nvGraphicFramePr>
          <p:cNvPr id="12361" name="Group 73"/>
          <p:cNvGraphicFramePr>
            <a:graphicFrameLocks noGrp="1"/>
          </p:cNvGraphicFramePr>
          <p:nvPr>
            <p:custDataLst>
              <p:tags r:id="rId3"/>
            </p:custDataLst>
          </p:nvPr>
        </p:nvGraphicFramePr>
        <p:xfrm>
          <a:off x="6172200" y="914400"/>
          <a:ext cx="2133600" cy="5181600"/>
        </p:xfrm>
        <a:graphic>
          <a:graphicData uri="http://schemas.openxmlformats.org/drawingml/2006/table">
            <a:tbl>
              <a:tblPr/>
              <a:tblGrid>
                <a:gridCol w="673100">
                  <a:extLst>
                    <a:ext uri="{9D8B030D-6E8A-4147-A177-3AD203B41FA5}">
                      <a16:colId xmlns:a16="http://schemas.microsoft.com/office/drawing/2014/main" val="20000"/>
                    </a:ext>
                  </a:extLst>
                </a:gridCol>
                <a:gridCol w="1460500">
                  <a:extLst>
                    <a:ext uri="{9D8B030D-6E8A-4147-A177-3AD203B41FA5}">
                      <a16:colId xmlns:a16="http://schemas.microsoft.com/office/drawing/2014/main" val="20001"/>
                    </a:ext>
                  </a:extLst>
                </a:gridCol>
              </a:tblGrid>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itchFamily="18" charset="0"/>
                        </a:rPr>
                        <a:t>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itchFamily="18" charset="0"/>
                        </a:rPr>
                        <a:t>2</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itchFamily="18" charset="0"/>
                        </a:rPr>
                        <a:t>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itchFamily="18" charset="0"/>
                        </a:rPr>
                        <a:t>4</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itchFamily="18" charset="0"/>
                        </a:rPr>
                        <a:t>5</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itchFamily="18" charset="0"/>
                        </a:rPr>
                        <a:t>6</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itchFamily="18" charset="0"/>
                        </a:rPr>
                        <a:t>7</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89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itchFamily="18" charset="0"/>
                        </a:rPr>
                        <a:t>8</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itchFamily="18" charset="0"/>
                        </a:rPr>
                        <a:t>9</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7207" name="Text Box 79" hidden="1"/>
          <p:cNvSpPr txBox="1">
            <a:spLocks noChangeArrowheads="1"/>
          </p:cNvSpPr>
          <p:nvPr>
            <p:custDataLst>
              <p:tags r:id="rId4"/>
            </p:custDataLst>
          </p:nvPr>
        </p:nvSpPr>
        <p:spPr bwMode="auto">
          <a:xfrm>
            <a:off x="304800" y="3519488"/>
            <a:ext cx="2286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800">
                <a:solidFill>
                  <a:schemeClr val="accent1"/>
                </a:solidFill>
              </a:rPr>
              <a:t>K mod 10   ( K % 10)</a:t>
            </a:r>
          </a:p>
        </p:txBody>
      </p:sp>
      <p:sp>
        <p:nvSpPr>
          <p:cNvPr id="2" name="Footer Placeholder 1"/>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20255887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67417DD-49C4-46CC-8137-5A1B271EC317}" type="slidenum">
              <a:rPr lang="en-US" altLang="en-US" sz="1400">
                <a:latin typeface="Arial" charset="0"/>
                <a:cs typeface="Arial" charset="0"/>
              </a:rPr>
              <a:pPr eaLnBrk="1" hangingPunct="1"/>
              <a:t>25</a:t>
            </a:fld>
            <a:endParaRPr lang="en-US" altLang="en-US" sz="1400">
              <a:latin typeface="Arial" charset="0"/>
              <a:cs typeface="Arial" charset="0"/>
            </a:endParaRPr>
          </a:p>
        </p:txBody>
      </p:sp>
      <p:sp>
        <p:nvSpPr>
          <p:cNvPr id="8195" name="Rectangle 2"/>
          <p:cNvSpPr>
            <a:spLocks noGrp="1" noChangeArrowheads="1"/>
          </p:cNvSpPr>
          <p:nvPr>
            <p:ph type="title"/>
            <p:custDataLst>
              <p:tags r:id="rId1"/>
            </p:custDataLst>
          </p:nvPr>
        </p:nvSpPr>
        <p:spPr>
          <a:xfrm>
            <a:off x="609600" y="171450"/>
            <a:ext cx="7772400" cy="685800"/>
          </a:xfrm>
        </p:spPr>
        <p:txBody>
          <a:bodyPr>
            <a:normAutofit fontScale="90000"/>
          </a:bodyPr>
          <a:lstStyle/>
          <a:p>
            <a:pPr eaLnBrk="1" hangingPunct="1"/>
            <a:r>
              <a:rPr lang="en-US" altLang="en-US" sz="4000" smtClean="0">
                <a:latin typeface="Arial" charset="0"/>
                <a:cs typeface="Arial" charset="0"/>
              </a:rPr>
              <a:t>Simple Integer Hash Functions</a:t>
            </a:r>
          </a:p>
        </p:txBody>
      </p:sp>
      <p:sp>
        <p:nvSpPr>
          <p:cNvPr id="8196" name="Rectangle 3"/>
          <p:cNvSpPr>
            <a:spLocks noGrp="1" noChangeArrowheads="1"/>
          </p:cNvSpPr>
          <p:nvPr>
            <p:ph type="body" idx="1"/>
            <p:custDataLst>
              <p:tags r:id="rId2"/>
            </p:custDataLst>
          </p:nvPr>
        </p:nvSpPr>
        <p:spPr>
          <a:xfrm>
            <a:off x="711200" y="1085850"/>
            <a:ext cx="7772400" cy="4857750"/>
          </a:xfrm>
        </p:spPr>
        <p:txBody>
          <a:bodyPr>
            <a:normAutofit/>
          </a:bodyPr>
          <a:lstStyle/>
          <a:p>
            <a:pPr eaLnBrk="1" hangingPunct="1"/>
            <a:r>
              <a:rPr lang="en-US" altLang="en-US" dirty="0" smtClean="0">
                <a:latin typeface="Arial" charset="0"/>
                <a:cs typeface="Arial" charset="0"/>
              </a:rPr>
              <a:t>key space K = integers</a:t>
            </a:r>
          </a:p>
          <a:p>
            <a:pPr eaLnBrk="1" hangingPunct="1"/>
            <a:r>
              <a:rPr lang="en-US" altLang="en-US" dirty="0" err="1" smtClean="0">
                <a:latin typeface="Arial" charset="0"/>
                <a:cs typeface="Arial" charset="0"/>
              </a:rPr>
              <a:t>TableSize</a:t>
            </a:r>
            <a:r>
              <a:rPr lang="en-US" altLang="en-US" dirty="0" smtClean="0">
                <a:latin typeface="Arial" charset="0"/>
                <a:cs typeface="Arial" charset="0"/>
              </a:rPr>
              <a:t> = 7</a:t>
            </a:r>
          </a:p>
          <a:p>
            <a:pPr eaLnBrk="1" hangingPunct="1"/>
            <a:endParaRPr lang="en-US" altLang="en-US" dirty="0" smtClean="0">
              <a:latin typeface="Arial" charset="0"/>
              <a:cs typeface="Arial" charset="0"/>
            </a:endParaRPr>
          </a:p>
          <a:p>
            <a:pPr eaLnBrk="1" hangingPunct="1"/>
            <a:r>
              <a:rPr lang="en-US" altLang="en-US" dirty="0" smtClean="0">
                <a:latin typeface="Arial" charset="0"/>
                <a:cs typeface="Arial" charset="0"/>
              </a:rPr>
              <a:t>h(K) = K </a:t>
            </a:r>
            <a:r>
              <a:rPr lang="en-US" altLang="en-US" dirty="0" smtClean="0">
                <a:latin typeface="Arial" charset="0"/>
                <a:cs typeface="Arial" charset="0"/>
              </a:rPr>
              <a:t>mod </a:t>
            </a:r>
            <a:r>
              <a:rPr lang="en-US" altLang="en-US" dirty="0" smtClean="0">
                <a:latin typeface="Arial" charset="0"/>
                <a:cs typeface="Arial" charset="0"/>
              </a:rPr>
              <a:t>7</a:t>
            </a:r>
          </a:p>
          <a:p>
            <a:pPr eaLnBrk="1" hangingPunct="1"/>
            <a:endParaRPr lang="en-US" altLang="en-US" dirty="0" smtClean="0">
              <a:latin typeface="Arial" charset="0"/>
              <a:cs typeface="Arial" charset="0"/>
            </a:endParaRPr>
          </a:p>
          <a:p>
            <a:pPr eaLnBrk="1" hangingPunct="1"/>
            <a:r>
              <a:rPr lang="en-US" altLang="en-US" b="1" dirty="0" smtClean="0">
                <a:latin typeface="Arial" charset="0"/>
                <a:cs typeface="Arial" charset="0"/>
              </a:rPr>
              <a:t>Insert</a:t>
            </a:r>
            <a:r>
              <a:rPr lang="en-US" altLang="en-US" dirty="0" smtClean="0">
                <a:latin typeface="Arial" charset="0"/>
                <a:cs typeface="Arial" charset="0"/>
              </a:rPr>
              <a:t>: 7, 18, 41, 34</a:t>
            </a:r>
          </a:p>
          <a:p>
            <a:pPr eaLnBrk="1" hangingPunct="1"/>
            <a:endParaRPr lang="en-US" altLang="en-US" dirty="0" smtClean="0">
              <a:latin typeface="Arial" charset="0"/>
              <a:cs typeface="Arial" charset="0"/>
            </a:endParaRPr>
          </a:p>
          <a:p>
            <a:pPr eaLnBrk="1" hangingPunct="1"/>
            <a:endParaRPr lang="en-US" altLang="en-US" dirty="0" smtClean="0">
              <a:latin typeface="Arial" charset="0"/>
              <a:cs typeface="Arial" charset="0"/>
            </a:endParaRPr>
          </a:p>
        </p:txBody>
      </p:sp>
      <p:graphicFrame>
        <p:nvGraphicFramePr>
          <p:cNvPr id="42052" name="Group 68"/>
          <p:cNvGraphicFramePr>
            <a:graphicFrameLocks noGrp="1"/>
          </p:cNvGraphicFramePr>
          <p:nvPr>
            <p:custDataLst>
              <p:tags r:id="rId3"/>
            </p:custDataLst>
          </p:nvPr>
        </p:nvGraphicFramePr>
        <p:xfrm>
          <a:off x="6096000" y="1371600"/>
          <a:ext cx="2133600" cy="3627435"/>
        </p:xfrm>
        <a:graphic>
          <a:graphicData uri="http://schemas.openxmlformats.org/drawingml/2006/table">
            <a:tbl>
              <a:tblPr/>
              <a:tblGrid>
                <a:gridCol w="673100">
                  <a:extLst>
                    <a:ext uri="{9D8B030D-6E8A-4147-A177-3AD203B41FA5}">
                      <a16:colId xmlns:a16="http://schemas.microsoft.com/office/drawing/2014/main" val="20000"/>
                    </a:ext>
                  </a:extLst>
                </a:gridCol>
                <a:gridCol w="1460500">
                  <a:extLst>
                    <a:ext uri="{9D8B030D-6E8A-4147-A177-3AD203B41FA5}">
                      <a16:colId xmlns:a16="http://schemas.microsoft.com/office/drawing/2014/main" val="20001"/>
                    </a:ext>
                  </a:extLst>
                </a:gridCol>
              </a:tblGrid>
              <a:tr h="51820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itchFamily="18" charset="0"/>
                        </a:rPr>
                        <a:t>0</a:t>
                      </a:r>
                    </a:p>
                  </a:txBody>
                  <a:tcPr marT="45724" marB="45724"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accent1"/>
                        </a:solidFill>
                        <a:effectLst/>
                        <a:latin typeface="Times New Roman" pitchFamily="18" charset="0"/>
                      </a:endParaRPr>
                    </a:p>
                  </a:txBody>
                  <a:tcPr marT="45724" marB="4572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20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itchFamily="18" charset="0"/>
                        </a:rPr>
                        <a:t>1</a:t>
                      </a:r>
                    </a:p>
                  </a:txBody>
                  <a:tcPr marT="45724" marB="45724"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marT="45724" marB="4572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20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itchFamily="18" charset="0"/>
                        </a:rPr>
                        <a:t>2</a:t>
                      </a:r>
                    </a:p>
                  </a:txBody>
                  <a:tcPr marT="45724" marB="45724"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marT="45724" marB="4572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20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itchFamily="18" charset="0"/>
                        </a:rPr>
                        <a:t>3</a:t>
                      </a:r>
                    </a:p>
                  </a:txBody>
                  <a:tcPr marT="45724" marB="45724"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marT="45724" marB="4572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20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itchFamily="18" charset="0"/>
                        </a:rPr>
                        <a:t>4</a:t>
                      </a:r>
                    </a:p>
                  </a:txBody>
                  <a:tcPr marT="45724" marB="45724"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marT="45724" marB="4572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20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itchFamily="18" charset="0"/>
                        </a:rPr>
                        <a:t>5</a:t>
                      </a:r>
                    </a:p>
                  </a:txBody>
                  <a:tcPr marT="45724" marB="45724"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marT="45724" marB="4572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20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Times New Roman" pitchFamily="18" charset="0"/>
                        </a:rPr>
                        <a:t>6</a:t>
                      </a:r>
                    </a:p>
                  </a:txBody>
                  <a:tcPr marT="45724" marB="45724"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marT="45724" marB="45724"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8222" name="Text Box 61" hidden="1"/>
          <p:cNvSpPr txBox="1">
            <a:spLocks noChangeArrowheads="1"/>
          </p:cNvSpPr>
          <p:nvPr>
            <p:custDataLst>
              <p:tags r:id="rId4"/>
            </p:custDataLst>
          </p:nvPr>
        </p:nvSpPr>
        <p:spPr bwMode="auto">
          <a:xfrm>
            <a:off x="6781800" y="39624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tLang="en-US">
              <a:solidFill>
                <a:schemeClr val="accent1"/>
              </a:solidFill>
            </a:endParaRPr>
          </a:p>
        </p:txBody>
      </p:sp>
      <p:sp>
        <p:nvSpPr>
          <p:cNvPr id="8223" name="Text Box 62" hidden="1"/>
          <p:cNvSpPr txBox="1">
            <a:spLocks noChangeArrowheads="1"/>
          </p:cNvSpPr>
          <p:nvPr>
            <p:custDataLst>
              <p:tags r:id="rId5"/>
            </p:custDataLst>
          </p:nvPr>
        </p:nvSpPr>
        <p:spPr bwMode="auto">
          <a:xfrm>
            <a:off x="304800" y="48768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tLang="en-US"/>
          </a:p>
        </p:txBody>
      </p:sp>
      <p:sp>
        <p:nvSpPr>
          <p:cNvPr id="8224" name="Text Box 69" hidden="1"/>
          <p:cNvSpPr txBox="1">
            <a:spLocks noChangeArrowheads="1"/>
          </p:cNvSpPr>
          <p:nvPr>
            <p:custDataLst>
              <p:tags r:id="rId6"/>
            </p:custDataLst>
          </p:nvPr>
        </p:nvSpPr>
        <p:spPr bwMode="auto">
          <a:xfrm>
            <a:off x="8305800" y="13716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accent1"/>
                </a:solidFill>
              </a:rPr>
              <a:t>7</a:t>
            </a:r>
          </a:p>
        </p:txBody>
      </p:sp>
      <p:sp>
        <p:nvSpPr>
          <p:cNvPr id="8225" name="Text Box 70" hidden="1"/>
          <p:cNvSpPr txBox="1">
            <a:spLocks noChangeArrowheads="1"/>
          </p:cNvSpPr>
          <p:nvPr>
            <p:custDataLst>
              <p:tags r:id="rId7"/>
            </p:custDataLst>
          </p:nvPr>
        </p:nvSpPr>
        <p:spPr bwMode="auto">
          <a:xfrm>
            <a:off x="8229600" y="35052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accent1"/>
                </a:solidFill>
              </a:rPr>
              <a:t>18</a:t>
            </a:r>
          </a:p>
        </p:txBody>
      </p:sp>
      <p:sp>
        <p:nvSpPr>
          <p:cNvPr id="8226" name="Text Box 71" hidden="1"/>
          <p:cNvSpPr txBox="1">
            <a:spLocks noChangeArrowheads="1"/>
          </p:cNvSpPr>
          <p:nvPr>
            <p:custDataLst>
              <p:tags r:id="rId8"/>
            </p:custDataLst>
          </p:nvPr>
        </p:nvSpPr>
        <p:spPr bwMode="auto">
          <a:xfrm>
            <a:off x="8229600" y="44958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accent1"/>
                </a:solidFill>
              </a:rPr>
              <a:t>41,34</a:t>
            </a:r>
          </a:p>
        </p:txBody>
      </p:sp>
      <p:sp>
        <p:nvSpPr>
          <p:cNvPr id="2" name="Footer Placeholder 1"/>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18001201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0E7EF8D-AAB9-48EB-8A73-0B0C1D8A373A}" type="slidenum">
              <a:rPr lang="en-US" altLang="en-US" sz="1400">
                <a:latin typeface="Arial" charset="0"/>
                <a:cs typeface="Arial" charset="0"/>
              </a:rPr>
              <a:pPr eaLnBrk="1" hangingPunct="1"/>
              <a:t>26</a:t>
            </a:fld>
            <a:endParaRPr lang="en-US" altLang="en-US" sz="1400">
              <a:latin typeface="Arial" charset="0"/>
              <a:cs typeface="Arial" charset="0"/>
            </a:endParaRPr>
          </a:p>
        </p:txBody>
      </p:sp>
      <p:sp>
        <p:nvSpPr>
          <p:cNvPr id="9219" name="Rectangle 2"/>
          <p:cNvSpPr>
            <a:spLocks noGrp="1" noChangeArrowheads="1"/>
          </p:cNvSpPr>
          <p:nvPr>
            <p:ph type="title"/>
            <p:custDataLst>
              <p:tags r:id="rId1"/>
            </p:custDataLst>
          </p:nvPr>
        </p:nvSpPr>
        <p:spPr>
          <a:xfrm>
            <a:off x="609600" y="171450"/>
            <a:ext cx="7772400" cy="685800"/>
          </a:xfrm>
        </p:spPr>
        <p:txBody>
          <a:bodyPr>
            <a:normAutofit fontScale="90000"/>
          </a:bodyPr>
          <a:lstStyle/>
          <a:p>
            <a:pPr eaLnBrk="1" hangingPunct="1"/>
            <a:r>
              <a:rPr lang="en-US" altLang="en-US" smtClean="0">
                <a:latin typeface="Arial" charset="0"/>
                <a:cs typeface="Arial" charset="0"/>
              </a:rPr>
              <a:t>Aside: Properties of Mod</a:t>
            </a:r>
          </a:p>
        </p:txBody>
      </p:sp>
      <p:sp>
        <p:nvSpPr>
          <p:cNvPr id="9220" name="Rectangle 3"/>
          <p:cNvSpPr>
            <a:spLocks noGrp="1" noChangeArrowheads="1"/>
          </p:cNvSpPr>
          <p:nvPr>
            <p:ph type="body" idx="1"/>
            <p:custDataLst>
              <p:tags r:id="rId2"/>
            </p:custDataLst>
          </p:nvPr>
        </p:nvSpPr>
        <p:spPr>
          <a:xfrm>
            <a:off x="711200" y="1085850"/>
            <a:ext cx="7772400" cy="5391150"/>
          </a:xfrm>
        </p:spPr>
        <p:txBody>
          <a:bodyPr/>
          <a:lstStyle/>
          <a:p>
            <a:pPr eaLnBrk="1" hangingPunct="1">
              <a:buFontTx/>
              <a:buNone/>
            </a:pPr>
            <a:r>
              <a:rPr lang="en-US" altLang="en-US" sz="2400" dirty="0" smtClean="0">
                <a:latin typeface="Arial" charset="0"/>
                <a:cs typeface="Arial" charset="0"/>
              </a:rPr>
              <a:t>To keep hashed values within the size of the table, </a:t>
            </a:r>
            <a:r>
              <a:rPr lang="en-US" altLang="en-US" sz="2400" dirty="0" smtClean="0">
                <a:latin typeface="Arial" charset="0"/>
                <a:cs typeface="Arial" charset="0"/>
              </a:rPr>
              <a:t>we will </a:t>
            </a:r>
            <a:r>
              <a:rPr lang="en-US" altLang="en-US" sz="2400" dirty="0" smtClean="0">
                <a:latin typeface="Arial" charset="0"/>
                <a:cs typeface="Arial" charset="0"/>
              </a:rPr>
              <a:t>generally do:</a:t>
            </a:r>
          </a:p>
          <a:p>
            <a:pPr algn="ctr" eaLnBrk="1" hangingPunct="1">
              <a:buFontTx/>
              <a:buNone/>
            </a:pPr>
            <a:r>
              <a:rPr lang="en-US" altLang="en-US" sz="2800" dirty="0" smtClean="0">
                <a:latin typeface="Arial" charset="0"/>
                <a:cs typeface="Arial" charset="0"/>
              </a:rPr>
              <a:t>h(K) = function(K) </a:t>
            </a:r>
            <a:r>
              <a:rPr lang="en-US" altLang="en-US" sz="2800" dirty="0" smtClean="0">
                <a:latin typeface="Arial" charset="0"/>
                <a:cs typeface="Arial" charset="0"/>
              </a:rPr>
              <a:t>mod </a:t>
            </a:r>
            <a:r>
              <a:rPr lang="en-US" altLang="en-US" sz="2800" dirty="0" err="1" smtClean="0">
                <a:latin typeface="Arial" charset="0"/>
                <a:cs typeface="Arial" charset="0"/>
              </a:rPr>
              <a:t>TableSize</a:t>
            </a:r>
            <a:endParaRPr lang="en-US" altLang="en-US" sz="2800" dirty="0" smtClean="0">
              <a:latin typeface="Arial" charset="0"/>
              <a:cs typeface="Arial" charset="0"/>
            </a:endParaRPr>
          </a:p>
          <a:p>
            <a:pPr eaLnBrk="1" hangingPunct="1">
              <a:buFontTx/>
              <a:buNone/>
            </a:pPr>
            <a:r>
              <a:rPr lang="en-US" altLang="en-US" sz="2400" dirty="0" smtClean="0">
                <a:latin typeface="Arial" charset="0"/>
                <a:cs typeface="Arial" charset="0"/>
              </a:rPr>
              <a:t>(In the previous examples, function(K) = K.)</a:t>
            </a:r>
          </a:p>
          <a:p>
            <a:pPr eaLnBrk="1" hangingPunct="1">
              <a:buFontTx/>
              <a:buNone/>
            </a:pPr>
            <a:endParaRPr lang="en-US" altLang="en-US" sz="2800" dirty="0" smtClean="0">
              <a:latin typeface="Arial" charset="0"/>
              <a:cs typeface="Arial" charset="0"/>
            </a:endParaRPr>
          </a:p>
          <a:p>
            <a:pPr eaLnBrk="1" hangingPunct="1">
              <a:buFontTx/>
              <a:buNone/>
            </a:pPr>
            <a:r>
              <a:rPr lang="en-US" altLang="en-US" sz="2800" dirty="0" smtClean="0">
                <a:latin typeface="Arial" charset="0"/>
                <a:cs typeface="Arial" charset="0"/>
              </a:rPr>
              <a:t>Useful properties of mod:</a:t>
            </a:r>
          </a:p>
          <a:p>
            <a:pPr marL="457200" lvl="1" indent="0" eaLnBrk="1" hangingPunct="1">
              <a:buNone/>
            </a:pPr>
            <a:r>
              <a:rPr lang="en-US" altLang="en-US" sz="2400" dirty="0" smtClean="0">
                <a:latin typeface="Arial" charset="0"/>
                <a:cs typeface="Arial" charset="0"/>
              </a:rPr>
              <a:t>(a + b) </a:t>
            </a:r>
            <a:r>
              <a:rPr lang="en-US" altLang="en-US" sz="2400" dirty="0" smtClean="0">
                <a:latin typeface="Arial" charset="0"/>
                <a:cs typeface="Arial" charset="0"/>
              </a:rPr>
              <a:t>mod </a:t>
            </a:r>
            <a:r>
              <a:rPr lang="en-US" altLang="en-US" sz="2400" dirty="0" smtClean="0">
                <a:latin typeface="Arial" charset="0"/>
                <a:cs typeface="Arial" charset="0"/>
              </a:rPr>
              <a:t>c = [(a </a:t>
            </a:r>
            <a:r>
              <a:rPr lang="en-US" altLang="en-US" sz="2400" dirty="0" smtClean="0">
                <a:latin typeface="Arial" charset="0"/>
                <a:cs typeface="Arial" charset="0"/>
              </a:rPr>
              <a:t>mod </a:t>
            </a:r>
            <a:r>
              <a:rPr lang="en-US" altLang="en-US" sz="2400" dirty="0" smtClean="0">
                <a:latin typeface="Arial" charset="0"/>
                <a:cs typeface="Arial" charset="0"/>
              </a:rPr>
              <a:t>c) + (b </a:t>
            </a:r>
            <a:r>
              <a:rPr lang="en-US" altLang="en-US" sz="2400" dirty="0" smtClean="0">
                <a:latin typeface="Arial" charset="0"/>
                <a:cs typeface="Arial" charset="0"/>
              </a:rPr>
              <a:t>mod </a:t>
            </a:r>
            <a:r>
              <a:rPr lang="en-US" altLang="en-US" sz="2400" dirty="0" smtClean="0">
                <a:latin typeface="Arial" charset="0"/>
                <a:cs typeface="Arial" charset="0"/>
              </a:rPr>
              <a:t>c)] </a:t>
            </a:r>
            <a:r>
              <a:rPr lang="en-US" altLang="en-US" sz="2400" dirty="0" smtClean="0">
                <a:latin typeface="Arial" charset="0"/>
                <a:cs typeface="Arial" charset="0"/>
              </a:rPr>
              <a:t>mod </a:t>
            </a:r>
            <a:r>
              <a:rPr lang="en-US" altLang="en-US" sz="2400" dirty="0" smtClean="0">
                <a:latin typeface="Arial" charset="0"/>
                <a:cs typeface="Arial" charset="0"/>
              </a:rPr>
              <a:t>c</a:t>
            </a:r>
          </a:p>
          <a:p>
            <a:pPr marL="457200" lvl="1" indent="0" eaLnBrk="1" hangingPunct="1">
              <a:buNone/>
            </a:pPr>
            <a:r>
              <a:rPr lang="en-US" altLang="en-US" sz="2400" dirty="0" smtClean="0">
                <a:latin typeface="Arial" charset="0"/>
                <a:cs typeface="Arial" charset="0"/>
              </a:rPr>
              <a:t>(a b) </a:t>
            </a:r>
            <a:r>
              <a:rPr lang="en-US" altLang="en-US" sz="2400" dirty="0" smtClean="0">
                <a:latin typeface="Arial" charset="0"/>
                <a:cs typeface="Arial" charset="0"/>
              </a:rPr>
              <a:t>mod </a:t>
            </a:r>
            <a:r>
              <a:rPr lang="en-US" altLang="en-US" sz="2400" dirty="0" smtClean="0">
                <a:latin typeface="Arial" charset="0"/>
                <a:cs typeface="Arial" charset="0"/>
              </a:rPr>
              <a:t>c = [(a </a:t>
            </a:r>
            <a:r>
              <a:rPr lang="en-US" altLang="en-US" sz="2400" dirty="0" smtClean="0">
                <a:latin typeface="Arial" charset="0"/>
                <a:cs typeface="Arial" charset="0"/>
              </a:rPr>
              <a:t>mod c</a:t>
            </a:r>
            <a:r>
              <a:rPr lang="en-US" altLang="en-US" sz="2400" dirty="0" smtClean="0">
                <a:latin typeface="Arial" charset="0"/>
                <a:cs typeface="Arial" charset="0"/>
              </a:rPr>
              <a:t>) (b </a:t>
            </a:r>
            <a:r>
              <a:rPr lang="en-US" altLang="en-US" sz="2400" dirty="0" smtClean="0">
                <a:latin typeface="Arial" charset="0"/>
                <a:cs typeface="Arial" charset="0"/>
              </a:rPr>
              <a:t>mod </a:t>
            </a:r>
            <a:r>
              <a:rPr lang="en-US" altLang="en-US" sz="2400" dirty="0" smtClean="0">
                <a:latin typeface="Arial" charset="0"/>
                <a:cs typeface="Arial" charset="0"/>
              </a:rPr>
              <a:t>c)] </a:t>
            </a:r>
            <a:r>
              <a:rPr lang="en-US" altLang="en-US" sz="2400" dirty="0" smtClean="0">
                <a:latin typeface="Arial" charset="0"/>
                <a:cs typeface="Arial" charset="0"/>
              </a:rPr>
              <a:t>mod </a:t>
            </a:r>
            <a:r>
              <a:rPr lang="en-US" altLang="en-US" sz="2400" dirty="0" smtClean="0">
                <a:latin typeface="Arial" charset="0"/>
                <a:cs typeface="Arial" charset="0"/>
              </a:rPr>
              <a:t>c</a:t>
            </a:r>
          </a:p>
          <a:p>
            <a:pPr marL="457200" lvl="1" indent="0" eaLnBrk="1" hangingPunct="1">
              <a:buNone/>
            </a:pPr>
            <a:r>
              <a:rPr lang="en-US" altLang="en-US" sz="2400" dirty="0" smtClean="0">
                <a:latin typeface="Arial" charset="0"/>
                <a:cs typeface="Arial" charset="0"/>
              </a:rPr>
              <a:t>a </a:t>
            </a:r>
            <a:r>
              <a:rPr lang="en-US" altLang="en-US" sz="2400" dirty="0" smtClean="0">
                <a:latin typeface="Arial" charset="0"/>
                <a:cs typeface="Arial" charset="0"/>
              </a:rPr>
              <a:t>mod </a:t>
            </a:r>
            <a:r>
              <a:rPr lang="en-US" altLang="en-US" sz="2400" dirty="0" smtClean="0">
                <a:latin typeface="Arial" charset="0"/>
                <a:cs typeface="Arial" charset="0"/>
              </a:rPr>
              <a:t>c = b </a:t>
            </a:r>
            <a:r>
              <a:rPr lang="en-US" altLang="en-US" sz="2400" dirty="0" smtClean="0">
                <a:latin typeface="Arial" charset="0"/>
                <a:cs typeface="Arial" charset="0"/>
              </a:rPr>
              <a:t>mod </a:t>
            </a:r>
            <a:r>
              <a:rPr lang="en-US" altLang="en-US" sz="2400" dirty="0" smtClean="0">
                <a:latin typeface="Arial" charset="0"/>
                <a:cs typeface="Arial" charset="0"/>
              </a:rPr>
              <a:t>c  </a:t>
            </a:r>
            <a:r>
              <a:rPr lang="en-US" altLang="en-US" sz="2400" dirty="0" smtClean="0">
                <a:latin typeface="Arial" charset="0"/>
                <a:cs typeface="Times New Roman" pitchFamily="18" charset="0"/>
              </a:rPr>
              <a:t>→</a:t>
            </a:r>
            <a:r>
              <a:rPr lang="en-US" altLang="en-US" sz="2400" dirty="0" smtClean="0">
                <a:latin typeface="Arial" charset="0"/>
                <a:cs typeface="Arial" charset="0"/>
              </a:rPr>
              <a:t> (a – b) </a:t>
            </a:r>
            <a:r>
              <a:rPr lang="en-US" altLang="en-US" sz="2400" dirty="0" smtClean="0">
                <a:latin typeface="Arial" charset="0"/>
                <a:cs typeface="Arial" charset="0"/>
              </a:rPr>
              <a:t>mod </a:t>
            </a:r>
            <a:r>
              <a:rPr lang="en-US" altLang="en-US" sz="2400" dirty="0" smtClean="0">
                <a:latin typeface="Arial" charset="0"/>
                <a:cs typeface="Arial" charset="0"/>
              </a:rPr>
              <a:t>c = 0</a:t>
            </a:r>
          </a:p>
        </p:txBody>
      </p:sp>
      <p:sp>
        <p:nvSpPr>
          <p:cNvPr id="9221" name="Text Box 37" hidden="1"/>
          <p:cNvSpPr txBox="1">
            <a:spLocks noChangeArrowheads="1"/>
          </p:cNvSpPr>
          <p:nvPr>
            <p:custDataLst>
              <p:tags r:id="rId3"/>
            </p:custDataLst>
          </p:nvPr>
        </p:nvSpPr>
        <p:spPr bwMode="auto">
          <a:xfrm>
            <a:off x="304800" y="48768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tLang="en-US"/>
          </a:p>
        </p:txBody>
      </p:sp>
      <p:sp>
        <p:nvSpPr>
          <p:cNvPr id="9222" name="Text Box 38" hidden="1"/>
          <p:cNvSpPr txBox="1">
            <a:spLocks noChangeArrowheads="1"/>
          </p:cNvSpPr>
          <p:nvPr>
            <p:custDataLst>
              <p:tags r:id="rId4"/>
            </p:custDataLst>
          </p:nvPr>
        </p:nvSpPr>
        <p:spPr bwMode="auto">
          <a:xfrm>
            <a:off x="3048000" y="4114800"/>
            <a:ext cx="358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accent1"/>
                </a:solidFill>
              </a:rPr>
              <a:t>Show 24 +/* 57 = 4 +/ 7</a:t>
            </a:r>
          </a:p>
        </p:txBody>
      </p:sp>
      <p:sp>
        <p:nvSpPr>
          <p:cNvPr id="2" name="Footer Placeholder 1"/>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2001636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Collision Resolutions</a:t>
            </a:r>
            <a:endParaRPr lang="en-US" dirty="0"/>
          </a:p>
        </p:txBody>
      </p:sp>
      <p:sp>
        <p:nvSpPr>
          <p:cNvPr id="3" name="Content Placeholder 2"/>
          <p:cNvSpPr>
            <a:spLocks noGrp="1"/>
          </p:cNvSpPr>
          <p:nvPr>
            <p:ph idx="1"/>
          </p:nvPr>
        </p:nvSpPr>
        <p:spPr/>
        <p:txBody>
          <a:bodyPr/>
          <a:lstStyle/>
          <a:p>
            <a:r>
              <a:rPr lang="en-US" dirty="0" smtClean="0"/>
              <a:t>Separate Chaining</a:t>
            </a:r>
          </a:p>
          <a:p>
            <a:endParaRPr lang="en-US" dirty="0"/>
          </a:p>
          <a:p>
            <a:endParaRPr lang="en-US" dirty="0" smtClean="0"/>
          </a:p>
          <a:p>
            <a:r>
              <a:rPr lang="en-US" dirty="0" smtClean="0"/>
              <a:t>Open Addressing</a:t>
            </a:r>
            <a:endParaRPr lang="en-US" dirty="0"/>
          </a:p>
        </p:txBody>
      </p:sp>
      <p:sp>
        <p:nvSpPr>
          <p:cNvPr id="4" name="Date Placeholder 3"/>
          <p:cNvSpPr>
            <a:spLocks noGrp="1"/>
          </p:cNvSpPr>
          <p:nvPr>
            <p:ph type="dt" sz="half" idx="10"/>
          </p:nvPr>
        </p:nvSpPr>
        <p:spPr/>
        <p:txBody>
          <a:bodyPr/>
          <a:lstStyle/>
          <a:p>
            <a:r>
              <a:rPr lang="en-US" smtClean="0"/>
              <a:t>10/19/2022</a:t>
            </a:r>
            <a:endParaRPr lang="en-US" dirty="0"/>
          </a:p>
        </p:txBody>
      </p:sp>
      <p:sp>
        <p:nvSpPr>
          <p:cNvPr id="5" name="Footer Placeholder 4"/>
          <p:cNvSpPr>
            <a:spLocks noGrp="1"/>
          </p:cNvSpPr>
          <p:nvPr>
            <p:ph type="ftr" sz="quarter" idx="11"/>
          </p:nvPr>
        </p:nvSpPr>
        <p:spPr/>
        <p:txBody>
          <a:bodyPr/>
          <a:lstStyle/>
          <a:p>
            <a:r>
              <a:rPr lang="en-US" smtClean="0"/>
              <a:t>CSE 332</a:t>
            </a:r>
            <a:endParaRPr lang="en-US"/>
          </a:p>
        </p:txBody>
      </p:sp>
      <p:sp>
        <p:nvSpPr>
          <p:cNvPr id="6" name="Slide Number Placeholder 5"/>
          <p:cNvSpPr>
            <a:spLocks noGrp="1"/>
          </p:cNvSpPr>
          <p:nvPr>
            <p:ph type="sldNum" sz="quarter" idx="12"/>
          </p:nvPr>
        </p:nvSpPr>
        <p:spPr/>
        <p:txBody>
          <a:bodyPr/>
          <a:lstStyle/>
          <a:p>
            <a:pPr>
              <a:defRPr/>
            </a:pPr>
            <a:fld id="{AE055072-ED12-4C45-98F4-735693FD894A}" type="slidenum">
              <a:rPr lang="en-US" smtClean="0"/>
              <a:pPr>
                <a:defRPr/>
              </a:pPr>
              <a:t>27</a:t>
            </a:fld>
            <a:endParaRPr lang="en-US"/>
          </a:p>
        </p:txBody>
      </p:sp>
    </p:spTree>
    <p:extLst>
      <p:ext uri="{BB962C8B-B14F-4D97-AF65-F5344CB8AC3E}">
        <p14:creationId xmlns:p14="http://schemas.microsoft.com/office/powerpoint/2010/main" val="1297952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3F21B06-C8BC-4293-A34E-5F1339309733}" type="slidenum">
              <a:rPr lang="en-US" altLang="en-US" sz="1400">
                <a:latin typeface="Arial" charset="0"/>
                <a:cs typeface="Arial" charset="0"/>
              </a:rPr>
              <a:pPr eaLnBrk="1" hangingPunct="1"/>
              <a:t>28</a:t>
            </a:fld>
            <a:endParaRPr lang="en-US" altLang="en-US" sz="1400">
              <a:latin typeface="Arial" charset="0"/>
              <a:cs typeface="Arial" charset="0"/>
            </a:endParaRPr>
          </a:p>
        </p:txBody>
      </p:sp>
      <p:sp>
        <p:nvSpPr>
          <p:cNvPr id="16387" name="Rectangle 2"/>
          <p:cNvSpPr>
            <a:spLocks noGrp="1" noChangeArrowheads="1"/>
          </p:cNvSpPr>
          <p:nvPr>
            <p:ph type="title"/>
            <p:custDataLst>
              <p:tags r:id="rId1"/>
            </p:custDataLst>
          </p:nvPr>
        </p:nvSpPr>
        <p:spPr>
          <a:xfrm>
            <a:off x="609600" y="171450"/>
            <a:ext cx="7772400" cy="685800"/>
          </a:xfrm>
        </p:spPr>
        <p:txBody>
          <a:bodyPr>
            <a:normAutofit fontScale="90000"/>
          </a:bodyPr>
          <a:lstStyle/>
          <a:p>
            <a:pPr eaLnBrk="1" hangingPunct="1"/>
            <a:r>
              <a:rPr lang="en-US" altLang="en-US" smtClean="0">
                <a:latin typeface="Arial" charset="0"/>
                <a:cs typeface="Arial" charset="0"/>
              </a:rPr>
              <a:t>Separate Chaining</a:t>
            </a:r>
          </a:p>
        </p:txBody>
      </p:sp>
      <p:sp>
        <p:nvSpPr>
          <p:cNvPr id="16388" name="Rectangle 3"/>
          <p:cNvSpPr>
            <a:spLocks noGrp="1" noChangeArrowheads="1"/>
          </p:cNvSpPr>
          <p:nvPr>
            <p:ph type="body" idx="1"/>
            <p:custDataLst>
              <p:tags r:id="rId2"/>
            </p:custDataLst>
          </p:nvPr>
        </p:nvSpPr>
        <p:spPr>
          <a:xfrm>
            <a:off x="4640263" y="3886200"/>
            <a:ext cx="4275137" cy="2514600"/>
          </a:xfrm>
        </p:spPr>
        <p:txBody>
          <a:bodyPr/>
          <a:lstStyle/>
          <a:p>
            <a:pPr eaLnBrk="1" hangingPunct="1">
              <a:buFontTx/>
              <a:buNone/>
            </a:pPr>
            <a:r>
              <a:rPr lang="en-US" altLang="en-US" sz="2400" smtClean="0">
                <a:latin typeface="Arial" charset="0"/>
                <a:cs typeface="Arial" charset="0"/>
              </a:rPr>
              <a:t>All keys that map to the same hash value are kept in a list (or “bucket”).</a:t>
            </a:r>
          </a:p>
        </p:txBody>
      </p:sp>
      <p:graphicFrame>
        <p:nvGraphicFramePr>
          <p:cNvPr id="11328" name="Group 64"/>
          <p:cNvGraphicFramePr>
            <a:graphicFrameLocks noGrp="1"/>
          </p:cNvGraphicFramePr>
          <p:nvPr>
            <p:custDataLst>
              <p:tags r:id="rId3"/>
            </p:custDataLst>
          </p:nvPr>
        </p:nvGraphicFramePr>
        <p:xfrm>
          <a:off x="1219200" y="1066800"/>
          <a:ext cx="2133600" cy="5181600"/>
        </p:xfrm>
        <a:graphic>
          <a:graphicData uri="http://schemas.openxmlformats.org/drawingml/2006/table">
            <a:tbl>
              <a:tblPr/>
              <a:tblGrid>
                <a:gridCol w="673100">
                  <a:extLst>
                    <a:ext uri="{9D8B030D-6E8A-4147-A177-3AD203B41FA5}">
                      <a16:colId xmlns:a16="http://schemas.microsoft.com/office/drawing/2014/main" val="20000"/>
                    </a:ext>
                  </a:extLst>
                </a:gridCol>
                <a:gridCol w="1460500">
                  <a:extLst>
                    <a:ext uri="{9D8B030D-6E8A-4147-A177-3AD203B41FA5}">
                      <a16:colId xmlns:a16="http://schemas.microsoft.com/office/drawing/2014/main" val="20001"/>
                    </a:ext>
                  </a:extLst>
                </a:gridCol>
              </a:tblGrid>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2</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4</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5</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6</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7</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89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8</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9</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6423" name="Text Box 68"/>
          <p:cNvSpPr txBox="1">
            <a:spLocks noChangeArrowheads="1"/>
          </p:cNvSpPr>
          <p:nvPr>
            <p:custDataLst>
              <p:tags r:id="rId4"/>
            </p:custDataLst>
          </p:nvPr>
        </p:nvSpPr>
        <p:spPr bwMode="auto">
          <a:xfrm>
            <a:off x="7899400" y="685800"/>
            <a:ext cx="12446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b="1"/>
              <a:t>Insert</a:t>
            </a:r>
            <a:r>
              <a:rPr lang="en-US" altLang="en-US"/>
              <a:t>:</a:t>
            </a:r>
          </a:p>
          <a:p>
            <a:pPr eaLnBrk="1" hangingPunct="1"/>
            <a:r>
              <a:rPr lang="en-US" altLang="en-US"/>
              <a:t>10</a:t>
            </a:r>
          </a:p>
          <a:p>
            <a:pPr eaLnBrk="1" hangingPunct="1"/>
            <a:r>
              <a:rPr lang="en-US" altLang="en-US"/>
              <a:t>22</a:t>
            </a:r>
          </a:p>
          <a:p>
            <a:pPr eaLnBrk="1" hangingPunct="1"/>
            <a:r>
              <a:rPr lang="en-US" altLang="en-US"/>
              <a:t>107</a:t>
            </a:r>
          </a:p>
          <a:p>
            <a:pPr eaLnBrk="1" hangingPunct="1"/>
            <a:r>
              <a:rPr lang="en-US" altLang="en-US"/>
              <a:t>12</a:t>
            </a:r>
          </a:p>
          <a:p>
            <a:pPr eaLnBrk="1" hangingPunct="1"/>
            <a:r>
              <a:rPr lang="en-US" altLang="en-US"/>
              <a:t>42</a:t>
            </a:r>
          </a:p>
        </p:txBody>
      </p:sp>
      <p:sp>
        <p:nvSpPr>
          <p:cNvPr id="16424" name="Text Box 70" hidden="1"/>
          <p:cNvSpPr txBox="1">
            <a:spLocks noChangeArrowheads="1"/>
          </p:cNvSpPr>
          <p:nvPr>
            <p:custDataLst>
              <p:tags r:id="rId5"/>
            </p:custDataLst>
          </p:nvPr>
        </p:nvSpPr>
        <p:spPr bwMode="auto">
          <a:xfrm>
            <a:off x="3581400" y="5715000"/>
            <a:ext cx="5029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a:solidFill>
                  <a:schemeClr val="accent1"/>
                </a:solidFill>
              </a:rPr>
              <a:t>What is a bucket? </a:t>
            </a:r>
            <a:br>
              <a:rPr lang="en-US" altLang="en-US" sz="2000">
                <a:solidFill>
                  <a:schemeClr val="accent1"/>
                </a:solidFill>
              </a:rPr>
            </a:br>
            <a:r>
              <a:rPr lang="en-US" altLang="en-US" sz="2000">
                <a:solidFill>
                  <a:schemeClr val="accent1"/>
                </a:solidFill>
              </a:rPr>
              <a:t>- LL, handle like a splay tree, insert at front, </a:t>
            </a:r>
            <a:br>
              <a:rPr lang="en-US" altLang="en-US" sz="2000">
                <a:solidFill>
                  <a:schemeClr val="accent1"/>
                </a:solidFill>
              </a:rPr>
            </a:br>
            <a:r>
              <a:rPr lang="en-US" altLang="en-US" sz="2000">
                <a:solidFill>
                  <a:schemeClr val="accent1"/>
                </a:solidFill>
              </a:rPr>
              <a:t>- or any other dictionary. (BST, hash)</a:t>
            </a:r>
          </a:p>
        </p:txBody>
      </p:sp>
      <p:sp>
        <p:nvSpPr>
          <p:cNvPr id="16425" name="Text Box 71" hidden="1"/>
          <p:cNvSpPr txBox="1">
            <a:spLocks noChangeArrowheads="1"/>
          </p:cNvSpPr>
          <p:nvPr>
            <p:custDataLst>
              <p:tags r:id="rId6"/>
            </p:custDataLst>
          </p:nvPr>
        </p:nvSpPr>
        <p:spPr bwMode="auto">
          <a:xfrm>
            <a:off x="0" y="5486400"/>
            <a:ext cx="1524000"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accent1"/>
                </a:solidFill>
              </a:rPr>
              <a:t>Find(42)</a:t>
            </a:r>
            <a:br>
              <a:rPr lang="en-US" altLang="en-US">
                <a:solidFill>
                  <a:schemeClr val="accent1"/>
                </a:solidFill>
              </a:rPr>
            </a:br>
            <a:r>
              <a:rPr lang="en-US" altLang="en-US">
                <a:solidFill>
                  <a:schemeClr val="accent1"/>
                </a:solidFill>
              </a:rPr>
              <a:t>Find(16)</a:t>
            </a:r>
          </a:p>
          <a:p>
            <a:pPr eaLnBrk="1" hangingPunct="1">
              <a:spcBef>
                <a:spcPct val="50000"/>
              </a:spcBef>
            </a:pPr>
            <a:r>
              <a:rPr lang="en-US" altLang="en-US">
                <a:solidFill>
                  <a:schemeClr val="accent1"/>
                </a:solidFill>
              </a:rPr>
              <a:t>Findmax()</a:t>
            </a:r>
          </a:p>
        </p:txBody>
      </p:sp>
      <p:sp>
        <p:nvSpPr>
          <p:cNvPr id="2" name="Footer Placeholder 1"/>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6892493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29D1224-105D-48B2-AA82-682048AC5E99}" type="slidenum">
              <a:rPr lang="en-US" altLang="en-US" sz="1400">
                <a:latin typeface="Arial" charset="0"/>
                <a:cs typeface="Arial" charset="0"/>
              </a:rPr>
              <a:pPr eaLnBrk="1" hangingPunct="1"/>
              <a:t>29</a:t>
            </a:fld>
            <a:endParaRPr lang="en-US" altLang="en-US" sz="1400">
              <a:latin typeface="Arial" charset="0"/>
              <a:cs typeface="Arial" charset="0"/>
            </a:endParaRPr>
          </a:p>
        </p:txBody>
      </p:sp>
      <p:sp>
        <p:nvSpPr>
          <p:cNvPr id="17411" name="Rectangle 2"/>
          <p:cNvSpPr>
            <a:spLocks noGrp="1" noChangeArrowheads="1"/>
          </p:cNvSpPr>
          <p:nvPr>
            <p:ph type="title"/>
            <p:custDataLst>
              <p:tags r:id="rId2"/>
            </p:custDataLst>
          </p:nvPr>
        </p:nvSpPr>
        <p:spPr>
          <a:xfrm>
            <a:off x="609600" y="171450"/>
            <a:ext cx="7772400" cy="685800"/>
          </a:xfrm>
        </p:spPr>
        <p:txBody>
          <a:bodyPr>
            <a:normAutofit fontScale="90000"/>
          </a:bodyPr>
          <a:lstStyle/>
          <a:p>
            <a:pPr eaLnBrk="1" hangingPunct="1"/>
            <a:r>
              <a:rPr lang="en-US" altLang="en-US" smtClean="0">
                <a:latin typeface="Arial" charset="0"/>
                <a:cs typeface="Arial" charset="0"/>
              </a:rPr>
              <a:t>Analysis of Separate Chaining</a:t>
            </a:r>
          </a:p>
        </p:txBody>
      </p:sp>
      <p:sp>
        <p:nvSpPr>
          <p:cNvPr id="17412" name="Rectangle 3"/>
          <p:cNvSpPr>
            <a:spLocks noGrp="1" noChangeArrowheads="1"/>
          </p:cNvSpPr>
          <p:nvPr>
            <p:ph type="body" idx="1"/>
            <p:custDataLst>
              <p:tags r:id="rId3"/>
            </p:custDataLst>
          </p:nvPr>
        </p:nvSpPr>
        <p:spPr>
          <a:xfrm>
            <a:off x="685800" y="1085850"/>
            <a:ext cx="8229600" cy="1447304"/>
          </a:xfrm>
        </p:spPr>
        <p:txBody>
          <a:bodyPr/>
          <a:lstStyle/>
          <a:p>
            <a:pPr eaLnBrk="1" hangingPunct="1">
              <a:lnSpc>
                <a:spcPct val="90000"/>
              </a:lnSpc>
              <a:buFontTx/>
              <a:buNone/>
            </a:pPr>
            <a:r>
              <a:rPr lang="en-US" altLang="en-US" sz="2800" dirty="0" smtClean="0">
                <a:latin typeface="Arial" charset="0"/>
                <a:cs typeface="Arial" charset="0"/>
              </a:rPr>
              <a:t>The </a:t>
            </a:r>
            <a:r>
              <a:rPr lang="en-US" altLang="en-US" sz="2800" dirty="0" smtClean="0">
                <a:solidFill>
                  <a:srgbClr val="FF0000"/>
                </a:solidFill>
                <a:latin typeface="Arial" charset="0"/>
                <a:cs typeface="Arial" charset="0"/>
              </a:rPr>
              <a:t>load factor,</a:t>
            </a:r>
            <a:r>
              <a:rPr lang="en-US" altLang="en-US" sz="2800" dirty="0" smtClean="0">
                <a:latin typeface="Arial" charset="0"/>
                <a:cs typeface="Arial" charset="0"/>
              </a:rPr>
              <a:t> </a:t>
            </a:r>
            <a:r>
              <a:rPr lang="en-US" altLang="en-US" sz="2800" i="1" dirty="0" smtClean="0">
                <a:latin typeface="Arial" charset="0"/>
                <a:cs typeface="Arial" charset="0"/>
                <a:sym typeface="Symbol" pitchFamily="18" charset="2"/>
              </a:rPr>
              <a:t></a:t>
            </a:r>
            <a:r>
              <a:rPr lang="en-US" altLang="en-US" sz="2800" dirty="0" smtClean="0">
                <a:latin typeface="Arial" charset="0"/>
                <a:cs typeface="Arial" charset="0"/>
                <a:sym typeface="Symbol" pitchFamily="18" charset="2"/>
              </a:rPr>
              <a:t>, </a:t>
            </a:r>
            <a:r>
              <a:rPr lang="en-US" altLang="en-US" sz="2800" dirty="0" smtClean="0">
                <a:latin typeface="Arial" charset="0"/>
                <a:cs typeface="Arial" charset="0"/>
              </a:rPr>
              <a:t>of a hash table is</a:t>
            </a:r>
          </a:p>
          <a:p>
            <a:pPr eaLnBrk="1" hangingPunct="1">
              <a:lnSpc>
                <a:spcPct val="90000"/>
              </a:lnSpc>
              <a:buFontTx/>
              <a:buNone/>
            </a:pPr>
            <a:r>
              <a:rPr lang="en-US" altLang="en-US" sz="2800" i="1" dirty="0" smtClean="0">
                <a:latin typeface="Symbol" pitchFamily="18" charset="2"/>
                <a:cs typeface="Arial" charset="0"/>
              </a:rPr>
              <a:t>         l</a:t>
            </a:r>
            <a:r>
              <a:rPr lang="en-US" altLang="en-US" sz="2800" dirty="0" smtClean="0">
                <a:latin typeface="Symbol" pitchFamily="18" charset="2"/>
                <a:cs typeface="Arial" charset="0"/>
              </a:rPr>
              <a:t> </a:t>
            </a:r>
            <a:r>
              <a:rPr lang="en-US" altLang="en-US" sz="2800" dirty="0" smtClean="0">
                <a:latin typeface="Arial" charset="0"/>
                <a:cs typeface="Arial" charset="0"/>
                <a:sym typeface="Symbol" pitchFamily="18" charset="2"/>
              </a:rPr>
              <a:t>= </a:t>
            </a:r>
            <a:r>
              <a:rPr lang="en-US" altLang="en-US" sz="2400" dirty="0" smtClean="0">
                <a:latin typeface="Arial" charset="0"/>
                <a:cs typeface="Arial" charset="0"/>
                <a:sym typeface="Symbol" pitchFamily="18" charset="2"/>
              </a:rPr>
              <a:t>average # of </a:t>
            </a:r>
            <a:r>
              <a:rPr lang="en-US" altLang="en-US" sz="2400" dirty="0" smtClean="0">
                <a:latin typeface="Arial" charset="0"/>
                <a:cs typeface="Arial" charset="0"/>
                <a:sym typeface="Symbol" pitchFamily="18" charset="2"/>
              </a:rPr>
              <a:t>elements </a:t>
            </a:r>
            <a:r>
              <a:rPr lang="en-US" altLang="en-US" sz="2400" dirty="0" smtClean="0">
                <a:latin typeface="Arial" charset="0"/>
                <a:cs typeface="Arial" charset="0"/>
                <a:sym typeface="Symbol" pitchFamily="18" charset="2"/>
              </a:rPr>
              <a:t>per bucket</a:t>
            </a:r>
          </a:p>
          <a:p>
            <a:pPr algn="ctr" eaLnBrk="1" hangingPunct="1">
              <a:lnSpc>
                <a:spcPct val="90000"/>
              </a:lnSpc>
              <a:buFont typeface="Symbol" pitchFamily="18" charset="2"/>
              <a:buChar char="l"/>
            </a:pPr>
            <a:endParaRPr lang="en-US" altLang="en-US" sz="2800" dirty="0" smtClean="0">
              <a:latin typeface="Arial" charset="0"/>
              <a:cs typeface="Arial" charset="0"/>
            </a:endParaRPr>
          </a:p>
          <a:p>
            <a:pPr lvl="1" eaLnBrk="1" hangingPunct="1">
              <a:lnSpc>
                <a:spcPct val="90000"/>
              </a:lnSpc>
              <a:buFontTx/>
              <a:buNone/>
            </a:pPr>
            <a:endParaRPr lang="en-US" altLang="en-US" sz="2400" dirty="0" smtClean="0">
              <a:latin typeface="Arial" charset="0"/>
              <a:cs typeface="Arial" charset="0"/>
              <a:sym typeface="Symbol" pitchFamily="18" charset="2"/>
            </a:endParaRPr>
          </a:p>
        </p:txBody>
      </p:sp>
      <p:graphicFrame>
        <p:nvGraphicFramePr>
          <p:cNvPr id="17413" name="Object 4"/>
          <p:cNvGraphicFramePr>
            <a:graphicFrameLocks noChangeAspect="1"/>
          </p:cNvGraphicFramePr>
          <p:nvPr>
            <p:custDataLst>
              <p:tags r:id="rId4"/>
            </p:custDataLst>
            <p:extLst/>
          </p:nvPr>
        </p:nvGraphicFramePr>
        <p:xfrm>
          <a:off x="6816196" y="946150"/>
          <a:ext cx="1882775" cy="800100"/>
        </p:xfrm>
        <a:graphic>
          <a:graphicData uri="http://schemas.openxmlformats.org/presentationml/2006/ole">
            <mc:AlternateContent xmlns:mc="http://schemas.openxmlformats.org/markup-compatibility/2006">
              <mc:Choice xmlns:v="urn:schemas-microsoft-com:vml" Requires="v">
                <p:oleObj spid="_x0000_s1027" name="Equation" r:id="rId33" imgW="926698" imgH="393529" progId="Equation.DSMT4">
                  <p:embed/>
                </p:oleObj>
              </mc:Choice>
              <mc:Fallback>
                <p:oleObj name="Equation" r:id="rId33" imgW="926698" imgH="393529" progId="Equation.DSMT4">
                  <p:embed/>
                  <p:pic>
                    <p:nvPicPr>
                      <p:cNvPr id="17413" name="Object 4"/>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6816196" y="946150"/>
                        <a:ext cx="1882775"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14" name="Text Box 6" hidden="1"/>
          <p:cNvSpPr txBox="1">
            <a:spLocks noChangeArrowheads="1"/>
          </p:cNvSpPr>
          <p:nvPr>
            <p:custDataLst>
              <p:tags r:id="rId5"/>
            </p:custDataLst>
          </p:nvPr>
        </p:nvSpPr>
        <p:spPr bwMode="auto">
          <a:xfrm>
            <a:off x="1600200" y="41148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7415" name="Text Box 7" hidden="1"/>
          <p:cNvSpPr txBox="1">
            <a:spLocks noChangeArrowheads="1"/>
          </p:cNvSpPr>
          <p:nvPr>
            <p:custDataLst>
              <p:tags r:id="rId6"/>
            </p:custDataLst>
          </p:nvPr>
        </p:nvSpPr>
        <p:spPr bwMode="auto">
          <a:xfrm>
            <a:off x="1066800" y="4724400"/>
            <a:ext cx="808038"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lvl="1" eaLnBrk="1" hangingPunct="1">
              <a:lnSpc>
                <a:spcPct val="90000"/>
              </a:lnSpc>
              <a:spcBef>
                <a:spcPct val="20000"/>
              </a:spcBef>
            </a:pPr>
            <a:r>
              <a:rPr lang="en-US" altLang="en-US" b="1">
                <a:solidFill>
                  <a:schemeClr val="accent1"/>
                </a:solidFill>
                <a:sym typeface="Symbol" pitchFamily="18" charset="2"/>
              </a:rPr>
              <a:t></a:t>
            </a:r>
          </a:p>
        </p:txBody>
      </p:sp>
      <p:sp>
        <p:nvSpPr>
          <p:cNvPr id="17416" name="Text Box 8" hidden="1"/>
          <p:cNvSpPr txBox="1">
            <a:spLocks noChangeArrowheads="1"/>
          </p:cNvSpPr>
          <p:nvPr>
            <p:custDataLst>
              <p:tags r:id="rId7"/>
            </p:custDataLst>
          </p:nvPr>
        </p:nvSpPr>
        <p:spPr bwMode="auto">
          <a:xfrm>
            <a:off x="1524000" y="5562600"/>
            <a:ext cx="587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b="1">
                <a:solidFill>
                  <a:schemeClr val="accent1"/>
                </a:solidFill>
                <a:sym typeface="Symbol" pitchFamily="18" charset="2"/>
              </a:rPr>
              <a:t>/2</a:t>
            </a:r>
            <a:endParaRPr lang="en-US" altLang="en-US" sz="2000" b="1">
              <a:solidFill>
                <a:schemeClr val="accent1"/>
              </a:solidFill>
            </a:endParaRPr>
          </a:p>
        </p:txBody>
      </p:sp>
      <p:sp>
        <p:nvSpPr>
          <p:cNvPr id="17418" name="Text Box 11" hidden="1"/>
          <p:cNvSpPr txBox="1">
            <a:spLocks noChangeArrowheads="1"/>
          </p:cNvSpPr>
          <p:nvPr>
            <p:custDataLst>
              <p:tags r:id="rId8"/>
            </p:custDataLst>
          </p:nvPr>
        </p:nvSpPr>
        <p:spPr bwMode="auto">
          <a:xfrm>
            <a:off x="1524000" y="6380163"/>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2000" b="1">
                <a:solidFill>
                  <a:schemeClr val="accent1"/>
                </a:solidFill>
              </a:rPr>
              <a:t>1</a:t>
            </a:r>
          </a:p>
        </p:txBody>
      </p:sp>
      <p:graphicFrame>
        <p:nvGraphicFramePr>
          <p:cNvPr id="11" name="Group 64"/>
          <p:cNvGraphicFramePr>
            <a:graphicFrameLocks noGrp="1"/>
          </p:cNvGraphicFramePr>
          <p:nvPr>
            <p:custDataLst>
              <p:tags r:id="rId9"/>
            </p:custDataLst>
            <p:extLst/>
          </p:nvPr>
        </p:nvGraphicFramePr>
        <p:xfrm>
          <a:off x="1981200" y="2525534"/>
          <a:ext cx="1219200" cy="3817938"/>
        </p:xfrm>
        <a:graphic>
          <a:graphicData uri="http://schemas.openxmlformats.org/drawingml/2006/table">
            <a:tbl>
              <a:tblPr/>
              <a:tblGrid>
                <a:gridCol w="638629">
                  <a:extLst>
                    <a:ext uri="{9D8B030D-6E8A-4147-A177-3AD203B41FA5}">
                      <a16:colId xmlns:a16="http://schemas.microsoft.com/office/drawing/2014/main" val="20000"/>
                    </a:ext>
                  </a:extLst>
                </a:gridCol>
                <a:gridCol w="580571">
                  <a:extLst>
                    <a:ext uri="{9D8B030D-6E8A-4147-A177-3AD203B41FA5}">
                      <a16:colId xmlns:a16="http://schemas.microsoft.com/office/drawing/2014/main" val="20001"/>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rPr>
                        <a:t>0</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rPr>
                        <a:t>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rPr>
                        <a:t>2</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rPr>
                        <a:t>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rPr>
                        <a:t>4</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rPr>
                        <a:t>5</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rPr>
                        <a:t>6</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rPr>
                        <a:t>7</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rPr>
                        <a:t>8</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rPr>
                        <a:t>9</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grpSp>
        <p:nvGrpSpPr>
          <p:cNvPr id="12" name="Group 11"/>
          <p:cNvGrpSpPr/>
          <p:nvPr>
            <p:custDataLst>
              <p:tags r:id="rId10"/>
            </p:custDataLst>
          </p:nvPr>
        </p:nvGrpSpPr>
        <p:grpSpPr>
          <a:xfrm>
            <a:off x="3028950" y="2533154"/>
            <a:ext cx="1114637" cy="365760"/>
            <a:chOff x="1657350" y="1455420"/>
            <a:chExt cx="1114637" cy="365760"/>
          </a:xfrm>
        </p:grpSpPr>
        <p:grpSp>
          <p:nvGrpSpPr>
            <p:cNvPr id="13" name="Group 12"/>
            <p:cNvGrpSpPr/>
            <p:nvPr/>
          </p:nvGrpSpPr>
          <p:grpSpPr>
            <a:xfrm>
              <a:off x="2040467" y="1455420"/>
              <a:ext cx="731520" cy="365760"/>
              <a:chOff x="7281333" y="254000"/>
              <a:chExt cx="731520" cy="365760"/>
            </a:xfrm>
          </p:grpSpPr>
          <p:sp>
            <p:nvSpPr>
              <p:cNvPr id="15" name="Rectangle 14"/>
              <p:cNvSpPr/>
              <p:nvPr>
                <p:custDataLst>
                  <p:tags r:id="rId29"/>
                </p:custDataLst>
              </p:nvPr>
            </p:nvSpPr>
            <p:spPr>
              <a:xfrm>
                <a:off x="7281333" y="254000"/>
                <a:ext cx="365760" cy="3657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dirty="0" smtClean="0">
                    <a:solidFill>
                      <a:sysClr val="windowText" lastClr="000000"/>
                    </a:solidFill>
                  </a:rPr>
                  <a:t>10</a:t>
                </a:r>
                <a:endParaRPr lang="en-US" dirty="0">
                  <a:solidFill>
                    <a:sysClr val="windowText" lastClr="000000"/>
                  </a:solidFill>
                </a:endParaRPr>
              </a:p>
            </p:txBody>
          </p:sp>
          <p:sp>
            <p:nvSpPr>
              <p:cNvPr id="16" name="Rectangle 15"/>
              <p:cNvSpPr/>
              <p:nvPr>
                <p:custDataLst>
                  <p:tags r:id="rId30"/>
                </p:custDataLst>
              </p:nvPr>
            </p:nvSpPr>
            <p:spPr>
              <a:xfrm>
                <a:off x="7647093" y="254000"/>
                <a:ext cx="365760" cy="3657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dirty="0" smtClean="0">
                    <a:solidFill>
                      <a:sysClr val="windowText" lastClr="000000"/>
                    </a:solidFill>
                  </a:rPr>
                  <a:t>/</a:t>
                </a:r>
                <a:endParaRPr lang="en-US" dirty="0">
                  <a:solidFill>
                    <a:sysClr val="windowText" lastClr="000000"/>
                  </a:solidFill>
                </a:endParaRPr>
              </a:p>
            </p:txBody>
          </p:sp>
        </p:grpSp>
        <p:cxnSp>
          <p:nvCxnSpPr>
            <p:cNvPr id="14" name="Straight Arrow Connector 13"/>
            <p:cNvCxnSpPr>
              <a:endCxn id="15" idx="1"/>
            </p:cNvCxnSpPr>
            <p:nvPr>
              <p:custDataLst>
                <p:tags r:id="rId28"/>
              </p:custDataLst>
            </p:nvPr>
          </p:nvCxnSpPr>
          <p:spPr>
            <a:xfrm>
              <a:off x="1657350" y="1638300"/>
              <a:ext cx="383117" cy="0"/>
            </a:xfrm>
            <a:prstGeom prst="straightConnector1">
              <a:avLst/>
            </a:prstGeom>
            <a:ln w="19050">
              <a:solidFill>
                <a:schemeClr val="tx2">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custDataLst>
              <p:tags r:id="rId11"/>
            </p:custDataLst>
          </p:nvPr>
        </p:nvGrpSpPr>
        <p:grpSpPr>
          <a:xfrm>
            <a:off x="3028950" y="3314204"/>
            <a:ext cx="1114637" cy="365760"/>
            <a:chOff x="1657350" y="1455420"/>
            <a:chExt cx="1114637" cy="365760"/>
          </a:xfrm>
        </p:grpSpPr>
        <p:grpSp>
          <p:nvGrpSpPr>
            <p:cNvPr id="18" name="Group 17"/>
            <p:cNvGrpSpPr/>
            <p:nvPr/>
          </p:nvGrpSpPr>
          <p:grpSpPr>
            <a:xfrm>
              <a:off x="2040467" y="1455420"/>
              <a:ext cx="731520" cy="365760"/>
              <a:chOff x="7281333" y="254000"/>
              <a:chExt cx="731520" cy="365760"/>
            </a:xfrm>
          </p:grpSpPr>
          <p:sp>
            <p:nvSpPr>
              <p:cNvPr id="20" name="Rectangle 19"/>
              <p:cNvSpPr/>
              <p:nvPr>
                <p:custDataLst>
                  <p:tags r:id="rId26"/>
                </p:custDataLst>
              </p:nvPr>
            </p:nvSpPr>
            <p:spPr>
              <a:xfrm>
                <a:off x="7281333" y="254000"/>
                <a:ext cx="365760" cy="3657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dirty="0">
                    <a:solidFill>
                      <a:sysClr val="windowText" lastClr="000000"/>
                    </a:solidFill>
                  </a:rPr>
                  <a:t>4</a:t>
                </a:r>
                <a:r>
                  <a:rPr lang="en-US" dirty="0" smtClean="0">
                    <a:solidFill>
                      <a:sysClr val="windowText" lastClr="000000"/>
                    </a:solidFill>
                  </a:rPr>
                  <a:t>2</a:t>
                </a:r>
                <a:endParaRPr lang="en-US" dirty="0">
                  <a:solidFill>
                    <a:sysClr val="windowText" lastClr="000000"/>
                  </a:solidFill>
                </a:endParaRPr>
              </a:p>
            </p:txBody>
          </p:sp>
          <p:sp>
            <p:nvSpPr>
              <p:cNvPr id="21" name="Rectangle 20"/>
              <p:cNvSpPr/>
              <p:nvPr>
                <p:custDataLst>
                  <p:tags r:id="rId27"/>
                </p:custDataLst>
              </p:nvPr>
            </p:nvSpPr>
            <p:spPr>
              <a:xfrm>
                <a:off x="7647093" y="254000"/>
                <a:ext cx="365760" cy="3657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lang="en-US" dirty="0">
                  <a:solidFill>
                    <a:sysClr val="windowText" lastClr="000000"/>
                  </a:solidFill>
                </a:endParaRPr>
              </a:p>
            </p:txBody>
          </p:sp>
        </p:grpSp>
        <p:cxnSp>
          <p:nvCxnSpPr>
            <p:cNvPr id="19" name="Straight Arrow Connector 18"/>
            <p:cNvCxnSpPr>
              <a:endCxn id="20" idx="1"/>
            </p:cNvCxnSpPr>
            <p:nvPr>
              <p:custDataLst>
                <p:tags r:id="rId25"/>
              </p:custDataLst>
            </p:nvPr>
          </p:nvCxnSpPr>
          <p:spPr>
            <a:xfrm>
              <a:off x="1657350" y="1638300"/>
              <a:ext cx="383117" cy="0"/>
            </a:xfrm>
            <a:prstGeom prst="straightConnector1">
              <a:avLst/>
            </a:prstGeom>
            <a:ln w="19050">
              <a:solidFill>
                <a:schemeClr val="tx2">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p:custDataLst>
              <p:tags r:id="rId12"/>
            </p:custDataLst>
          </p:nvPr>
        </p:nvGrpSpPr>
        <p:grpSpPr>
          <a:xfrm>
            <a:off x="3028950" y="4809629"/>
            <a:ext cx="1114637" cy="365760"/>
            <a:chOff x="1657350" y="1455420"/>
            <a:chExt cx="1114637" cy="365760"/>
          </a:xfrm>
        </p:grpSpPr>
        <p:grpSp>
          <p:nvGrpSpPr>
            <p:cNvPr id="23" name="Group 22"/>
            <p:cNvGrpSpPr/>
            <p:nvPr/>
          </p:nvGrpSpPr>
          <p:grpSpPr>
            <a:xfrm>
              <a:off x="2040467" y="1455420"/>
              <a:ext cx="731520" cy="365760"/>
              <a:chOff x="7281333" y="254000"/>
              <a:chExt cx="731520" cy="365760"/>
            </a:xfrm>
          </p:grpSpPr>
          <p:sp>
            <p:nvSpPr>
              <p:cNvPr id="25" name="Rectangle 24"/>
              <p:cNvSpPr/>
              <p:nvPr>
                <p:custDataLst>
                  <p:tags r:id="rId23"/>
                </p:custDataLst>
              </p:nvPr>
            </p:nvSpPr>
            <p:spPr>
              <a:xfrm>
                <a:off x="7281333" y="254000"/>
                <a:ext cx="365760" cy="3657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dirty="0" smtClean="0">
                    <a:solidFill>
                      <a:sysClr val="windowText" lastClr="000000"/>
                    </a:solidFill>
                  </a:rPr>
                  <a:t>86</a:t>
                </a:r>
                <a:endParaRPr lang="en-US" dirty="0">
                  <a:solidFill>
                    <a:sysClr val="windowText" lastClr="000000"/>
                  </a:solidFill>
                </a:endParaRPr>
              </a:p>
            </p:txBody>
          </p:sp>
          <p:sp>
            <p:nvSpPr>
              <p:cNvPr id="26" name="Rectangle 25"/>
              <p:cNvSpPr/>
              <p:nvPr>
                <p:custDataLst>
                  <p:tags r:id="rId24"/>
                </p:custDataLst>
              </p:nvPr>
            </p:nvSpPr>
            <p:spPr>
              <a:xfrm>
                <a:off x="7647093" y="254000"/>
                <a:ext cx="365760" cy="3657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dirty="0" smtClean="0">
                    <a:solidFill>
                      <a:sysClr val="windowText" lastClr="000000"/>
                    </a:solidFill>
                  </a:rPr>
                  <a:t>/</a:t>
                </a:r>
                <a:endParaRPr lang="en-US" dirty="0">
                  <a:solidFill>
                    <a:sysClr val="windowText" lastClr="000000"/>
                  </a:solidFill>
                </a:endParaRPr>
              </a:p>
            </p:txBody>
          </p:sp>
        </p:grpSp>
        <p:cxnSp>
          <p:nvCxnSpPr>
            <p:cNvPr id="24" name="Straight Arrow Connector 23"/>
            <p:cNvCxnSpPr>
              <a:endCxn id="25" idx="1"/>
            </p:cNvCxnSpPr>
            <p:nvPr>
              <p:custDataLst>
                <p:tags r:id="rId22"/>
              </p:custDataLst>
            </p:nvPr>
          </p:nvCxnSpPr>
          <p:spPr>
            <a:xfrm>
              <a:off x="1657350" y="1638300"/>
              <a:ext cx="383117" cy="0"/>
            </a:xfrm>
            <a:prstGeom prst="straightConnector1">
              <a:avLst/>
            </a:prstGeom>
            <a:ln w="19050">
              <a:solidFill>
                <a:schemeClr val="tx2">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custDataLst>
              <p:tags r:id="rId13"/>
            </p:custDataLst>
          </p:nvPr>
        </p:nvGrpSpPr>
        <p:grpSpPr>
          <a:xfrm>
            <a:off x="3960707" y="3314204"/>
            <a:ext cx="1114637" cy="365760"/>
            <a:chOff x="1657350" y="1455420"/>
            <a:chExt cx="1114637" cy="365760"/>
          </a:xfrm>
        </p:grpSpPr>
        <p:grpSp>
          <p:nvGrpSpPr>
            <p:cNvPr id="28" name="Group 27"/>
            <p:cNvGrpSpPr/>
            <p:nvPr/>
          </p:nvGrpSpPr>
          <p:grpSpPr>
            <a:xfrm>
              <a:off x="2040467" y="1455420"/>
              <a:ext cx="731520" cy="365760"/>
              <a:chOff x="7281333" y="254000"/>
              <a:chExt cx="731520" cy="365760"/>
            </a:xfrm>
          </p:grpSpPr>
          <p:sp>
            <p:nvSpPr>
              <p:cNvPr id="30" name="Rectangle 29"/>
              <p:cNvSpPr/>
              <p:nvPr>
                <p:custDataLst>
                  <p:tags r:id="rId20"/>
                </p:custDataLst>
              </p:nvPr>
            </p:nvSpPr>
            <p:spPr>
              <a:xfrm>
                <a:off x="7281333" y="254000"/>
                <a:ext cx="365760" cy="3657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dirty="0" smtClean="0">
                    <a:solidFill>
                      <a:sysClr val="windowText" lastClr="000000"/>
                    </a:solidFill>
                  </a:rPr>
                  <a:t>12</a:t>
                </a:r>
                <a:endParaRPr lang="en-US" dirty="0">
                  <a:solidFill>
                    <a:sysClr val="windowText" lastClr="000000"/>
                  </a:solidFill>
                </a:endParaRPr>
              </a:p>
            </p:txBody>
          </p:sp>
          <p:sp>
            <p:nvSpPr>
              <p:cNvPr id="31" name="Rectangle 30"/>
              <p:cNvSpPr/>
              <p:nvPr>
                <p:custDataLst>
                  <p:tags r:id="rId21"/>
                </p:custDataLst>
              </p:nvPr>
            </p:nvSpPr>
            <p:spPr>
              <a:xfrm>
                <a:off x="7647093" y="254000"/>
                <a:ext cx="365760" cy="3657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lang="en-US" dirty="0">
                  <a:solidFill>
                    <a:sysClr val="windowText" lastClr="000000"/>
                  </a:solidFill>
                </a:endParaRPr>
              </a:p>
            </p:txBody>
          </p:sp>
        </p:grpSp>
        <p:cxnSp>
          <p:nvCxnSpPr>
            <p:cNvPr id="29" name="Straight Arrow Connector 28"/>
            <p:cNvCxnSpPr>
              <a:endCxn id="30" idx="1"/>
            </p:cNvCxnSpPr>
            <p:nvPr>
              <p:custDataLst>
                <p:tags r:id="rId19"/>
              </p:custDataLst>
            </p:nvPr>
          </p:nvCxnSpPr>
          <p:spPr>
            <a:xfrm>
              <a:off x="1657350" y="1638300"/>
              <a:ext cx="383117" cy="0"/>
            </a:xfrm>
            <a:prstGeom prst="straightConnector1">
              <a:avLst/>
            </a:prstGeom>
            <a:ln w="19050">
              <a:solidFill>
                <a:schemeClr val="tx2">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custDataLst>
              <p:tags r:id="rId14"/>
            </p:custDataLst>
          </p:nvPr>
        </p:nvGrpSpPr>
        <p:grpSpPr>
          <a:xfrm>
            <a:off x="4906223" y="3314204"/>
            <a:ext cx="1114637" cy="365760"/>
            <a:chOff x="1657350" y="1455420"/>
            <a:chExt cx="1114637" cy="365760"/>
          </a:xfrm>
        </p:grpSpPr>
        <p:grpSp>
          <p:nvGrpSpPr>
            <p:cNvPr id="33" name="Group 32"/>
            <p:cNvGrpSpPr/>
            <p:nvPr/>
          </p:nvGrpSpPr>
          <p:grpSpPr>
            <a:xfrm>
              <a:off x="2040467" y="1455420"/>
              <a:ext cx="731520" cy="365760"/>
              <a:chOff x="7281333" y="254000"/>
              <a:chExt cx="731520" cy="365760"/>
            </a:xfrm>
          </p:grpSpPr>
          <p:sp>
            <p:nvSpPr>
              <p:cNvPr id="35" name="Rectangle 34"/>
              <p:cNvSpPr/>
              <p:nvPr>
                <p:custDataLst>
                  <p:tags r:id="rId17"/>
                </p:custDataLst>
              </p:nvPr>
            </p:nvSpPr>
            <p:spPr>
              <a:xfrm>
                <a:off x="7281333" y="254000"/>
                <a:ext cx="365760" cy="3657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dirty="0">
                    <a:solidFill>
                      <a:sysClr val="windowText" lastClr="000000"/>
                    </a:solidFill>
                  </a:rPr>
                  <a:t>2</a:t>
                </a:r>
                <a:r>
                  <a:rPr lang="en-US" dirty="0" smtClean="0">
                    <a:solidFill>
                      <a:sysClr val="windowText" lastClr="000000"/>
                    </a:solidFill>
                  </a:rPr>
                  <a:t>2</a:t>
                </a:r>
                <a:endParaRPr lang="en-US" dirty="0">
                  <a:solidFill>
                    <a:sysClr val="windowText" lastClr="000000"/>
                  </a:solidFill>
                </a:endParaRPr>
              </a:p>
            </p:txBody>
          </p:sp>
          <p:sp>
            <p:nvSpPr>
              <p:cNvPr id="36" name="Rectangle 35"/>
              <p:cNvSpPr/>
              <p:nvPr>
                <p:custDataLst>
                  <p:tags r:id="rId18"/>
                </p:custDataLst>
              </p:nvPr>
            </p:nvSpPr>
            <p:spPr>
              <a:xfrm>
                <a:off x="7647093" y="254000"/>
                <a:ext cx="365760" cy="3657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dirty="0" smtClean="0">
                    <a:solidFill>
                      <a:sysClr val="windowText" lastClr="000000"/>
                    </a:solidFill>
                  </a:rPr>
                  <a:t>/</a:t>
                </a:r>
                <a:endParaRPr lang="en-US" dirty="0">
                  <a:solidFill>
                    <a:sysClr val="windowText" lastClr="000000"/>
                  </a:solidFill>
                </a:endParaRPr>
              </a:p>
            </p:txBody>
          </p:sp>
        </p:grpSp>
        <p:cxnSp>
          <p:nvCxnSpPr>
            <p:cNvPr id="34" name="Straight Arrow Connector 33"/>
            <p:cNvCxnSpPr>
              <a:endCxn id="35" idx="1"/>
            </p:cNvCxnSpPr>
            <p:nvPr>
              <p:custDataLst>
                <p:tags r:id="rId16"/>
              </p:custDataLst>
            </p:nvPr>
          </p:nvCxnSpPr>
          <p:spPr>
            <a:xfrm>
              <a:off x="1657350" y="1638300"/>
              <a:ext cx="383117" cy="0"/>
            </a:xfrm>
            <a:prstGeom prst="straightConnector1">
              <a:avLst/>
            </a:prstGeom>
            <a:ln w="19050">
              <a:solidFill>
                <a:schemeClr val="tx2">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37" name="TextBox 36"/>
              <p:cNvSpPr txBox="1"/>
              <p:nvPr>
                <p:custDataLst>
                  <p:tags r:id="rId15"/>
                </p:custDataLst>
              </p:nvPr>
            </p:nvSpPr>
            <p:spPr>
              <a:xfrm>
                <a:off x="5472220" y="4883001"/>
                <a:ext cx="927626" cy="584775"/>
              </a:xfrm>
              <a:prstGeom prst="rect">
                <a:avLst/>
              </a:prstGeom>
              <a:noFill/>
            </p:spPr>
            <p:txBody>
              <a:bodyPr wrap="none" rtlCol="0" anchor="ctr">
                <a:spAutoFit/>
              </a:bodyPr>
              <a:lstStyle/>
              <a:p>
                <a:pPr/>
                <a14:m>
                  <m:oMathPara xmlns:m="http://schemas.openxmlformats.org/officeDocument/2006/math">
                    <m:oMathParaPr>
                      <m:jc m:val="centerGroup"/>
                    </m:oMathParaPr>
                    <m:oMath xmlns:m="http://schemas.openxmlformats.org/officeDocument/2006/math">
                      <m:r>
                        <a:rPr lang="en-US" sz="3200" smtClean="0">
                          <a:latin typeface="Cambria Math"/>
                        </a:rPr>
                        <m:t>𝜆</m:t>
                      </m:r>
                      <m:r>
                        <a:rPr lang="en-US" sz="3200" smtClean="0">
                          <a:latin typeface="Cambria Math"/>
                        </a:rPr>
                        <m:t>=</m:t>
                      </m:r>
                    </m:oMath>
                  </m:oMathPara>
                </a14:m>
                <a:endParaRPr lang="en-US" sz="3200" dirty="0"/>
              </a:p>
            </p:txBody>
          </p:sp>
        </mc:Choice>
        <mc:Fallback xmlns="">
          <p:sp>
            <p:nvSpPr>
              <p:cNvPr id="37" name="TextBox 36"/>
              <p:cNvSpPr txBox="1">
                <a:spLocks noRot="1" noChangeAspect="1" noMove="1" noResize="1" noEditPoints="1" noAdjustHandles="1" noChangeArrowheads="1" noChangeShapeType="1" noTextEdit="1"/>
              </p:cNvSpPr>
              <p:nvPr>
                <p:custDataLst>
                  <p:tags r:id="rId35"/>
                </p:custDataLst>
              </p:nvPr>
            </p:nvSpPr>
            <p:spPr>
              <a:xfrm>
                <a:off x="5472220" y="4883001"/>
                <a:ext cx="927626" cy="584775"/>
              </a:xfrm>
              <a:prstGeom prst="rect">
                <a:avLst/>
              </a:prstGeom>
              <a:blipFill rotWithShape="1">
                <a:blip r:embed="rId36"/>
                <a:stretch>
                  <a:fillRect/>
                </a:stretch>
              </a:blipFill>
            </p:spPr>
            <p:txBody>
              <a:bodyPr/>
              <a:lstStyle/>
              <a:p>
                <a:r>
                  <a:rPr lang="en-US">
                    <a:noFill/>
                  </a:rPr>
                  <a:t> </a:t>
                </a:r>
              </a:p>
            </p:txBody>
          </p:sp>
        </mc:Fallback>
      </mc:AlternateContent>
      <p:sp>
        <p:nvSpPr>
          <p:cNvPr id="2" name="Footer Placeholder 1"/>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379952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5B0C1-A959-AB43-7D8A-7543D3869815}"/>
              </a:ext>
            </a:extLst>
          </p:cNvPr>
          <p:cNvSpPr>
            <a:spLocks noGrp="1"/>
          </p:cNvSpPr>
          <p:nvPr>
            <p:ph type="title"/>
          </p:nvPr>
        </p:nvSpPr>
        <p:spPr/>
        <p:txBody>
          <a:bodyPr/>
          <a:lstStyle/>
          <a:p>
            <a:r>
              <a:rPr lang="en-US" dirty="0" smtClean="0"/>
              <a:t>Today</a:t>
            </a:r>
            <a:endParaRPr lang="en-US" dirty="0"/>
          </a:p>
        </p:txBody>
      </p:sp>
      <p:sp>
        <p:nvSpPr>
          <p:cNvPr id="3" name="Content Placeholder 2">
            <a:extLst>
              <a:ext uri="{FF2B5EF4-FFF2-40B4-BE49-F238E27FC236}">
                <a16:creationId xmlns:a16="http://schemas.microsoft.com/office/drawing/2014/main" id="{B83A1F2E-8DD4-CF7C-D526-27DB3246AD6A}"/>
              </a:ext>
            </a:extLst>
          </p:cNvPr>
          <p:cNvSpPr>
            <a:spLocks noGrp="1"/>
          </p:cNvSpPr>
          <p:nvPr>
            <p:ph idx="1"/>
          </p:nvPr>
        </p:nvSpPr>
        <p:spPr/>
        <p:txBody>
          <a:bodyPr>
            <a:normAutofit fontScale="92500" lnSpcReduction="10000"/>
          </a:bodyPr>
          <a:lstStyle/>
          <a:p>
            <a:r>
              <a:rPr lang="en-US" dirty="0" smtClean="0"/>
              <a:t>Finish up B-trees</a:t>
            </a:r>
          </a:p>
          <a:p>
            <a:pPr lvl="1"/>
            <a:r>
              <a:rPr lang="en-US" dirty="0" smtClean="0"/>
              <a:t>Attempt to clear up some (justified) confusion</a:t>
            </a:r>
          </a:p>
          <a:p>
            <a:pPr lvl="1"/>
            <a:r>
              <a:rPr lang="en-US" dirty="0" smtClean="0"/>
              <a:t>B-Tree Deletes</a:t>
            </a:r>
          </a:p>
          <a:p>
            <a:r>
              <a:rPr lang="en-US" dirty="0" smtClean="0"/>
              <a:t>Hashing</a:t>
            </a:r>
          </a:p>
          <a:p>
            <a:pPr lvl="1"/>
            <a:r>
              <a:rPr lang="en-US" dirty="0" smtClean="0"/>
              <a:t>Arrays for dictionary</a:t>
            </a:r>
          </a:p>
          <a:p>
            <a:pPr lvl="1"/>
            <a:r>
              <a:rPr lang="en-US" dirty="0" smtClean="0"/>
              <a:t>Key space to array space</a:t>
            </a:r>
          </a:p>
          <a:p>
            <a:pPr lvl="1"/>
            <a:r>
              <a:rPr lang="en-US" dirty="0" smtClean="0"/>
              <a:t>Dealing with collisions</a:t>
            </a:r>
          </a:p>
          <a:p>
            <a:pPr lvl="1"/>
            <a:r>
              <a:rPr lang="en-US" dirty="0" smtClean="0"/>
              <a:t>Hash functions</a:t>
            </a:r>
          </a:p>
          <a:p>
            <a:pPr lvl="1"/>
            <a:r>
              <a:rPr lang="en-US" dirty="0" smtClean="0"/>
              <a:t>Resizing and Load Factors</a:t>
            </a:r>
          </a:p>
          <a:p>
            <a:pPr lvl="1"/>
            <a:r>
              <a:rPr lang="en-US" dirty="0" smtClean="0"/>
              <a:t>Expected performance</a:t>
            </a:r>
            <a:endParaRPr lang="en-US" dirty="0" smtClean="0"/>
          </a:p>
          <a:p>
            <a:pPr lvl="1"/>
            <a:endParaRPr lang="en-US" dirty="0"/>
          </a:p>
        </p:txBody>
      </p:sp>
      <p:sp>
        <p:nvSpPr>
          <p:cNvPr id="4" name="Date Placeholder 3">
            <a:extLst>
              <a:ext uri="{FF2B5EF4-FFF2-40B4-BE49-F238E27FC236}">
                <a16:creationId xmlns:a16="http://schemas.microsoft.com/office/drawing/2014/main" id="{1B008B1B-0348-A350-AF6C-523803793BAA}"/>
              </a:ext>
            </a:extLst>
          </p:cNvPr>
          <p:cNvSpPr>
            <a:spLocks noGrp="1"/>
          </p:cNvSpPr>
          <p:nvPr>
            <p:ph type="dt" sz="half" idx="10"/>
          </p:nvPr>
        </p:nvSpPr>
        <p:spPr/>
        <p:txBody>
          <a:bodyPr/>
          <a:lstStyle/>
          <a:p>
            <a:r>
              <a:rPr lang="en-US" smtClean="0"/>
              <a:t>10/19/2022</a:t>
            </a:r>
            <a:endParaRPr lang="en-US" dirty="0"/>
          </a:p>
        </p:txBody>
      </p:sp>
      <p:sp>
        <p:nvSpPr>
          <p:cNvPr id="5" name="Footer Placeholder 4">
            <a:extLst>
              <a:ext uri="{FF2B5EF4-FFF2-40B4-BE49-F238E27FC236}">
                <a16:creationId xmlns:a16="http://schemas.microsoft.com/office/drawing/2014/main" id="{B9FFEF89-D73F-983E-F79A-19C449654BD8}"/>
              </a:ext>
            </a:extLst>
          </p:cNvPr>
          <p:cNvSpPr>
            <a:spLocks noGrp="1"/>
          </p:cNvSpPr>
          <p:nvPr>
            <p:ph type="ftr" sz="quarter" idx="11"/>
          </p:nvPr>
        </p:nvSpPr>
        <p:spPr/>
        <p:txBody>
          <a:bodyPr/>
          <a:lstStyle/>
          <a:p>
            <a:r>
              <a:rPr lang="en-US"/>
              <a:t>CSE 332</a:t>
            </a:r>
          </a:p>
        </p:txBody>
      </p:sp>
      <p:sp>
        <p:nvSpPr>
          <p:cNvPr id="6" name="Slide Number Placeholder 5">
            <a:extLst>
              <a:ext uri="{FF2B5EF4-FFF2-40B4-BE49-F238E27FC236}">
                <a16:creationId xmlns:a16="http://schemas.microsoft.com/office/drawing/2014/main" id="{B3D13374-6B81-54E1-5131-103A1C316AB2}"/>
              </a:ext>
            </a:extLst>
          </p:cNvPr>
          <p:cNvSpPr>
            <a:spLocks noGrp="1"/>
          </p:cNvSpPr>
          <p:nvPr>
            <p:ph type="sldNum" sz="quarter" idx="12"/>
          </p:nvPr>
        </p:nvSpPr>
        <p:spPr/>
        <p:txBody>
          <a:bodyPr/>
          <a:lstStyle/>
          <a:p>
            <a:pPr>
              <a:defRPr/>
            </a:pPr>
            <a:fld id="{AE055072-ED12-4C45-98F4-735693FD894A}" type="slidenum">
              <a:rPr lang="en-US" smtClean="0"/>
              <a:pPr>
                <a:defRPr/>
              </a:pPr>
              <a:t>3</a:t>
            </a:fld>
            <a:endParaRPr lang="en-US"/>
          </a:p>
        </p:txBody>
      </p:sp>
    </p:spTree>
    <p:extLst>
      <p:ext uri="{BB962C8B-B14F-4D97-AF65-F5344CB8AC3E}">
        <p14:creationId xmlns:p14="http://schemas.microsoft.com/office/powerpoint/2010/main" val="17036796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29D1224-105D-48B2-AA82-682048AC5E99}" type="slidenum">
              <a:rPr lang="en-US" altLang="en-US" sz="1400">
                <a:latin typeface="Arial" charset="0"/>
                <a:cs typeface="Arial" charset="0"/>
              </a:rPr>
              <a:pPr eaLnBrk="1" hangingPunct="1"/>
              <a:t>30</a:t>
            </a:fld>
            <a:endParaRPr lang="en-US" altLang="en-US" sz="1400">
              <a:latin typeface="Arial" charset="0"/>
              <a:cs typeface="Arial" charset="0"/>
            </a:endParaRPr>
          </a:p>
        </p:txBody>
      </p:sp>
      <p:sp>
        <p:nvSpPr>
          <p:cNvPr id="17411" name="Rectangle 2"/>
          <p:cNvSpPr>
            <a:spLocks noGrp="1" noChangeArrowheads="1"/>
          </p:cNvSpPr>
          <p:nvPr>
            <p:ph type="title"/>
            <p:custDataLst>
              <p:tags r:id="rId2"/>
            </p:custDataLst>
          </p:nvPr>
        </p:nvSpPr>
        <p:spPr>
          <a:xfrm>
            <a:off x="609600" y="171450"/>
            <a:ext cx="7772400" cy="685800"/>
          </a:xfrm>
        </p:spPr>
        <p:txBody>
          <a:bodyPr>
            <a:normAutofit fontScale="90000"/>
          </a:bodyPr>
          <a:lstStyle/>
          <a:p>
            <a:pPr eaLnBrk="1" hangingPunct="1"/>
            <a:r>
              <a:rPr lang="en-US" altLang="en-US" smtClean="0">
                <a:latin typeface="Arial" charset="0"/>
                <a:cs typeface="Arial" charset="0"/>
              </a:rPr>
              <a:t>Analysis of Separate Chaining</a:t>
            </a:r>
          </a:p>
        </p:txBody>
      </p:sp>
      <p:sp>
        <p:nvSpPr>
          <p:cNvPr id="17412" name="Rectangle 3"/>
          <p:cNvSpPr>
            <a:spLocks noGrp="1" noChangeArrowheads="1"/>
          </p:cNvSpPr>
          <p:nvPr>
            <p:ph type="body" idx="1"/>
            <p:custDataLst>
              <p:tags r:id="rId3"/>
            </p:custDataLst>
          </p:nvPr>
        </p:nvSpPr>
        <p:spPr>
          <a:xfrm>
            <a:off x="685800" y="1085850"/>
            <a:ext cx="8229600" cy="4781550"/>
          </a:xfrm>
        </p:spPr>
        <p:txBody>
          <a:bodyPr/>
          <a:lstStyle/>
          <a:p>
            <a:pPr eaLnBrk="1" hangingPunct="1">
              <a:lnSpc>
                <a:spcPct val="90000"/>
              </a:lnSpc>
              <a:buFontTx/>
              <a:buNone/>
            </a:pPr>
            <a:r>
              <a:rPr lang="en-US" altLang="en-US" sz="2800" dirty="0" smtClean="0">
                <a:latin typeface="Arial" charset="0"/>
                <a:cs typeface="Arial" charset="0"/>
              </a:rPr>
              <a:t>The </a:t>
            </a:r>
            <a:r>
              <a:rPr lang="en-US" altLang="en-US" sz="2800" dirty="0" smtClean="0">
                <a:solidFill>
                  <a:srgbClr val="FF0000"/>
                </a:solidFill>
                <a:latin typeface="Arial" charset="0"/>
                <a:cs typeface="Arial" charset="0"/>
              </a:rPr>
              <a:t>load factor,</a:t>
            </a:r>
            <a:r>
              <a:rPr lang="en-US" altLang="en-US" sz="2800" dirty="0" smtClean="0">
                <a:latin typeface="Arial" charset="0"/>
                <a:cs typeface="Arial" charset="0"/>
              </a:rPr>
              <a:t> </a:t>
            </a:r>
            <a:r>
              <a:rPr lang="en-US" altLang="en-US" sz="2800" i="1" dirty="0" smtClean="0">
                <a:latin typeface="Arial" charset="0"/>
                <a:cs typeface="Arial" charset="0"/>
                <a:sym typeface="Symbol" pitchFamily="18" charset="2"/>
              </a:rPr>
              <a:t></a:t>
            </a:r>
            <a:r>
              <a:rPr lang="en-US" altLang="en-US" sz="2800" dirty="0" smtClean="0">
                <a:latin typeface="Arial" charset="0"/>
                <a:cs typeface="Arial" charset="0"/>
                <a:sym typeface="Symbol" pitchFamily="18" charset="2"/>
              </a:rPr>
              <a:t>, </a:t>
            </a:r>
            <a:r>
              <a:rPr lang="en-US" altLang="en-US" sz="2800" dirty="0" smtClean="0">
                <a:latin typeface="Arial" charset="0"/>
                <a:cs typeface="Arial" charset="0"/>
              </a:rPr>
              <a:t>of a hash table is</a:t>
            </a:r>
          </a:p>
          <a:p>
            <a:pPr eaLnBrk="1" hangingPunct="1">
              <a:lnSpc>
                <a:spcPct val="90000"/>
              </a:lnSpc>
              <a:buFontTx/>
              <a:buNone/>
            </a:pPr>
            <a:r>
              <a:rPr lang="en-US" altLang="en-US" sz="2800" i="1" dirty="0" smtClean="0">
                <a:latin typeface="Symbol" pitchFamily="18" charset="2"/>
                <a:cs typeface="Arial" charset="0"/>
              </a:rPr>
              <a:t>         l</a:t>
            </a:r>
            <a:r>
              <a:rPr lang="en-US" altLang="en-US" sz="2800" dirty="0" smtClean="0">
                <a:latin typeface="Symbol" pitchFamily="18" charset="2"/>
                <a:cs typeface="Arial" charset="0"/>
              </a:rPr>
              <a:t> </a:t>
            </a:r>
            <a:r>
              <a:rPr lang="en-US" altLang="en-US" sz="2800" dirty="0" smtClean="0">
                <a:latin typeface="Arial" charset="0"/>
                <a:cs typeface="Arial" charset="0"/>
                <a:sym typeface="Symbol" pitchFamily="18" charset="2"/>
              </a:rPr>
              <a:t>= </a:t>
            </a:r>
            <a:r>
              <a:rPr lang="en-US" altLang="en-US" sz="2400" dirty="0" smtClean="0">
                <a:latin typeface="Arial" charset="0"/>
                <a:cs typeface="Arial" charset="0"/>
                <a:sym typeface="Symbol" pitchFamily="18" charset="2"/>
              </a:rPr>
              <a:t>average # of </a:t>
            </a:r>
            <a:r>
              <a:rPr lang="en-US" altLang="en-US" sz="2400" dirty="0" err="1" smtClean="0">
                <a:latin typeface="Arial" charset="0"/>
                <a:cs typeface="Arial" charset="0"/>
                <a:sym typeface="Symbol" pitchFamily="18" charset="2"/>
              </a:rPr>
              <a:t>elems</a:t>
            </a:r>
            <a:r>
              <a:rPr lang="en-US" altLang="en-US" sz="2400" dirty="0" smtClean="0">
                <a:latin typeface="Arial" charset="0"/>
                <a:cs typeface="Arial" charset="0"/>
                <a:sym typeface="Symbol" pitchFamily="18" charset="2"/>
              </a:rPr>
              <a:t> per bucket</a:t>
            </a:r>
          </a:p>
          <a:p>
            <a:pPr algn="ctr" eaLnBrk="1" hangingPunct="1">
              <a:lnSpc>
                <a:spcPct val="90000"/>
              </a:lnSpc>
              <a:buFont typeface="Symbol" pitchFamily="18" charset="2"/>
              <a:buChar char="l"/>
            </a:pPr>
            <a:endParaRPr lang="en-US" altLang="en-US" sz="2800" dirty="0" smtClean="0">
              <a:latin typeface="Arial" charset="0"/>
              <a:cs typeface="Arial" charset="0"/>
            </a:endParaRPr>
          </a:p>
          <a:p>
            <a:pPr lvl="1" eaLnBrk="1" hangingPunct="1">
              <a:lnSpc>
                <a:spcPct val="90000"/>
              </a:lnSpc>
              <a:buFontTx/>
              <a:buNone/>
            </a:pPr>
            <a:endParaRPr lang="en-US" altLang="en-US" sz="2400" dirty="0" smtClean="0">
              <a:latin typeface="Arial" charset="0"/>
              <a:cs typeface="Arial" charset="0"/>
              <a:sym typeface="Symbol" pitchFamily="18" charset="2"/>
            </a:endParaRPr>
          </a:p>
          <a:p>
            <a:pPr lvl="1" eaLnBrk="1" hangingPunct="1">
              <a:lnSpc>
                <a:spcPct val="90000"/>
              </a:lnSpc>
              <a:buFontTx/>
              <a:buNone/>
            </a:pPr>
            <a:endParaRPr lang="en-US" altLang="en-US" sz="2400" dirty="0">
              <a:latin typeface="Arial" charset="0"/>
              <a:cs typeface="Arial" charset="0"/>
              <a:sym typeface="Symbol" pitchFamily="18" charset="2"/>
            </a:endParaRPr>
          </a:p>
          <a:p>
            <a:pPr eaLnBrk="1" hangingPunct="1">
              <a:lnSpc>
                <a:spcPct val="90000"/>
              </a:lnSpc>
              <a:buFontTx/>
              <a:buNone/>
            </a:pPr>
            <a:r>
              <a:rPr lang="en-US" altLang="en-US" sz="2800" dirty="0" smtClean="0">
                <a:latin typeface="Arial" charset="0"/>
                <a:cs typeface="Arial" charset="0"/>
              </a:rPr>
              <a:t>Average cost of:</a:t>
            </a:r>
          </a:p>
          <a:p>
            <a:pPr lvl="1" eaLnBrk="1" hangingPunct="1">
              <a:lnSpc>
                <a:spcPct val="90000"/>
              </a:lnSpc>
            </a:pPr>
            <a:r>
              <a:rPr lang="en-US" altLang="en-US" sz="2400" dirty="0" smtClean="0">
                <a:latin typeface="Arial" charset="0"/>
                <a:cs typeface="Arial" charset="0"/>
              </a:rPr>
              <a:t>Unsuccessful find?</a:t>
            </a:r>
            <a:endParaRPr lang="en-US" altLang="en-US" sz="2400" dirty="0" smtClean="0">
              <a:latin typeface="Arial" charset="0"/>
              <a:cs typeface="Arial" charset="0"/>
              <a:sym typeface="Symbol" pitchFamily="18" charset="2"/>
            </a:endParaRPr>
          </a:p>
          <a:p>
            <a:pPr lvl="1" eaLnBrk="1" hangingPunct="1">
              <a:lnSpc>
                <a:spcPct val="90000"/>
              </a:lnSpc>
              <a:buFontTx/>
              <a:buNone/>
            </a:pPr>
            <a:r>
              <a:rPr lang="en-US" altLang="en-US" sz="2400" dirty="0" smtClean="0">
                <a:latin typeface="Arial" charset="0"/>
                <a:cs typeface="Arial" charset="0"/>
                <a:sym typeface="Symbol" pitchFamily="18" charset="2"/>
              </a:rPr>
              <a:t>	</a:t>
            </a:r>
          </a:p>
          <a:p>
            <a:pPr lvl="1" eaLnBrk="1" hangingPunct="1">
              <a:lnSpc>
                <a:spcPct val="90000"/>
              </a:lnSpc>
            </a:pPr>
            <a:r>
              <a:rPr lang="en-US" altLang="en-US" sz="2400" dirty="0" smtClean="0">
                <a:latin typeface="Arial" charset="0"/>
                <a:cs typeface="Arial" charset="0"/>
                <a:sym typeface="Symbol" pitchFamily="18" charset="2"/>
              </a:rPr>
              <a:t>Successful find?</a:t>
            </a:r>
          </a:p>
          <a:p>
            <a:pPr lvl="1" eaLnBrk="1" hangingPunct="1">
              <a:lnSpc>
                <a:spcPct val="90000"/>
              </a:lnSpc>
            </a:pPr>
            <a:endParaRPr lang="en-US" altLang="en-US" sz="2400" dirty="0" smtClean="0">
              <a:latin typeface="Arial" charset="0"/>
              <a:cs typeface="Arial" charset="0"/>
              <a:sym typeface="Symbol" pitchFamily="18" charset="2"/>
            </a:endParaRPr>
          </a:p>
          <a:p>
            <a:pPr lvl="1" eaLnBrk="1" hangingPunct="1">
              <a:lnSpc>
                <a:spcPct val="90000"/>
              </a:lnSpc>
            </a:pPr>
            <a:r>
              <a:rPr lang="en-US" altLang="en-US" sz="2400" dirty="0" smtClean="0">
                <a:latin typeface="Arial" charset="0"/>
                <a:cs typeface="Arial" charset="0"/>
                <a:sym typeface="Symbol" pitchFamily="18" charset="2"/>
              </a:rPr>
              <a:t>Insert?</a:t>
            </a:r>
          </a:p>
          <a:p>
            <a:pPr lvl="1" eaLnBrk="1" hangingPunct="1">
              <a:lnSpc>
                <a:spcPct val="90000"/>
              </a:lnSpc>
              <a:buFontTx/>
              <a:buNone/>
            </a:pPr>
            <a:endParaRPr lang="en-US" altLang="en-US" sz="2400" dirty="0" smtClean="0">
              <a:latin typeface="Arial" charset="0"/>
              <a:cs typeface="Arial" charset="0"/>
              <a:sym typeface="Symbol" pitchFamily="18" charset="2"/>
            </a:endParaRPr>
          </a:p>
        </p:txBody>
      </p:sp>
      <p:graphicFrame>
        <p:nvGraphicFramePr>
          <p:cNvPr id="17413" name="Object 4"/>
          <p:cNvGraphicFramePr>
            <a:graphicFrameLocks noChangeAspect="1"/>
          </p:cNvGraphicFramePr>
          <p:nvPr>
            <p:custDataLst>
              <p:tags r:id="rId4"/>
            </p:custDataLst>
            <p:extLst/>
          </p:nvPr>
        </p:nvGraphicFramePr>
        <p:xfrm>
          <a:off x="6816196" y="946150"/>
          <a:ext cx="1882775" cy="800100"/>
        </p:xfrm>
        <a:graphic>
          <a:graphicData uri="http://schemas.openxmlformats.org/presentationml/2006/ole">
            <mc:AlternateContent xmlns:mc="http://schemas.openxmlformats.org/markup-compatibility/2006">
              <mc:Choice xmlns:v="urn:schemas-microsoft-com:vml" Requires="v">
                <p:oleObj spid="_x0000_s2051" name="Equation" r:id="rId11" imgW="926698" imgH="393529" progId="Equation.DSMT4">
                  <p:embed/>
                </p:oleObj>
              </mc:Choice>
              <mc:Fallback>
                <p:oleObj name="Equation" r:id="rId11" imgW="926698" imgH="393529" progId="Equation.DSMT4">
                  <p:embed/>
                  <p:pic>
                    <p:nvPicPr>
                      <p:cNvPr id="17413" name="Object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16196" y="946150"/>
                        <a:ext cx="1882775"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14" name="Text Box 6" hidden="1"/>
          <p:cNvSpPr txBox="1">
            <a:spLocks noChangeArrowheads="1"/>
          </p:cNvSpPr>
          <p:nvPr>
            <p:custDataLst>
              <p:tags r:id="rId5"/>
            </p:custDataLst>
          </p:nvPr>
        </p:nvSpPr>
        <p:spPr bwMode="auto">
          <a:xfrm>
            <a:off x="1600200" y="41148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7415" name="Text Box 7" hidden="1"/>
          <p:cNvSpPr txBox="1">
            <a:spLocks noChangeArrowheads="1"/>
          </p:cNvSpPr>
          <p:nvPr>
            <p:custDataLst>
              <p:tags r:id="rId6"/>
            </p:custDataLst>
          </p:nvPr>
        </p:nvSpPr>
        <p:spPr bwMode="auto">
          <a:xfrm>
            <a:off x="1066800" y="4724400"/>
            <a:ext cx="808038"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lvl="1" eaLnBrk="1" hangingPunct="1">
              <a:lnSpc>
                <a:spcPct val="90000"/>
              </a:lnSpc>
              <a:spcBef>
                <a:spcPct val="20000"/>
              </a:spcBef>
            </a:pPr>
            <a:r>
              <a:rPr lang="en-US" altLang="en-US" b="1">
                <a:solidFill>
                  <a:schemeClr val="accent1"/>
                </a:solidFill>
                <a:sym typeface="Symbol" pitchFamily="18" charset="2"/>
              </a:rPr>
              <a:t></a:t>
            </a:r>
          </a:p>
        </p:txBody>
      </p:sp>
      <p:sp>
        <p:nvSpPr>
          <p:cNvPr id="17416" name="Text Box 8" hidden="1"/>
          <p:cNvSpPr txBox="1">
            <a:spLocks noChangeArrowheads="1"/>
          </p:cNvSpPr>
          <p:nvPr>
            <p:custDataLst>
              <p:tags r:id="rId7"/>
            </p:custDataLst>
          </p:nvPr>
        </p:nvSpPr>
        <p:spPr bwMode="auto">
          <a:xfrm>
            <a:off x="1524000" y="5562600"/>
            <a:ext cx="587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b="1">
                <a:solidFill>
                  <a:schemeClr val="accent1"/>
                </a:solidFill>
                <a:sym typeface="Symbol" pitchFamily="18" charset="2"/>
              </a:rPr>
              <a:t>/2</a:t>
            </a:r>
            <a:endParaRPr lang="en-US" altLang="en-US" sz="2000" b="1">
              <a:solidFill>
                <a:schemeClr val="accent1"/>
              </a:solidFill>
            </a:endParaRPr>
          </a:p>
        </p:txBody>
      </p:sp>
      <p:sp>
        <p:nvSpPr>
          <p:cNvPr id="17418" name="Text Box 11" hidden="1"/>
          <p:cNvSpPr txBox="1">
            <a:spLocks noChangeArrowheads="1"/>
          </p:cNvSpPr>
          <p:nvPr>
            <p:custDataLst>
              <p:tags r:id="rId8"/>
            </p:custDataLst>
          </p:nvPr>
        </p:nvSpPr>
        <p:spPr bwMode="auto">
          <a:xfrm>
            <a:off x="1524000" y="6380163"/>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2000" b="1">
                <a:solidFill>
                  <a:schemeClr val="accent1"/>
                </a:solidFill>
              </a:rPr>
              <a:t>1</a:t>
            </a:r>
          </a:p>
        </p:txBody>
      </p:sp>
      <p:sp>
        <p:nvSpPr>
          <p:cNvPr id="2" name="Footer Placeholder 1"/>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34573653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D3E61E9-8A25-45E9-8F93-246F2DA863D7}" type="slidenum">
              <a:rPr lang="en-US" altLang="en-US" sz="1400">
                <a:latin typeface="Arial" charset="0"/>
                <a:cs typeface="Arial" charset="0"/>
              </a:rPr>
              <a:pPr eaLnBrk="1" hangingPunct="1"/>
              <a:t>31</a:t>
            </a:fld>
            <a:endParaRPr lang="en-US" altLang="en-US" sz="1400">
              <a:latin typeface="Arial" charset="0"/>
              <a:cs typeface="Arial" charset="0"/>
            </a:endParaRPr>
          </a:p>
        </p:txBody>
      </p:sp>
      <p:sp>
        <p:nvSpPr>
          <p:cNvPr id="18435" name="Rectangle 2"/>
          <p:cNvSpPr>
            <a:spLocks noGrp="1" noChangeArrowheads="1"/>
          </p:cNvSpPr>
          <p:nvPr>
            <p:ph type="title"/>
            <p:custDataLst>
              <p:tags r:id="rId1"/>
            </p:custDataLst>
          </p:nvPr>
        </p:nvSpPr>
        <p:spPr>
          <a:xfrm>
            <a:off x="0" y="76200"/>
            <a:ext cx="9144000" cy="685800"/>
          </a:xfrm>
        </p:spPr>
        <p:txBody>
          <a:bodyPr/>
          <a:lstStyle/>
          <a:p>
            <a:pPr eaLnBrk="1" hangingPunct="1"/>
            <a:r>
              <a:rPr lang="en-US" altLang="en-US" sz="3600" smtClean="0">
                <a:latin typeface="Arial" charset="0"/>
                <a:cs typeface="Arial" charset="0"/>
              </a:rPr>
              <a:t>Alternative: Use Empty Space in  the Table</a:t>
            </a:r>
          </a:p>
        </p:txBody>
      </p:sp>
      <p:graphicFrame>
        <p:nvGraphicFramePr>
          <p:cNvPr id="49155" name="Group 3"/>
          <p:cNvGraphicFramePr>
            <a:graphicFrameLocks noGrp="1"/>
          </p:cNvGraphicFramePr>
          <p:nvPr>
            <p:custDataLst>
              <p:tags r:id="rId2"/>
            </p:custDataLst>
          </p:nvPr>
        </p:nvGraphicFramePr>
        <p:xfrm>
          <a:off x="1828800" y="1371600"/>
          <a:ext cx="2133600" cy="5181600"/>
        </p:xfrm>
        <a:graphic>
          <a:graphicData uri="http://schemas.openxmlformats.org/drawingml/2006/table">
            <a:tbl>
              <a:tblPr/>
              <a:tblGrid>
                <a:gridCol w="673100">
                  <a:extLst>
                    <a:ext uri="{9D8B030D-6E8A-4147-A177-3AD203B41FA5}">
                      <a16:colId xmlns:a16="http://schemas.microsoft.com/office/drawing/2014/main" val="20000"/>
                    </a:ext>
                  </a:extLst>
                </a:gridCol>
                <a:gridCol w="1460500">
                  <a:extLst>
                    <a:ext uri="{9D8B030D-6E8A-4147-A177-3AD203B41FA5}">
                      <a16:colId xmlns:a16="http://schemas.microsoft.com/office/drawing/2014/main" val="20001"/>
                    </a:ext>
                  </a:extLst>
                </a:gridCol>
              </a:tblGrid>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2</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4</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5</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6</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7</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89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8</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9</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8470" name="Text Box 49"/>
          <p:cNvSpPr txBox="1">
            <a:spLocks noChangeArrowheads="1"/>
          </p:cNvSpPr>
          <p:nvPr>
            <p:custDataLst>
              <p:tags r:id="rId3"/>
            </p:custDataLst>
          </p:nvPr>
        </p:nvSpPr>
        <p:spPr bwMode="auto">
          <a:xfrm>
            <a:off x="7086600" y="762000"/>
            <a:ext cx="12446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b="1"/>
              <a:t>Insert</a:t>
            </a:r>
            <a:r>
              <a:rPr lang="en-US" altLang="en-US"/>
              <a:t>:</a:t>
            </a:r>
          </a:p>
          <a:p>
            <a:pPr eaLnBrk="1" hangingPunct="1"/>
            <a:r>
              <a:rPr lang="en-US" altLang="en-US"/>
              <a:t>38</a:t>
            </a:r>
          </a:p>
          <a:p>
            <a:pPr eaLnBrk="1" hangingPunct="1"/>
            <a:r>
              <a:rPr lang="en-US" altLang="en-US"/>
              <a:t>19</a:t>
            </a:r>
          </a:p>
          <a:p>
            <a:pPr eaLnBrk="1" hangingPunct="1"/>
            <a:r>
              <a:rPr lang="en-US" altLang="en-US"/>
              <a:t>8</a:t>
            </a:r>
          </a:p>
          <a:p>
            <a:pPr eaLnBrk="1" hangingPunct="1"/>
            <a:r>
              <a:rPr lang="en-US" altLang="en-US"/>
              <a:t>109</a:t>
            </a:r>
          </a:p>
          <a:p>
            <a:pPr eaLnBrk="1" hangingPunct="1"/>
            <a:r>
              <a:rPr lang="en-US" altLang="en-US"/>
              <a:t>10</a:t>
            </a:r>
          </a:p>
        </p:txBody>
      </p:sp>
      <p:sp>
        <p:nvSpPr>
          <p:cNvPr id="18471" name="Rectangle 51"/>
          <p:cNvSpPr>
            <a:spLocks noGrp="1" noChangeArrowheads="1"/>
          </p:cNvSpPr>
          <p:nvPr>
            <p:ph type="body" idx="1"/>
            <p:custDataLst>
              <p:tags r:id="rId4"/>
            </p:custDataLst>
          </p:nvPr>
        </p:nvSpPr>
        <p:spPr>
          <a:xfrm>
            <a:off x="5410200" y="3962400"/>
            <a:ext cx="3505200" cy="2438400"/>
          </a:xfrm>
          <a:noFill/>
        </p:spPr>
        <p:txBody>
          <a:bodyPr/>
          <a:lstStyle/>
          <a:p>
            <a:pPr eaLnBrk="1" hangingPunct="1">
              <a:buFontTx/>
              <a:buNone/>
            </a:pPr>
            <a:r>
              <a:rPr lang="en-US" altLang="en-US" sz="2400" smtClean="0">
                <a:latin typeface="Arial" charset="0"/>
                <a:cs typeface="Arial" charset="0"/>
              </a:rPr>
              <a:t>Try h(K).</a:t>
            </a:r>
          </a:p>
          <a:p>
            <a:pPr eaLnBrk="1" hangingPunct="1">
              <a:buFontTx/>
              <a:buNone/>
            </a:pPr>
            <a:r>
              <a:rPr lang="en-US" altLang="en-US" sz="2400" smtClean="0">
                <a:latin typeface="Arial" charset="0"/>
                <a:cs typeface="Arial" charset="0"/>
              </a:rPr>
              <a:t>If full, try h(K)+1.</a:t>
            </a:r>
          </a:p>
          <a:p>
            <a:pPr eaLnBrk="1" hangingPunct="1">
              <a:buFontTx/>
              <a:buNone/>
            </a:pPr>
            <a:r>
              <a:rPr lang="en-US" altLang="en-US" sz="2400" smtClean="0">
                <a:latin typeface="Arial" charset="0"/>
                <a:cs typeface="Arial" charset="0"/>
              </a:rPr>
              <a:t>If full, try h(K)+2.</a:t>
            </a:r>
          </a:p>
          <a:p>
            <a:pPr eaLnBrk="1" hangingPunct="1">
              <a:buFontTx/>
              <a:buNone/>
            </a:pPr>
            <a:r>
              <a:rPr lang="en-US" altLang="en-US" sz="2400" smtClean="0">
                <a:latin typeface="Arial" charset="0"/>
                <a:cs typeface="Arial" charset="0"/>
              </a:rPr>
              <a:t>If full, try h(K)+3.</a:t>
            </a:r>
          </a:p>
          <a:p>
            <a:pPr eaLnBrk="1" hangingPunct="1">
              <a:buFontTx/>
              <a:buNone/>
            </a:pPr>
            <a:r>
              <a:rPr lang="en-US" altLang="en-US" sz="2400" smtClean="0">
                <a:latin typeface="Arial" charset="0"/>
                <a:cs typeface="Arial" charset="0"/>
              </a:rPr>
              <a:t>Etc…</a:t>
            </a:r>
          </a:p>
        </p:txBody>
      </p:sp>
      <p:sp>
        <p:nvSpPr>
          <p:cNvPr id="18472" name="Text Box 52" hidden="1"/>
          <p:cNvSpPr txBox="1">
            <a:spLocks noChangeArrowheads="1"/>
          </p:cNvSpPr>
          <p:nvPr>
            <p:custDataLst>
              <p:tags r:id="rId5"/>
            </p:custDataLst>
          </p:nvPr>
        </p:nvSpPr>
        <p:spPr bwMode="auto">
          <a:xfrm>
            <a:off x="4038600" y="13716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accent1"/>
                </a:solidFill>
              </a:rPr>
              <a:t>8</a:t>
            </a:r>
          </a:p>
        </p:txBody>
      </p:sp>
      <p:sp>
        <p:nvSpPr>
          <p:cNvPr id="18473" name="Text Box 53" hidden="1"/>
          <p:cNvSpPr txBox="1">
            <a:spLocks noChangeArrowheads="1"/>
          </p:cNvSpPr>
          <p:nvPr>
            <p:custDataLst>
              <p:tags r:id="rId6"/>
            </p:custDataLst>
          </p:nvPr>
        </p:nvSpPr>
        <p:spPr bwMode="auto">
          <a:xfrm>
            <a:off x="4038600" y="19050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accent1"/>
                </a:solidFill>
              </a:rPr>
              <a:t>109</a:t>
            </a:r>
          </a:p>
        </p:txBody>
      </p:sp>
      <p:sp>
        <p:nvSpPr>
          <p:cNvPr id="18474" name="Text Box 54" hidden="1"/>
          <p:cNvSpPr txBox="1">
            <a:spLocks noChangeArrowheads="1"/>
          </p:cNvSpPr>
          <p:nvPr>
            <p:custDataLst>
              <p:tags r:id="rId7"/>
            </p:custDataLst>
          </p:nvPr>
        </p:nvSpPr>
        <p:spPr bwMode="auto">
          <a:xfrm>
            <a:off x="4038600" y="243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accent1"/>
                </a:solidFill>
              </a:rPr>
              <a:t>10</a:t>
            </a:r>
          </a:p>
        </p:txBody>
      </p:sp>
      <p:sp>
        <p:nvSpPr>
          <p:cNvPr id="18475" name="Text Box 55" hidden="1"/>
          <p:cNvSpPr txBox="1">
            <a:spLocks noChangeArrowheads="1"/>
          </p:cNvSpPr>
          <p:nvPr>
            <p:custDataLst>
              <p:tags r:id="rId8"/>
            </p:custDataLst>
          </p:nvPr>
        </p:nvSpPr>
        <p:spPr bwMode="auto">
          <a:xfrm>
            <a:off x="4038600" y="55626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accent1"/>
                </a:solidFill>
              </a:rPr>
              <a:t>38</a:t>
            </a:r>
          </a:p>
        </p:txBody>
      </p:sp>
      <p:sp>
        <p:nvSpPr>
          <p:cNvPr id="18476" name="Text Box 56" hidden="1"/>
          <p:cNvSpPr txBox="1">
            <a:spLocks noChangeArrowheads="1"/>
          </p:cNvSpPr>
          <p:nvPr>
            <p:custDataLst>
              <p:tags r:id="rId9"/>
            </p:custDataLst>
          </p:nvPr>
        </p:nvSpPr>
        <p:spPr bwMode="auto">
          <a:xfrm>
            <a:off x="4038600" y="60198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accent1"/>
                </a:solidFill>
              </a:rPr>
              <a:t>19</a:t>
            </a:r>
          </a:p>
        </p:txBody>
      </p:sp>
      <p:sp>
        <p:nvSpPr>
          <p:cNvPr id="18477" name="Text Box 57" hidden="1"/>
          <p:cNvSpPr txBox="1">
            <a:spLocks noChangeArrowheads="1"/>
          </p:cNvSpPr>
          <p:nvPr>
            <p:custDataLst>
              <p:tags r:id="rId10"/>
            </p:custDataLst>
          </p:nvPr>
        </p:nvSpPr>
        <p:spPr bwMode="auto">
          <a:xfrm>
            <a:off x="0" y="2438400"/>
            <a:ext cx="1676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a:solidFill>
                  <a:schemeClr val="accent1"/>
                </a:solidFill>
              </a:rPr>
              <a:t>Find(8)</a:t>
            </a:r>
            <a:br>
              <a:rPr lang="en-US" altLang="en-US" sz="2000">
                <a:solidFill>
                  <a:schemeClr val="accent1"/>
                </a:solidFill>
              </a:rPr>
            </a:br>
            <a:r>
              <a:rPr lang="en-US" altLang="en-US" sz="2000">
                <a:solidFill>
                  <a:schemeClr val="accent1"/>
                </a:solidFill>
              </a:rPr>
              <a:t>Find(29)</a:t>
            </a:r>
            <a:br>
              <a:rPr lang="en-US" altLang="en-US" sz="2000">
                <a:solidFill>
                  <a:schemeClr val="accent1"/>
                </a:solidFill>
              </a:rPr>
            </a:br>
            <a:endParaRPr lang="en-US" altLang="en-US" sz="2000">
              <a:solidFill>
                <a:schemeClr val="accent1"/>
              </a:solidFill>
            </a:endParaRPr>
          </a:p>
        </p:txBody>
      </p:sp>
      <p:sp>
        <p:nvSpPr>
          <p:cNvPr id="18478" name="Text Box 58" hidden="1"/>
          <p:cNvSpPr txBox="1">
            <a:spLocks noChangeArrowheads="1"/>
          </p:cNvSpPr>
          <p:nvPr>
            <p:custDataLst>
              <p:tags r:id="rId11"/>
            </p:custDataLst>
          </p:nvPr>
        </p:nvSpPr>
        <p:spPr bwMode="auto">
          <a:xfrm>
            <a:off x="0" y="3886200"/>
            <a:ext cx="2133600"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a:solidFill>
                  <a:schemeClr val="accent1"/>
                </a:solidFill>
              </a:rPr>
              <a:t>Could have bad hash that puts everything in same place.</a:t>
            </a:r>
          </a:p>
          <a:p>
            <a:pPr eaLnBrk="1" hangingPunct="1">
              <a:spcBef>
                <a:spcPct val="50000"/>
              </a:spcBef>
            </a:pPr>
            <a:r>
              <a:rPr lang="en-US" altLang="en-US" sz="2000">
                <a:solidFill>
                  <a:schemeClr val="accent1"/>
                </a:solidFill>
              </a:rPr>
              <a:t>But, even without that, can have clustering effect.</a:t>
            </a:r>
          </a:p>
        </p:txBody>
      </p:sp>
      <p:sp>
        <p:nvSpPr>
          <p:cNvPr id="18479" name="Text Box 59" hidden="1"/>
          <p:cNvSpPr txBox="1">
            <a:spLocks noChangeArrowheads="1"/>
          </p:cNvSpPr>
          <p:nvPr>
            <p:custDataLst>
              <p:tags r:id="rId12"/>
            </p:custDataLst>
          </p:nvPr>
        </p:nvSpPr>
        <p:spPr bwMode="auto">
          <a:xfrm>
            <a:off x="4800600" y="2590800"/>
            <a:ext cx="2133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a:solidFill>
                  <a:schemeClr val="accent1"/>
                </a:solidFill>
              </a:rPr>
              <a:t>Indicate tableSize, hash!</a:t>
            </a:r>
          </a:p>
        </p:txBody>
      </p:sp>
      <p:sp>
        <p:nvSpPr>
          <p:cNvPr id="2" name="Footer Placeholder 1"/>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16942882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AB52F2A-0B61-464B-9E99-C3EE011B7175}" type="slidenum">
              <a:rPr lang="en-US" altLang="en-US" sz="1400">
                <a:latin typeface="Arial" charset="0"/>
                <a:cs typeface="Arial" charset="0"/>
              </a:rPr>
              <a:pPr eaLnBrk="1" hangingPunct="1"/>
              <a:t>32</a:t>
            </a:fld>
            <a:endParaRPr lang="en-US" altLang="en-US" sz="1400">
              <a:latin typeface="Arial" charset="0"/>
              <a:cs typeface="Arial" charset="0"/>
            </a:endParaRPr>
          </a:p>
        </p:txBody>
      </p:sp>
      <p:sp>
        <p:nvSpPr>
          <p:cNvPr id="19459" name="Rectangle 2"/>
          <p:cNvSpPr>
            <a:spLocks noGrp="1" noChangeArrowheads="1"/>
          </p:cNvSpPr>
          <p:nvPr>
            <p:ph type="title"/>
            <p:custDataLst>
              <p:tags r:id="rId1"/>
            </p:custDataLst>
          </p:nvPr>
        </p:nvSpPr>
        <p:spPr>
          <a:xfrm>
            <a:off x="685800" y="152400"/>
            <a:ext cx="7772400" cy="1143000"/>
          </a:xfrm>
        </p:spPr>
        <p:txBody>
          <a:bodyPr/>
          <a:lstStyle/>
          <a:p>
            <a:pPr eaLnBrk="1" hangingPunct="1"/>
            <a:r>
              <a:rPr lang="en-US" altLang="en-US" smtClean="0">
                <a:latin typeface="Arial" charset="0"/>
                <a:cs typeface="Arial" charset="0"/>
              </a:rPr>
              <a:t>Open Addressing</a:t>
            </a:r>
          </a:p>
        </p:txBody>
      </p:sp>
      <p:sp>
        <p:nvSpPr>
          <p:cNvPr id="19460" name="Rectangle 3"/>
          <p:cNvSpPr>
            <a:spLocks noGrp="1" noChangeArrowheads="1"/>
          </p:cNvSpPr>
          <p:nvPr>
            <p:ph type="body" idx="1"/>
            <p:custDataLst>
              <p:tags r:id="rId2"/>
            </p:custDataLst>
          </p:nvPr>
        </p:nvSpPr>
        <p:spPr>
          <a:xfrm>
            <a:off x="457200" y="1371600"/>
            <a:ext cx="8458200" cy="5181600"/>
          </a:xfrm>
        </p:spPr>
        <p:txBody>
          <a:bodyPr/>
          <a:lstStyle/>
          <a:p>
            <a:pPr lvl="1" eaLnBrk="1" hangingPunct="1">
              <a:lnSpc>
                <a:spcPct val="90000"/>
              </a:lnSpc>
              <a:buFontTx/>
              <a:buNone/>
            </a:pPr>
            <a:r>
              <a:rPr lang="en-US" altLang="en-US" sz="2400" dirty="0" smtClean="0">
                <a:latin typeface="Arial" charset="0"/>
                <a:cs typeface="Arial" charset="0"/>
              </a:rPr>
              <a:t>After </a:t>
            </a:r>
            <a:r>
              <a:rPr lang="en-US" altLang="en-US" sz="2400" dirty="0" smtClean="0">
                <a:latin typeface="Arial" charset="0"/>
                <a:cs typeface="Arial" charset="0"/>
              </a:rPr>
              <a:t>a collision, try “next” spot.  If there’s another collision, try another, etc.  </a:t>
            </a:r>
          </a:p>
          <a:p>
            <a:pPr lvl="1" eaLnBrk="1" hangingPunct="1">
              <a:lnSpc>
                <a:spcPct val="90000"/>
              </a:lnSpc>
              <a:buFontTx/>
              <a:buNone/>
            </a:pPr>
            <a:endParaRPr lang="en-US" altLang="en-US" sz="2400" dirty="0" smtClean="0">
              <a:latin typeface="Arial" charset="0"/>
              <a:cs typeface="Arial" charset="0"/>
            </a:endParaRPr>
          </a:p>
          <a:p>
            <a:pPr eaLnBrk="1" hangingPunct="1">
              <a:lnSpc>
                <a:spcPct val="90000"/>
              </a:lnSpc>
              <a:buFontTx/>
              <a:buNone/>
            </a:pPr>
            <a:r>
              <a:rPr lang="en-US" altLang="en-US" sz="2800" dirty="0" smtClean="0">
                <a:latin typeface="Arial" charset="0"/>
                <a:cs typeface="Arial" charset="0"/>
              </a:rPr>
              <a:t>Finding the next available spot is called </a:t>
            </a:r>
            <a:r>
              <a:rPr lang="en-US" altLang="en-US" sz="2800" b="1" dirty="0" smtClean="0">
                <a:latin typeface="Arial" charset="0"/>
                <a:cs typeface="Arial" charset="0"/>
              </a:rPr>
              <a:t>probing</a:t>
            </a:r>
            <a:r>
              <a:rPr lang="en-US" altLang="en-US" sz="2800" dirty="0" smtClean="0">
                <a:latin typeface="Arial" charset="0"/>
                <a:cs typeface="Arial" charset="0"/>
              </a:rPr>
              <a:t>:</a:t>
            </a:r>
          </a:p>
          <a:p>
            <a:pPr lvl="1" eaLnBrk="1" hangingPunct="1">
              <a:lnSpc>
                <a:spcPct val="90000"/>
              </a:lnSpc>
              <a:buFontTx/>
              <a:buNone/>
            </a:pPr>
            <a:r>
              <a:rPr lang="en-US" altLang="en-US" sz="2400" dirty="0" smtClean="0">
                <a:latin typeface="Arial" charset="0"/>
                <a:cs typeface="Arial" charset="0"/>
              </a:rPr>
              <a:t>0</a:t>
            </a:r>
            <a:r>
              <a:rPr lang="en-US" altLang="en-US" sz="2400" baseline="30000" dirty="0" smtClean="0">
                <a:latin typeface="Arial" charset="0"/>
                <a:cs typeface="Arial" charset="0"/>
              </a:rPr>
              <a:t>th</a:t>
            </a:r>
            <a:r>
              <a:rPr lang="en-US" altLang="en-US" sz="2400" dirty="0" smtClean="0">
                <a:latin typeface="Arial" charset="0"/>
                <a:cs typeface="Arial" charset="0"/>
              </a:rPr>
              <a:t> probe =  h(k) % </a:t>
            </a:r>
            <a:r>
              <a:rPr lang="en-US" altLang="en-US" sz="2400" dirty="0" err="1" smtClean="0">
                <a:latin typeface="Arial" charset="0"/>
                <a:cs typeface="Arial" charset="0"/>
              </a:rPr>
              <a:t>TableSize</a:t>
            </a:r>
            <a:endParaRPr lang="en-US" altLang="en-US" sz="2400" dirty="0" smtClean="0">
              <a:latin typeface="Arial" charset="0"/>
              <a:cs typeface="Arial" charset="0"/>
            </a:endParaRPr>
          </a:p>
          <a:p>
            <a:pPr lvl="1" eaLnBrk="1" hangingPunct="1">
              <a:lnSpc>
                <a:spcPct val="90000"/>
              </a:lnSpc>
              <a:buFontTx/>
              <a:buNone/>
            </a:pPr>
            <a:r>
              <a:rPr lang="en-US" altLang="en-US" sz="2400" dirty="0" smtClean="0">
                <a:latin typeface="Arial" charset="0"/>
                <a:cs typeface="Arial" charset="0"/>
              </a:rPr>
              <a:t>1</a:t>
            </a:r>
            <a:r>
              <a:rPr lang="en-US" altLang="en-US" sz="2400" baseline="30000" dirty="0" smtClean="0">
                <a:latin typeface="Arial" charset="0"/>
                <a:cs typeface="Arial" charset="0"/>
              </a:rPr>
              <a:t>th</a:t>
            </a:r>
            <a:r>
              <a:rPr lang="en-US" altLang="en-US" sz="2400" dirty="0" smtClean="0">
                <a:latin typeface="Arial" charset="0"/>
                <a:cs typeface="Arial" charset="0"/>
              </a:rPr>
              <a:t> probe = (h(k) + f(1)) % </a:t>
            </a:r>
            <a:r>
              <a:rPr lang="en-US" altLang="en-US" sz="2400" dirty="0" err="1" smtClean="0">
                <a:latin typeface="Arial" charset="0"/>
                <a:cs typeface="Arial" charset="0"/>
              </a:rPr>
              <a:t>TableSize</a:t>
            </a:r>
            <a:endParaRPr lang="en-US" altLang="en-US" sz="2400" dirty="0" smtClean="0">
              <a:latin typeface="Arial" charset="0"/>
              <a:cs typeface="Arial" charset="0"/>
            </a:endParaRPr>
          </a:p>
          <a:p>
            <a:pPr lvl="1" eaLnBrk="1" hangingPunct="1">
              <a:lnSpc>
                <a:spcPct val="90000"/>
              </a:lnSpc>
              <a:buFontTx/>
              <a:buNone/>
            </a:pPr>
            <a:r>
              <a:rPr lang="en-US" altLang="en-US" sz="2400" dirty="0" smtClean="0">
                <a:latin typeface="Arial" charset="0"/>
                <a:cs typeface="Arial" charset="0"/>
              </a:rPr>
              <a:t>2</a:t>
            </a:r>
            <a:r>
              <a:rPr lang="en-US" altLang="en-US" sz="2400" baseline="30000" dirty="0" smtClean="0">
                <a:latin typeface="Arial" charset="0"/>
                <a:cs typeface="Arial" charset="0"/>
              </a:rPr>
              <a:t>th</a:t>
            </a:r>
            <a:r>
              <a:rPr lang="en-US" altLang="en-US" sz="2400" dirty="0" smtClean="0">
                <a:latin typeface="Arial" charset="0"/>
                <a:cs typeface="Arial" charset="0"/>
              </a:rPr>
              <a:t> probe = (h(k) + f(2)) % </a:t>
            </a:r>
            <a:r>
              <a:rPr lang="en-US" altLang="en-US" sz="2400" dirty="0" err="1" smtClean="0">
                <a:latin typeface="Arial" charset="0"/>
                <a:cs typeface="Arial" charset="0"/>
              </a:rPr>
              <a:t>TableSize</a:t>
            </a:r>
            <a:r>
              <a:rPr lang="en-US" altLang="en-US" sz="2400" dirty="0" smtClean="0">
                <a:latin typeface="Arial" charset="0"/>
                <a:cs typeface="Arial" charset="0"/>
              </a:rPr>
              <a:t> </a:t>
            </a:r>
          </a:p>
          <a:p>
            <a:pPr lvl="1" eaLnBrk="1" hangingPunct="1">
              <a:lnSpc>
                <a:spcPct val="90000"/>
              </a:lnSpc>
              <a:buFontTx/>
              <a:buNone/>
            </a:pPr>
            <a:r>
              <a:rPr lang="en-US" altLang="en-US" sz="2400" dirty="0" smtClean="0">
                <a:latin typeface="Arial" charset="0"/>
                <a:cs typeface="Arial" charset="0"/>
              </a:rPr>
              <a:t>   . . .</a:t>
            </a:r>
          </a:p>
          <a:p>
            <a:pPr lvl="1" eaLnBrk="1" hangingPunct="1">
              <a:lnSpc>
                <a:spcPct val="90000"/>
              </a:lnSpc>
              <a:buFontTx/>
              <a:buNone/>
            </a:pPr>
            <a:r>
              <a:rPr lang="en-US" altLang="en-US" sz="2400" dirty="0" err="1" smtClean="0">
                <a:solidFill>
                  <a:schemeClr val="accent2"/>
                </a:solidFill>
                <a:latin typeface="Arial" charset="0"/>
                <a:cs typeface="Arial" charset="0"/>
              </a:rPr>
              <a:t>i</a:t>
            </a:r>
            <a:r>
              <a:rPr lang="en-US" altLang="en-US" sz="2400" baseline="30000" dirty="0" err="1" smtClean="0">
                <a:solidFill>
                  <a:schemeClr val="accent2"/>
                </a:solidFill>
                <a:latin typeface="Arial" charset="0"/>
                <a:cs typeface="Arial" charset="0"/>
              </a:rPr>
              <a:t>th</a:t>
            </a:r>
            <a:r>
              <a:rPr lang="en-US" altLang="en-US" sz="2400" dirty="0" smtClean="0">
                <a:solidFill>
                  <a:schemeClr val="accent2"/>
                </a:solidFill>
                <a:latin typeface="Arial" charset="0"/>
                <a:cs typeface="Arial" charset="0"/>
              </a:rPr>
              <a:t> probe = (h(k) + f(</a:t>
            </a:r>
            <a:r>
              <a:rPr lang="en-US" altLang="en-US" sz="2400" dirty="0" err="1" smtClean="0">
                <a:solidFill>
                  <a:schemeClr val="accent2"/>
                </a:solidFill>
                <a:latin typeface="Arial" charset="0"/>
                <a:cs typeface="Arial" charset="0"/>
              </a:rPr>
              <a:t>i</a:t>
            </a:r>
            <a:r>
              <a:rPr lang="en-US" altLang="en-US" sz="2400" dirty="0" smtClean="0">
                <a:solidFill>
                  <a:schemeClr val="accent2"/>
                </a:solidFill>
                <a:latin typeface="Arial" charset="0"/>
                <a:cs typeface="Arial" charset="0"/>
              </a:rPr>
              <a:t>)) % </a:t>
            </a:r>
            <a:r>
              <a:rPr lang="en-US" altLang="en-US" sz="2400" dirty="0" err="1" smtClean="0">
                <a:solidFill>
                  <a:schemeClr val="accent2"/>
                </a:solidFill>
                <a:latin typeface="Arial" charset="0"/>
                <a:cs typeface="Arial" charset="0"/>
              </a:rPr>
              <a:t>TableSize</a:t>
            </a:r>
            <a:r>
              <a:rPr lang="en-US" altLang="en-US" sz="2400" dirty="0" smtClean="0">
                <a:solidFill>
                  <a:schemeClr val="accent2"/>
                </a:solidFill>
                <a:latin typeface="Arial" charset="0"/>
                <a:cs typeface="Arial" charset="0"/>
              </a:rPr>
              <a:t> </a:t>
            </a:r>
          </a:p>
          <a:p>
            <a:pPr eaLnBrk="1" hangingPunct="1">
              <a:lnSpc>
                <a:spcPct val="90000"/>
              </a:lnSpc>
              <a:buFontTx/>
              <a:buNone/>
            </a:pPr>
            <a:r>
              <a:rPr lang="en-US" altLang="en-US" sz="2800" dirty="0" smtClean="0">
                <a:latin typeface="Arial" charset="0"/>
                <a:cs typeface="Arial" charset="0"/>
              </a:rPr>
              <a:t>f(</a:t>
            </a:r>
            <a:r>
              <a:rPr lang="en-US" altLang="en-US" sz="2800" dirty="0" err="1" smtClean="0">
                <a:latin typeface="Arial" charset="0"/>
                <a:cs typeface="Arial" charset="0"/>
              </a:rPr>
              <a:t>i</a:t>
            </a:r>
            <a:r>
              <a:rPr lang="en-US" altLang="en-US" sz="2800" dirty="0" smtClean="0">
                <a:latin typeface="Arial" charset="0"/>
                <a:cs typeface="Arial" charset="0"/>
              </a:rPr>
              <a:t>) is the probing function.  We’ll look at a few…</a:t>
            </a:r>
          </a:p>
        </p:txBody>
      </p:sp>
      <p:sp>
        <p:nvSpPr>
          <p:cNvPr id="2" name="Footer Placeholder 1"/>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6209954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A796870-F474-4F42-80E6-A1FC1A3C86F2}" type="slidenum">
              <a:rPr lang="en-US" altLang="en-US" sz="1400">
                <a:latin typeface="Arial" charset="0"/>
                <a:cs typeface="Arial" charset="0"/>
              </a:rPr>
              <a:pPr eaLnBrk="1" hangingPunct="1"/>
              <a:t>33</a:t>
            </a:fld>
            <a:endParaRPr lang="en-US" altLang="en-US" sz="1400">
              <a:latin typeface="Arial" charset="0"/>
              <a:cs typeface="Arial" charset="0"/>
            </a:endParaRPr>
          </a:p>
        </p:txBody>
      </p:sp>
      <p:sp>
        <p:nvSpPr>
          <p:cNvPr id="20483" name="Rectangle 2"/>
          <p:cNvSpPr>
            <a:spLocks noGrp="1" noChangeArrowheads="1"/>
          </p:cNvSpPr>
          <p:nvPr>
            <p:ph type="title"/>
            <p:custDataLst>
              <p:tags r:id="rId1"/>
            </p:custDataLst>
          </p:nvPr>
        </p:nvSpPr>
        <p:spPr/>
        <p:txBody>
          <a:bodyPr/>
          <a:lstStyle/>
          <a:p>
            <a:pPr eaLnBrk="1" hangingPunct="1"/>
            <a:r>
              <a:rPr lang="en-US" altLang="en-US" smtClean="0">
                <a:latin typeface="Arial" charset="0"/>
                <a:cs typeface="Arial" charset="0"/>
              </a:rPr>
              <a:t>Linear Probing</a:t>
            </a:r>
          </a:p>
        </p:txBody>
      </p:sp>
      <p:sp>
        <p:nvSpPr>
          <p:cNvPr id="20484" name="Rectangle 3"/>
          <p:cNvSpPr>
            <a:spLocks noGrp="1" noChangeArrowheads="1"/>
          </p:cNvSpPr>
          <p:nvPr>
            <p:ph type="body" idx="1"/>
            <p:custDataLst>
              <p:tags r:id="rId2"/>
            </p:custDataLst>
          </p:nvPr>
        </p:nvSpPr>
        <p:spPr/>
        <p:txBody>
          <a:bodyPr/>
          <a:lstStyle/>
          <a:p>
            <a:pPr algn="ctr" eaLnBrk="1" hangingPunct="1">
              <a:buFontTx/>
              <a:buNone/>
            </a:pPr>
            <a:r>
              <a:rPr lang="en-US" altLang="en-US" smtClean="0">
                <a:solidFill>
                  <a:schemeClr val="accent2"/>
                </a:solidFill>
                <a:latin typeface="Arial" charset="0"/>
                <a:cs typeface="Arial" charset="0"/>
              </a:rPr>
              <a:t>f(i) = i</a:t>
            </a:r>
            <a:br>
              <a:rPr lang="en-US" altLang="en-US" smtClean="0">
                <a:solidFill>
                  <a:schemeClr val="accent2"/>
                </a:solidFill>
                <a:latin typeface="Arial" charset="0"/>
                <a:cs typeface="Arial" charset="0"/>
              </a:rPr>
            </a:br>
            <a:endParaRPr lang="en-US" altLang="en-US" smtClean="0">
              <a:solidFill>
                <a:schemeClr val="accent2"/>
              </a:solidFill>
              <a:latin typeface="Arial" charset="0"/>
              <a:cs typeface="Arial" charset="0"/>
            </a:endParaRPr>
          </a:p>
          <a:p>
            <a:pPr eaLnBrk="1" hangingPunct="1"/>
            <a:r>
              <a:rPr lang="en-US" altLang="en-US" smtClean="0">
                <a:latin typeface="Arial" charset="0"/>
                <a:cs typeface="Arial" charset="0"/>
              </a:rPr>
              <a:t>Probe sequence:</a:t>
            </a:r>
          </a:p>
          <a:p>
            <a:pPr lvl="1" eaLnBrk="1" hangingPunct="1">
              <a:buFontTx/>
              <a:buNone/>
            </a:pPr>
            <a:r>
              <a:rPr lang="en-US" altLang="en-US" smtClean="0">
                <a:latin typeface="Arial" charset="0"/>
                <a:cs typeface="Arial" charset="0"/>
              </a:rPr>
              <a:t>   0</a:t>
            </a:r>
            <a:r>
              <a:rPr lang="en-US" altLang="en-US" baseline="30000" smtClean="0">
                <a:latin typeface="Arial" charset="0"/>
                <a:cs typeface="Arial" charset="0"/>
              </a:rPr>
              <a:t>th</a:t>
            </a:r>
            <a:r>
              <a:rPr lang="en-US" altLang="en-US" smtClean="0">
                <a:latin typeface="Arial" charset="0"/>
                <a:cs typeface="Arial" charset="0"/>
              </a:rPr>
              <a:t> probe =  h(K) % TableSize</a:t>
            </a:r>
          </a:p>
          <a:p>
            <a:pPr lvl="1" eaLnBrk="1" hangingPunct="1">
              <a:buFontTx/>
              <a:buNone/>
            </a:pPr>
            <a:r>
              <a:rPr lang="en-US" altLang="en-US" smtClean="0">
                <a:latin typeface="Arial" charset="0"/>
                <a:cs typeface="Arial" charset="0"/>
              </a:rPr>
              <a:t>	1</a:t>
            </a:r>
            <a:r>
              <a:rPr lang="en-US" altLang="en-US" baseline="30000" smtClean="0">
                <a:latin typeface="Arial" charset="0"/>
                <a:cs typeface="Arial" charset="0"/>
              </a:rPr>
              <a:t>th</a:t>
            </a:r>
            <a:r>
              <a:rPr lang="en-US" altLang="en-US" smtClean="0">
                <a:latin typeface="Arial" charset="0"/>
                <a:cs typeface="Arial" charset="0"/>
              </a:rPr>
              <a:t> probe = (h(K) + 1) % TableSize</a:t>
            </a:r>
          </a:p>
          <a:p>
            <a:pPr lvl="1" eaLnBrk="1" hangingPunct="1">
              <a:buFontTx/>
              <a:buNone/>
            </a:pPr>
            <a:r>
              <a:rPr lang="en-US" altLang="en-US" smtClean="0">
                <a:latin typeface="Arial" charset="0"/>
                <a:cs typeface="Arial" charset="0"/>
              </a:rPr>
              <a:t>	2</a:t>
            </a:r>
            <a:r>
              <a:rPr lang="en-US" altLang="en-US" baseline="30000" smtClean="0">
                <a:latin typeface="Arial" charset="0"/>
                <a:cs typeface="Arial" charset="0"/>
              </a:rPr>
              <a:t>th</a:t>
            </a:r>
            <a:r>
              <a:rPr lang="en-US" altLang="en-US" smtClean="0">
                <a:latin typeface="Arial" charset="0"/>
                <a:cs typeface="Arial" charset="0"/>
              </a:rPr>
              <a:t> probe = (h(K) + 2) % TableSize </a:t>
            </a:r>
          </a:p>
          <a:p>
            <a:pPr lvl="1" eaLnBrk="1" hangingPunct="1">
              <a:buFontTx/>
              <a:buNone/>
            </a:pPr>
            <a:r>
              <a:rPr lang="en-US" altLang="en-US" smtClean="0">
                <a:latin typeface="Arial" charset="0"/>
                <a:cs typeface="Arial" charset="0"/>
              </a:rPr>
              <a:t>	. . .</a:t>
            </a:r>
          </a:p>
          <a:p>
            <a:pPr lvl="1" eaLnBrk="1" hangingPunct="1">
              <a:buFontTx/>
              <a:buNone/>
            </a:pPr>
            <a:r>
              <a:rPr lang="en-US" altLang="en-US" smtClean="0">
                <a:latin typeface="Arial" charset="0"/>
                <a:cs typeface="Arial" charset="0"/>
              </a:rPr>
              <a:t>	</a:t>
            </a:r>
            <a:r>
              <a:rPr lang="en-US" altLang="en-US" smtClean="0">
                <a:solidFill>
                  <a:schemeClr val="accent2"/>
                </a:solidFill>
                <a:latin typeface="Arial" charset="0"/>
                <a:cs typeface="Arial" charset="0"/>
              </a:rPr>
              <a:t>i</a:t>
            </a:r>
            <a:r>
              <a:rPr lang="en-US" altLang="en-US" baseline="30000" smtClean="0">
                <a:solidFill>
                  <a:schemeClr val="accent2"/>
                </a:solidFill>
                <a:latin typeface="Arial" charset="0"/>
                <a:cs typeface="Arial" charset="0"/>
              </a:rPr>
              <a:t>th</a:t>
            </a:r>
            <a:r>
              <a:rPr lang="en-US" altLang="en-US" smtClean="0">
                <a:solidFill>
                  <a:schemeClr val="accent2"/>
                </a:solidFill>
                <a:latin typeface="Arial" charset="0"/>
                <a:cs typeface="Arial" charset="0"/>
              </a:rPr>
              <a:t> probe = (h(K) + i) % TableSize </a:t>
            </a:r>
          </a:p>
        </p:txBody>
      </p:sp>
      <p:sp>
        <p:nvSpPr>
          <p:cNvPr id="20485" name="Text Box 4" hidden="1"/>
          <p:cNvSpPr txBox="1">
            <a:spLocks noChangeArrowheads="1"/>
          </p:cNvSpPr>
          <p:nvPr>
            <p:custDataLst>
              <p:tags r:id="rId3"/>
            </p:custDataLst>
          </p:nvPr>
        </p:nvSpPr>
        <p:spPr bwMode="auto">
          <a:xfrm>
            <a:off x="228600" y="6248400"/>
            <a:ext cx="746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accent1"/>
                </a:solidFill>
              </a:rPr>
              <a:t>Go back to earlier slide to discuss primary clustering</a:t>
            </a:r>
          </a:p>
        </p:txBody>
      </p:sp>
      <p:sp>
        <p:nvSpPr>
          <p:cNvPr id="2" name="Footer Placeholder 1"/>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19958606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6CF3F6B-6606-41C1-87B5-09348C001223}" type="slidenum">
              <a:rPr lang="en-US" altLang="en-US" sz="1400">
                <a:latin typeface="Arial" charset="0"/>
                <a:cs typeface="Arial" charset="0"/>
              </a:rPr>
              <a:pPr eaLnBrk="1" hangingPunct="1"/>
              <a:t>34</a:t>
            </a:fld>
            <a:endParaRPr lang="en-US" altLang="en-US" sz="1400">
              <a:latin typeface="Arial" charset="0"/>
              <a:cs typeface="Arial" charset="0"/>
            </a:endParaRPr>
          </a:p>
        </p:txBody>
      </p:sp>
      <p:sp>
        <p:nvSpPr>
          <p:cNvPr id="21507" name="Rectangle 2"/>
          <p:cNvSpPr>
            <a:spLocks noGrp="1" noChangeArrowheads="1"/>
          </p:cNvSpPr>
          <p:nvPr>
            <p:ph type="title"/>
            <p:custDataLst>
              <p:tags r:id="rId1"/>
            </p:custDataLst>
          </p:nvPr>
        </p:nvSpPr>
        <p:spPr>
          <a:xfrm>
            <a:off x="457200" y="171450"/>
            <a:ext cx="8382000" cy="685800"/>
          </a:xfrm>
        </p:spPr>
        <p:txBody>
          <a:bodyPr>
            <a:normAutofit fontScale="90000"/>
          </a:bodyPr>
          <a:lstStyle/>
          <a:p>
            <a:pPr eaLnBrk="1" hangingPunct="1"/>
            <a:r>
              <a:rPr lang="en-US" altLang="en-US" sz="4000" smtClean="0">
                <a:latin typeface="Arial" charset="0"/>
                <a:cs typeface="Arial" charset="0"/>
              </a:rPr>
              <a:t>Linear Probing</a:t>
            </a:r>
          </a:p>
        </p:txBody>
      </p:sp>
      <p:graphicFrame>
        <p:nvGraphicFramePr>
          <p:cNvPr id="220163" name="Group 3"/>
          <p:cNvGraphicFramePr>
            <a:graphicFrameLocks noGrp="1"/>
          </p:cNvGraphicFramePr>
          <p:nvPr>
            <p:custDataLst>
              <p:tags r:id="rId2"/>
            </p:custDataLst>
          </p:nvPr>
        </p:nvGraphicFramePr>
        <p:xfrm>
          <a:off x="1320800" y="1371600"/>
          <a:ext cx="2133600" cy="5181600"/>
        </p:xfrm>
        <a:graphic>
          <a:graphicData uri="http://schemas.openxmlformats.org/drawingml/2006/table">
            <a:tbl>
              <a:tblPr/>
              <a:tblGrid>
                <a:gridCol w="673100">
                  <a:extLst>
                    <a:ext uri="{9D8B030D-6E8A-4147-A177-3AD203B41FA5}">
                      <a16:colId xmlns:a16="http://schemas.microsoft.com/office/drawing/2014/main" val="20000"/>
                    </a:ext>
                  </a:extLst>
                </a:gridCol>
                <a:gridCol w="1460500">
                  <a:extLst>
                    <a:ext uri="{9D8B030D-6E8A-4147-A177-3AD203B41FA5}">
                      <a16:colId xmlns:a16="http://schemas.microsoft.com/office/drawing/2014/main" val="20001"/>
                    </a:ext>
                  </a:extLst>
                </a:gridCol>
              </a:tblGrid>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2</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4</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5</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6</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7</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89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8</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9</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1542" name="Text Box 49"/>
          <p:cNvSpPr txBox="1">
            <a:spLocks noChangeArrowheads="1"/>
          </p:cNvSpPr>
          <p:nvPr>
            <p:custDataLst>
              <p:tags r:id="rId3"/>
            </p:custDataLst>
          </p:nvPr>
        </p:nvSpPr>
        <p:spPr bwMode="auto">
          <a:xfrm>
            <a:off x="7086600" y="1069975"/>
            <a:ext cx="12446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b="1"/>
              <a:t>Insert</a:t>
            </a:r>
            <a:r>
              <a:rPr lang="en-US" altLang="en-US"/>
              <a:t>:</a:t>
            </a:r>
          </a:p>
          <a:p>
            <a:pPr eaLnBrk="1" hangingPunct="1"/>
            <a:r>
              <a:rPr lang="en-US" altLang="en-US"/>
              <a:t>38</a:t>
            </a:r>
          </a:p>
          <a:p>
            <a:pPr eaLnBrk="1" hangingPunct="1"/>
            <a:r>
              <a:rPr lang="en-US" altLang="en-US"/>
              <a:t>19</a:t>
            </a:r>
          </a:p>
          <a:p>
            <a:pPr eaLnBrk="1" hangingPunct="1"/>
            <a:r>
              <a:rPr lang="en-US" altLang="en-US"/>
              <a:t>8</a:t>
            </a:r>
          </a:p>
          <a:p>
            <a:pPr eaLnBrk="1" hangingPunct="1"/>
            <a:r>
              <a:rPr lang="en-US" altLang="en-US"/>
              <a:t>109</a:t>
            </a:r>
          </a:p>
          <a:p>
            <a:pPr eaLnBrk="1" hangingPunct="1"/>
            <a:r>
              <a:rPr lang="en-US" altLang="en-US"/>
              <a:t>10</a:t>
            </a:r>
          </a:p>
        </p:txBody>
      </p:sp>
      <p:sp>
        <p:nvSpPr>
          <p:cNvPr id="21543" name="Text Box 51"/>
          <p:cNvSpPr txBox="1">
            <a:spLocks noChangeArrowheads="1"/>
          </p:cNvSpPr>
          <p:nvPr>
            <p:custDataLst>
              <p:tags r:id="rId4"/>
            </p:custDataLst>
          </p:nvPr>
        </p:nvSpPr>
        <p:spPr bwMode="auto">
          <a:xfrm>
            <a:off x="2209800" y="13716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t>8</a:t>
            </a:r>
          </a:p>
        </p:txBody>
      </p:sp>
      <p:sp>
        <p:nvSpPr>
          <p:cNvPr id="21544" name="Text Box 52"/>
          <p:cNvSpPr txBox="1">
            <a:spLocks noChangeArrowheads="1"/>
          </p:cNvSpPr>
          <p:nvPr>
            <p:custDataLst>
              <p:tags r:id="rId5"/>
            </p:custDataLst>
          </p:nvPr>
        </p:nvSpPr>
        <p:spPr bwMode="auto">
          <a:xfrm>
            <a:off x="1981200" y="19050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t>109</a:t>
            </a:r>
          </a:p>
        </p:txBody>
      </p:sp>
      <p:sp>
        <p:nvSpPr>
          <p:cNvPr id="21545" name="Text Box 53"/>
          <p:cNvSpPr txBox="1">
            <a:spLocks noChangeArrowheads="1"/>
          </p:cNvSpPr>
          <p:nvPr>
            <p:custDataLst>
              <p:tags r:id="rId6"/>
            </p:custDataLst>
          </p:nvPr>
        </p:nvSpPr>
        <p:spPr bwMode="auto">
          <a:xfrm>
            <a:off x="1981200" y="243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t>10</a:t>
            </a:r>
          </a:p>
        </p:txBody>
      </p:sp>
      <p:sp>
        <p:nvSpPr>
          <p:cNvPr id="21546" name="Text Box 54"/>
          <p:cNvSpPr txBox="1">
            <a:spLocks noChangeArrowheads="1"/>
          </p:cNvSpPr>
          <p:nvPr>
            <p:custDataLst>
              <p:tags r:id="rId7"/>
            </p:custDataLst>
          </p:nvPr>
        </p:nvSpPr>
        <p:spPr bwMode="auto">
          <a:xfrm>
            <a:off x="2057400" y="55626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t>38</a:t>
            </a:r>
          </a:p>
        </p:txBody>
      </p:sp>
      <p:sp>
        <p:nvSpPr>
          <p:cNvPr id="21547" name="Text Box 55"/>
          <p:cNvSpPr txBox="1">
            <a:spLocks noChangeArrowheads="1"/>
          </p:cNvSpPr>
          <p:nvPr>
            <p:custDataLst>
              <p:tags r:id="rId8"/>
            </p:custDataLst>
          </p:nvPr>
        </p:nvSpPr>
        <p:spPr bwMode="auto">
          <a:xfrm>
            <a:off x="1981200" y="60198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t>19</a:t>
            </a:r>
          </a:p>
        </p:txBody>
      </p:sp>
      <p:sp>
        <p:nvSpPr>
          <p:cNvPr id="21548" name="Rectangle 58"/>
          <p:cNvSpPr>
            <a:spLocks noChangeArrowheads="1"/>
          </p:cNvSpPr>
          <p:nvPr>
            <p:custDataLst>
              <p:tags r:id="rId9"/>
            </p:custDataLst>
          </p:nvPr>
        </p:nvSpPr>
        <p:spPr bwMode="auto">
          <a:xfrm>
            <a:off x="4267200" y="3048000"/>
            <a:ext cx="35052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r>
              <a:rPr lang="en-US" altLang="en-US" sz="2800">
                <a:latin typeface="Times New Roman" pitchFamily="18" charset="0"/>
              </a:rPr>
              <a:t>Try h(K)</a:t>
            </a:r>
          </a:p>
          <a:p>
            <a:pPr eaLnBrk="1" hangingPunct="1">
              <a:buFontTx/>
              <a:buNone/>
            </a:pPr>
            <a:r>
              <a:rPr lang="en-US" altLang="en-US" sz="2800">
                <a:latin typeface="Times New Roman" pitchFamily="18" charset="0"/>
              </a:rPr>
              <a:t>If full, try h(K)+1.</a:t>
            </a:r>
          </a:p>
          <a:p>
            <a:pPr eaLnBrk="1" hangingPunct="1">
              <a:buFontTx/>
              <a:buNone/>
            </a:pPr>
            <a:r>
              <a:rPr lang="en-US" altLang="en-US" sz="2800">
                <a:latin typeface="Times New Roman" pitchFamily="18" charset="0"/>
              </a:rPr>
              <a:t>If full, try h(K)+2.</a:t>
            </a:r>
          </a:p>
          <a:p>
            <a:pPr eaLnBrk="1" hangingPunct="1">
              <a:buFontTx/>
              <a:buNone/>
            </a:pPr>
            <a:r>
              <a:rPr lang="en-US" altLang="en-US" sz="2800">
                <a:latin typeface="Times New Roman" pitchFamily="18" charset="0"/>
              </a:rPr>
              <a:t>If full, try h(K)+3.</a:t>
            </a:r>
          </a:p>
          <a:p>
            <a:pPr eaLnBrk="1" hangingPunct="1">
              <a:buFontTx/>
              <a:buNone/>
            </a:pPr>
            <a:r>
              <a:rPr lang="en-US" altLang="en-US" sz="2800">
                <a:latin typeface="Times New Roman" pitchFamily="18" charset="0"/>
              </a:rPr>
              <a:t>Etc…</a:t>
            </a:r>
          </a:p>
        </p:txBody>
      </p:sp>
      <p:sp>
        <p:nvSpPr>
          <p:cNvPr id="2" name="Footer Placeholder 1"/>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12788531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Arial" charset="0"/>
                <a:cs typeface="Arial" charset="0"/>
              </a:rPr>
              <a:t>Linear Probing – Clustering </a:t>
            </a:r>
            <a:endParaRPr lang="en-US" dirty="0"/>
          </a:p>
        </p:txBody>
      </p:sp>
      <p:sp>
        <p:nvSpPr>
          <p:cNvPr id="3" name="Slide Number Placeholder 2"/>
          <p:cNvSpPr>
            <a:spLocks noGrp="1"/>
          </p:cNvSpPr>
          <p:nvPr>
            <p:ph type="sldNum" sz="quarter" idx="12"/>
          </p:nvPr>
        </p:nvSpPr>
        <p:spPr/>
        <p:txBody>
          <a:bodyPr/>
          <a:lstStyle/>
          <a:p>
            <a:pPr>
              <a:defRPr/>
            </a:pPr>
            <a:fld id="{4C395BA5-EA2A-4CC4-8CD7-45A466EC5665}" type="slidenum">
              <a:rPr lang="en-US" altLang="en-US" smtClean="0"/>
              <a:pPr>
                <a:defRPr/>
              </a:pPr>
              <a:t>35</a:t>
            </a:fld>
            <a:endParaRPr lang="en-US" altLang="en-US"/>
          </a:p>
        </p:txBody>
      </p:sp>
      <p:pic>
        <p:nvPicPr>
          <p:cNvPr id="4" name="Picture 3" descr="lpclust"/>
          <p:cNvPicPr>
            <a:picLocks noChangeAspect="1" noChangeArrowheads="1"/>
          </p:cNvPicPr>
          <p:nvPr>
            <p:custDataLst>
              <p:tags r:id="rId1"/>
            </p:custDataLst>
          </p:nvPr>
        </p:nvPicPr>
        <p:blipFill>
          <a:blip r:embed="rId12">
            <a:extLst>
              <a:ext uri="{28A0092B-C50C-407E-A947-70E740481C1C}">
                <a14:useLocalDpi xmlns:a14="http://schemas.microsoft.com/office/drawing/2010/main" val="0"/>
              </a:ext>
            </a:extLst>
          </a:blip>
          <a:srcRect/>
          <a:stretch>
            <a:fillRect/>
          </a:stretch>
        </p:blipFill>
        <p:spPr bwMode="auto">
          <a:xfrm>
            <a:off x="1749834" y="1671202"/>
            <a:ext cx="5695170" cy="47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4"/>
          <p:cNvSpPr txBox="1">
            <a:spLocks noChangeArrowheads="1"/>
          </p:cNvSpPr>
          <p:nvPr>
            <p:custDataLst>
              <p:tags r:id="rId2"/>
            </p:custDataLst>
          </p:nvPr>
        </p:nvSpPr>
        <p:spPr bwMode="auto">
          <a:xfrm>
            <a:off x="5791200" y="6248400"/>
            <a:ext cx="14224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45717" rIns="0" bIns="45717"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n-US" sz="1800" dirty="0"/>
              <a:t>[R. Sedgewick]</a:t>
            </a:r>
            <a:endParaRPr lang="en-US" altLang="en-US" dirty="0"/>
          </a:p>
        </p:txBody>
      </p:sp>
      <p:sp>
        <p:nvSpPr>
          <p:cNvPr id="6" name="Text Box 5"/>
          <p:cNvSpPr txBox="1">
            <a:spLocks noChangeArrowheads="1"/>
          </p:cNvSpPr>
          <p:nvPr>
            <p:custDataLst>
              <p:tags r:id="rId3"/>
            </p:custDataLst>
          </p:nvPr>
        </p:nvSpPr>
        <p:spPr bwMode="auto">
          <a:xfrm>
            <a:off x="44245" y="2396131"/>
            <a:ext cx="1372834" cy="3973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dirty="0">
                <a:solidFill>
                  <a:srgbClr val="FF0000"/>
                </a:solidFill>
              </a:rPr>
              <a:t>no collision</a:t>
            </a:r>
          </a:p>
        </p:txBody>
      </p:sp>
      <p:sp>
        <p:nvSpPr>
          <p:cNvPr id="7" name="Text Box 6"/>
          <p:cNvSpPr txBox="1">
            <a:spLocks noChangeArrowheads="1"/>
          </p:cNvSpPr>
          <p:nvPr>
            <p:custDataLst>
              <p:tags r:id="rId4"/>
            </p:custDataLst>
          </p:nvPr>
        </p:nvSpPr>
        <p:spPr bwMode="auto">
          <a:xfrm>
            <a:off x="127869" y="2962481"/>
            <a:ext cx="1374576" cy="3955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dirty="0">
                <a:solidFill>
                  <a:srgbClr val="FF0000"/>
                </a:solidFill>
              </a:rPr>
              <a:t>no collision</a:t>
            </a:r>
          </a:p>
        </p:txBody>
      </p:sp>
      <p:sp>
        <p:nvSpPr>
          <p:cNvPr id="8" name="Line 7"/>
          <p:cNvSpPr>
            <a:spLocks noChangeShapeType="1"/>
          </p:cNvSpPr>
          <p:nvPr>
            <p:custDataLst>
              <p:tags r:id="rId5"/>
            </p:custDataLst>
          </p:nvPr>
        </p:nvSpPr>
        <p:spPr bwMode="auto">
          <a:xfrm flipV="1">
            <a:off x="1561679" y="3180308"/>
            <a:ext cx="1033110" cy="0"/>
          </a:xfrm>
          <a:prstGeom prst="line">
            <a:avLst/>
          </a:prstGeom>
          <a:noFill/>
          <a:ln w="127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8"/>
          <p:cNvSpPr>
            <a:spLocks noChangeShapeType="1"/>
          </p:cNvSpPr>
          <p:nvPr>
            <p:custDataLst>
              <p:tags r:id="rId6"/>
            </p:custDataLst>
          </p:nvPr>
        </p:nvSpPr>
        <p:spPr bwMode="auto">
          <a:xfrm>
            <a:off x="1467602" y="2617443"/>
            <a:ext cx="844955" cy="92359"/>
          </a:xfrm>
          <a:prstGeom prst="line">
            <a:avLst/>
          </a:prstGeom>
          <a:noFill/>
          <a:ln w="127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Text Box 9"/>
          <p:cNvSpPr txBox="1">
            <a:spLocks noChangeArrowheads="1"/>
          </p:cNvSpPr>
          <p:nvPr>
            <p:custDataLst>
              <p:tags r:id="rId7"/>
            </p:custDataLst>
          </p:nvPr>
        </p:nvSpPr>
        <p:spPr bwMode="auto">
          <a:xfrm>
            <a:off x="7410160" y="2655781"/>
            <a:ext cx="1470396" cy="700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dirty="0">
                <a:solidFill>
                  <a:srgbClr val="FF0000"/>
                </a:solidFill>
              </a:rPr>
              <a:t>collision in </a:t>
            </a:r>
          </a:p>
          <a:p>
            <a:pPr algn="ctr"/>
            <a:r>
              <a:rPr lang="en-US" altLang="en-US" sz="2000" dirty="0">
                <a:solidFill>
                  <a:srgbClr val="FF0000"/>
                </a:solidFill>
              </a:rPr>
              <a:t>small cluster</a:t>
            </a:r>
          </a:p>
        </p:txBody>
      </p:sp>
      <p:sp>
        <p:nvSpPr>
          <p:cNvPr id="11" name="Line 10"/>
          <p:cNvSpPr>
            <a:spLocks noChangeShapeType="1"/>
          </p:cNvSpPr>
          <p:nvPr>
            <p:custDataLst>
              <p:tags r:id="rId8"/>
            </p:custDataLst>
          </p:nvPr>
        </p:nvSpPr>
        <p:spPr bwMode="auto">
          <a:xfrm flipH="1">
            <a:off x="6070428" y="2992106"/>
            <a:ext cx="1315342" cy="188203"/>
          </a:xfrm>
          <a:prstGeom prst="line">
            <a:avLst/>
          </a:prstGeom>
          <a:noFill/>
          <a:ln w="127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Text Box 11"/>
          <p:cNvSpPr txBox="1">
            <a:spLocks noChangeArrowheads="1"/>
          </p:cNvSpPr>
          <p:nvPr>
            <p:custDataLst>
              <p:tags r:id="rId9"/>
            </p:custDataLst>
          </p:nvPr>
        </p:nvSpPr>
        <p:spPr bwMode="auto">
          <a:xfrm>
            <a:off x="7573925" y="4996116"/>
            <a:ext cx="1428583" cy="700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a:solidFill>
                  <a:srgbClr val="FF0000"/>
                </a:solidFill>
              </a:rPr>
              <a:t>collision in </a:t>
            </a:r>
          </a:p>
          <a:p>
            <a:pPr algn="ctr"/>
            <a:r>
              <a:rPr lang="en-US" altLang="en-US" sz="2000">
                <a:solidFill>
                  <a:srgbClr val="FF0000"/>
                </a:solidFill>
              </a:rPr>
              <a:t>large cluster</a:t>
            </a:r>
          </a:p>
        </p:txBody>
      </p:sp>
      <p:sp>
        <p:nvSpPr>
          <p:cNvPr id="13" name="Line 12"/>
          <p:cNvSpPr>
            <a:spLocks noChangeShapeType="1"/>
          </p:cNvSpPr>
          <p:nvPr>
            <p:custDataLst>
              <p:tags r:id="rId10"/>
            </p:custDataLst>
          </p:nvPr>
        </p:nvSpPr>
        <p:spPr bwMode="auto">
          <a:xfrm flipH="1">
            <a:off x="5695860" y="5341154"/>
            <a:ext cx="1783987" cy="282304"/>
          </a:xfrm>
          <a:prstGeom prst="line">
            <a:avLst/>
          </a:prstGeom>
          <a:noFill/>
          <a:ln w="127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Footer Placeholder 13"/>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22566260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22B3AC6-5C11-4CD5-B0DC-0E79831810AD}" type="slidenum">
              <a:rPr lang="en-US" altLang="en-US" sz="1400">
                <a:latin typeface="Arial" charset="0"/>
                <a:cs typeface="Arial" charset="0"/>
              </a:rPr>
              <a:pPr eaLnBrk="1" hangingPunct="1"/>
              <a:t>36</a:t>
            </a:fld>
            <a:endParaRPr lang="en-US" altLang="en-US" sz="1400">
              <a:latin typeface="Arial" charset="0"/>
              <a:cs typeface="Arial" charset="0"/>
            </a:endParaRPr>
          </a:p>
        </p:txBody>
      </p:sp>
      <p:sp>
        <p:nvSpPr>
          <p:cNvPr id="23555" name="Rectangle 2"/>
          <p:cNvSpPr>
            <a:spLocks noGrp="1" noChangeArrowheads="1"/>
          </p:cNvSpPr>
          <p:nvPr>
            <p:ph type="title"/>
            <p:custDataLst>
              <p:tags r:id="rId2"/>
            </p:custDataLst>
          </p:nvPr>
        </p:nvSpPr>
        <p:spPr>
          <a:xfrm>
            <a:off x="685800" y="304800"/>
            <a:ext cx="7772400" cy="1143000"/>
          </a:xfrm>
        </p:spPr>
        <p:txBody>
          <a:bodyPr/>
          <a:lstStyle/>
          <a:p>
            <a:pPr eaLnBrk="1" hangingPunct="1"/>
            <a:r>
              <a:rPr lang="en-US" altLang="en-US" smtClean="0">
                <a:latin typeface="Arial" charset="0"/>
                <a:cs typeface="Arial" charset="0"/>
              </a:rPr>
              <a:t>Analysis of Linear Probing</a:t>
            </a:r>
          </a:p>
        </p:txBody>
      </p:sp>
      <p:sp>
        <p:nvSpPr>
          <p:cNvPr id="23556" name="Rectangle 3"/>
          <p:cNvSpPr>
            <a:spLocks noGrp="1" noChangeArrowheads="1"/>
          </p:cNvSpPr>
          <p:nvPr>
            <p:ph type="body" idx="1"/>
            <p:custDataLst>
              <p:tags r:id="rId3"/>
            </p:custDataLst>
          </p:nvPr>
        </p:nvSpPr>
        <p:spPr>
          <a:xfrm>
            <a:off x="457200" y="1447800"/>
            <a:ext cx="8458200" cy="3922713"/>
          </a:xfrm>
        </p:spPr>
        <p:txBody>
          <a:bodyPr>
            <a:normAutofit fontScale="92500" lnSpcReduction="10000"/>
          </a:bodyPr>
          <a:lstStyle/>
          <a:p>
            <a:pPr eaLnBrk="1" hangingPunct="1"/>
            <a:r>
              <a:rPr lang="en-US" altLang="en-US" sz="2600" smtClean="0">
                <a:latin typeface="Arial" charset="0"/>
                <a:cs typeface="Arial" charset="0"/>
              </a:rPr>
              <a:t>For </a:t>
            </a:r>
            <a:r>
              <a:rPr lang="en-US" altLang="en-US" sz="2600" i="1" smtClean="0">
                <a:latin typeface="Arial" charset="0"/>
                <a:cs typeface="Arial" charset="0"/>
              </a:rPr>
              <a:t>any</a:t>
            </a:r>
            <a:r>
              <a:rPr lang="en-US" altLang="en-US" sz="2600" smtClean="0">
                <a:latin typeface="Arial" charset="0"/>
                <a:cs typeface="Arial" charset="0"/>
              </a:rPr>
              <a:t> </a:t>
            </a:r>
            <a:r>
              <a:rPr lang="en-US" altLang="en-US" sz="2600" smtClean="0">
                <a:latin typeface="Arial" charset="0"/>
                <a:cs typeface="Arial" charset="0"/>
                <a:sym typeface="Symbol" pitchFamily="18" charset="2"/>
              </a:rPr>
              <a:t> &lt; 1, linear probing </a:t>
            </a:r>
            <a:r>
              <a:rPr lang="en-US" altLang="en-US" sz="2600" i="1" smtClean="0">
                <a:latin typeface="Arial" charset="0"/>
                <a:cs typeface="Arial" charset="0"/>
                <a:sym typeface="Symbol" pitchFamily="18" charset="2"/>
              </a:rPr>
              <a:t>will</a:t>
            </a:r>
            <a:r>
              <a:rPr lang="en-US" altLang="en-US" sz="2600" smtClean="0">
                <a:latin typeface="Arial" charset="0"/>
                <a:cs typeface="Arial" charset="0"/>
                <a:sym typeface="Symbol" pitchFamily="18" charset="2"/>
              </a:rPr>
              <a:t> find an empty slot</a:t>
            </a:r>
          </a:p>
          <a:p>
            <a:pPr eaLnBrk="1" hangingPunct="1"/>
            <a:r>
              <a:rPr lang="en-US" altLang="en-US" sz="2600" smtClean="0">
                <a:latin typeface="Arial" charset="0"/>
                <a:cs typeface="Arial" charset="0"/>
                <a:sym typeface="Symbol" pitchFamily="18" charset="2"/>
              </a:rPr>
              <a:t>Expected # of probes (for large table sizes)</a:t>
            </a:r>
          </a:p>
          <a:p>
            <a:pPr lvl="1" eaLnBrk="1" hangingPunct="1"/>
            <a:r>
              <a:rPr lang="en-US" altLang="en-US" sz="2400" smtClean="0">
                <a:latin typeface="Arial" charset="0"/>
                <a:cs typeface="Arial" charset="0"/>
                <a:sym typeface="Symbol" pitchFamily="18" charset="2"/>
              </a:rPr>
              <a:t>unsuccessful search:</a:t>
            </a:r>
          </a:p>
          <a:p>
            <a:pPr lvl="1" eaLnBrk="1" hangingPunct="1"/>
            <a:endParaRPr lang="en-US" altLang="en-US" sz="2400" smtClean="0">
              <a:latin typeface="Arial" charset="0"/>
              <a:cs typeface="Arial" charset="0"/>
            </a:endParaRPr>
          </a:p>
          <a:p>
            <a:pPr lvl="1" eaLnBrk="1" hangingPunct="1"/>
            <a:endParaRPr lang="en-US" altLang="en-US" sz="2400" smtClean="0">
              <a:latin typeface="Arial" charset="0"/>
              <a:cs typeface="Arial" charset="0"/>
            </a:endParaRPr>
          </a:p>
          <a:p>
            <a:pPr lvl="1" eaLnBrk="1" hangingPunct="1"/>
            <a:r>
              <a:rPr lang="en-US" altLang="en-US" sz="2400" smtClean="0">
                <a:latin typeface="Arial" charset="0"/>
                <a:cs typeface="Arial" charset="0"/>
              </a:rPr>
              <a:t>successful search:</a:t>
            </a:r>
          </a:p>
          <a:p>
            <a:pPr lvl="1" eaLnBrk="1" hangingPunct="1"/>
            <a:endParaRPr lang="en-US" altLang="en-US" sz="2400" smtClean="0">
              <a:latin typeface="Arial" charset="0"/>
              <a:cs typeface="Arial" charset="0"/>
            </a:endParaRPr>
          </a:p>
          <a:p>
            <a:pPr lvl="1" eaLnBrk="1" hangingPunct="1"/>
            <a:endParaRPr lang="en-US" altLang="en-US" sz="2400" smtClean="0">
              <a:latin typeface="Arial" charset="0"/>
              <a:cs typeface="Arial" charset="0"/>
            </a:endParaRPr>
          </a:p>
          <a:p>
            <a:pPr eaLnBrk="1" hangingPunct="1"/>
            <a:r>
              <a:rPr lang="en-US" altLang="en-US" sz="2800" smtClean="0">
                <a:latin typeface="Arial" charset="0"/>
                <a:cs typeface="Arial" charset="0"/>
              </a:rPr>
              <a:t>Linear probing suffers from </a:t>
            </a:r>
            <a:r>
              <a:rPr lang="en-US" altLang="en-US" sz="2400" b="1" i="1" smtClean="0">
                <a:solidFill>
                  <a:srgbClr val="FF0000"/>
                </a:solidFill>
                <a:latin typeface="Arial" charset="0"/>
                <a:cs typeface="Arial" charset="0"/>
              </a:rPr>
              <a:t>primary clustering</a:t>
            </a:r>
            <a:endParaRPr lang="en-US" altLang="en-US" sz="2400" b="1" smtClean="0">
              <a:solidFill>
                <a:srgbClr val="FF0000"/>
              </a:solidFill>
              <a:latin typeface="Arial" charset="0"/>
              <a:cs typeface="Arial" charset="0"/>
            </a:endParaRPr>
          </a:p>
          <a:p>
            <a:pPr eaLnBrk="1" hangingPunct="1"/>
            <a:r>
              <a:rPr lang="en-US" altLang="en-US" sz="2800" smtClean="0">
                <a:latin typeface="Arial" charset="0"/>
                <a:cs typeface="Arial" charset="0"/>
              </a:rPr>
              <a:t>Performance quickly degrades for </a:t>
            </a:r>
            <a:r>
              <a:rPr lang="en-US" altLang="en-US" sz="2800" smtClean="0">
                <a:latin typeface="Arial" charset="0"/>
                <a:cs typeface="Arial" charset="0"/>
                <a:sym typeface="Symbol" pitchFamily="18" charset="2"/>
              </a:rPr>
              <a:t> &gt; 1/2</a:t>
            </a:r>
          </a:p>
        </p:txBody>
      </p:sp>
      <p:graphicFrame>
        <p:nvGraphicFramePr>
          <p:cNvPr id="23557" name="Object 4"/>
          <p:cNvGraphicFramePr>
            <a:graphicFrameLocks noChangeAspect="1"/>
          </p:cNvGraphicFramePr>
          <p:nvPr>
            <p:custDataLst>
              <p:tags r:id="rId4"/>
            </p:custDataLst>
          </p:nvPr>
        </p:nvGraphicFramePr>
        <p:xfrm>
          <a:off x="4419600" y="2514600"/>
          <a:ext cx="1752600" cy="873125"/>
        </p:xfrm>
        <a:graphic>
          <a:graphicData uri="http://schemas.openxmlformats.org/presentationml/2006/ole">
            <mc:AlternateContent xmlns:mc="http://schemas.openxmlformats.org/markup-compatibility/2006">
              <mc:Choice xmlns:v="urn:schemas-microsoft-com:vml" Requires="v">
                <p:oleObj spid="_x0000_s3074" name="Equation" r:id="rId11" imgW="965200" imgH="482600" progId="Equation.3">
                  <p:embed/>
                </p:oleObj>
              </mc:Choice>
              <mc:Fallback>
                <p:oleObj name="Equation" r:id="rId11" imgW="965200" imgH="482600" progId="Equation.3">
                  <p:embed/>
                  <p:pic>
                    <p:nvPicPr>
                      <p:cNvPr id="23557" name="Object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19600" y="2514600"/>
                        <a:ext cx="1752600"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58" name="Object 5"/>
          <p:cNvGraphicFramePr>
            <a:graphicFrameLocks noChangeAspect="1"/>
          </p:cNvGraphicFramePr>
          <p:nvPr>
            <p:custDataLst>
              <p:tags r:id="rId5"/>
            </p:custDataLst>
          </p:nvPr>
        </p:nvGraphicFramePr>
        <p:xfrm>
          <a:off x="4419600" y="3733800"/>
          <a:ext cx="1752600" cy="889000"/>
        </p:xfrm>
        <a:graphic>
          <a:graphicData uri="http://schemas.openxmlformats.org/presentationml/2006/ole">
            <mc:AlternateContent xmlns:mc="http://schemas.openxmlformats.org/markup-compatibility/2006">
              <mc:Choice xmlns:v="urn:schemas-microsoft-com:vml" Requires="v">
                <p:oleObj spid="_x0000_s3075" name="Equation" r:id="rId13" imgW="901700" imgH="457200" progId="Equation.3">
                  <p:embed/>
                </p:oleObj>
              </mc:Choice>
              <mc:Fallback>
                <p:oleObj name="Equation" r:id="rId13" imgW="901700" imgH="457200" progId="Equation.3">
                  <p:embed/>
                  <p:pic>
                    <p:nvPicPr>
                      <p:cNvPr id="23558" name="Object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19600" y="3733800"/>
                        <a:ext cx="1752600" cy="88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559" name="AutoShape 6" hidden="1"/>
          <p:cNvSpPr>
            <a:spLocks noChangeArrowheads="1"/>
          </p:cNvSpPr>
          <p:nvPr>
            <p:custDataLst>
              <p:tags r:id="rId6"/>
            </p:custDataLst>
          </p:nvPr>
        </p:nvSpPr>
        <p:spPr bwMode="auto">
          <a:xfrm>
            <a:off x="76200" y="0"/>
            <a:ext cx="3352800" cy="457200"/>
          </a:xfrm>
          <a:prstGeom prst="roundRect">
            <a:avLst>
              <a:gd name="adj" fmla="val 16667"/>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000"/>
              <a:t>Math complex b/c of clustering</a:t>
            </a:r>
          </a:p>
        </p:txBody>
      </p:sp>
      <p:sp>
        <p:nvSpPr>
          <p:cNvPr id="23560" name="AutoShape 7" hidden="1"/>
          <p:cNvSpPr>
            <a:spLocks noChangeArrowheads="1"/>
          </p:cNvSpPr>
          <p:nvPr>
            <p:custDataLst>
              <p:tags r:id="rId7"/>
            </p:custDataLst>
          </p:nvPr>
        </p:nvSpPr>
        <p:spPr bwMode="auto">
          <a:xfrm>
            <a:off x="6553200" y="3810000"/>
            <a:ext cx="2209800" cy="838200"/>
          </a:xfrm>
          <a:prstGeom prst="roundRect">
            <a:avLst>
              <a:gd name="adj" fmla="val 16667"/>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000"/>
              <a:t>Probes = 2.5 for </a:t>
            </a:r>
            <a:r>
              <a:rPr lang="en-US" altLang="en-US" sz="2000">
                <a:sym typeface="Symbol" pitchFamily="18" charset="2"/>
              </a:rPr>
              <a:t></a:t>
            </a:r>
            <a:r>
              <a:rPr lang="en-US" altLang="en-US" sz="2000"/>
              <a:t> = 0.5</a:t>
            </a:r>
          </a:p>
          <a:p>
            <a:pPr algn="ctr" eaLnBrk="1" hangingPunct="1"/>
            <a:r>
              <a:rPr lang="en-US" altLang="en-US" sz="2000"/>
              <a:t>Probes = 50.5 for </a:t>
            </a:r>
            <a:r>
              <a:rPr lang="en-US" altLang="en-US" sz="2000">
                <a:sym typeface="Symbol" pitchFamily="18" charset="2"/>
              </a:rPr>
              <a:t></a:t>
            </a:r>
            <a:r>
              <a:rPr lang="en-US" altLang="en-US" sz="2000"/>
              <a:t> = 0.9</a:t>
            </a:r>
          </a:p>
        </p:txBody>
      </p:sp>
      <p:sp>
        <p:nvSpPr>
          <p:cNvPr id="23561" name="Text Box 9" hidden="1"/>
          <p:cNvSpPr txBox="1">
            <a:spLocks noChangeArrowheads="1"/>
          </p:cNvSpPr>
          <p:nvPr>
            <p:custDataLst>
              <p:tags r:id="rId8"/>
            </p:custDataLst>
          </p:nvPr>
        </p:nvSpPr>
        <p:spPr bwMode="auto">
          <a:xfrm>
            <a:off x="1219200" y="4191000"/>
            <a:ext cx="281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accent1"/>
                </a:solidFill>
              </a:rPr>
              <a:t>Also insertions</a:t>
            </a:r>
          </a:p>
        </p:txBody>
      </p:sp>
      <p:sp>
        <p:nvSpPr>
          <p:cNvPr id="2" name="Footer Placeholder 1"/>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23309121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65A77C6-AFA3-4E82-A38A-0E1BDBD87834}" type="slidenum">
              <a:rPr lang="en-US" altLang="en-US" sz="1400">
                <a:latin typeface="Arial" charset="0"/>
                <a:cs typeface="Arial" charset="0"/>
              </a:rPr>
              <a:pPr eaLnBrk="1" hangingPunct="1"/>
              <a:t>37</a:t>
            </a:fld>
            <a:endParaRPr lang="en-US" altLang="en-US" sz="1400">
              <a:latin typeface="Arial" charset="0"/>
              <a:cs typeface="Arial" charset="0"/>
            </a:endParaRPr>
          </a:p>
        </p:txBody>
      </p:sp>
      <p:sp>
        <p:nvSpPr>
          <p:cNvPr id="24579" name="Rectangle 2" hidden="1"/>
          <p:cNvSpPr>
            <a:spLocks noGrp="1" noChangeArrowheads="1"/>
          </p:cNvSpPr>
          <p:nvPr>
            <p:ph type="title"/>
            <p:custDataLst>
              <p:tags r:id="rId1"/>
            </p:custDataLst>
          </p:nvPr>
        </p:nvSpPr>
        <p:spPr/>
        <p:txBody>
          <a:bodyPr/>
          <a:lstStyle/>
          <a:p>
            <a:pPr eaLnBrk="1" hangingPunct="1"/>
            <a:endParaRPr lang="en-US" altLang="en-US" smtClean="0">
              <a:latin typeface="Arial" charset="0"/>
              <a:cs typeface="Arial" charset="0"/>
            </a:endParaRPr>
          </a:p>
        </p:txBody>
      </p:sp>
      <p:pic>
        <p:nvPicPr>
          <p:cNvPr id="24580" name="Picture 8" hidden="1"/>
          <p:cNvPicPr>
            <a:picLocks noChangeAspect="1" noChangeArrowheads="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1066800" y="1863725"/>
            <a:ext cx="6400800" cy="415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581" name="Picture 9"/>
          <p:cNvPicPr>
            <a:picLocks noChangeAspect="1" noChangeArrowheads="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2390775" y="1760538"/>
            <a:ext cx="5153025" cy="3344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28369447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21A5F87-D182-4BC7-8B5E-F87199B14F52}" type="slidenum">
              <a:rPr lang="en-US" altLang="en-US" sz="1400">
                <a:latin typeface="Arial" charset="0"/>
                <a:cs typeface="Arial" charset="0"/>
              </a:rPr>
              <a:pPr eaLnBrk="1" hangingPunct="1"/>
              <a:t>38</a:t>
            </a:fld>
            <a:endParaRPr lang="en-US" altLang="en-US" sz="1400">
              <a:latin typeface="Arial" charset="0"/>
              <a:cs typeface="Arial" charset="0"/>
            </a:endParaRPr>
          </a:p>
        </p:txBody>
      </p:sp>
      <p:sp>
        <p:nvSpPr>
          <p:cNvPr id="25603" name="Rectangle 2"/>
          <p:cNvSpPr>
            <a:spLocks noGrp="1" noChangeArrowheads="1"/>
          </p:cNvSpPr>
          <p:nvPr>
            <p:ph type="title"/>
            <p:custDataLst>
              <p:tags r:id="rId1"/>
            </p:custDataLst>
          </p:nvPr>
        </p:nvSpPr>
        <p:spPr>
          <a:xfrm>
            <a:off x="685800" y="0"/>
            <a:ext cx="7772400" cy="1143000"/>
          </a:xfrm>
        </p:spPr>
        <p:txBody>
          <a:bodyPr/>
          <a:lstStyle/>
          <a:p>
            <a:pPr eaLnBrk="1" hangingPunct="1"/>
            <a:r>
              <a:rPr lang="en-US" altLang="en-US" smtClean="0">
                <a:latin typeface="Arial" charset="0"/>
                <a:cs typeface="Arial" charset="0"/>
              </a:rPr>
              <a:t>Quadratic Probing</a:t>
            </a:r>
          </a:p>
        </p:txBody>
      </p:sp>
      <p:sp>
        <p:nvSpPr>
          <p:cNvPr id="25604" name="Rectangle 3"/>
          <p:cNvSpPr>
            <a:spLocks noGrp="1" noChangeArrowheads="1"/>
          </p:cNvSpPr>
          <p:nvPr>
            <p:ph type="body" idx="1"/>
            <p:custDataLst>
              <p:tags r:id="rId2"/>
            </p:custDataLst>
          </p:nvPr>
        </p:nvSpPr>
        <p:spPr>
          <a:xfrm>
            <a:off x="685800" y="1295400"/>
            <a:ext cx="7772400" cy="4572000"/>
          </a:xfrm>
        </p:spPr>
        <p:txBody>
          <a:bodyPr/>
          <a:lstStyle/>
          <a:p>
            <a:pPr algn="ctr" eaLnBrk="1" hangingPunct="1">
              <a:lnSpc>
                <a:spcPct val="90000"/>
              </a:lnSpc>
              <a:buFontTx/>
              <a:buNone/>
            </a:pPr>
            <a:r>
              <a:rPr lang="en-US" altLang="en-US" smtClean="0">
                <a:solidFill>
                  <a:schemeClr val="accent2"/>
                </a:solidFill>
                <a:latin typeface="Arial" charset="0"/>
                <a:cs typeface="Arial" charset="0"/>
              </a:rPr>
              <a:t>f(i) = i</a:t>
            </a:r>
            <a:r>
              <a:rPr lang="en-US" altLang="en-US" baseline="30000" smtClean="0">
                <a:solidFill>
                  <a:schemeClr val="accent2"/>
                </a:solidFill>
                <a:latin typeface="Arial" charset="0"/>
                <a:cs typeface="Arial" charset="0"/>
              </a:rPr>
              <a:t>2</a:t>
            </a:r>
          </a:p>
          <a:p>
            <a:pPr algn="ctr" eaLnBrk="1" hangingPunct="1">
              <a:lnSpc>
                <a:spcPct val="90000"/>
              </a:lnSpc>
              <a:buFontTx/>
              <a:buNone/>
            </a:pPr>
            <a:endParaRPr lang="en-US" altLang="en-US" baseline="30000" smtClean="0">
              <a:solidFill>
                <a:schemeClr val="accent2"/>
              </a:solidFill>
              <a:latin typeface="Arial" charset="0"/>
              <a:cs typeface="Arial" charset="0"/>
            </a:endParaRPr>
          </a:p>
          <a:p>
            <a:pPr eaLnBrk="1" hangingPunct="1">
              <a:lnSpc>
                <a:spcPct val="90000"/>
              </a:lnSpc>
            </a:pPr>
            <a:r>
              <a:rPr lang="en-US" altLang="en-US" smtClean="0">
                <a:latin typeface="Arial" charset="0"/>
                <a:cs typeface="Arial" charset="0"/>
              </a:rPr>
              <a:t>Probe sequence:</a:t>
            </a:r>
          </a:p>
          <a:p>
            <a:pPr lvl="1" eaLnBrk="1" hangingPunct="1">
              <a:lnSpc>
                <a:spcPct val="90000"/>
              </a:lnSpc>
              <a:buFontTx/>
              <a:buNone/>
            </a:pPr>
            <a:r>
              <a:rPr lang="en-US" altLang="en-US" smtClean="0">
                <a:latin typeface="Arial" charset="0"/>
                <a:cs typeface="Arial" charset="0"/>
              </a:rPr>
              <a:t>   0</a:t>
            </a:r>
            <a:r>
              <a:rPr lang="en-US" altLang="en-US" baseline="30000" smtClean="0">
                <a:latin typeface="Arial" charset="0"/>
                <a:cs typeface="Arial" charset="0"/>
              </a:rPr>
              <a:t>th</a:t>
            </a:r>
            <a:r>
              <a:rPr lang="en-US" altLang="en-US" smtClean="0">
                <a:latin typeface="Arial" charset="0"/>
                <a:cs typeface="Arial" charset="0"/>
              </a:rPr>
              <a:t> probe =  h(K) % TableSize</a:t>
            </a:r>
          </a:p>
          <a:p>
            <a:pPr lvl="1" eaLnBrk="1" hangingPunct="1">
              <a:lnSpc>
                <a:spcPct val="90000"/>
              </a:lnSpc>
              <a:buFontTx/>
              <a:buNone/>
            </a:pPr>
            <a:r>
              <a:rPr lang="en-US" altLang="en-US" smtClean="0">
                <a:latin typeface="Arial" charset="0"/>
                <a:cs typeface="Arial" charset="0"/>
              </a:rPr>
              <a:t>	1</a:t>
            </a:r>
            <a:r>
              <a:rPr lang="en-US" altLang="en-US" baseline="30000" smtClean="0">
                <a:latin typeface="Arial" charset="0"/>
                <a:cs typeface="Arial" charset="0"/>
              </a:rPr>
              <a:t>th</a:t>
            </a:r>
            <a:r>
              <a:rPr lang="en-US" altLang="en-US" smtClean="0">
                <a:latin typeface="Arial" charset="0"/>
                <a:cs typeface="Arial" charset="0"/>
              </a:rPr>
              <a:t> probe = (h(K) + 1) % TableSize</a:t>
            </a:r>
          </a:p>
          <a:p>
            <a:pPr lvl="1" eaLnBrk="1" hangingPunct="1">
              <a:lnSpc>
                <a:spcPct val="90000"/>
              </a:lnSpc>
              <a:buFontTx/>
              <a:buNone/>
            </a:pPr>
            <a:r>
              <a:rPr lang="en-US" altLang="en-US" smtClean="0">
                <a:latin typeface="Arial" charset="0"/>
                <a:cs typeface="Arial" charset="0"/>
              </a:rPr>
              <a:t>	2</a:t>
            </a:r>
            <a:r>
              <a:rPr lang="en-US" altLang="en-US" baseline="30000" smtClean="0">
                <a:latin typeface="Arial" charset="0"/>
                <a:cs typeface="Arial" charset="0"/>
              </a:rPr>
              <a:t>th</a:t>
            </a:r>
            <a:r>
              <a:rPr lang="en-US" altLang="en-US" smtClean="0">
                <a:latin typeface="Arial" charset="0"/>
                <a:cs typeface="Arial" charset="0"/>
              </a:rPr>
              <a:t> probe = (h(K) + 4) % TableSize </a:t>
            </a:r>
          </a:p>
          <a:p>
            <a:pPr lvl="1" eaLnBrk="1" hangingPunct="1">
              <a:lnSpc>
                <a:spcPct val="90000"/>
              </a:lnSpc>
              <a:buFontTx/>
              <a:buNone/>
            </a:pPr>
            <a:r>
              <a:rPr lang="en-US" altLang="en-US" smtClean="0">
                <a:latin typeface="Arial" charset="0"/>
                <a:cs typeface="Arial" charset="0"/>
              </a:rPr>
              <a:t>	3</a:t>
            </a:r>
            <a:r>
              <a:rPr lang="en-US" altLang="en-US" baseline="30000" smtClean="0">
                <a:latin typeface="Arial" charset="0"/>
                <a:cs typeface="Arial" charset="0"/>
              </a:rPr>
              <a:t>th</a:t>
            </a:r>
            <a:r>
              <a:rPr lang="en-US" altLang="en-US" smtClean="0">
                <a:latin typeface="Arial" charset="0"/>
                <a:cs typeface="Arial" charset="0"/>
              </a:rPr>
              <a:t> probe = (h(K) + 9) % TableSize</a:t>
            </a:r>
          </a:p>
          <a:p>
            <a:pPr lvl="1" eaLnBrk="1" hangingPunct="1">
              <a:lnSpc>
                <a:spcPct val="90000"/>
              </a:lnSpc>
              <a:buFontTx/>
              <a:buNone/>
            </a:pPr>
            <a:r>
              <a:rPr lang="en-US" altLang="en-US" smtClean="0">
                <a:latin typeface="Arial" charset="0"/>
                <a:cs typeface="Arial" charset="0"/>
              </a:rPr>
              <a:t>	. . .</a:t>
            </a:r>
          </a:p>
          <a:p>
            <a:pPr lvl="1" eaLnBrk="1" hangingPunct="1">
              <a:lnSpc>
                <a:spcPct val="90000"/>
              </a:lnSpc>
              <a:buFontTx/>
              <a:buNone/>
            </a:pPr>
            <a:r>
              <a:rPr lang="en-US" altLang="en-US" smtClean="0">
                <a:solidFill>
                  <a:schemeClr val="accent2"/>
                </a:solidFill>
                <a:latin typeface="Arial" charset="0"/>
                <a:cs typeface="Arial" charset="0"/>
              </a:rPr>
              <a:t>	i</a:t>
            </a:r>
            <a:r>
              <a:rPr lang="en-US" altLang="en-US" baseline="30000" smtClean="0">
                <a:solidFill>
                  <a:schemeClr val="accent2"/>
                </a:solidFill>
                <a:latin typeface="Arial" charset="0"/>
                <a:cs typeface="Arial" charset="0"/>
              </a:rPr>
              <a:t>th</a:t>
            </a:r>
            <a:r>
              <a:rPr lang="en-US" altLang="en-US" smtClean="0">
                <a:solidFill>
                  <a:schemeClr val="accent2"/>
                </a:solidFill>
                <a:latin typeface="Arial" charset="0"/>
                <a:cs typeface="Arial" charset="0"/>
              </a:rPr>
              <a:t> probe = (h(K) + i</a:t>
            </a:r>
            <a:r>
              <a:rPr lang="en-US" altLang="en-US" baseline="30000" smtClean="0">
                <a:solidFill>
                  <a:schemeClr val="accent2"/>
                </a:solidFill>
                <a:latin typeface="Arial" charset="0"/>
                <a:cs typeface="Arial" charset="0"/>
              </a:rPr>
              <a:t>2</a:t>
            </a:r>
            <a:r>
              <a:rPr lang="en-US" altLang="en-US" smtClean="0">
                <a:solidFill>
                  <a:schemeClr val="accent2"/>
                </a:solidFill>
                <a:latin typeface="Arial" charset="0"/>
                <a:cs typeface="Arial" charset="0"/>
              </a:rPr>
              <a:t>) % TableSize </a:t>
            </a:r>
          </a:p>
        </p:txBody>
      </p:sp>
      <p:sp>
        <p:nvSpPr>
          <p:cNvPr id="25605" name="Text Box 6"/>
          <p:cNvSpPr txBox="1">
            <a:spLocks noChangeArrowheads="1"/>
          </p:cNvSpPr>
          <p:nvPr>
            <p:custDataLst>
              <p:tags r:id="rId3"/>
            </p:custDataLst>
          </p:nvPr>
        </p:nvSpPr>
        <p:spPr bwMode="auto">
          <a:xfrm>
            <a:off x="7086600" y="381000"/>
            <a:ext cx="1828800" cy="15621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t>Less likely to encounter Primary Clustering</a:t>
            </a:r>
          </a:p>
        </p:txBody>
      </p:sp>
      <p:sp>
        <p:nvSpPr>
          <p:cNvPr id="2" name="Footer Placeholder 1"/>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3069332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BF39AB3-9955-4C32-8C38-B8E46CE010BE}" type="slidenum">
              <a:rPr lang="en-US" altLang="en-US" sz="1400">
                <a:latin typeface="Arial" charset="0"/>
                <a:cs typeface="Arial" charset="0"/>
              </a:rPr>
              <a:pPr eaLnBrk="1" hangingPunct="1"/>
              <a:t>39</a:t>
            </a:fld>
            <a:endParaRPr lang="en-US" altLang="en-US" sz="1400">
              <a:latin typeface="Arial" charset="0"/>
              <a:cs typeface="Arial" charset="0"/>
            </a:endParaRPr>
          </a:p>
        </p:txBody>
      </p:sp>
      <p:sp>
        <p:nvSpPr>
          <p:cNvPr id="26627" name="Rectangle 2"/>
          <p:cNvSpPr>
            <a:spLocks noGrp="1" noChangeArrowheads="1"/>
          </p:cNvSpPr>
          <p:nvPr>
            <p:ph type="title"/>
            <p:custDataLst>
              <p:tags r:id="rId1"/>
            </p:custDataLst>
          </p:nvPr>
        </p:nvSpPr>
        <p:spPr>
          <a:xfrm>
            <a:off x="609600" y="171450"/>
            <a:ext cx="7772400" cy="685800"/>
          </a:xfrm>
        </p:spPr>
        <p:txBody>
          <a:bodyPr>
            <a:normAutofit fontScale="90000"/>
          </a:bodyPr>
          <a:lstStyle/>
          <a:p>
            <a:pPr eaLnBrk="1" hangingPunct="1"/>
            <a:r>
              <a:rPr lang="en-US" altLang="en-US" smtClean="0">
                <a:latin typeface="Arial" charset="0"/>
                <a:cs typeface="Arial" charset="0"/>
              </a:rPr>
              <a:t>Quadratic Probing Example</a:t>
            </a:r>
          </a:p>
        </p:txBody>
      </p:sp>
      <p:graphicFrame>
        <p:nvGraphicFramePr>
          <p:cNvPr id="55299" name="Group 3"/>
          <p:cNvGraphicFramePr>
            <a:graphicFrameLocks noGrp="1"/>
          </p:cNvGraphicFramePr>
          <p:nvPr>
            <p:custDataLst>
              <p:tags r:id="rId2"/>
            </p:custDataLst>
          </p:nvPr>
        </p:nvGraphicFramePr>
        <p:xfrm>
          <a:off x="1320800" y="1371600"/>
          <a:ext cx="2133600" cy="5181600"/>
        </p:xfrm>
        <a:graphic>
          <a:graphicData uri="http://schemas.openxmlformats.org/drawingml/2006/table">
            <a:tbl>
              <a:tblPr/>
              <a:tblGrid>
                <a:gridCol w="673100">
                  <a:extLst>
                    <a:ext uri="{9D8B030D-6E8A-4147-A177-3AD203B41FA5}">
                      <a16:colId xmlns:a16="http://schemas.microsoft.com/office/drawing/2014/main" val="20000"/>
                    </a:ext>
                  </a:extLst>
                </a:gridCol>
                <a:gridCol w="1460500">
                  <a:extLst>
                    <a:ext uri="{9D8B030D-6E8A-4147-A177-3AD203B41FA5}">
                      <a16:colId xmlns:a16="http://schemas.microsoft.com/office/drawing/2014/main" val="20001"/>
                    </a:ext>
                  </a:extLst>
                </a:gridCol>
              </a:tblGrid>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2</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4</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5</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6</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7</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89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8</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81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Times New Roman" pitchFamily="18" charset="0"/>
                        </a:rPr>
                        <a:t>9</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6662" name="Text Box 49"/>
          <p:cNvSpPr txBox="1">
            <a:spLocks noChangeArrowheads="1"/>
          </p:cNvSpPr>
          <p:nvPr>
            <p:custDataLst>
              <p:tags r:id="rId3"/>
            </p:custDataLst>
          </p:nvPr>
        </p:nvSpPr>
        <p:spPr bwMode="auto">
          <a:xfrm>
            <a:off x="6400800" y="1447800"/>
            <a:ext cx="1397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dirty="0">
                <a:latin typeface="Arial" panose="020B0604020202020204" pitchFamily="34" charset="0"/>
                <a:cs typeface="Arial" panose="020B0604020202020204" pitchFamily="34" charset="0"/>
              </a:rPr>
              <a:t>Insert: </a:t>
            </a:r>
          </a:p>
          <a:p>
            <a:pPr eaLnBrk="1" hangingPunct="1"/>
            <a:r>
              <a:rPr lang="en-US" altLang="en-US" dirty="0">
                <a:latin typeface="Arial" panose="020B0604020202020204" pitchFamily="34" charset="0"/>
                <a:cs typeface="Arial" panose="020B0604020202020204" pitchFamily="34" charset="0"/>
              </a:rPr>
              <a:t>89</a:t>
            </a:r>
          </a:p>
          <a:p>
            <a:pPr eaLnBrk="1" hangingPunct="1"/>
            <a:r>
              <a:rPr lang="en-US" altLang="en-US" dirty="0">
                <a:latin typeface="Arial" panose="020B0604020202020204" pitchFamily="34" charset="0"/>
                <a:cs typeface="Arial" panose="020B0604020202020204" pitchFamily="34" charset="0"/>
              </a:rPr>
              <a:t>18</a:t>
            </a:r>
          </a:p>
          <a:p>
            <a:pPr eaLnBrk="1" hangingPunct="1"/>
            <a:r>
              <a:rPr lang="en-US" altLang="en-US" dirty="0">
                <a:latin typeface="Arial" panose="020B0604020202020204" pitchFamily="34" charset="0"/>
                <a:cs typeface="Arial" panose="020B0604020202020204" pitchFamily="34" charset="0"/>
              </a:rPr>
              <a:t>49</a:t>
            </a:r>
          </a:p>
          <a:p>
            <a:pPr eaLnBrk="1" hangingPunct="1"/>
            <a:r>
              <a:rPr lang="en-US" altLang="en-US" dirty="0">
                <a:latin typeface="Arial" panose="020B0604020202020204" pitchFamily="34" charset="0"/>
                <a:cs typeface="Arial" panose="020B0604020202020204" pitchFamily="34" charset="0"/>
              </a:rPr>
              <a:t>58</a:t>
            </a:r>
          </a:p>
          <a:p>
            <a:pPr eaLnBrk="1" hangingPunct="1"/>
            <a:r>
              <a:rPr lang="en-US" altLang="en-US" dirty="0">
                <a:latin typeface="Arial" panose="020B0604020202020204" pitchFamily="34" charset="0"/>
                <a:cs typeface="Arial" panose="020B0604020202020204" pitchFamily="34" charset="0"/>
              </a:rPr>
              <a:t>79</a:t>
            </a:r>
          </a:p>
        </p:txBody>
      </p:sp>
      <p:sp>
        <p:nvSpPr>
          <p:cNvPr id="26663" name="Text Box 51" hidden="1"/>
          <p:cNvSpPr txBox="1">
            <a:spLocks noChangeArrowheads="1"/>
          </p:cNvSpPr>
          <p:nvPr>
            <p:custDataLst>
              <p:tags r:id="rId4"/>
            </p:custDataLst>
          </p:nvPr>
        </p:nvSpPr>
        <p:spPr bwMode="auto">
          <a:xfrm>
            <a:off x="2133600" y="60960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accent1"/>
                </a:solidFill>
              </a:rPr>
              <a:t>89</a:t>
            </a:r>
          </a:p>
        </p:txBody>
      </p:sp>
      <p:sp>
        <p:nvSpPr>
          <p:cNvPr id="26664" name="Text Box 52" hidden="1"/>
          <p:cNvSpPr txBox="1">
            <a:spLocks noChangeArrowheads="1"/>
          </p:cNvSpPr>
          <p:nvPr>
            <p:custDataLst>
              <p:tags r:id="rId5"/>
            </p:custDataLst>
          </p:nvPr>
        </p:nvSpPr>
        <p:spPr bwMode="auto">
          <a:xfrm>
            <a:off x="2057400" y="55626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accent1"/>
                </a:solidFill>
              </a:rPr>
              <a:t>18</a:t>
            </a:r>
          </a:p>
        </p:txBody>
      </p:sp>
      <p:sp>
        <p:nvSpPr>
          <p:cNvPr id="26665" name="Text Box 53" hidden="1"/>
          <p:cNvSpPr txBox="1">
            <a:spLocks noChangeArrowheads="1"/>
          </p:cNvSpPr>
          <p:nvPr>
            <p:custDataLst>
              <p:tags r:id="rId6"/>
            </p:custDataLst>
          </p:nvPr>
        </p:nvSpPr>
        <p:spPr bwMode="auto">
          <a:xfrm>
            <a:off x="3581400" y="6019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accent1"/>
                </a:solidFill>
              </a:rPr>
              <a:t>49 + 0</a:t>
            </a:r>
          </a:p>
        </p:txBody>
      </p:sp>
      <p:sp>
        <p:nvSpPr>
          <p:cNvPr id="26666" name="Text Box 54" hidden="1"/>
          <p:cNvSpPr txBox="1">
            <a:spLocks noChangeArrowheads="1"/>
          </p:cNvSpPr>
          <p:nvPr>
            <p:custDataLst>
              <p:tags r:id="rId7"/>
            </p:custDataLst>
          </p:nvPr>
        </p:nvSpPr>
        <p:spPr bwMode="auto">
          <a:xfrm>
            <a:off x="2057400" y="13716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accent1"/>
                </a:solidFill>
              </a:rPr>
              <a:t>49 + 1</a:t>
            </a:r>
          </a:p>
        </p:txBody>
      </p:sp>
      <p:sp>
        <p:nvSpPr>
          <p:cNvPr id="26667" name="Text Box 55" hidden="1"/>
          <p:cNvSpPr txBox="1">
            <a:spLocks noChangeArrowheads="1"/>
          </p:cNvSpPr>
          <p:nvPr>
            <p:custDataLst>
              <p:tags r:id="rId8"/>
            </p:custDataLst>
          </p:nvPr>
        </p:nvSpPr>
        <p:spPr bwMode="auto">
          <a:xfrm>
            <a:off x="3505200" y="55626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accent1"/>
                </a:solidFill>
              </a:rPr>
              <a:t>58 + 0</a:t>
            </a:r>
          </a:p>
        </p:txBody>
      </p:sp>
      <p:sp>
        <p:nvSpPr>
          <p:cNvPr id="26668" name="Text Box 56" hidden="1"/>
          <p:cNvSpPr txBox="1">
            <a:spLocks noChangeArrowheads="1"/>
          </p:cNvSpPr>
          <p:nvPr>
            <p:custDataLst>
              <p:tags r:id="rId9"/>
            </p:custDataLst>
          </p:nvPr>
        </p:nvSpPr>
        <p:spPr bwMode="auto">
          <a:xfrm>
            <a:off x="4724400" y="6019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accent1"/>
                </a:solidFill>
              </a:rPr>
              <a:t>58 + 1</a:t>
            </a:r>
          </a:p>
        </p:txBody>
      </p:sp>
      <p:sp>
        <p:nvSpPr>
          <p:cNvPr id="26669" name="Text Box 57" hidden="1"/>
          <p:cNvSpPr txBox="1">
            <a:spLocks noChangeArrowheads="1"/>
          </p:cNvSpPr>
          <p:nvPr>
            <p:custDataLst>
              <p:tags r:id="rId10"/>
            </p:custDataLst>
          </p:nvPr>
        </p:nvSpPr>
        <p:spPr bwMode="auto">
          <a:xfrm>
            <a:off x="2133600" y="24384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accent1"/>
                </a:solidFill>
              </a:rPr>
              <a:t>58 + 4</a:t>
            </a:r>
          </a:p>
        </p:txBody>
      </p:sp>
      <p:sp>
        <p:nvSpPr>
          <p:cNvPr id="26670" name="Text Box 58" hidden="1"/>
          <p:cNvSpPr txBox="1">
            <a:spLocks noChangeArrowheads="1"/>
          </p:cNvSpPr>
          <p:nvPr>
            <p:custDataLst>
              <p:tags r:id="rId11"/>
            </p:custDataLst>
          </p:nvPr>
        </p:nvSpPr>
        <p:spPr bwMode="auto">
          <a:xfrm>
            <a:off x="5791200" y="6019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accent1"/>
                </a:solidFill>
              </a:rPr>
              <a:t>79 + 0</a:t>
            </a:r>
          </a:p>
        </p:txBody>
      </p:sp>
      <p:sp>
        <p:nvSpPr>
          <p:cNvPr id="26671" name="Text Box 60" hidden="1"/>
          <p:cNvSpPr txBox="1">
            <a:spLocks noChangeArrowheads="1"/>
          </p:cNvSpPr>
          <p:nvPr>
            <p:custDataLst>
              <p:tags r:id="rId12"/>
            </p:custDataLst>
          </p:nvPr>
        </p:nvSpPr>
        <p:spPr bwMode="auto">
          <a:xfrm>
            <a:off x="3657600" y="13716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accent1"/>
                </a:solidFill>
              </a:rPr>
              <a:t>79 + 1</a:t>
            </a:r>
          </a:p>
        </p:txBody>
      </p:sp>
      <p:sp>
        <p:nvSpPr>
          <p:cNvPr id="26672" name="Text Box 61" hidden="1"/>
          <p:cNvSpPr txBox="1">
            <a:spLocks noChangeArrowheads="1"/>
          </p:cNvSpPr>
          <p:nvPr>
            <p:custDataLst>
              <p:tags r:id="rId13"/>
            </p:custDataLst>
          </p:nvPr>
        </p:nvSpPr>
        <p:spPr bwMode="auto">
          <a:xfrm>
            <a:off x="2057400" y="2971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accent1"/>
                </a:solidFill>
              </a:rPr>
              <a:t>79 + 4</a:t>
            </a:r>
          </a:p>
        </p:txBody>
      </p:sp>
      <p:sp>
        <p:nvSpPr>
          <p:cNvPr id="2" name="Footer Placeholder 1"/>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1788862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685800" y="0"/>
            <a:ext cx="7772400" cy="1143000"/>
          </a:xfrm>
        </p:spPr>
        <p:txBody>
          <a:bodyPr lIns="0" tIns="0" rIns="0" bIns="0"/>
          <a:lstStyle/>
          <a:p>
            <a:pPr algn="ctr" defTabSz="914400" eaLnBrk="1"/>
            <a:r>
              <a:rPr lang="en-US" altLang="en-US" sz="4400" dirty="0" smtClean="0">
                <a:latin typeface="Arial" pitchFamily="34" charset="0"/>
                <a:cs typeface="Arial" pitchFamily="34" charset="0"/>
                <a:sym typeface="Arial" pitchFamily="34" charset="0"/>
              </a:rPr>
              <a:t>B  </a:t>
            </a:r>
            <a:r>
              <a:rPr lang="en-US" altLang="en-US" sz="4400" dirty="0">
                <a:latin typeface="Arial" pitchFamily="34" charset="0"/>
                <a:cs typeface="Arial" pitchFamily="34" charset="0"/>
                <a:sym typeface="Arial" pitchFamily="34" charset="0"/>
              </a:rPr>
              <a:t>Tree Structure Properties</a:t>
            </a:r>
            <a:endParaRPr lang="en-US" altLang="en-US" dirty="0"/>
          </a:p>
        </p:txBody>
      </p:sp>
      <p:sp>
        <p:nvSpPr>
          <p:cNvPr id="10244" name="AutoShape 3"/>
          <p:cNvSpPr>
            <a:spLocks/>
          </p:cNvSpPr>
          <p:nvPr/>
        </p:nvSpPr>
        <p:spPr bwMode="auto">
          <a:xfrm>
            <a:off x="228600" y="1066800"/>
            <a:ext cx="8686800" cy="5562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spcBef>
                <a:spcPts val="700"/>
              </a:spcBef>
            </a:pPr>
            <a:r>
              <a:rPr lang="en-US" altLang="en-US" sz="3200" dirty="0">
                <a:solidFill>
                  <a:srgbClr val="3333CC"/>
                </a:solidFill>
                <a:latin typeface="Arial" pitchFamily="34" charset="0"/>
                <a:cs typeface="Arial" pitchFamily="34" charset="0"/>
                <a:sym typeface="Arial" pitchFamily="34" charset="0"/>
              </a:rPr>
              <a:t>Internal</a:t>
            </a:r>
            <a:r>
              <a:rPr lang="en-US" altLang="en-US" sz="3200" dirty="0">
                <a:latin typeface="Arial" pitchFamily="34" charset="0"/>
                <a:cs typeface="Arial" pitchFamily="34" charset="0"/>
                <a:sym typeface="Arial" pitchFamily="34" charset="0"/>
              </a:rPr>
              <a:t> </a:t>
            </a:r>
            <a:r>
              <a:rPr lang="en-US" altLang="en-US" sz="3200" dirty="0">
                <a:solidFill>
                  <a:srgbClr val="3333CC"/>
                </a:solidFill>
                <a:latin typeface="Arial" pitchFamily="34" charset="0"/>
                <a:cs typeface="Arial" pitchFamily="34" charset="0"/>
                <a:sym typeface="Arial" pitchFamily="34" charset="0"/>
              </a:rPr>
              <a:t>nodes</a:t>
            </a:r>
            <a:r>
              <a:rPr lang="en-US" altLang="en-US" sz="3200" dirty="0">
                <a:latin typeface="Arial" pitchFamily="34" charset="0"/>
                <a:cs typeface="Arial" pitchFamily="34" charset="0"/>
                <a:sym typeface="Arial" pitchFamily="34" charset="0"/>
              </a:rPr>
              <a:t> </a:t>
            </a:r>
          </a:p>
          <a:p>
            <a:pPr lvl="1" eaLnBrk="1">
              <a:spcBef>
                <a:spcPts val="600"/>
              </a:spcBef>
              <a:buSzPct val="100000"/>
              <a:buFontTx/>
              <a:buChar char="–"/>
            </a:pPr>
            <a:r>
              <a:rPr lang="en-US" altLang="en-US" dirty="0">
                <a:latin typeface="Arial" pitchFamily="34" charset="0"/>
                <a:cs typeface="Arial" pitchFamily="34" charset="0"/>
                <a:sym typeface="Arial" pitchFamily="34" charset="0"/>
              </a:rPr>
              <a:t>store up to M-1 keys</a:t>
            </a:r>
          </a:p>
          <a:p>
            <a:pPr lvl="1" eaLnBrk="1">
              <a:spcBef>
                <a:spcPts val="600"/>
              </a:spcBef>
              <a:buSzPct val="100000"/>
              <a:buFontTx/>
              <a:buChar char="–"/>
            </a:pPr>
            <a:r>
              <a:rPr lang="en-US" altLang="en-US" dirty="0">
                <a:latin typeface="Arial" pitchFamily="34" charset="0"/>
                <a:cs typeface="Arial" pitchFamily="34" charset="0"/>
                <a:sym typeface="Arial" pitchFamily="34" charset="0"/>
              </a:rPr>
              <a:t>have between ⎡</a:t>
            </a:r>
            <a:r>
              <a:rPr lang="en-US" altLang="en-US" i="1" dirty="0">
                <a:latin typeface="Arial" pitchFamily="34" charset="0"/>
                <a:cs typeface="Arial" pitchFamily="34" charset="0"/>
                <a:sym typeface="Arial" pitchFamily="34" charset="0"/>
              </a:rPr>
              <a:t>M</a:t>
            </a:r>
            <a:r>
              <a:rPr lang="en-US" altLang="en-US" dirty="0">
                <a:latin typeface="Arial" pitchFamily="34" charset="0"/>
                <a:cs typeface="Arial" pitchFamily="34" charset="0"/>
                <a:sym typeface="Arial" pitchFamily="34" charset="0"/>
              </a:rPr>
              <a:t>/2⎤ and </a:t>
            </a:r>
            <a:r>
              <a:rPr lang="en-US" altLang="en-US" i="1" dirty="0">
                <a:latin typeface="Arial" pitchFamily="34" charset="0"/>
                <a:cs typeface="Arial" pitchFamily="34" charset="0"/>
                <a:sym typeface="Arial" pitchFamily="34" charset="0"/>
              </a:rPr>
              <a:t>M</a:t>
            </a:r>
            <a:r>
              <a:rPr lang="en-US" altLang="en-US" dirty="0">
                <a:latin typeface="Arial" pitchFamily="34" charset="0"/>
                <a:cs typeface="Arial" pitchFamily="34" charset="0"/>
                <a:sym typeface="Arial" pitchFamily="34" charset="0"/>
              </a:rPr>
              <a:t> </a:t>
            </a:r>
            <a:r>
              <a:rPr lang="en-US" altLang="en-US" dirty="0" smtClean="0">
                <a:latin typeface="Arial" pitchFamily="34" charset="0"/>
                <a:cs typeface="Arial" pitchFamily="34" charset="0"/>
                <a:sym typeface="Arial" pitchFamily="34" charset="0"/>
              </a:rPr>
              <a:t>children</a:t>
            </a:r>
          </a:p>
          <a:p>
            <a:pPr lvl="1" eaLnBrk="1">
              <a:spcBef>
                <a:spcPts val="600"/>
              </a:spcBef>
              <a:buSzPct val="100000"/>
              <a:buFontTx/>
              <a:buChar char="–"/>
            </a:pPr>
            <a:r>
              <a:rPr lang="en-US" altLang="en-US" dirty="0" smtClean="0">
                <a:latin typeface="Arial" pitchFamily="34" charset="0"/>
                <a:cs typeface="Arial" pitchFamily="34" charset="0"/>
                <a:sym typeface="Arial" pitchFamily="34" charset="0"/>
              </a:rPr>
              <a:t>Store keys and pointers to children</a:t>
            </a:r>
            <a:endParaRPr lang="en-US" altLang="en-US" dirty="0">
              <a:latin typeface="Arial" pitchFamily="34" charset="0"/>
              <a:cs typeface="Arial" pitchFamily="34" charset="0"/>
              <a:sym typeface="Arial" pitchFamily="34" charset="0"/>
            </a:endParaRPr>
          </a:p>
          <a:p>
            <a:pPr eaLnBrk="1">
              <a:spcBef>
                <a:spcPts val="700"/>
              </a:spcBef>
            </a:pPr>
            <a:r>
              <a:rPr lang="en-US" altLang="en-US" sz="3200" dirty="0">
                <a:solidFill>
                  <a:srgbClr val="339933"/>
                </a:solidFill>
                <a:latin typeface="Arial" pitchFamily="34" charset="0"/>
                <a:cs typeface="Arial" pitchFamily="34" charset="0"/>
                <a:sym typeface="Arial" pitchFamily="34" charset="0"/>
              </a:rPr>
              <a:t>Leaf nodes</a:t>
            </a:r>
          </a:p>
          <a:p>
            <a:pPr lvl="1" eaLnBrk="1">
              <a:spcBef>
                <a:spcPts val="600"/>
              </a:spcBef>
              <a:buSzPct val="100000"/>
              <a:buFontTx/>
              <a:buChar char="–"/>
            </a:pPr>
            <a:r>
              <a:rPr lang="en-US" altLang="en-US" dirty="0">
                <a:latin typeface="Arial" pitchFamily="34" charset="0"/>
                <a:cs typeface="Arial" pitchFamily="34" charset="0"/>
                <a:sym typeface="Arial" pitchFamily="34" charset="0"/>
              </a:rPr>
              <a:t>where data is stored</a:t>
            </a:r>
            <a:endParaRPr lang="en-US" altLang="en-US" dirty="0">
              <a:solidFill>
                <a:srgbClr val="339933"/>
              </a:solidFill>
              <a:latin typeface="Arial" pitchFamily="34" charset="0"/>
              <a:cs typeface="Arial" pitchFamily="34" charset="0"/>
              <a:sym typeface="Arial" pitchFamily="34" charset="0"/>
            </a:endParaRPr>
          </a:p>
          <a:p>
            <a:pPr lvl="1" eaLnBrk="1">
              <a:spcBef>
                <a:spcPts val="600"/>
              </a:spcBef>
              <a:buSzPct val="100000"/>
              <a:buFontTx/>
              <a:buChar char="–"/>
            </a:pPr>
            <a:r>
              <a:rPr lang="en-US" altLang="en-US" dirty="0">
                <a:latin typeface="Arial" pitchFamily="34" charset="0"/>
                <a:cs typeface="Arial" pitchFamily="34" charset="0"/>
                <a:sym typeface="Arial" pitchFamily="34" charset="0"/>
              </a:rPr>
              <a:t>all at the same depth</a:t>
            </a:r>
          </a:p>
          <a:p>
            <a:pPr lvl="1" eaLnBrk="1">
              <a:spcBef>
                <a:spcPts val="600"/>
              </a:spcBef>
              <a:buSzPct val="100000"/>
              <a:buFontTx/>
              <a:buChar char="–"/>
            </a:pPr>
            <a:r>
              <a:rPr lang="en-US" altLang="en-US" dirty="0">
                <a:latin typeface="Arial" pitchFamily="34" charset="0"/>
                <a:cs typeface="Arial" pitchFamily="34" charset="0"/>
                <a:sym typeface="Arial" pitchFamily="34" charset="0"/>
              </a:rPr>
              <a:t>contain between ⎡</a:t>
            </a:r>
            <a:r>
              <a:rPr lang="en-US" altLang="en-US" i="1" dirty="0">
                <a:latin typeface="Arial" pitchFamily="34" charset="0"/>
                <a:cs typeface="Arial" pitchFamily="34" charset="0"/>
                <a:sym typeface="Arial" pitchFamily="34" charset="0"/>
              </a:rPr>
              <a:t>L</a:t>
            </a:r>
            <a:r>
              <a:rPr lang="en-US" altLang="en-US" dirty="0">
                <a:latin typeface="Arial" pitchFamily="34" charset="0"/>
                <a:cs typeface="Arial" pitchFamily="34" charset="0"/>
                <a:sym typeface="Arial" pitchFamily="34" charset="0"/>
              </a:rPr>
              <a:t>/2⎤ and </a:t>
            </a:r>
            <a:r>
              <a:rPr lang="en-US" altLang="en-US" i="1" dirty="0">
                <a:latin typeface="Arial" pitchFamily="34" charset="0"/>
                <a:cs typeface="Arial" pitchFamily="34" charset="0"/>
                <a:sym typeface="Arial" pitchFamily="34" charset="0"/>
              </a:rPr>
              <a:t>L</a:t>
            </a:r>
            <a:r>
              <a:rPr lang="en-US" altLang="en-US" dirty="0">
                <a:latin typeface="Arial" pitchFamily="34" charset="0"/>
                <a:cs typeface="Arial" pitchFamily="34" charset="0"/>
                <a:sym typeface="Arial" pitchFamily="34" charset="0"/>
              </a:rPr>
              <a:t> data </a:t>
            </a:r>
            <a:r>
              <a:rPr lang="en-US" altLang="en-US" dirty="0" smtClean="0">
                <a:latin typeface="Arial" pitchFamily="34" charset="0"/>
                <a:cs typeface="Arial" pitchFamily="34" charset="0"/>
                <a:sym typeface="Arial" pitchFamily="34" charset="0"/>
              </a:rPr>
              <a:t>items</a:t>
            </a:r>
          </a:p>
          <a:p>
            <a:pPr lvl="1" eaLnBrk="1">
              <a:spcBef>
                <a:spcPts val="600"/>
              </a:spcBef>
              <a:buSzPct val="100000"/>
              <a:buFontTx/>
              <a:buChar char="–"/>
            </a:pPr>
            <a:r>
              <a:rPr lang="en-US" altLang="en-US" dirty="0" smtClean="0">
                <a:latin typeface="Arial" pitchFamily="34" charset="0"/>
                <a:cs typeface="Arial" pitchFamily="34" charset="0"/>
                <a:sym typeface="Arial" pitchFamily="34" charset="0"/>
              </a:rPr>
              <a:t>Store key-pointer pairs,  where the pointer is to the record that stores the data</a:t>
            </a:r>
            <a:endParaRPr lang="en-US" altLang="en-US" dirty="0">
              <a:latin typeface="Arial" pitchFamily="34" charset="0"/>
              <a:cs typeface="Arial" pitchFamily="34" charset="0"/>
              <a:sym typeface="Arial" pitchFamily="34" charset="0"/>
            </a:endParaRPr>
          </a:p>
          <a:p>
            <a:pPr eaLnBrk="1">
              <a:spcBef>
                <a:spcPts val="700"/>
              </a:spcBef>
            </a:pPr>
            <a:r>
              <a:rPr lang="en-US" altLang="en-US" sz="3200" dirty="0">
                <a:solidFill>
                  <a:srgbClr val="FF0000"/>
                </a:solidFill>
                <a:latin typeface="Arial" pitchFamily="34" charset="0"/>
                <a:cs typeface="Arial" pitchFamily="34" charset="0"/>
                <a:sym typeface="Arial" pitchFamily="34" charset="0"/>
              </a:rPr>
              <a:t>Root</a:t>
            </a:r>
            <a:r>
              <a:rPr lang="en-US" altLang="en-US" sz="3200" dirty="0">
                <a:latin typeface="Arial" pitchFamily="34" charset="0"/>
                <a:cs typeface="Arial" pitchFamily="34" charset="0"/>
                <a:sym typeface="Arial" pitchFamily="34" charset="0"/>
              </a:rPr>
              <a:t> (special case) </a:t>
            </a:r>
          </a:p>
          <a:p>
            <a:pPr lvl="1" eaLnBrk="1">
              <a:spcBef>
                <a:spcPts val="600"/>
              </a:spcBef>
              <a:buSzPct val="100000"/>
              <a:buFontTx/>
              <a:buChar char="–"/>
            </a:pPr>
            <a:r>
              <a:rPr lang="en-US" altLang="en-US" dirty="0">
                <a:latin typeface="Arial" pitchFamily="34" charset="0"/>
                <a:cs typeface="Arial" pitchFamily="34" charset="0"/>
                <a:sym typeface="Arial" pitchFamily="34" charset="0"/>
              </a:rPr>
              <a:t>has between 2 and </a:t>
            </a:r>
            <a:r>
              <a:rPr lang="en-US" altLang="en-US" b="1" i="1" dirty="0">
                <a:latin typeface="Arial" pitchFamily="34" charset="0"/>
                <a:cs typeface="Arial" pitchFamily="34" charset="0"/>
                <a:sym typeface="Arial" pitchFamily="34" charset="0"/>
              </a:rPr>
              <a:t>M</a:t>
            </a:r>
            <a:r>
              <a:rPr lang="en-US" altLang="en-US" dirty="0">
                <a:latin typeface="Arial" pitchFamily="34" charset="0"/>
                <a:cs typeface="Arial" pitchFamily="34" charset="0"/>
                <a:sym typeface="Arial" pitchFamily="34" charset="0"/>
              </a:rPr>
              <a:t> children (or root could be a leaf) </a:t>
            </a:r>
            <a:endParaRPr lang="en-US" altLang="en-US" dirty="0"/>
          </a:p>
        </p:txBody>
      </p:sp>
      <p:sp>
        <p:nvSpPr>
          <p:cNvPr id="2" name="Date Placeholder 1">
            <a:extLst>
              <a:ext uri="{FF2B5EF4-FFF2-40B4-BE49-F238E27FC236}">
                <a16:creationId xmlns:a16="http://schemas.microsoft.com/office/drawing/2014/main" id="{A8F05FCF-85D9-4638-9C63-0B4D504BD6AC}"/>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2DA5D89C-094F-49D8-A9B6-DF73C7E048C2}"/>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F39A11CD-F13A-49DD-9751-63872FDAACEF}"/>
              </a:ext>
            </a:extLst>
          </p:cNvPr>
          <p:cNvSpPr>
            <a:spLocks noGrp="1"/>
          </p:cNvSpPr>
          <p:nvPr>
            <p:ph type="sldNum" sz="quarter" idx="12"/>
          </p:nvPr>
        </p:nvSpPr>
        <p:spPr/>
        <p:txBody>
          <a:bodyPr/>
          <a:lstStyle/>
          <a:p>
            <a:pPr>
              <a:defRPr/>
            </a:pPr>
            <a:fld id="{AE055072-ED12-4C45-98F4-735693FD894A}" type="slidenum">
              <a:rPr lang="en-US" smtClean="0"/>
              <a:pPr>
                <a:defRPr/>
              </a:pPr>
              <a:t>4</a:t>
            </a:fld>
            <a:endParaRPr lang="en-US"/>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4C3DA72-A384-4662-A9F5-8230BEA17524}" type="slidenum">
              <a:rPr lang="en-US" altLang="en-US" sz="1400">
                <a:latin typeface="Arial" charset="0"/>
                <a:cs typeface="Arial" charset="0"/>
              </a:rPr>
              <a:pPr eaLnBrk="1" hangingPunct="1"/>
              <a:t>40</a:t>
            </a:fld>
            <a:endParaRPr lang="en-US" altLang="en-US" sz="1400">
              <a:latin typeface="Arial" charset="0"/>
              <a:cs typeface="Arial" charset="0"/>
            </a:endParaRPr>
          </a:p>
        </p:txBody>
      </p:sp>
      <p:sp>
        <p:nvSpPr>
          <p:cNvPr id="27651" name="Rectangle 2"/>
          <p:cNvSpPr>
            <a:spLocks noGrp="1" noChangeArrowheads="1"/>
          </p:cNvSpPr>
          <p:nvPr>
            <p:ph type="title"/>
            <p:custDataLst>
              <p:tags r:id="rId1"/>
            </p:custDataLst>
          </p:nvPr>
        </p:nvSpPr>
        <p:spPr>
          <a:xfrm>
            <a:off x="304800" y="0"/>
            <a:ext cx="8610600" cy="1143000"/>
          </a:xfrm>
        </p:spPr>
        <p:txBody>
          <a:bodyPr/>
          <a:lstStyle/>
          <a:p>
            <a:pPr eaLnBrk="1" hangingPunct="1"/>
            <a:r>
              <a:rPr lang="en-US" altLang="en-US" sz="4000" dirty="0" smtClean="0">
                <a:latin typeface="Arial" charset="0"/>
                <a:cs typeface="Arial" charset="0"/>
              </a:rPr>
              <a:t>Another Quadratic Probing Example</a:t>
            </a:r>
          </a:p>
        </p:txBody>
      </p:sp>
      <p:sp>
        <p:nvSpPr>
          <p:cNvPr id="27652" name="Text Box 18"/>
          <p:cNvSpPr txBox="1">
            <a:spLocks noChangeArrowheads="1"/>
          </p:cNvSpPr>
          <p:nvPr>
            <p:custDataLst>
              <p:tags r:id="rId2"/>
            </p:custDataLst>
          </p:nvPr>
        </p:nvSpPr>
        <p:spPr bwMode="auto">
          <a:xfrm>
            <a:off x="4724400" y="1295400"/>
            <a:ext cx="37338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dirty="0" err="1">
                <a:latin typeface="Arial" panose="020B0604020202020204" pitchFamily="34" charset="0"/>
                <a:cs typeface="Arial" panose="020B0604020202020204" pitchFamily="34" charset="0"/>
              </a:rPr>
              <a:t>TableSize</a:t>
            </a:r>
            <a:r>
              <a:rPr lang="en-US" altLang="en-US" dirty="0">
                <a:latin typeface="Arial" panose="020B0604020202020204" pitchFamily="34" charset="0"/>
                <a:cs typeface="Arial" panose="020B0604020202020204" pitchFamily="34" charset="0"/>
              </a:rPr>
              <a:t> = 7</a:t>
            </a:r>
          </a:p>
          <a:p>
            <a:r>
              <a:rPr lang="en-US" altLang="en-US" dirty="0">
                <a:latin typeface="Arial" panose="020B0604020202020204" pitchFamily="34" charset="0"/>
                <a:cs typeface="Arial" panose="020B0604020202020204" pitchFamily="34" charset="0"/>
              </a:rPr>
              <a:t>h(K) = K % 7</a:t>
            </a:r>
          </a:p>
          <a:p>
            <a:endParaRPr lang="en-US" altLang="en-US" dirty="0">
              <a:latin typeface="Arial" panose="020B0604020202020204" pitchFamily="34" charset="0"/>
              <a:cs typeface="Arial" panose="020B0604020202020204" pitchFamily="34" charset="0"/>
            </a:endParaRPr>
          </a:p>
          <a:p>
            <a:r>
              <a:rPr lang="en-US" altLang="en-US" dirty="0">
                <a:latin typeface="Arial" panose="020B0604020202020204" pitchFamily="34" charset="0"/>
                <a:cs typeface="Arial" panose="020B0604020202020204" pitchFamily="34" charset="0"/>
              </a:rPr>
              <a:t>insert(</a:t>
            </a:r>
            <a:r>
              <a:rPr lang="en-US" altLang="en-US" dirty="0">
                <a:solidFill>
                  <a:srgbClr val="FF0000"/>
                </a:solidFill>
                <a:latin typeface="Arial" panose="020B0604020202020204" pitchFamily="34" charset="0"/>
                <a:cs typeface="Arial" panose="020B0604020202020204" pitchFamily="34" charset="0"/>
              </a:rPr>
              <a:t>76</a:t>
            </a:r>
            <a:r>
              <a:rPr lang="en-US" altLang="en-US" dirty="0">
                <a:latin typeface="Arial" panose="020B0604020202020204" pitchFamily="34" charset="0"/>
                <a:cs typeface="Arial" panose="020B0604020202020204" pitchFamily="34" charset="0"/>
              </a:rPr>
              <a:t>)   76 % 7 =6</a:t>
            </a:r>
          </a:p>
          <a:p>
            <a:pPr eaLnBrk="1" hangingPunct="1"/>
            <a:r>
              <a:rPr lang="en-US" altLang="en-US" dirty="0">
                <a:latin typeface="Arial" panose="020B0604020202020204" pitchFamily="34" charset="0"/>
                <a:cs typeface="Arial" panose="020B0604020202020204" pitchFamily="34" charset="0"/>
              </a:rPr>
              <a:t>insert(</a:t>
            </a:r>
            <a:r>
              <a:rPr lang="en-US" altLang="en-US" dirty="0">
                <a:solidFill>
                  <a:srgbClr val="FF0000"/>
                </a:solidFill>
                <a:latin typeface="Arial" panose="020B0604020202020204" pitchFamily="34" charset="0"/>
                <a:cs typeface="Arial" panose="020B0604020202020204" pitchFamily="34" charset="0"/>
              </a:rPr>
              <a:t>40</a:t>
            </a:r>
            <a:r>
              <a:rPr lang="en-US" altLang="en-US" dirty="0">
                <a:latin typeface="Arial" panose="020B0604020202020204" pitchFamily="34" charset="0"/>
                <a:cs typeface="Arial" panose="020B0604020202020204" pitchFamily="34" charset="0"/>
              </a:rPr>
              <a:t>)   40 % 7 =5</a:t>
            </a:r>
          </a:p>
          <a:p>
            <a:pPr eaLnBrk="1" hangingPunct="1"/>
            <a:r>
              <a:rPr lang="en-US" altLang="en-US" dirty="0">
                <a:latin typeface="Arial" panose="020B0604020202020204" pitchFamily="34" charset="0"/>
                <a:cs typeface="Arial" panose="020B0604020202020204" pitchFamily="34" charset="0"/>
              </a:rPr>
              <a:t>insert(</a:t>
            </a:r>
            <a:r>
              <a:rPr lang="en-US" altLang="en-US" dirty="0">
                <a:solidFill>
                  <a:srgbClr val="FF0000"/>
                </a:solidFill>
                <a:latin typeface="Arial" panose="020B0604020202020204" pitchFamily="34" charset="0"/>
                <a:cs typeface="Arial" panose="020B0604020202020204" pitchFamily="34" charset="0"/>
              </a:rPr>
              <a:t>48</a:t>
            </a:r>
            <a:r>
              <a:rPr lang="en-US" altLang="en-US" dirty="0">
                <a:latin typeface="Arial" panose="020B0604020202020204" pitchFamily="34" charset="0"/>
                <a:cs typeface="Arial" panose="020B0604020202020204" pitchFamily="34" charset="0"/>
              </a:rPr>
              <a:t>)   48 % 7 =6</a:t>
            </a:r>
          </a:p>
          <a:p>
            <a:pPr eaLnBrk="1" hangingPunct="1"/>
            <a:r>
              <a:rPr lang="en-US" altLang="en-US" dirty="0">
                <a:latin typeface="Arial" panose="020B0604020202020204" pitchFamily="34" charset="0"/>
                <a:cs typeface="Arial" panose="020B0604020202020204" pitchFamily="34" charset="0"/>
              </a:rPr>
              <a:t>insert(</a:t>
            </a:r>
            <a:r>
              <a:rPr lang="en-US" altLang="en-US" dirty="0">
                <a:solidFill>
                  <a:srgbClr val="FF0000"/>
                </a:solidFill>
                <a:latin typeface="Arial" panose="020B0604020202020204" pitchFamily="34" charset="0"/>
                <a:cs typeface="Arial" panose="020B0604020202020204" pitchFamily="34" charset="0"/>
              </a:rPr>
              <a:t>5</a:t>
            </a:r>
            <a:r>
              <a:rPr lang="en-US" altLang="en-US" dirty="0">
                <a:latin typeface="Arial" panose="020B0604020202020204" pitchFamily="34" charset="0"/>
                <a:cs typeface="Arial" panose="020B0604020202020204" pitchFamily="34" charset="0"/>
              </a:rPr>
              <a:t>)       5 % 7 =5</a:t>
            </a:r>
          </a:p>
          <a:p>
            <a:pPr eaLnBrk="1" hangingPunct="1"/>
            <a:r>
              <a:rPr lang="en-US" altLang="en-US" dirty="0">
                <a:latin typeface="Arial" panose="020B0604020202020204" pitchFamily="34" charset="0"/>
                <a:cs typeface="Arial" panose="020B0604020202020204" pitchFamily="34" charset="0"/>
              </a:rPr>
              <a:t>insert(</a:t>
            </a:r>
            <a:r>
              <a:rPr lang="en-US" altLang="en-US" dirty="0">
                <a:solidFill>
                  <a:srgbClr val="FF0000"/>
                </a:solidFill>
                <a:latin typeface="Arial" panose="020B0604020202020204" pitchFamily="34" charset="0"/>
                <a:cs typeface="Arial" panose="020B0604020202020204" pitchFamily="34" charset="0"/>
              </a:rPr>
              <a:t>55</a:t>
            </a:r>
            <a:r>
              <a:rPr lang="en-US" altLang="en-US" dirty="0">
                <a:latin typeface="Arial" panose="020B0604020202020204" pitchFamily="34" charset="0"/>
                <a:cs typeface="Arial" panose="020B0604020202020204" pitchFamily="34" charset="0"/>
              </a:rPr>
              <a:t>)   55 % 7 =6</a:t>
            </a:r>
          </a:p>
          <a:p>
            <a:pPr eaLnBrk="1" hangingPunct="1"/>
            <a:r>
              <a:rPr lang="en-US" altLang="en-US" dirty="0">
                <a:latin typeface="Arial" panose="020B0604020202020204" pitchFamily="34" charset="0"/>
                <a:cs typeface="Arial" panose="020B0604020202020204" pitchFamily="34" charset="0"/>
              </a:rPr>
              <a:t>insert(</a:t>
            </a:r>
            <a:r>
              <a:rPr lang="en-US" altLang="en-US" dirty="0">
                <a:solidFill>
                  <a:srgbClr val="FF0000"/>
                </a:solidFill>
                <a:latin typeface="Arial" panose="020B0604020202020204" pitchFamily="34" charset="0"/>
                <a:cs typeface="Arial" panose="020B0604020202020204" pitchFamily="34" charset="0"/>
              </a:rPr>
              <a:t>47</a:t>
            </a:r>
            <a:r>
              <a:rPr lang="en-US" altLang="en-US" dirty="0">
                <a:latin typeface="Arial" panose="020B0604020202020204" pitchFamily="34" charset="0"/>
                <a:cs typeface="Arial" panose="020B0604020202020204" pitchFamily="34" charset="0"/>
              </a:rPr>
              <a:t>)   47 % 7 =5</a:t>
            </a:r>
          </a:p>
          <a:p>
            <a:pPr eaLnBrk="1" hangingPunct="1"/>
            <a:endParaRPr lang="en-US" altLang="en-US" dirty="0">
              <a:latin typeface="Arial" panose="020B0604020202020204" pitchFamily="34" charset="0"/>
              <a:cs typeface="Arial" panose="020B0604020202020204" pitchFamily="34" charset="0"/>
            </a:endParaRPr>
          </a:p>
          <a:p>
            <a:endParaRPr lang="en-US" altLang="en-US" dirty="0">
              <a:latin typeface="Arial" panose="020B0604020202020204" pitchFamily="34" charset="0"/>
              <a:cs typeface="Arial" panose="020B0604020202020204" pitchFamily="34" charset="0"/>
            </a:endParaRPr>
          </a:p>
        </p:txBody>
      </p:sp>
      <p:grpSp>
        <p:nvGrpSpPr>
          <p:cNvPr id="27653" name="Group 32"/>
          <p:cNvGrpSpPr>
            <a:grpSpLocks/>
          </p:cNvGrpSpPr>
          <p:nvPr>
            <p:custDataLst>
              <p:tags r:id="rId3"/>
            </p:custDataLst>
          </p:nvPr>
        </p:nvGrpSpPr>
        <p:grpSpPr bwMode="auto">
          <a:xfrm>
            <a:off x="838200" y="1371600"/>
            <a:ext cx="1889125" cy="4572000"/>
            <a:chOff x="1011" y="1374"/>
            <a:chExt cx="949" cy="2298"/>
          </a:xfrm>
        </p:grpSpPr>
        <p:sp>
          <p:nvSpPr>
            <p:cNvPr id="27660" name="Rectangle 4"/>
            <p:cNvSpPr>
              <a:spLocks noChangeArrowheads="1"/>
            </p:cNvSpPr>
            <p:nvPr>
              <p:custDataLst>
                <p:tags r:id="rId10"/>
              </p:custDataLst>
            </p:nvPr>
          </p:nvSpPr>
          <p:spPr bwMode="auto">
            <a:xfrm>
              <a:off x="1313" y="1374"/>
              <a:ext cx="647" cy="3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en-US" altLang="en-US"/>
            </a:p>
          </p:txBody>
        </p:sp>
        <p:sp>
          <p:nvSpPr>
            <p:cNvPr id="27661" name="Rectangle 5"/>
            <p:cNvSpPr>
              <a:spLocks noChangeArrowheads="1"/>
            </p:cNvSpPr>
            <p:nvPr>
              <p:custDataLst>
                <p:tags r:id="rId11"/>
              </p:custDataLst>
            </p:nvPr>
          </p:nvSpPr>
          <p:spPr bwMode="auto">
            <a:xfrm>
              <a:off x="1313" y="1702"/>
              <a:ext cx="647" cy="32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en-US" altLang="en-US"/>
            </a:p>
          </p:txBody>
        </p:sp>
        <p:sp>
          <p:nvSpPr>
            <p:cNvPr id="27662" name="Rectangle 6"/>
            <p:cNvSpPr>
              <a:spLocks noChangeArrowheads="1"/>
            </p:cNvSpPr>
            <p:nvPr>
              <p:custDataLst>
                <p:tags r:id="rId12"/>
              </p:custDataLst>
            </p:nvPr>
          </p:nvSpPr>
          <p:spPr bwMode="auto">
            <a:xfrm>
              <a:off x="1313" y="2028"/>
              <a:ext cx="647" cy="32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en-US" altLang="en-US"/>
            </a:p>
          </p:txBody>
        </p:sp>
        <p:sp>
          <p:nvSpPr>
            <p:cNvPr id="27663" name="Rectangle 7"/>
            <p:cNvSpPr>
              <a:spLocks noChangeArrowheads="1"/>
            </p:cNvSpPr>
            <p:nvPr>
              <p:custDataLst>
                <p:tags r:id="rId13"/>
              </p:custDataLst>
            </p:nvPr>
          </p:nvSpPr>
          <p:spPr bwMode="auto">
            <a:xfrm>
              <a:off x="1313" y="2688"/>
              <a:ext cx="647" cy="3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en-US" altLang="en-US"/>
            </a:p>
          </p:txBody>
        </p:sp>
        <p:sp>
          <p:nvSpPr>
            <p:cNvPr id="27664" name="Rectangle 8"/>
            <p:cNvSpPr>
              <a:spLocks noChangeArrowheads="1"/>
            </p:cNvSpPr>
            <p:nvPr>
              <p:custDataLst>
                <p:tags r:id="rId14"/>
              </p:custDataLst>
            </p:nvPr>
          </p:nvSpPr>
          <p:spPr bwMode="auto">
            <a:xfrm>
              <a:off x="1313" y="3016"/>
              <a:ext cx="647" cy="3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en-US" altLang="en-US"/>
            </a:p>
          </p:txBody>
        </p:sp>
        <p:sp>
          <p:nvSpPr>
            <p:cNvPr id="27665" name="Rectangle 9"/>
            <p:cNvSpPr>
              <a:spLocks noChangeArrowheads="1"/>
            </p:cNvSpPr>
            <p:nvPr>
              <p:custDataLst>
                <p:tags r:id="rId15"/>
              </p:custDataLst>
            </p:nvPr>
          </p:nvSpPr>
          <p:spPr bwMode="auto">
            <a:xfrm>
              <a:off x="1313" y="3343"/>
              <a:ext cx="647" cy="32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en-US" altLang="en-US"/>
            </a:p>
          </p:txBody>
        </p:sp>
        <p:sp>
          <p:nvSpPr>
            <p:cNvPr id="27666" name="Rectangle 10"/>
            <p:cNvSpPr>
              <a:spLocks noChangeArrowheads="1"/>
            </p:cNvSpPr>
            <p:nvPr>
              <p:custDataLst>
                <p:tags r:id="rId16"/>
              </p:custDataLst>
            </p:nvPr>
          </p:nvSpPr>
          <p:spPr bwMode="auto">
            <a:xfrm>
              <a:off x="1313" y="2360"/>
              <a:ext cx="647" cy="3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en-US" altLang="en-US"/>
            </a:p>
          </p:txBody>
        </p:sp>
        <p:sp>
          <p:nvSpPr>
            <p:cNvPr id="27667" name="Text Box 11"/>
            <p:cNvSpPr txBox="1">
              <a:spLocks noChangeArrowheads="1"/>
            </p:cNvSpPr>
            <p:nvPr>
              <p:custDataLst>
                <p:tags r:id="rId17"/>
              </p:custDataLst>
            </p:nvPr>
          </p:nvSpPr>
          <p:spPr bwMode="auto">
            <a:xfrm>
              <a:off x="1019" y="2374"/>
              <a:ext cx="169"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3</a:t>
              </a:r>
            </a:p>
          </p:txBody>
        </p:sp>
        <p:sp>
          <p:nvSpPr>
            <p:cNvPr id="27668" name="Text Box 12"/>
            <p:cNvSpPr txBox="1">
              <a:spLocks noChangeArrowheads="1"/>
            </p:cNvSpPr>
            <p:nvPr>
              <p:custDataLst>
                <p:tags r:id="rId18"/>
              </p:custDataLst>
            </p:nvPr>
          </p:nvSpPr>
          <p:spPr bwMode="auto">
            <a:xfrm>
              <a:off x="1019" y="2043"/>
              <a:ext cx="169"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2</a:t>
              </a:r>
            </a:p>
          </p:txBody>
        </p:sp>
        <p:sp>
          <p:nvSpPr>
            <p:cNvPr id="27669" name="Text Box 13"/>
            <p:cNvSpPr txBox="1">
              <a:spLocks noChangeArrowheads="1"/>
            </p:cNvSpPr>
            <p:nvPr>
              <p:custDataLst>
                <p:tags r:id="rId19"/>
              </p:custDataLst>
            </p:nvPr>
          </p:nvSpPr>
          <p:spPr bwMode="auto">
            <a:xfrm>
              <a:off x="1019" y="1718"/>
              <a:ext cx="169"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1</a:t>
              </a:r>
            </a:p>
          </p:txBody>
        </p:sp>
        <p:sp>
          <p:nvSpPr>
            <p:cNvPr id="27670" name="Text Box 14"/>
            <p:cNvSpPr txBox="1">
              <a:spLocks noChangeArrowheads="1"/>
            </p:cNvSpPr>
            <p:nvPr>
              <p:custDataLst>
                <p:tags r:id="rId20"/>
              </p:custDataLst>
            </p:nvPr>
          </p:nvSpPr>
          <p:spPr bwMode="auto">
            <a:xfrm>
              <a:off x="1019" y="1392"/>
              <a:ext cx="169"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0</a:t>
              </a:r>
            </a:p>
          </p:txBody>
        </p:sp>
        <p:sp>
          <p:nvSpPr>
            <p:cNvPr id="27671" name="Text Box 15"/>
            <p:cNvSpPr txBox="1">
              <a:spLocks noChangeArrowheads="1"/>
            </p:cNvSpPr>
            <p:nvPr>
              <p:custDataLst>
                <p:tags r:id="rId21"/>
              </p:custDataLst>
            </p:nvPr>
          </p:nvSpPr>
          <p:spPr bwMode="auto">
            <a:xfrm>
              <a:off x="1011" y="3351"/>
              <a:ext cx="169"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6</a:t>
              </a:r>
            </a:p>
          </p:txBody>
        </p:sp>
        <p:sp>
          <p:nvSpPr>
            <p:cNvPr id="27672" name="Text Box 16"/>
            <p:cNvSpPr txBox="1">
              <a:spLocks noChangeArrowheads="1"/>
            </p:cNvSpPr>
            <p:nvPr>
              <p:custDataLst>
                <p:tags r:id="rId22"/>
              </p:custDataLst>
            </p:nvPr>
          </p:nvSpPr>
          <p:spPr bwMode="auto">
            <a:xfrm>
              <a:off x="1011" y="3025"/>
              <a:ext cx="169"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5</a:t>
              </a:r>
            </a:p>
          </p:txBody>
        </p:sp>
        <p:sp>
          <p:nvSpPr>
            <p:cNvPr id="27673" name="Text Box 17"/>
            <p:cNvSpPr txBox="1">
              <a:spLocks noChangeArrowheads="1"/>
            </p:cNvSpPr>
            <p:nvPr>
              <p:custDataLst>
                <p:tags r:id="rId23"/>
              </p:custDataLst>
            </p:nvPr>
          </p:nvSpPr>
          <p:spPr bwMode="auto">
            <a:xfrm>
              <a:off x="1011" y="2699"/>
              <a:ext cx="169"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4</a:t>
              </a:r>
            </a:p>
          </p:txBody>
        </p:sp>
      </p:grpSp>
      <p:sp>
        <p:nvSpPr>
          <p:cNvPr id="27654" name="AutoShape 24" hidden="1"/>
          <p:cNvSpPr>
            <a:spLocks noChangeArrowheads="1"/>
          </p:cNvSpPr>
          <p:nvPr>
            <p:custDataLst>
              <p:tags r:id="rId4"/>
            </p:custDataLst>
          </p:nvPr>
        </p:nvSpPr>
        <p:spPr bwMode="auto">
          <a:xfrm>
            <a:off x="1443038" y="4800600"/>
            <a:ext cx="609600" cy="381000"/>
          </a:xfrm>
          <a:prstGeom prst="roundRect">
            <a:avLst>
              <a:gd name="adj" fmla="val 16667"/>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000"/>
              <a:t>40</a:t>
            </a:r>
          </a:p>
        </p:txBody>
      </p:sp>
      <p:sp>
        <p:nvSpPr>
          <p:cNvPr id="27655" name="AutoShape 25" hidden="1"/>
          <p:cNvSpPr>
            <a:spLocks noChangeArrowheads="1"/>
          </p:cNvSpPr>
          <p:nvPr>
            <p:custDataLst>
              <p:tags r:id="rId5"/>
            </p:custDataLst>
          </p:nvPr>
        </p:nvSpPr>
        <p:spPr bwMode="auto">
          <a:xfrm>
            <a:off x="1443038" y="1524000"/>
            <a:ext cx="609600" cy="381000"/>
          </a:xfrm>
          <a:prstGeom prst="roundRect">
            <a:avLst>
              <a:gd name="adj" fmla="val 16667"/>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000"/>
              <a:t>48</a:t>
            </a:r>
          </a:p>
        </p:txBody>
      </p:sp>
      <p:sp>
        <p:nvSpPr>
          <p:cNvPr id="27656" name="AutoShape 26" hidden="1"/>
          <p:cNvSpPr>
            <a:spLocks noChangeArrowheads="1"/>
          </p:cNvSpPr>
          <p:nvPr>
            <p:custDataLst>
              <p:tags r:id="rId6"/>
            </p:custDataLst>
          </p:nvPr>
        </p:nvSpPr>
        <p:spPr bwMode="auto">
          <a:xfrm>
            <a:off x="1443038" y="2819400"/>
            <a:ext cx="609600" cy="381000"/>
          </a:xfrm>
          <a:prstGeom prst="roundRect">
            <a:avLst>
              <a:gd name="adj" fmla="val 16667"/>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000"/>
              <a:t>5</a:t>
            </a:r>
          </a:p>
        </p:txBody>
      </p:sp>
      <p:sp>
        <p:nvSpPr>
          <p:cNvPr id="27657" name="AutoShape 27" hidden="1"/>
          <p:cNvSpPr>
            <a:spLocks noChangeArrowheads="1"/>
          </p:cNvSpPr>
          <p:nvPr>
            <p:custDataLst>
              <p:tags r:id="rId7"/>
            </p:custDataLst>
          </p:nvPr>
        </p:nvSpPr>
        <p:spPr bwMode="auto">
          <a:xfrm>
            <a:off x="1443038" y="3429000"/>
            <a:ext cx="609600" cy="381000"/>
          </a:xfrm>
          <a:prstGeom prst="roundRect">
            <a:avLst>
              <a:gd name="adj" fmla="val 16667"/>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000"/>
              <a:t>55</a:t>
            </a:r>
          </a:p>
        </p:txBody>
      </p:sp>
      <p:sp>
        <p:nvSpPr>
          <p:cNvPr id="27658" name="AutoShape 30" hidden="1"/>
          <p:cNvSpPr>
            <a:spLocks noChangeArrowheads="1"/>
          </p:cNvSpPr>
          <p:nvPr>
            <p:custDataLst>
              <p:tags r:id="rId8"/>
            </p:custDataLst>
          </p:nvPr>
        </p:nvSpPr>
        <p:spPr bwMode="auto">
          <a:xfrm>
            <a:off x="2819400" y="5486400"/>
            <a:ext cx="6172200" cy="1371600"/>
          </a:xfrm>
          <a:prstGeom prst="roundRect">
            <a:avLst>
              <a:gd name="adj" fmla="val 16667"/>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2000"/>
              <a:t>47 never finds spot! </a:t>
            </a:r>
          </a:p>
          <a:p>
            <a:pPr eaLnBrk="1" hangingPunct="1"/>
            <a:r>
              <a:rPr lang="en-US" altLang="en-US" sz="2000"/>
              <a:t>i%7 can only be 0,1,2,3,4,5,6, </a:t>
            </a:r>
          </a:p>
          <a:p>
            <a:pPr eaLnBrk="1" hangingPunct="1"/>
            <a:r>
              <a:rPr lang="en-US" altLang="en-US" sz="2000"/>
              <a:t>so i</a:t>
            </a:r>
            <a:r>
              <a:rPr lang="en-US" altLang="en-US" sz="2000" baseline="30000"/>
              <a:t>2</a:t>
            </a:r>
            <a:r>
              <a:rPr lang="en-US" altLang="en-US" sz="2000"/>
              <a:t>%7 can only be 0,1,4,9,15,25,36 </a:t>
            </a:r>
            <a:r>
              <a:rPr lang="en-US" altLang="en-US" sz="2000">
                <a:sym typeface="Symbol" pitchFamily="18" charset="2"/>
              </a:rPr>
              <a:t> </a:t>
            </a:r>
            <a:r>
              <a:rPr lang="en-US" altLang="en-US" sz="2000"/>
              <a:t>0,1,4,2,1,4,1</a:t>
            </a:r>
          </a:p>
          <a:p>
            <a:pPr eaLnBrk="1" hangingPunct="1"/>
            <a:r>
              <a:rPr lang="en-US" altLang="en-US" sz="2000"/>
              <a:t>so 47 can only go to 5,6,2,0,6,2,6</a:t>
            </a:r>
          </a:p>
        </p:txBody>
      </p:sp>
      <p:sp>
        <p:nvSpPr>
          <p:cNvPr id="27659" name="AutoShape 33" hidden="1"/>
          <p:cNvSpPr>
            <a:spLocks noChangeArrowheads="1"/>
          </p:cNvSpPr>
          <p:nvPr>
            <p:custDataLst>
              <p:tags r:id="rId9"/>
            </p:custDataLst>
          </p:nvPr>
        </p:nvSpPr>
        <p:spPr bwMode="auto">
          <a:xfrm>
            <a:off x="1443038" y="5410200"/>
            <a:ext cx="609600" cy="381000"/>
          </a:xfrm>
          <a:prstGeom prst="roundRect">
            <a:avLst>
              <a:gd name="adj" fmla="val 16667"/>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000"/>
              <a:t>76</a:t>
            </a:r>
          </a:p>
        </p:txBody>
      </p:sp>
      <p:sp>
        <p:nvSpPr>
          <p:cNvPr id="2" name="Footer Placeholder 1"/>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22747742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E35BCE0-1765-486D-A477-5481E8905817}" type="slidenum">
              <a:rPr lang="en-US" altLang="en-US" sz="1400">
                <a:latin typeface="Arial" charset="0"/>
                <a:cs typeface="Arial" charset="0"/>
              </a:rPr>
              <a:pPr eaLnBrk="1" hangingPunct="1"/>
              <a:t>41</a:t>
            </a:fld>
            <a:endParaRPr lang="en-US" altLang="en-US" sz="1400">
              <a:latin typeface="Arial" charset="0"/>
              <a:cs typeface="Arial" charset="0"/>
            </a:endParaRPr>
          </a:p>
        </p:txBody>
      </p:sp>
      <p:sp>
        <p:nvSpPr>
          <p:cNvPr id="30723" name="Rectangle 2"/>
          <p:cNvSpPr>
            <a:spLocks noGrp="1" noChangeArrowheads="1"/>
          </p:cNvSpPr>
          <p:nvPr>
            <p:ph type="title"/>
            <p:custDataLst>
              <p:tags r:id="rId1"/>
            </p:custDataLst>
          </p:nvPr>
        </p:nvSpPr>
        <p:spPr>
          <a:xfrm>
            <a:off x="685800" y="152400"/>
            <a:ext cx="7772400" cy="1143000"/>
          </a:xfrm>
        </p:spPr>
        <p:txBody>
          <a:bodyPr/>
          <a:lstStyle/>
          <a:p>
            <a:pPr eaLnBrk="1" hangingPunct="1"/>
            <a:r>
              <a:rPr lang="en-US" altLang="en-US" dirty="0" smtClean="0">
                <a:latin typeface="Arial" charset="0"/>
                <a:cs typeface="Arial" charset="0"/>
              </a:rPr>
              <a:t>Quadratic Probing: Properties</a:t>
            </a:r>
          </a:p>
        </p:txBody>
      </p:sp>
      <p:sp>
        <p:nvSpPr>
          <p:cNvPr id="30724" name="Rectangle 3"/>
          <p:cNvSpPr>
            <a:spLocks noGrp="1" noChangeArrowheads="1"/>
          </p:cNvSpPr>
          <p:nvPr>
            <p:ph type="body" idx="1"/>
            <p:custDataLst>
              <p:tags r:id="rId2"/>
            </p:custDataLst>
          </p:nvPr>
        </p:nvSpPr>
        <p:spPr>
          <a:xfrm>
            <a:off x="838200" y="1676400"/>
            <a:ext cx="7848600" cy="3873500"/>
          </a:xfrm>
        </p:spPr>
        <p:txBody>
          <a:bodyPr/>
          <a:lstStyle/>
          <a:p>
            <a:pPr eaLnBrk="1" hangingPunct="1"/>
            <a:r>
              <a:rPr lang="en-US" altLang="en-US" sz="2400" dirty="0" smtClean="0">
                <a:latin typeface="Arial" charset="0"/>
                <a:cs typeface="Arial" charset="0"/>
              </a:rPr>
              <a:t>For </a:t>
            </a:r>
            <a:r>
              <a:rPr lang="en-US" altLang="en-US" sz="2400" i="1" dirty="0" smtClean="0">
                <a:latin typeface="Arial" charset="0"/>
                <a:cs typeface="Arial" charset="0"/>
              </a:rPr>
              <a:t>any</a:t>
            </a:r>
            <a:r>
              <a:rPr lang="en-US" altLang="en-US" sz="2400" dirty="0" smtClean="0">
                <a:latin typeface="Arial" charset="0"/>
                <a:cs typeface="Arial" charset="0"/>
              </a:rPr>
              <a:t> </a:t>
            </a:r>
            <a:r>
              <a:rPr lang="en-US" altLang="en-US" sz="2400" dirty="0" smtClean="0">
                <a:latin typeface="Arial" charset="0"/>
                <a:cs typeface="Arial" charset="0"/>
                <a:sym typeface="Symbol" pitchFamily="18" charset="2"/>
              </a:rPr>
              <a:t> &lt; ½, quadratic probing will find an empty slot; for bigger , quadratic probing </a:t>
            </a:r>
            <a:r>
              <a:rPr lang="en-US" altLang="en-US" sz="2400" i="1" dirty="0" smtClean="0">
                <a:latin typeface="Arial" charset="0"/>
                <a:cs typeface="Arial" charset="0"/>
                <a:sym typeface="Symbol" pitchFamily="18" charset="2"/>
              </a:rPr>
              <a:t>may</a:t>
            </a:r>
            <a:r>
              <a:rPr lang="en-US" altLang="en-US" sz="2400" dirty="0" smtClean="0">
                <a:latin typeface="Arial" charset="0"/>
                <a:cs typeface="Arial" charset="0"/>
                <a:sym typeface="Symbol" pitchFamily="18" charset="2"/>
              </a:rPr>
              <a:t> find a slot.</a:t>
            </a:r>
          </a:p>
          <a:p>
            <a:pPr eaLnBrk="1" hangingPunct="1"/>
            <a:endParaRPr lang="en-US" altLang="en-US" sz="2800" dirty="0" smtClean="0">
              <a:latin typeface="Arial" charset="0"/>
              <a:cs typeface="Arial" charset="0"/>
              <a:sym typeface="Symbol" pitchFamily="18" charset="2"/>
            </a:endParaRPr>
          </a:p>
          <a:p>
            <a:pPr eaLnBrk="1" hangingPunct="1"/>
            <a:r>
              <a:rPr lang="en-US" altLang="en-US" sz="2400" dirty="0" smtClean="0">
                <a:latin typeface="Arial" charset="0"/>
                <a:cs typeface="Arial" charset="0"/>
              </a:rPr>
              <a:t>Quadratic probing does not suffer from </a:t>
            </a:r>
            <a:r>
              <a:rPr lang="en-US" altLang="en-US" sz="2400" i="1" dirty="0" smtClean="0">
                <a:latin typeface="Arial" charset="0"/>
                <a:cs typeface="Arial" charset="0"/>
              </a:rPr>
              <a:t>primary</a:t>
            </a:r>
            <a:r>
              <a:rPr lang="en-US" altLang="en-US" sz="2400" dirty="0" smtClean="0">
                <a:latin typeface="Arial" charset="0"/>
                <a:cs typeface="Arial" charset="0"/>
              </a:rPr>
              <a:t> clustering: keys hashing to the same </a:t>
            </a:r>
            <a:r>
              <a:rPr lang="en-US" altLang="en-US" sz="2400" i="1" dirty="0" smtClean="0">
                <a:latin typeface="Arial" charset="0"/>
                <a:cs typeface="Arial" charset="0"/>
              </a:rPr>
              <a:t>area</a:t>
            </a:r>
            <a:r>
              <a:rPr lang="en-US" altLang="en-US" sz="2400" dirty="0">
                <a:latin typeface="Arial" charset="0"/>
                <a:cs typeface="Arial" charset="0"/>
              </a:rPr>
              <a:t> </a:t>
            </a:r>
            <a:r>
              <a:rPr lang="en-US" altLang="en-US" sz="2400" dirty="0" smtClean="0">
                <a:latin typeface="Arial" charset="0"/>
                <a:cs typeface="Arial" charset="0"/>
              </a:rPr>
              <a:t>is ok</a:t>
            </a:r>
          </a:p>
          <a:p>
            <a:pPr eaLnBrk="1" hangingPunct="1"/>
            <a:endParaRPr lang="en-US" altLang="en-US" sz="2800" dirty="0" smtClean="0">
              <a:latin typeface="Arial" charset="0"/>
              <a:cs typeface="Arial" charset="0"/>
            </a:endParaRPr>
          </a:p>
          <a:p>
            <a:pPr eaLnBrk="1" hangingPunct="1"/>
            <a:r>
              <a:rPr lang="en-US" altLang="en-US" sz="2400" dirty="0" smtClean="0">
                <a:latin typeface="Arial" charset="0"/>
                <a:cs typeface="Arial" charset="0"/>
              </a:rPr>
              <a:t>But what about keys that hash to the same</a:t>
            </a:r>
            <a:r>
              <a:rPr lang="en-US" altLang="en-US" sz="2400" i="1" dirty="0" smtClean="0">
                <a:latin typeface="Arial" charset="0"/>
                <a:cs typeface="Arial" charset="0"/>
              </a:rPr>
              <a:t> slot</a:t>
            </a:r>
            <a:r>
              <a:rPr lang="en-US" altLang="en-US" sz="2400" dirty="0" smtClean="0">
                <a:latin typeface="Arial" charset="0"/>
                <a:cs typeface="Arial" charset="0"/>
              </a:rPr>
              <a:t>?</a:t>
            </a:r>
          </a:p>
          <a:p>
            <a:pPr lvl="1" eaLnBrk="1" hangingPunct="1"/>
            <a:r>
              <a:rPr lang="en-US" altLang="en-US" sz="2400" b="1" i="1" dirty="0" smtClean="0">
                <a:solidFill>
                  <a:srgbClr val="FF0000"/>
                </a:solidFill>
                <a:latin typeface="Arial" charset="0"/>
                <a:cs typeface="Arial" charset="0"/>
              </a:rPr>
              <a:t>Secondary Clustering!</a:t>
            </a:r>
          </a:p>
        </p:txBody>
      </p:sp>
      <p:sp>
        <p:nvSpPr>
          <p:cNvPr id="30725" name="AutoShape 4" hidden="1"/>
          <p:cNvSpPr>
            <a:spLocks noChangeArrowheads="1"/>
          </p:cNvSpPr>
          <p:nvPr>
            <p:custDataLst>
              <p:tags r:id="rId3"/>
            </p:custDataLst>
          </p:nvPr>
        </p:nvSpPr>
        <p:spPr bwMode="auto">
          <a:xfrm>
            <a:off x="5029200" y="4572000"/>
            <a:ext cx="3733800" cy="762000"/>
          </a:xfrm>
          <a:prstGeom prst="roundRect">
            <a:avLst>
              <a:gd name="adj" fmla="val 16667"/>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000" b="1"/>
              <a:t>Secondary clustering.</a:t>
            </a:r>
          </a:p>
          <a:p>
            <a:pPr algn="ctr" eaLnBrk="1" hangingPunct="1"/>
            <a:r>
              <a:rPr lang="en-US" altLang="en-US" sz="2000"/>
              <a:t>Not obvious from looking at table.</a:t>
            </a:r>
          </a:p>
        </p:txBody>
      </p:sp>
      <p:sp>
        <p:nvSpPr>
          <p:cNvPr id="30726" name="Text Box 5" hidden="1"/>
          <p:cNvSpPr txBox="1">
            <a:spLocks noChangeArrowheads="1"/>
          </p:cNvSpPr>
          <p:nvPr>
            <p:custDataLst>
              <p:tags r:id="rId4"/>
            </p:custDataLst>
          </p:nvPr>
        </p:nvSpPr>
        <p:spPr bwMode="auto">
          <a:xfrm>
            <a:off x="457200" y="6400800"/>
            <a:ext cx="868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30000"/>
              </a:spcBef>
            </a:pPr>
            <a:r>
              <a:rPr lang="en-US" altLang="en-US" sz="2000">
                <a:solidFill>
                  <a:schemeClr val="accent1"/>
                </a:solidFill>
              </a:rPr>
              <a:t>multiple keys hashed to the same spot all follow the same probe sequence.</a:t>
            </a:r>
          </a:p>
        </p:txBody>
      </p:sp>
      <p:sp>
        <p:nvSpPr>
          <p:cNvPr id="2" name="Footer Placeholder 1"/>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38534734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4A9C6D0-25C7-4ACC-A8D3-FE1DD9C599E1}" type="slidenum">
              <a:rPr lang="en-US" altLang="en-US" sz="1400">
                <a:latin typeface="Arial" charset="0"/>
                <a:cs typeface="Arial" charset="0"/>
              </a:rPr>
              <a:pPr eaLnBrk="1" hangingPunct="1"/>
              <a:t>42</a:t>
            </a:fld>
            <a:endParaRPr lang="en-US" altLang="en-US" sz="1400">
              <a:latin typeface="Arial" charset="0"/>
              <a:cs typeface="Arial" charset="0"/>
            </a:endParaRPr>
          </a:p>
        </p:txBody>
      </p:sp>
      <p:sp>
        <p:nvSpPr>
          <p:cNvPr id="31747" name="Rectangle 2"/>
          <p:cNvSpPr>
            <a:spLocks noGrp="1" noChangeArrowheads="1"/>
          </p:cNvSpPr>
          <p:nvPr>
            <p:ph type="title"/>
            <p:custDataLst>
              <p:tags r:id="rId1"/>
            </p:custDataLst>
          </p:nvPr>
        </p:nvSpPr>
        <p:spPr>
          <a:xfrm>
            <a:off x="685800" y="0"/>
            <a:ext cx="7772400" cy="1143000"/>
          </a:xfrm>
        </p:spPr>
        <p:txBody>
          <a:bodyPr/>
          <a:lstStyle/>
          <a:p>
            <a:pPr eaLnBrk="1" hangingPunct="1"/>
            <a:r>
              <a:rPr lang="en-US" altLang="en-US" smtClean="0">
                <a:latin typeface="Arial" charset="0"/>
                <a:cs typeface="Arial" charset="0"/>
              </a:rPr>
              <a:t>Double Hashing</a:t>
            </a:r>
          </a:p>
        </p:txBody>
      </p:sp>
      <p:sp>
        <p:nvSpPr>
          <p:cNvPr id="31748" name="Rectangle 3"/>
          <p:cNvSpPr>
            <a:spLocks noGrp="1" noChangeArrowheads="1"/>
          </p:cNvSpPr>
          <p:nvPr>
            <p:ph type="body" idx="1"/>
            <p:custDataLst>
              <p:tags r:id="rId2"/>
            </p:custDataLst>
          </p:nvPr>
        </p:nvSpPr>
        <p:spPr>
          <a:xfrm>
            <a:off x="457200" y="1219200"/>
            <a:ext cx="8458200" cy="5638800"/>
          </a:xfrm>
        </p:spPr>
        <p:txBody>
          <a:bodyPr/>
          <a:lstStyle/>
          <a:p>
            <a:pPr eaLnBrk="1" hangingPunct="1">
              <a:lnSpc>
                <a:spcPct val="80000"/>
              </a:lnSpc>
              <a:spcBef>
                <a:spcPct val="0"/>
              </a:spcBef>
              <a:buFontTx/>
              <a:buNone/>
            </a:pPr>
            <a:r>
              <a:rPr lang="en-US" altLang="en-US" sz="2800" dirty="0" smtClean="0">
                <a:latin typeface="Arial" charset="0"/>
                <a:cs typeface="Arial" charset="0"/>
              </a:rPr>
              <a:t>Idea: </a:t>
            </a:r>
            <a:r>
              <a:rPr lang="en-US" altLang="en-US" sz="2400" dirty="0" smtClean="0">
                <a:latin typeface="Arial" charset="0"/>
                <a:cs typeface="Arial" charset="0"/>
              </a:rPr>
              <a:t>given two different (good) hash functions h(K) and g(K), it is unlikely for two keys to collide with both of them.</a:t>
            </a:r>
          </a:p>
          <a:p>
            <a:pPr eaLnBrk="1" hangingPunct="1">
              <a:lnSpc>
                <a:spcPct val="80000"/>
              </a:lnSpc>
              <a:spcBef>
                <a:spcPct val="0"/>
              </a:spcBef>
              <a:buFontTx/>
              <a:buNone/>
            </a:pPr>
            <a:endParaRPr lang="en-US" altLang="en-US" sz="2800" dirty="0" smtClean="0">
              <a:latin typeface="Arial" charset="0"/>
              <a:cs typeface="Arial" charset="0"/>
            </a:endParaRPr>
          </a:p>
          <a:p>
            <a:pPr eaLnBrk="1" hangingPunct="1">
              <a:lnSpc>
                <a:spcPct val="80000"/>
              </a:lnSpc>
              <a:spcBef>
                <a:spcPct val="0"/>
              </a:spcBef>
              <a:buFontTx/>
              <a:buNone/>
            </a:pPr>
            <a:r>
              <a:rPr lang="en-US" altLang="en-US" sz="2400" dirty="0" smtClean="0">
                <a:latin typeface="Arial" charset="0"/>
                <a:cs typeface="Arial" charset="0"/>
              </a:rPr>
              <a:t>So…let’s try probing with a second hash function:</a:t>
            </a:r>
          </a:p>
          <a:p>
            <a:pPr eaLnBrk="1" hangingPunct="1">
              <a:lnSpc>
                <a:spcPct val="80000"/>
              </a:lnSpc>
              <a:spcBef>
                <a:spcPct val="0"/>
              </a:spcBef>
              <a:buFontTx/>
              <a:buNone/>
            </a:pPr>
            <a:endParaRPr lang="en-US" altLang="en-US" sz="2800" dirty="0" smtClean="0">
              <a:latin typeface="Arial" charset="0"/>
              <a:cs typeface="Arial" charset="0"/>
            </a:endParaRPr>
          </a:p>
          <a:p>
            <a:pPr algn="ctr" eaLnBrk="1" hangingPunct="1">
              <a:lnSpc>
                <a:spcPct val="80000"/>
              </a:lnSpc>
              <a:spcBef>
                <a:spcPct val="0"/>
              </a:spcBef>
              <a:buFontTx/>
              <a:buNone/>
            </a:pPr>
            <a:r>
              <a:rPr lang="en-US" altLang="en-US" sz="2800" dirty="0" smtClean="0">
                <a:solidFill>
                  <a:schemeClr val="accent2"/>
                </a:solidFill>
                <a:latin typeface="Arial" charset="0"/>
                <a:cs typeface="Arial" charset="0"/>
              </a:rPr>
              <a:t>f(</a:t>
            </a:r>
            <a:r>
              <a:rPr lang="en-US" altLang="en-US" sz="2800" dirty="0" err="1" smtClean="0">
                <a:solidFill>
                  <a:schemeClr val="accent2"/>
                </a:solidFill>
                <a:latin typeface="Arial" charset="0"/>
                <a:cs typeface="Arial" charset="0"/>
              </a:rPr>
              <a:t>i</a:t>
            </a:r>
            <a:r>
              <a:rPr lang="en-US" altLang="en-US" sz="2800" dirty="0" smtClean="0">
                <a:solidFill>
                  <a:schemeClr val="accent2"/>
                </a:solidFill>
                <a:latin typeface="Arial" charset="0"/>
                <a:cs typeface="Arial" charset="0"/>
              </a:rPr>
              <a:t>) = </a:t>
            </a:r>
            <a:r>
              <a:rPr lang="en-US" altLang="en-US" sz="2800" dirty="0" err="1" smtClean="0">
                <a:solidFill>
                  <a:schemeClr val="accent2"/>
                </a:solidFill>
                <a:latin typeface="Arial" charset="0"/>
                <a:cs typeface="Arial" charset="0"/>
              </a:rPr>
              <a:t>i</a:t>
            </a:r>
            <a:r>
              <a:rPr lang="en-US" altLang="en-US" sz="2800" dirty="0" smtClean="0">
                <a:solidFill>
                  <a:schemeClr val="accent2"/>
                </a:solidFill>
                <a:latin typeface="Arial" charset="0"/>
                <a:cs typeface="Arial" charset="0"/>
              </a:rPr>
              <a:t> * g(K)</a:t>
            </a:r>
            <a:r>
              <a:rPr lang="en-US" altLang="en-US" sz="2800" dirty="0" smtClean="0">
                <a:latin typeface="Arial" charset="0"/>
                <a:cs typeface="Arial" charset="0"/>
              </a:rPr>
              <a:t> </a:t>
            </a:r>
            <a:br>
              <a:rPr lang="en-US" altLang="en-US" sz="2800" dirty="0" smtClean="0">
                <a:latin typeface="Arial" charset="0"/>
                <a:cs typeface="Arial" charset="0"/>
              </a:rPr>
            </a:br>
            <a:endParaRPr lang="en-US" altLang="en-US" sz="2800" dirty="0" smtClean="0">
              <a:latin typeface="Arial" charset="0"/>
              <a:cs typeface="Arial" charset="0"/>
            </a:endParaRPr>
          </a:p>
          <a:p>
            <a:pPr eaLnBrk="1" hangingPunct="1">
              <a:lnSpc>
                <a:spcPct val="80000"/>
              </a:lnSpc>
              <a:spcBef>
                <a:spcPct val="0"/>
              </a:spcBef>
            </a:pPr>
            <a:r>
              <a:rPr lang="en-US" altLang="en-US" sz="2800" dirty="0" smtClean="0">
                <a:latin typeface="Arial" charset="0"/>
                <a:cs typeface="Arial" charset="0"/>
              </a:rPr>
              <a:t>Probe sequence:</a:t>
            </a:r>
          </a:p>
          <a:p>
            <a:pPr lvl="1" eaLnBrk="1" hangingPunct="1">
              <a:lnSpc>
                <a:spcPct val="80000"/>
              </a:lnSpc>
              <a:buFontTx/>
              <a:buNone/>
            </a:pPr>
            <a:r>
              <a:rPr lang="en-US" altLang="en-US" sz="2400" dirty="0" smtClean="0">
                <a:latin typeface="Arial" charset="0"/>
                <a:cs typeface="Arial" charset="0"/>
              </a:rPr>
              <a:t>   0</a:t>
            </a:r>
            <a:r>
              <a:rPr lang="en-US" altLang="en-US" sz="2400" baseline="30000" dirty="0" smtClean="0">
                <a:latin typeface="Arial" charset="0"/>
                <a:cs typeface="Arial" charset="0"/>
              </a:rPr>
              <a:t>th</a:t>
            </a:r>
            <a:r>
              <a:rPr lang="en-US" altLang="en-US" sz="2400" dirty="0" smtClean="0">
                <a:latin typeface="Arial" charset="0"/>
                <a:cs typeface="Arial" charset="0"/>
              </a:rPr>
              <a:t> probe =  h(K) % </a:t>
            </a:r>
            <a:r>
              <a:rPr lang="en-US" altLang="en-US" sz="2400" dirty="0" err="1" smtClean="0">
                <a:latin typeface="Arial" charset="0"/>
                <a:cs typeface="Arial" charset="0"/>
              </a:rPr>
              <a:t>TableSize</a:t>
            </a:r>
            <a:endParaRPr lang="en-US" altLang="en-US" sz="2400" dirty="0" smtClean="0">
              <a:latin typeface="Arial" charset="0"/>
              <a:cs typeface="Arial" charset="0"/>
            </a:endParaRPr>
          </a:p>
          <a:p>
            <a:pPr lvl="1" eaLnBrk="1" hangingPunct="1">
              <a:lnSpc>
                <a:spcPct val="80000"/>
              </a:lnSpc>
              <a:buFontTx/>
              <a:buNone/>
            </a:pPr>
            <a:r>
              <a:rPr lang="en-US" altLang="en-US" sz="2400" dirty="0" smtClean="0">
                <a:latin typeface="Arial" charset="0"/>
                <a:cs typeface="Arial" charset="0"/>
              </a:rPr>
              <a:t>	1</a:t>
            </a:r>
            <a:r>
              <a:rPr lang="en-US" altLang="en-US" sz="2400" baseline="30000" dirty="0" smtClean="0">
                <a:latin typeface="Arial" charset="0"/>
                <a:cs typeface="Arial" charset="0"/>
              </a:rPr>
              <a:t>th</a:t>
            </a:r>
            <a:r>
              <a:rPr lang="en-US" altLang="en-US" sz="2400" dirty="0" smtClean="0">
                <a:latin typeface="Arial" charset="0"/>
                <a:cs typeface="Arial" charset="0"/>
              </a:rPr>
              <a:t> probe = (h(K) + g(K)) % </a:t>
            </a:r>
            <a:r>
              <a:rPr lang="en-US" altLang="en-US" sz="2400" dirty="0" err="1" smtClean="0">
                <a:latin typeface="Arial" charset="0"/>
                <a:cs typeface="Arial" charset="0"/>
              </a:rPr>
              <a:t>TableSize</a:t>
            </a:r>
            <a:endParaRPr lang="en-US" altLang="en-US" sz="2400" dirty="0" smtClean="0">
              <a:latin typeface="Arial" charset="0"/>
              <a:cs typeface="Arial" charset="0"/>
            </a:endParaRPr>
          </a:p>
          <a:p>
            <a:pPr lvl="1" eaLnBrk="1" hangingPunct="1">
              <a:lnSpc>
                <a:spcPct val="80000"/>
              </a:lnSpc>
              <a:buFontTx/>
              <a:buNone/>
            </a:pPr>
            <a:r>
              <a:rPr lang="en-US" altLang="en-US" sz="2400" dirty="0" smtClean="0">
                <a:latin typeface="Arial" charset="0"/>
                <a:cs typeface="Arial" charset="0"/>
              </a:rPr>
              <a:t>	2</a:t>
            </a:r>
            <a:r>
              <a:rPr lang="en-US" altLang="en-US" sz="2400" baseline="30000" dirty="0" smtClean="0">
                <a:latin typeface="Arial" charset="0"/>
                <a:cs typeface="Arial" charset="0"/>
              </a:rPr>
              <a:t>th</a:t>
            </a:r>
            <a:r>
              <a:rPr lang="en-US" altLang="en-US" sz="2400" dirty="0" smtClean="0">
                <a:latin typeface="Arial" charset="0"/>
                <a:cs typeface="Arial" charset="0"/>
              </a:rPr>
              <a:t> probe = (h(K) + 2*g(K)) % </a:t>
            </a:r>
            <a:r>
              <a:rPr lang="en-US" altLang="en-US" sz="2400" dirty="0" err="1" smtClean="0">
                <a:latin typeface="Arial" charset="0"/>
                <a:cs typeface="Arial" charset="0"/>
              </a:rPr>
              <a:t>TableSize</a:t>
            </a:r>
            <a:r>
              <a:rPr lang="en-US" altLang="en-US" sz="2400" dirty="0" smtClean="0">
                <a:latin typeface="Arial" charset="0"/>
                <a:cs typeface="Arial" charset="0"/>
              </a:rPr>
              <a:t> </a:t>
            </a:r>
          </a:p>
          <a:p>
            <a:pPr lvl="1" eaLnBrk="1" hangingPunct="1">
              <a:lnSpc>
                <a:spcPct val="80000"/>
              </a:lnSpc>
              <a:buFontTx/>
              <a:buNone/>
            </a:pPr>
            <a:r>
              <a:rPr lang="en-US" altLang="en-US" sz="2400" dirty="0" smtClean="0">
                <a:latin typeface="Arial" charset="0"/>
                <a:cs typeface="Arial" charset="0"/>
              </a:rPr>
              <a:t>	3</a:t>
            </a:r>
            <a:r>
              <a:rPr lang="en-US" altLang="en-US" sz="2400" baseline="30000" dirty="0" smtClean="0">
                <a:latin typeface="Arial" charset="0"/>
                <a:cs typeface="Arial" charset="0"/>
              </a:rPr>
              <a:t>th</a:t>
            </a:r>
            <a:r>
              <a:rPr lang="en-US" altLang="en-US" sz="2400" dirty="0" smtClean="0">
                <a:latin typeface="Arial" charset="0"/>
                <a:cs typeface="Arial" charset="0"/>
              </a:rPr>
              <a:t> probe = (h(K) + 3*g(K)) % </a:t>
            </a:r>
            <a:r>
              <a:rPr lang="en-US" altLang="en-US" sz="2400" dirty="0" err="1" smtClean="0">
                <a:latin typeface="Arial" charset="0"/>
                <a:cs typeface="Arial" charset="0"/>
              </a:rPr>
              <a:t>TableSize</a:t>
            </a:r>
            <a:endParaRPr lang="en-US" altLang="en-US" sz="2400" dirty="0" smtClean="0">
              <a:latin typeface="Arial" charset="0"/>
              <a:cs typeface="Arial" charset="0"/>
            </a:endParaRPr>
          </a:p>
          <a:p>
            <a:pPr lvl="1" eaLnBrk="1" hangingPunct="1">
              <a:lnSpc>
                <a:spcPct val="80000"/>
              </a:lnSpc>
              <a:buFontTx/>
              <a:buNone/>
            </a:pPr>
            <a:r>
              <a:rPr lang="en-US" altLang="en-US" sz="2400" dirty="0" smtClean="0">
                <a:latin typeface="Arial" charset="0"/>
                <a:cs typeface="Arial" charset="0"/>
              </a:rPr>
              <a:t>	. . .</a:t>
            </a:r>
          </a:p>
          <a:p>
            <a:pPr lvl="1" eaLnBrk="1" hangingPunct="1">
              <a:lnSpc>
                <a:spcPct val="80000"/>
              </a:lnSpc>
              <a:buFontTx/>
              <a:buNone/>
            </a:pPr>
            <a:r>
              <a:rPr lang="en-US" altLang="en-US" sz="2400" dirty="0" smtClean="0">
                <a:solidFill>
                  <a:schemeClr val="accent2"/>
                </a:solidFill>
                <a:latin typeface="Arial" charset="0"/>
                <a:cs typeface="Arial" charset="0"/>
              </a:rPr>
              <a:t>	</a:t>
            </a:r>
            <a:r>
              <a:rPr lang="en-US" altLang="en-US" sz="2400" dirty="0" err="1" smtClean="0">
                <a:solidFill>
                  <a:schemeClr val="accent2"/>
                </a:solidFill>
                <a:latin typeface="Arial" charset="0"/>
                <a:cs typeface="Arial" charset="0"/>
              </a:rPr>
              <a:t>i</a:t>
            </a:r>
            <a:r>
              <a:rPr lang="en-US" altLang="en-US" sz="2400" baseline="30000" dirty="0" err="1" smtClean="0">
                <a:solidFill>
                  <a:schemeClr val="accent2"/>
                </a:solidFill>
                <a:latin typeface="Arial" charset="0"/>
                <a:cs typeface="Arial" charset="0"/>
              </a:rPr>
              <a:t>th</a:t>
            </a:r>
            <a:r>
              <a:rPr lang="en-US" altLang="en-US" sz="2400" dirty="0" smtClean="0">
                <a:solidFill>
                  <a:schemeClr val="accent2"/>
                </a:solidFill>
                <a:latin typeface="Arial" charset="0"/>
                <a:cs typeface="Arial" charset="0"/>
              </a:rPr>
              <a:t> probe = (h(K) + </a:t>
            </a:r>
            <a:r>
              <a:rPr lang="en-US" altLang="en-US" sz="2400" dirty="0" err="1" smtClean="0">
                <a:solidFill>
                  <a:schemeClr val="accent2"/>
                </a:solidFill>
                <a:latin typeface="Arial" charset="0"/>
                <a:cs typeface="Arial" charset="0"/>
              </a:rPr>
              <a:t>i</a:t>
            </a:r>
            <a:r>
              <a:rPr lang="en-US" altLang="en-US" sz="2400" dirty="0" smtClean="0">
                <a:solidFill>
                  <a:schemeClr val="accent2"/>
                </a:solidFill>
                <a:latin typeface="Arial" charset="0"/>
                <a:cs typeface="Arial" charset="0"/>
              </a:rPr>
              <a:t>*g(K)) % </a:t>
            </a:r>
            <a:r>
              <a:rPr lang="en-US" altLang="en-US" sz="2400" dirty="0" err="1" smtClean="0">
                <a:solidFill>
                  <a:schemeClr val="accent2"/>
                </a:solidFill>
                <a:latin typeface="Arial" charset="0"/>
                <a:cs typeface="Arial" charset="0"/>
              </a:rPr>
              <a:t>TableSize</a:t>
            </a:r>
            <a:r>
              <a:rPr lang="en-US" altLang="en-US" sz="2400" dirty="0" smtClean="0">
                <a:solidFill>
                  <a:schemeClr val="accent2"/>
                </a:solidFill>
                <a:latin typeface="Arial" charset="0"/>
                <a:cs typeface="Arial" charset="0"/>
              </a:rPr>
              <a:t> </a:t>
            </a:r>
          </a:p>
        </p:txBody>
      </p:sp>
      <p:sp>
        <p:nvSpPr>
          <p:cNvPr id="31749" name="Text Box 4" hidden="1"/>
          <p:cNvSpPr txBox="1">
            <a:spLocks noChangeArrowheads="1"/>
          </p:cNvSpPr>
          <p:nvPr>
            <p:custDataLst>
              <p:tags r:id="rId3"/>
            </p:custDataLst>
          </p:nvPr>
        </p:nvSpPr>
        <p:spPr bwMode="auto">
          <a:xfrm>
            <a:off x="6324600" y="2209800"/>
            <a:ext cx="2819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accent1"/>
                </a:solidFill>
              </a:rPr>
              <a:t>g(k) should not evaluate to 0</a:t>
            </a:r>
          </a:p>
        </p:txBody>
      </p:sp>
      <p:sp>
        <p:nvSpPr>
          <p:cNvPr id="31750" name="Text Box 5" hidden="1"/>
          <p:cNvSpPr txBox="1">
            <a:spLocks noChangeArrowheads="1"/>
          </p:cNvSpPr>
          <p:nvPr>
            <p:custDataLst>
              <p:tags r:id="rId4"/>
            </p:custDataLst>
          </p:nvPr>
        </p:nvSpPr>
        <p:spPr bwMode="auto">
          <a:xfrm>
            <a:off x="0" y="0"/>
            <a:ext cx="16002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a:solidFill>
                  <a:schemeClr val="accent1"/>
                </a:solidFill>
              </a:rPr>
              <a:t>Probe sequence depends on k – for orig location AND for resolving collisions</a:t>
            </a:r>
          </a:p>
        </p:txBody>
      </p:sp>
      <p:sp>
        <p:nvSpPr>
          <p:cNvPr id="2" name="Footer Placeholder 1"/>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15591179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7318CF7-7B55-462E-9EC9-CCD260AA0D19}" type="slidenum">
              <a:rPr lang="en-US" altLang="en-US" sz="1400">
                <a:latin typeface="Arial" charset="0"/>
                <a:cs typeface="Arial" charset="0"/>
              </a:rPr>
              <a:pPr eaLnBrk="1" hangingPunct="1"/>
              <a:t>43</a:t>
            </a:fld>
            <a:endParaRPr lang="en-US" altLang="en-US" sz="1400">
              <a:latin typeface="Arial" charset="0"/>
              <a:cs typeface="Arial" charset="0"/>
            </a:endParaRPr>
          </a:p>
        </p:txBody>
      </p:sp>
      <p:sp>
        <p:nvSpPr>
          <p:cNvPr id="32771" name="Rectangle 2"/>
          <p:cNvSpPr>
            <a:spLocks noGrp="1" noChangeArrowheads="1"/>
          </p:cNvSpPr>
          <p:nvPr>
            <p:ph type="title"/>
            <p:custDataLst>
              <p:tags r:id="rId1"/>
            </p:custDataLst>
          </p:nvPr>
        </p:nvSpPr>
        <p:spPr>
          <a:xfrm>
            <a:off x="685800" y="0"/>
            <a:ext cx="7772400" cy="1143000"/>
          </a:xfrm>
        </p:spPr>
        <p:txBody>
          <a:bodyPr/>
          <a:lstStyle/>
          <a:p>
            <a:pPr eaLnBrk="1" hangingPunct="1"/>
            <a:r>
              <a:rPr lang="en-US" altLang="en-US" dirty="0" smtClean="0">
                <a:latin typeface="Arial" charset="0"/>
                <a:cs typeface="Arial" charset="0"/>
              </a:rPr>
              <a:t>Double Hashing Example</a:t>
            </a:r>
          </a:p>
        </p:txBody>
      </p:sp>
      <p:sp>
        <p:nvSpPr>
          <p:cNvPr id="32772" name="Rectangle 3"/>
          <p:cNvSpPr>
            <a:spLocks noChangeArrowheads="1"/>
          </p:cNvSpPr>
          <p:nvPr>
            <p:custDataLst>
              <p:tags r:id="rId2"/>
            </p:custDataLst>
          </p:nvPr>
        </p:nvSpPr>
        <p:spPr bwMode="auto">
          <a:xfrm>
            <a:off x="719138" y="1981200"/>
            <a:ext cx="576262"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000"/>
              <a:t>0</a:t>
            </a:r>
          </a:p>
        </p:txBody>
      </p:sp>
      <p:sp>
        <p:nvSpPr>
          <p:cNvPr id="32773" name="Rectangle 4"/>
          <p:cNvSpPr>
            <a:spLocks noChangeArrowheads="1"/>
          </p:cNvSpPr>
          <p:nvPr>
            <p:custDataLst>
              <p:tags r:id="rId3"/>
            </p:custDataLst>
          </p:nvPr>
        </p:nvSpPr>
        <p:spPr bwMode="auto">
          <a:xfrm>
            <a:off x="719138" y="2557463"/>
            <a:ext cx="576262" cy="57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000"/>
              <a:t>1</a:t>
            </a:r>
          </a:p>
        </p:txBody>
      </p:sp>
      <p:sp>
        <p:nvSpPr>
          <p:cNvPr id="32774" name="Rectangle 5"/>
          <p:cNvSpPr>
            <a:spLocks noChangeArrowheads="1"/>
          </p:cNvSpPr>
          <p:nvPr>
            <p:custDataLst>
              <p:tags r:id="rId4"/>
            </p:custDataLst>
          </p:nvPr>
        </p:nvSpPr>
        <p:spPr bwMode="auto">
          <a:xfrm>
            <a:off x="719138" y="3135313"/>
            <a:ext cx="576262"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000"/>
              <a:t>2</a:t>
            </a:r>
          </a:p>
        </p:txBody>
      </p:sp>
      <p:sp>
        <p:nvSpPr>
          <p:cNvPr id="32775" name="Rectangle 6"/>
          <p:cNvSpPr>
            <a:spLocks noChangeArrowheads="1"/>
          </p:cNvSpPr>
          <p:nvPr>
            <p:custDataLst>
              <p:tags r:id="rId5"/>
            </p:custDataLst>
          </p:nvPr>
        </p:nvSpPr>
        <p:spPr bwMode="auto">
          <a:xfrm>
            <a:off x="719138" y="3711575"/>
            <a:ext cx="576262" cy="57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000"/>
              <a:t>3</a:t>
            </a:r>
          </a:p>
        </p:txBody>
      </p:sp>
      <p:sp>
        <p:nvSpPr>
          <p:cNvPr id="32776" name="Rectangle 7"/>
          <p:cNvSpPr>
            <a:spLocks noChangeArrowheads="1"/>
          </p:cNvSpPr>
          <p:nvPr>
            <p:custDataLst>
              <p:tags r:id="rId6"/>
            </p:custDataLst>
          </p:nvPr>
        </p:nvSpPr>
        <p:spPr bwMode="auto">
          <a:xfrm>
            <a:off x="719138" y="4289425"/>
            <a:ext cx="576262"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000"/>
              <a:t>4</a:t>
            </a:r>
          </a:p>
        </p:txBody>
      </p:sp>
      <p:sp>
        <p:nvSpPr>
          <p:cNvPr id="32777" name="Rectangle 8"/>
          <p:cNvSpPr>
            <a:spLocks noChangeArrowheads="1"/>
          </p:cNvSpPr>
          <p:nvPr>
            <p:custDataLst>
              <p:tags r:id="rId7"/>
            </p:custDataLst>
          </p:nvPr>
        </p:nvSpPr>
        <p:spPr bwMode="auto">
          <a:xfrm>
            <a:off x="719138" y="4865688"/>
            <a:ext cx="576262" cy="57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000"/>
              <a:t>5</a:t>
            </a:r>
          </a:p>
        </p:txBody>
      </p:sp>
      <p:sp>
        <p:nvSpPr>
          <p:cNvPr id="32778" name="Rectangle 9"/>
          <p:cNvSpPr>
            <a:spLocks noChangeArrowheads="1"/>
          </p:cNvSpPr>
          <p:nvPr>
            <p:custDataLst>
              <p:tags r:id="rId8"/>
            </p:custDataLst>
          </p:nvPr>
        </p:nvSpPr>
        <p:spPr bwMode="auto">
          <a:xfrm>
            <a:off x="719138" y="5443538"/>
            <a:ext cx="576262"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000"/>
              <a:t>6</a:t>
            </a:r>
          </a:p>
        </p:txBody>
      </p:sp>
      <p:sp>
        <p:nvSpPr>
          <p:cNvPr id="32779" name="Rectangle 10"/>
          <p:cNvSpPr>
            <a:spLocks noChangeArrowheads="1"/>
          </p:cNvSpPr>
          <p:nvPr>
            <p:custDataLst>
              <p:tags r:id="rId9"/>
            </p:custDataLst>
          </p:nvPr>
        </p:nvSpPr>
        <p:spPr bwMode="auto">
          <a:xfrm>
            <a:off x="1225550" y="1981200"/>
            <a:ext cx="808038"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sz="2000"/>
          </a:p>
        </p:txBody>
      </p:sp>
      <p:sp>
        <p:nvSpPr>
          <p:cNvPr id="32780" name="Rectangle 11"/>
          <p:cNvSpPr>
            <a:spLocks noChangeArrowheads="1"/>
          </p:cNvSpPr>
          <p:nvPr>
            <p:custDataLst>
              <p:tags r:id="rId10"/>
            </p:custDataLst>
          </p:nvPr>
        </p:nvSpPr>
        <p:spPr bwMode="auto">
          <a:xfrm>
            <a:off x="1225550" y="2557463"/>
            <a:ext cx="808038" cy="577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sz="2000"/>
          </a:p>
        </p:txBody>
      </p:sp>
      <p:sp>
        <p:nvSpPr>
          <p:cNvPr id="32781" name="Rectangle 12"/>
          <p:cNvSpPr>
            <a:spLocks noChangeArrowheads="1"/>
          </p:cNvSpPr>
          <p:nvPr>
            <p:custDataLst>
              <p:tags r:id="rId11"/>
            </p:custDataLst>
          </p:nvPr>
        </p:nvSpPr>
        <p:spPr bwMode="auto">
          <a:xfrm>
            <a:off x="1225550" y="3135313"/>
            <a:ext cx="808038"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sz="2000"/>
          </a:p>
        </p:txBody>
      </p:sp>
      <p:sp>
        <p:nvSpPr>
          <p:cNvPr id="32782" name="Rectangle 13"/>
          <p:cNvSpPr>
            <a:spLocks noChangeArrowheads="1"/>
          </p:cNvSpPr>
          <p:nvPr>
            <p:custDataLst>
              <p:tags r:id="rId12"/>
            </p:custDataLst>
          </p:nvPr>
        </p:nvSpPr>
        <p:spPr bwMode="auto">
          <a:xfrm>
            <a:off x="1225550" y="3711575"/>
            <a:ext cx="808038" cy="577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sz="2000"/>
          </a:p>
        </p:txBody>
      </p:sp>
      <p:sp>
        <p:nvSpPr>
          <p:cNvPr id="32783" name="Rectangle 14"/>
          <p:cNvSpPr>
            <a:spLocks noChangeArrowheads="1"/>
          </p:cNvSpPr>
          <p:nvPr>
            <p:custDataLst>
              <p:tags r:id="rId13"/>
            </p:custDataLst>
          </p:nvPr>
        </p:nvSpPr>
        <p:spPr bwMode="auto">
          <a:xfrm>
            <a:off x="1225550" y="4289425"/>
            <a:ext cx="808038"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sz="2000"/>
          </a:p>
        </p:txBody>
      </p:sp>
      <p:sp>
        <p:nvSpPr>
          <p:cNvPr id="32784" name="Rectangle 15"/>
          <p:cNvSpPr>
            <a:spLocks noChangeArrowheads="1"/>
          </p:cNvSpPr>
          <p:nvPr>
            <p:custDataLst>
              <p:tags r:id="rId14"/>
            </p:custDataLst>
          </p:nvPr>
        </p:nvSpPr>
        <p:spPr bwMode="auto">
          <a:xfrm>
            <a:off x="1225550" y="4865688"/>
            <a:ext cx="808038" cy="577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sz="2000"/>
          </a:p>
        </p:txBody>
      </p:sp>
      <p:sp>
        <p:nvSpPr>
          <p:cNvPr id="32785" name="Rectangle 16"/>
          <p:cNvSpPr>
            <a:spLocks noChangeArrowheads="1"/>
          </p:cNvSpPr>
          <p:nvPr>
            <p:custDataLst>
              <p:tags r:id="rId15"/>
            </p:custDataLst>
          </p:nvPr>
        </p:nvSpPr>
        <p:spPr bwMode="auto">
          <a:xfrm>
            <a:off x="1225550" y="5443538"/>
            <a:ext cx="808038"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sz="2000"/>
          </a:p>
        </p:txBody>
      </p:sp>
      <p:sp>
        <p:nvSpPr>
          <p:cNvPr id="32786" name="Text Box 17"/>
          <p:cNvSpPr txBox="1">
            <a:spLocks noChangeArrowheads="1"/>
          </p:cNvSpPr>
          <p:nvPr>
            <p:custDataLst>
              <p:tags r:id="rId16"/>
            </p:custDataLst>
          </p:nvPr>
        </p:nvSpPr>
        <p:spPr bwMode="auto">
          <a:xfrm>
            <a:off x="2667000" y="3657600"/>
            <a:ext cx="60198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dirty="0"/>
              <a:t>Insert(76)  76 % 7 = 6  and  5 - 76 % 5 =</a:t>
            </a:r>
          </a:p>
          <a:p>
            <a:pPr eaLnBrk="1" hangingPunct="1"/>
            <a:r>
              <a:rPr lang="en-US" altLang="en-US" dirty="0"/>
              <a:t>Insert(93)  93 % 7 = 2  and  5 - 93 % 5 =</a:t>
            </a:r>
          </a:p>
          <a:p>
            <a:pPr eaLnBrk="1" hangingPunct="1"/>
            <a:r>
              <a:rPr lang="en-US" altLang="en-US" dirty="0"/>
              <a:t>Insert(40)  40 % 7 = 5  and  5 - 40 % 5 = </a:t>
            </a:r>
          </a:p>
          <a:p>
            <a:pPr eaLnBrk="1" hangingPunct="1"/>
            <a:r>
              <a:rPr lang="en-US" altLang="en-US" dirty="0"/>
              <a:t>Insert(47)  47 % 7 = 5  and  5 - 47 % 5 =</a:t>
            </a:r>
          </a:p>
          <a:p>
            <a:pPr eaLnBrk="1" hangingPunct="1"/>
            <a:r>
              <a:rPr lang="en-US" altLang="en-US" dirty="0"/>
              <a:t>Insert(10)  10 % 7 = 3  and  5 - 10 % 5 =</a:t>
            </a:r>
          </a:p>
          <a:p>
            <a:pPr eaLnBrk="1" hangingPunct="1"/>
            <a:r>
              <a:rPr lang="en-US" altLang="en-US" dirty="0"/>
              <a:t>Insert(55)  55 % 7 = 6  and  5 - 55 % 5 =</a:t>
            </a:r>
          </a:p>
        </p:txBody>
      </p:sp>
      <p:sp>
        <p:nvSpPr>
          <p:cNvPr id="32787" name="Text Box 93"/>
          <p:cNvSpPr txBox="1">
            <a:spLocks noChangeArrowheads="1"/>
          </p:cNvSpPr>
          <p:nvPr>
            <p:custDataLst>
              <p:tags r:id="rId17"/>
            </p:custDataLst>
          </p:nvPr>
        </p:nvSpPr>
        <p:spPr bwMode="auto">
          <a:xfrm>
            <a:off x="4953000" y="2008188"/>
            <a:ext cx="25241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a:t>TableSize = 7</a:t>
            </a:r>
          </a:p>
          <a:p>
            <a:pPr eaLnBrk="1" hangingPunct="1"/>
            <a:r>
              <a:rPr lang="en-US" altLang="en-US"/>
              <a:t>h(K) = K % 7</a:t>
            </a:r>
          </a:p>
          <a:p>
            <a:pPr eaLnBrk="1" hangingPunct="1"/>
            <a:r>
              <a:rPr lang="en-US" altLang="en-US"/>
              <a:t>g(K) = 5 – (K % 5)</a:t>
            </a:r>
          </a:p>
        </p:txBody>
      </p:sp>
      <p:sp>
        <p:nvSpPr>
          <p:cNvPr id="2" name="Footer Placeholder 1"/>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27847844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3573BDB-93BF-409D-8083-B501F3C9778A}" type="slidenum">
              <a:rPr lang="en-US" altLang="en-US" sz="1400">
                <a:latin typeface="Arial" charset="0"/>
                <a:cs typeface="Arial" charset="0"/>
              </a:rPr>
              <a:pPr eaLnBrk="1" hangingPunct="1"/>
              <a:t>44</a:t>
            </a:fld>
            <a:endParaRPr lang="en-US" altLang="en-US" sz="1400">
              <a:latin typeface="Arial" charset="0"/>
              <a:cs typeface="Arial" charset="0"/>
            </a:endParaRPr>
          </a:p>
        </p:txBody>
      </p:sp>
      <p:sp>
        <p:nvSpPr>
          <p:cNvPr id="35843" name="Rectangle 2"/>
          <p:cNvSpPr>
            <a:spLocks noGrp="1" noChangeArrowheads="1"/>
          </p:cNvSpPr>
          <p:nvPr>
            <p:ph type="title"/>
            <p:custDataLst>
              <p:tags r:id="rId1"/>
            </p:custDataLst>
          </p:nvPr>
        </p:nvSpPr>
        <p:spPr>
          <a:xfrm>
            <a:off x="685800" y="0"/>
            <a:ext cx="7772400" cy="1143000"/>
          </a:xfrm>
        </p:spPr>
        <p:txBody>
          <a:bodyPr/>
          <a:lstStyle/>
          <a:p>
            <a:pPr eaLnBrk="1" hangingPunct="1"/>
            <a:r>
              <a:rPr lang="en-US" altLang="en-US" dirty="0" smtClean="0">
                <a:latin typeface="Arial" charset="0"/>
                <a:cs typeface="Arial" charset="0"/>
              </a:rPr>
              <a:t>Deletion in Separate Chaining</a:t>
            </a:r>
          </a:p>
        </p:txBody>
      </p:sp>
      <p:sp>
        <p:nvSpPr>
          <p:cNvPr id="35844" name="Rectangle 3"/>
          <p:cNvSpPr>
            <a:spLocks noGrp="1" noChangeArrowheads="1"/>
          </p:cNvSpPr>
          <p:nvPr>
            <p:ph type="body" idx="1"/>
            <p:custDataLst>
              <p:tags r:id="rId2"/>
            </p:custDataLst>
          </p:nvPr>
        </p:nvSpPr>
        <p:spPr>
          <a:xfrm>
            <a:off x="685800" y="1981200"/>
            <a:ext cx="7772400" cy="1219200"/>
          </a:xfrm>
        </p:spPr>
        <p:txBody>
          <a:bodyPr/>
          <a:lstStyle/>
          <a:p>
            <a:pPr eaLnBrk="1" hangingPunct="1">
              <a:lnSpc>
                <a:spcPct val="80000"/>
              </a:lnSpc>
              <a:buFontTx/>
              <a:buNone/>
            </a:pPr>
            <a:r>
              <a:rPr lang="en-US" altLang="en-US" sz="2800" dirty="0" smtClean="0">
                <a:latin typeface="Arial" charset="0"/>
                <a:cs typeface="Arial" charset="0"/>
              </a:rPr>
              <a:t>How do we delete an element with separate chaining? </a:t>
            </a:r>
          </a:p>
          <a:p>
            <a:pPr eaLnBrk="1" hangingPunct="1">
              <a:lnSpc>
                <a:spcPct val="80000"/>
              </a:lnSpc>
              <a:buFontTx/>
              <a:buNone/>
            </a:pPr>
            <a:endParaRPr lang="en-US" altLang="en-US" sz="2800" dirty="0" smtClean="0">
              <a:latin typeface="Arial" charset="0"/>
              <a:cs typeface="Arial" charset="0"/>
            </a:endParaRPr>
          </a:p>
        </p:txBody>
      </p:sp>
      <p:sp>
        <p:nvSpPr>
          <p:cNvPr id="2" name="Footer Placeholder 1"/>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66648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C0437C1-F613-4E8E-A06D-4BDDAEE98451}" type="slidenum">
              <a:rPr lang="en-US" altLang="en-US" sz="1400">
                <a:latin typeface="Arial" charset="0"/>
                <a:cs typeface="Arial" charset="0"/>
              </a:rPr>
              <a:pPr eaLnBrk="1" hangingPunct="1"/>
              <a:t>45</a:t>
            </a:fld>
            <a:endParaRPr lang="en-US" altLang="en-US" sz="1400">
              <a:latin typeface="Arial" charset="0"/>
              <a:cs typeface="Arial" charset="0"/>
            </a:endParaRPr>
          </a:p>
        </p:txBody>
      </p:sp>
      <p:sp>
        <p:nvSpPr>
          <p:cNvPr id="36867" name="Rectangle 2"/>
          <p:cNvSpPr>
            <a:spLocks noGrp="1" noChangeArrowheads="1"/>
          </p:cNvSpPr>
          <p:nvPr>
            <p:ph type="title"/>
            <p:custDataLst>
              <p:tags r:id="rId1"/>
            </p:custDataLst>
          </p:nvPr>
        </p:nvSpPr>
        <p:spPr>
          <a:xfrm>
            <a:off x="685800" y="76200"/>
            <a:ext cx="7772400" cy="1143000"/>
          </a:xfrm>
        </p:spPr>
        <p:txBody>
          <a:bodyPr/>
          <a:lstStyle/>
          <a:p>
            <a:pPr eaLnBrk="1" hangingPunct="1"/>
            <a:r>
              <a:rPr lang="en-US" altLang="en-US" dirty="0" smtClean="0">
                <a:latin typeface="Arial" charset="0"/>
                <a:cs typeface="Arial" charset="0"/>
              </a:rPr>
              <a:t>Deletion in Open Addressing</a:t>
            </a:r>
          </a:p>
        </p:txBody>
      </p:sp>
      <p:grpSp>
        <p:nvGrpSpPr>
          <p:cNvPr id="36869" name="Group 4"/>
          <p:cNvGrpSpPr>
            <a:grpSpLocks/>
          </p:cNvGrpSpPr>
          <p:nvPr>
            <p:custDataLst>
              <p:tags r:id="rId2"/>
            </p:custDataLst>
          </p:nvPr>
        </p:nvGrpSpPr>
        <p:grpSpPr bwMode="auto">
          <a:xfrm>
            <a:off x="1371600" y="2144712"/>
            <a:ext cx="1363663" cy="3875088"/>
            <a:chOff x="3264" y="1632"/>
            <a:chExt cx="859" cy="2441"/>
          </a:xfrm>
        </p:grpSpPr>
        <p:sp>
          <p:nvSpPr>
            <p:cNvPr id="36872" name="Rectangle 5"/>
            <p:cNvSpPr>
              <a:spLocks noChangeArrowheads="1"/>
            </p:cNvSpPr>
            <p:nvPr>
              <p:custDataLst>
                <p:tags r:id="rId6"/>
              </p:custDataLst>
            </p:nvPr>
          </p:nvSpPr>
          <p:spPr bwMode="auto">
            <a:xfrm>
              <a:off x="3264" y="1632"/>
              <a:ext cx="349"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t>0</a:t>
              </a:r>
            </a:p>
          </p:txBody>
        </p:sp>
        <p:sp>
          <p:nvSpPr>
            <p:cNvPr id="36873" name="Rectangle 6"/>
            <p:cNvSpPr>
              <a:spLocks noChangeArrowheads="1"/>
            </p:cNvSpPr>
            <p:nvPr>
              <p:custDataLst>
                <p:tags r:id="rId7"/>
              </p:custDataLst>
            </p:nvPr>
          </p:nvSpPr>
          <p:spPr bwMode="auto">
            <a:xfrm>
              <a:off x="3264" y="1981"/>
              <a:ext cx="349" cy="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t>1</a:t>
              </a:r>
            </a:p>
          </p:txBody>
        </p:sp>
        <p:sp>
          <p:nvSpPr>
            <p:cNvPr id="36874" name="Rectangle 7"/>
            <p:cNvSpPr>
              <a:spLocks noChangeArrowheads="1"/>
            </p:cNvSpPr>
            <p:nvPr>
              <p:custDataLst>
                <p:tags r:id="rId8"/>
              </p:custDataLst>
            </p:nvPr>
          </p:nvSpPr>
          <p:spPr bwMode="auto">
            <a:xfrm>
              <a:off x="3264" y="2329"/>
              <a:ext cx="349"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t>2</a:t>
              </a:r>
            </a:p>
          </p:txBody>
        </p:sp>
        <p:sp>
          <p:nvSpPr>
            <p:cNvPr id="36875" name="Rectangle 8"/>
            <p:cNvSpPr>
              <a:spLocks noChangeArrowheads="1"/>
            </p:cNvSpPr>
            <p:nvPr>
              <p:custDataLst>
                <p:tags r:id="rId9"/>
              </p:custDataLst>
            </p:nvPr>
          </p:nvSpPr>
          <p:spPr bwMode="auto">
            <a:xfrm>
              <a:off x="3264" y="2678"/>
              <a:ext cx="349"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t>3</a:t>
              </a:r>
            </a:p>
          </p:txBody>
        </p:sp>
        <p:sp>
          <p:nvSpPr>
            <p:cNvPr id="36876" name="Rectangle 9"/>
            <p:cNvSpPr>
              <a:spLocks noChangeArrowheads="1"/>
            </p:cNvSpPr>
            <p:nvPr>
              <p:custDataLst>
                <p:tags r:id="rId10"/>
              </p:custDataLst>
            </p:nvPr>
          </p:nvSpPr>
          <p:spPr bwMode="auto">
            <a:xfrm>
              <a:off x="3264" y="3027"/>
              <a:ext cx="349"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t>4</a:t>
              </a:r>
            </a:p>
          </p:txBody>
        </p:sp>
        <p:sp>
          <p:nvSpPr>
            <p:cNvPr id="36877" name="Rectangle 10"/>
            <p:cNvSpPr>
              <a:spLocks noChangeArrowheads="1"/>
            </p:cNvSpPr>
            <p:nvPr>
              <p:custDataLst>
                <p:tags r:id="rId11"/>
              </p:custDataLst>
            </p:nvPr>
          </p:nvSpPr>
          <p:spPr bwMode="auto">
            <a:xfrm>
              <a:off x="3264" y="3376"/>
              <a:ext cx="349" cy="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t>5</a:t>
              </a:r>
            </a:p>
          </p:txBody>
        </p:sp>
        <p:sp>
          <p:nvSpPr>
            <p:cNvPr id="36878" name="Rectangle 11"/>
            <p:cNvSpPr>
              <a:spLocks noChangeArrowheads="1"/>
            </p:cNvSpPr>
            <p:nvPr>
              <p:custDataLst>
                <p:tags r:id="rId12"/>
              </p:custDataLst>
            </p:nvPr>
          </p:nvSpPr>
          <p:spPr bwMode="auto">
            <a:xfrm>
              <a:off x="3264" y="3724"/>
              <a:ext cx="349"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t>6</a:t>
              </a:r>
            </a:p>
          </p:txBody>
        </p:sp>
        <p:sp>
          <p:nvSpPr>
            <p:cNvPr id="36879" name="Rectangle 12"/>
            <p:cNvSpPr>
              <a:spLocks noChangeArrowheads="1"/>
            </p:cNvSpPr>
            <p:nvPr>
              <p:custDataLst>
                <p:tags r:id="rId13"/>
              </p:custDataLst>
            </p:nvPr>
          </p:nvSpPr>
          <p:spPr bwMode="auto">
            <a:xfrm>
              <a:off x="3635" y="1632"/>
              <a:ext cx="488" cy="34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a:p>
          </p:txBody>
        </p:sp>
        <p:sp>
          <p:nvSpPr>
            <p:cNvPr id="36880" name="Rectangle 13"/>
            <p:cNvSpPr>
              <a:spLocks noChangeArrowheads="1"/>
            </p:cNvSpPr>
            <p:nvPr>
              <p:custDataLst>
                <p:tags r:id="rId14"/>
              </p:custDataLst>
            </p:nvPr>
          </p:nvSpPr>
          <p:spPr bwMode="auto">
            <a:xfrm>
              <a:off x="3635" y="1981"/>
              <a:ext cx="488" cy="34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a:p>
          </p:txBody>
        </p:sp>
        <p:sp>
          <p:nvSpPr>
            <p:cNvPr id="36881" name="Rectangle 14"/>
            <p:cNvSpPr>
              <a:spLocks noChangeArrowheads="1"/>
            </p:cNvSpPr>
            <p:nvPr>
              <p:custDataLst>
                <p:tags r:id="rId15"/>
              </p:custDataLst>
            </p:nvPr>
          </p:nvSpPr>
          <p:spPr bwMode="auto">
            <a:xfrm>
              <a:off x="3635" y="2329"/>
              <a:ext cx="488" cy="34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t>16</a:t>
              </a:r>
            </a:p>
          </p:txBody>
        </p:sp>
        <p:sp>
          <p:nvSpPr>
            <p:cNvPr id="36882" name="Rectangle 15"/>
            <p:cNvSpPr>
              <a:spLocks noChangeArrowheads="1"/>
            </p:cNvSpPr>
            <p:nvPr>
              <p:custDataLst>
                <p:tags r:id="rId16"/>
              </p:custDataLst>
            </p:nvPr>
          </p:nvSpPr>
          <p:spPr bwMode="auto">
            <a:xfrm>
              <a:off x="3635" y="2678"/>
              <a:ext cx="488" cy="34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t>23</a:t>
              </a:r>
            </a:p>
          </p:txBody>
        </p:sp>
        <p:sp>
          <p:nvSpPr>
            <p:cNvPr id="36883" name="Rectangle 16"/>
            <p:cNvSpPr>
              <a:spLocks noChangeArrowheads="1"/>
            </p:cNvSpPr>
            <p:nvPr>
              <p:custDataLst>
                <p:tags r:id="rId17"/>
              </p:custDataLst>
            </p:nvPr>
          </p:nvSpPr>
          <p:spPr bwMode="auto">
            <a:xfrm>
              <a:off x="3635" y="3027"/>
              <a:ext cx="488" cy="34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t>59</a:t>
              </a:r>
            </a:p>
          </p:txBody>
        </p:sp>
        <p:sp>
          <p:nvSpPr>
            <p:cNvPr id="36884" name="Rectangle 17"/>
            <p:cNvSpPr>
              <a:spLocks noChangeArrowheads="1"/>
            </p:cNvSpPr>
            <p:nvPr>
              <p:custDataLst>
                <p:tags r:id="rId18"/>
              </p:custDataLst>
            </p:nvPr>
          </p:nvSpPr>
          <p:spPr bwMode="auto">
            <a:xfrm>
              <a:off x="3635" y="3376"/>
              <a:ext cx="488" cy="34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a:p>
          </p:txBody>
        </p:sp>
        <p:sp>
          <p:nvSpPr>
            <p:cNvPr id="36885" name="Rectangle 18"/>
            <p:cNvSpPr>
              <a:spLocks noChangeArrowheads="1"/>
            </p:cNvSpPr>
            <p:nvPr>
              <p:custDataLst>
                <p:tags r:id="rId19"/>
              </p:custDataLst>
            </p:nvPr>
          </p:nvSpPr>
          <p:spPr bwMode="auto">
            <a:xfrm>
              <a:off x="3635" y="3724"/>
              <a:ext cx="488" cy="34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a:t>76</a:t>
              </a:r>
            </a:p>
          </p:txBody>
        </p:sp>
      </p:grpSp>
      <p:sp>
        <p:nvSpPr>
          <p:cNvPr id="36870" name="Text Box 19"/>
          <p:cNvSpPr txBox="1">
            <a:spLocks noChangeArrowheads="1"/>
          </p:cNvSpPr>
          <p:nvPr>
            <p:custDataLst>
              <p:tags r:id="rId3"/>
            </p:custDataLst>
          </p:nvPr>
        </p:nvSpPr>
        <p:spPr bwMode="auto">
          <a:xfrm>
            <a:off x="2971800" y="1458912"/>
            <a:ext cx="2001838"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a:t>h(k) = k % 7</a:t>
            </a:r>
          </a:p>
          <a:p>
            <a:pPr eaLnBrk="1" hangingPunct="1"/>
            <a:r>
              <a:rPr lang="en-US" altLang="en-US"/>
              <a:t>Linear probing</a:t>
            </a:r>
          </a:p>
          <a:p>
            <a:pPr eaLnBrk="1" hangingPunct="1"/>
            <a:endParaRPr lang="en-US" altLang="en-US"/>
          </a:p>
          <a:p>
            <a:pPr eaLnBrk="1" hangingPunct="1"/>
            <a:r>
              <a:rPr lang="en-US" altLang="en-US"/>
              <a:t>Delete(23)</a:t>
            </a:r>
          </a:p>
          <a:p>
            <a:pPr eaLnBrk="1" hangingPunct="1"/>
            <a:r>
              <a:rPr lang="en-US" altLang="en-US"/>
              <a:t>Find(59)</a:t>
            </a:r>
          </a:p>
          <a:p>
            <a:pPr eaLnBrk="1" hangingPunct="1"/>
            <a:r>
              <a:rPr lang="en-US" altLang="en-US"/>
              <a:t>Insert(30)</a:t>
            </a:r>
          </a:p>
        </p:txBody>
      </p:sp>
      <p:sp>
        <p:nvSpPr>
          <p:cNvPr id="36871" name="AutoShape 20" hidden="1"/>
          <p:cNvSpPr>
            <a:spLocks noChangeArrowheads="1"/>
          </p:cNvSpPr>
          <p:nvPr>
            <p:custDataLst>
              <p:tags r:id="rId4"/>
            </p:custDataLst>
          </p:nvPr>
        </p:nvSpPr>
        <p:spPr bwMode="auto">
          <a:xfrm>
            <a:off x="76200" y="5791200"/>
            <a:ext cx="5410200" cy="990600"/>
          </a:xfrm>
          <a:prstGeom prst="roundRect">
            <a:avLst>
              <a:gd name="adj" fmla="val 16667"/>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2000" b="1"/>
              <a:t>Can you keep track of first empty slot and </a:t>
            </a:r>
          </a:p>
          <a:p>
            <a:pPr eaLnBrk="1" hangingPunct="1"/>
            <a:r>
              <a:rPr lang="en-US" altLang="en-US" sz="2000" b="1"/>
              <a:t>copy back into it? No! The place you’re copying </a:t>
            </a:r>
          </a:p>
          <a:p>
            <a:pPr eaLnBrk="1" hangingPunct="1"/>
            <a:r>
              <a:rPr lang="en-US" altLang="en-US" sz="2000" b="1"/>
              <a:t>from may be part of some other probe chain.</a:t>
            </a:r>
            <a:endParaRPr lang="en-US" altLang="en-US" sz="2000"/>
          </a:p>
        </p:txBody>
      </p:sp>
      <p:sp>
        <p:nvSpPr>
          <p:cNvPr id="23" name="Rectangle 3"/>
          <p:cNvSpPr txBox="1">
            <a:spLocks noChangeArrowheads="1"/>
          </p:cNvSpPr>
          <p:nvPr>
            <p:custDataLst>
              <p:tags r:id="rId5"/>
            </p:custDataLst>
          </p:nvPr>
        </p:nvSpPr>
        <p:spPr bwMode="auto">
          <a:xfrm>
            <a:off x="4191000" y="5193548"/>
            <a:ext cx="38100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800">
                <a:solidFill>
                  <a:schemeClr val="tx1"/>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80000"/>
              </a:lnSpc>
              <a:buFontTx/>
              <a:buNone/>
            </a:pPr>
            <a:r>
              <a:rPr lang="en-US" altLang="en-US" sz="2400" kern="0" dirty="0" smtClean="0">
                <a:latin typeface="Arial" charset="0"/>
                <a:cs typeface="Arial" charset="0"/>
              </a:rPr>
              <a:t>Need to keep track of deleted items... leave a “marker”</a:t>
            </a:r>
          </a:p>
          <a:p>
            <a:pPr eaLnBrk="1" hangingPunct="1">
              <a:lnSpc>
                <a:spcPct val="80000"/>
              </a:lnSpc>
              <a:buFontTx/>
              <a:buNone/>
            </a:pPr>
            <a:endParaRPr lang="en-US" altLang="en-US" sz="2400" kern="0" dirty="0" smtClean="0">
              <a:latin typeface="Arial" charset="0"/>
              <a:cs typeface="Arial" charset="0"/>
            </a:endParaRPr>
          </a:p>
        </p:txBody>
      </p:sp>
      <p:sp>
        <p:nvSpPr>
          <p:cNvPr id="2" name="Footer Placeholder 1"/>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35841103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BC1940D-AABC-4B48-9191-CF6C1E67008B}" type="slidenum">
              <a:rPr lang="en-US" altLang="en-US" sz="1400">
                <a:latin typeface="Arial" charset="0"/>
                <a:cs typeface="Arial" charset="0"/>
              </a:rPr>
              <a:pPr eaLnBrk="1" hangingPunct="1"/>
              <a:t>46</a:t>
            </a:fld>
            <a:endParaRPr lang="en-US" altLang="en-US" sz="1400">
              <a:latin typeface="Arial" charset="0"/>
              <a:cs typeface="Arial" charset="0"/>
            </a:endParaRPr>
          </a:p>
        </p:txBody>
      </p:sp>
      <p:sp>
        <p:nvSpPr>
          <p:cNvPr id="37891" name="Rectangle 2"/>
          <p:cNvSpPr>
            <a:spLocks noGrp="1" noChangeArrowheads="1"/>
          </p:cNvSpPr>
          <p:nvPr>
            <p:ph type="body" idx="1"/>
            <p:custDataLst>
              <p:tags r:id="rId1"/>
            </p:custDataLst>
          </p:nvPr>
        </p:nvSpPr>
        <p:spPr>
          <a:xfrm>
            <a:off x="711200" y="1200150"/>
            <a:ext cx="7772400" cy="5029200"/>
          </a:xfrm>
        </p:spPr>
        <p:txBody>
          <a:bodyPr/>
          <a:lstStyle/>
          <a:p>
            <a:pPr eaLnBrk="1" hangingPunct="1">
              <a:lnSpc>
                <a:spcPct val="90000"/>
              </a:lnSpc>
              <a:buFontTx/>
              <a:buNone/>
            </a:pPr>
            <a:r>
              <a:rPr lang="en-US" altLang="en-US" sz="2400" dirty="0" smtClean="0">
                <a:latin typeface="Arial" charset="0"/>
                <a:cs typeface="Arial" charset="0"/>
              </a:rPr>
              <a:t>When the table gets too full, create a bigger table (usually 2x as large) and hash all the items from the original table into the new table.</a:t>
            </a:r>
          </a:p>
          <a:p>
            <a:pPr eaLnBrk="1" hangingPunct="1">
              <a:lnSpc>
                <a:spcPct val="90000"/>
              </a:lnSpc>
              <a:buFontTx/>
              <a:buNone/>
            </a:pPr>
            <a:endParaRPr lang="en-US" altLang="en-US" sz="2800" dirty="0" smtClean="0">
              <a:latin typeface="Arial" charset="0"/>
              <a:cs typeface="Arial" charset="0"/>
            </a:endParaRPr>
          </a:p>
          <a:p>
            <a:pPr eaLnBrk="1" hangingPunct="1">
              <a:lnSpc>
                <a:spcPct val="90000"/>
              </a:lnSpc>
            </a:pPr>
            <a:r>
              <a:rPr lang="en-US" altLang="en-US" sz="2800" dirty="0" smtClean="0">
                <a:latin typeface="Arial" charset="0"/>
                <a:cs typeface="Arial" charset="0"/>
              </a:rPr>
              <a:t>When to rehash?</a:t>
            </a:r>
          </a:p>
          <a:p>
            <a:pPr lvl="1" eaLnBrk="1" hangingPunct="1">
              <a:lnSpc>
                <a:spcPct val="90000"/>
              </a:lnSpc>
            </a:pPr>
            <a:r>
              <a:rPr lang="en-US" altLang="en-US" sz="2400" dirty="0" smtClean="0">
                <a:latin typeface="Arial" charset="0"/>
                <a:cs typeface="Arial" charset="0"/>
              </a:rPr>
              <a:t>Separate chaining: full (</a:t>
            </a:r>
            <a:r>
              <a:rPr lang="en-US" altLang="en-US" sz="2400" dirty="0" smtClean="0">
                <a:latin typeface="Arial" charset="0"/>
                <a:cs typeface="Arial" charset="0"/>
                <a:sym typeface="Symbol" pitchFamily="18" charset="2"/>
              </a:rPr>
              <a:t> = 1)</a:t>
            </a:r>
          </a:p>
          <a:p>
            <a:pPr lvl="1" eaLnBrk="1" hangingPunct="1">
              <a:lnSpc>
                <a:spcPct val="90000"/>
              </a:lnSpc>
            </a:pPr>
            <a:r>
              <a:rPr lang="en-US" altLang="en-US" sz="2400" dirty="0" smtClean="0">
                <a:latin typeface="Arial" charset="0"/>
                <a:cs typeface="Arial" charset="0"/>
              </a:rPr>
              <a:t>Open addressing: half full (</a:t>
            </a:r>
            <a:r>
              <a:rPr lang="en-US" altLang="en-US" sz="2400" dirty="0" smtClean="0">
                <a:latin typeface="Arial" charset="0"/>
                <a:cs typeface="Arial" charset="0"/>
                <a:sym typeface="Symbol" pitchFamily="18" charset="2"/>
              </a:rPr>
              <a:t> = 0.5)</a:t>
            </a:r>
          </a:p>
          <a:p>
            <a:pPr lvl="1" eaLnBrk="1" hangingPunct="1">
              <a:lnSpc>
                <a:spcPct val="90000"/>
              </a:lnSpc>
            </a:pPr>
            <a:r>
              <a:rPr lang="en-US" altLang="en-US" sz="2400" dirty="0" smtClean="0">
                <a:latin typeface="Arial" charset="0"/>
                <a:cs typeface="Arial" charset="0"/>
                <a:sym typeface="Symbol" pitchFamily="18" charset="2"/>
              </a:rPr>
              <a:t>When an insertion fails</a:t>
            </a:r>
          </a:p>
          <a:p>
            <a:pPr lvl="1" eaLnBrk="1" hangingPunct="1">
              <a:lnSpc>
                <a:spcPct val="90000"/>
              </a:lnSpc>
            </a:pPr>
            <a:r>
              <a:rPr lang="en-US" altLang="en-US" sz="2400" dirty="0" smtClean="0">
                <a:latin typeface="Arial" charset="0"/>
                <a:cs typeface="Arial" charset="0"/>
                <a:sym typeface="Symbol" pitchFamily="18" charset="2"/>
              </a:rPr>
              <a:t>Some other threshold</a:t>
            </a:r>
          </a:p>
          <a:p>
            <a:pPr eaLnBrk="1" hangingPunct="1">
              <a:lnSpc>
                <a:spcPct val="90000"/>
              </a:lnSpc>
            </a:pPr>
            <a:r>
              <a:rPr lang="en-US" altLang="en-US" sz="2800" dirty="0" smtClean="0">
                <a:latin typeface="Arial" charset="0"/>
                <a:cs typeface="Arial" charset="0"/>
                <a:sym typeface="Symbol" pitchFamily="18" charset="2"/>
              </a:rPr>
              <a:t>Cost of a single rehashing?</a:t>
            </a:r>
          </a:p>
        </p:txBody>
      </p:sp>
      <p:sp>
        <p:nvSpPr>
          <p:cNvPr id="37892" name="Rectangle 3"/>
          <p:cNvSpPr>
            <a:spLocks noGrp="1" noChangeArrowheads="1"/>
          </p:cNvSpPr>
          <p:nvPr>
            <p:ph type="title"/>
            <p:custDataLst>
              <p:tags r:id="rId2"/>
            </p:custDataLst>
          </p:nvPr>
        </p:nvSpPr>
        <p:spPr>
          <a:xfrm>
            <a:off x="609600" y="171450"/>
            <a:ext cx="7772400" cy="685800"/>
          </a:xfrm>
          <a:noFill/>
        </p:spPr>
        <p:txBody>
          <a:bodyPr>
            <a:normAutofit fontScale="90000"/>
          </a:bodyPr>
          <a:lstStyle/>
          <a:p>
            <a:pPr eaLnBrk="1" hangingPunct="1"/>
            <a:r>
              <a:rPr lang="en-US" altLang="en-US" smtClean="0">
                <a:latin typeface="Arial" charset="0"/>
                <a:cs typeface="Arial" charset="0"/>
              </a:rPr>
              <a:t>Rehashing</a:t>
            </a:r>
          </a:p>
        </p:txBody>
      </p:sp>
      <p:sp>
        <p:nvSpPr>
          <p:cNvPr id="37893" name="Text Box 4" hidden="1"/>
          <p:cNvSpPr txBox="1">
            <a:spLocks noChangeArrowheads="1"/>
          </p:cNvSpPr>
          <p:nvPr>
            <p:custDataLst>
              <p:tags r:id="rId3"/>
            </p:custDataLst>
          </p:nvPr>
        </p:nvSpPr>
        <p:spPr bwMode="auto">
          <a:xfrm>
            <a:off x="4800600" y="5715000"/>
            <a:ext cx="1600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chemeClr val="accent1"/>
                </a:solidFill>
              </a:rPr>
              <a:t>O(N) but infrequent</a:t>
            </a:r>
          </a:p>
        </p:txBody>
      </p:sp>
      <p:sp>
        <p:nvSpPr>
          <p:cNvPr id="2" name="Footer Placeholder 1"/>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14034432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412BF74-3E47-46CE-8CED-9EB3B594506C}" type="slidenum">
              <a:rPr lang="en-US" altLang="en-US" sz="1400">
                <a:latin typeface="Arial" charset="0"/>
                <a:cs typeface="Arial" charset="0"/>
              </a:rPr>
              <a:pPr eaLnBrk="1" hangingPunct="1"/>
              <a:t>47</a:t>
            </a:fld>
            <a:endParaRPr lang="en-US" altLang="en-US" sz="1400">
              <a:latin typeface="Arial" charset="0"/>
              <a:cs typeface="Arial" charset="0"/>
            </a:endParaRPr>
          </a:p>
        </p:txBody>
      </p:sp>
      <p:sp>
        <p:nvSpPr>
          <p:cNvPr id="39939" name="Rectangle 2"/>
          <p:cNvSpPr>
            <a:spLocks noGrp="1" noChangeArrowheads="1"/>
          </p:cNvSpPr>
          <p:nvPr>
            <p:ph type="title"/>
            <p:custDataLst>
              <p:tags r:id="rId1"/>
            </p:custDataLst>
          </p:nvPr>
        </p:nvSpPr>
        <p:spPr/>
        <p:txBody>
          <a:bodyPr/>
          <a:lstStyle/>
          <a:p>
            <a:pPr eaLnBrk="1" hangingPunct="1"/>
            <a:r>
              <a:rPr lang="en-US" altLang="en-US" smtClean="0">
                <a:latin typeface="Arial" charset="0"/>
                <a:cs typeface="Arial" charset="0"/>
              </a:rPr>
              <a:t>Rehashing Picture</a:t>
            </a:r>
          </a:p>
        </p:txBody>
      </p:sp>
      <p:sp>
        <p:nvSpPr>
          <p:cNvPr id="39940" name="Rectangle 3"/>
          <p:cNvSpPr>
            <a:spLocks noGrp="1" noChangeArrowheads="1"/>
          </p:cNvSpPr>
          <p:nvPr>
            <p:ph type="body" idx="1"/>
            <p:custDataLst>
              <p:tags r:id="rId2"/>
            </p:custDataLst>
          </p:nvPr>
        </p:nvSpPr>
        <p:spPr>
          <a:xfrm>
            <a:off x="685800" y="1981200"/>
            <a:ext cx="7772400" cy="914400"/>
          </a:xfrm>
        </p:spPr>
        <p:txBody>
          <a:bodyPr>
            <a:normAutofit lnSpcReduction="10000"/>
          </a:bodyPr>
          <a:lstStyle/>
          <a:p>
            <a:pPr eaLnBrk="1" hangingPunct="1">
              <a:lnSpc>
                <a:spcPct val="90000"/>
              </a:lnSpc>
            </a:pPr>
            <a:r>
              <a:rPr lang="en-US" altLang="en-US" smtClean="0">
                <a:latin typeface="Arial" charset="0"/>
                <a:cs typeface="Arial" charset="0"/>
              </a:rPr>
              <a:t>Starting with table of size 2, double when load factor &gt; 1.</a:t>
            </a:r>
          </a:p>
        </p:txBody>
      </p:sp>
      <p:sp>
        <p:nvSpPr>
          <p:cNvPr id="39941" name="Rectangle 4"/>
          <p:cNvSpPr>
            <a:spLocks noChangeArrowheads="1"/>
          </p:cNvSpPr>
          <p:nvPr>
            <p:custDataLst>
              <p:tags r:id="rId3"/>
            </p:custDataLst>
          </p:nvPr>
        </p:nvSpPr>
        <p:spPr bwMode="auto">
          <a:xfrm>
            <a:off x="1143000" y="55626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42" name="Rectangle 5"/>
          <p:cNvSpPr>
            <a:spLocks noChangeArrowheads="1"/>
          </p:cNvSpPr>
          <p:nvPr>
            <p:custDataLst>
              <p:tags r:id="rId4"/>
            </p:custDataLst>
          </p:nvPr>
        </p:nvSpPr>
        <p:spPr bwMode="auto">
          <a:xfrm>
            <a:off x="1447800" y="55626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43" name="Rectangle 6"/>
          <p:cNvSpPr>
            <a:spLocks noChangeArrowheads="1"/>
          </p:cNvSpPr>
          <p:nvPr>
            <p:custDataLst>
              <p:tags r:id="rId5"/>
            </p:custDataLst>
          </p:nvPr>
        </p:nvSpPr>
        <p:spPr bwMode="auto">
          <a:xfrm>
            <a:off x="1752600" y="55626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44" name="Rectangle 7"/>
          <p:cNvSpPr>
            <a:spLocks noChangeArrowheads="1"/>
          </p:cNvSpPr>
          <p:nvPr>
            <p:custDataLst>
              <p:tags r:id="rId6"/>
            </p:custDataLst>
          </p:nvPr>
        </p:nvSpPr>
        <p:spPr bwMode="auto">
          <a:xfrm>
            <a:off x="2057400" y="55626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45" name="Rectangle 8"/>
          <p:cNvSpPr>
            <a:spLocks noChangeArrowheads="1"/>
          </p:cNvSpPr>
          <p:nvPr>
            <p:custDataLst>
              <p:tags r:id="rId7"/>
            </p:custDataLst>
          </p:nvPr>
        </p:nvSpPr>
        <p:spPr bwMode="auto">
          <a:xfrm>
            <a:off x="2362200" y="55626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46" name="Rectangle 9"/>
          <p:cNvSpPr>
            <a:spLocks noChangeArrowheads="1"/>
          </p:cNvSpPr>
          <p:nvPr>
            <p:custDataLst>
              <p:tags r:id="rId8"/>
            </p:custDataLst>
          </p:nvPr>
        </p:nvSpPr>
        <p:spPr bwMode="auto">
          <a:xfrm>
            <a:off x="2667000" y="55626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47" name="Rectangle 10"/>
          <p:cNvSpPr>
            <a:spLocks noChangeArrowheads="1"/>
          </p:cNvSpPr>
          <p:nvPr>
            <p:custDataLst>
              <p:tags r:id="rId9"/>
            </p:custDataLst>
          </p:nvPr>
        </p:nvSpPr>
        <p:spPr bwMode="auto">
          <a:xfrm>
            <a:off x="2971800" y="55626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48" name="Rectangle 11"/>
          <p:cNvSpPr>
            <a:spLocks noChangeArrowheads="1"/>
          </p:cNvSpPr>
          <p:nvPr>
            <p:custDataLst>
              <p:tags r:id="rId10"/>
            </p:custDataLst>
          </p:nvPr>
        </p:nvSpPr>
        <p:spPr bwMode="auto">
          <a:xfrm>
            <a:off x="3276600" y="55626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49" name="Rectangle 12"/>
          <p:cNvSpPr>
            <a:spLocks noChangeArrowheads="1"/>
          </p:cNvSpPr>
          <p:nvPr>
            <p:custDataLst>
              <p:tags r:id="rId11"/>
            </p:custDataLst>
          </p:nvPr>
        </p:nvSpPr>
        <p:spPr bwMode="auto">
          <a:xfrm>
            <a:off x="3581400" y="55626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50" name="Rectangle 13"/>
          <p:cNvSpPr>
            <a:spLocks noChangeArrowheads="1"/>
          </p:cNvSpPr>
          <p:nvPr>
            <p:custDataLst>
              <p:tags r:id="rId12"/>
            </p:custDataLst>
          </p:nvPr>
        </p:nvSpPr>
        <p:spPr bwMode="auto">
          <a:xfrm>
            <a:off x="3886200" y="55626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51" name="Rectangle 14"/>
          <p:cNvSpPr>
            <a:spLocks noChangeArrowheads="1"/>
          </p:cNvSpPr>
          <p:nvPr>
            <p:custDataLst>
              <p:tags r:id="rId13"/>
            </p:custDataLst>
          </p:nvPr>
        </p:nvSpPr>
        <p:spPr bwMode="auto">
          <a:xfrm>
            <a:off x="4191000" y="55626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52" name="Rectangle 15"/>
          <p:cNvSpPr>
            <a:spLocks noChangeArrowheads="1"/>
          </p:cNvSpPr>
          <p:nvPr>
            <p:custDataLst>
              <p:tags r:id="rId14"/>
            </p:custDataLst>
          </p:nvPr>
        </p:nvSpPr>
        <p:spPr bwMode="auto">
          <a:xfrm>
            <a:off x="4495800" y="55626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53" name="Rectangle 16"/>
          <p:cNvSpPr>
            <a:spLocks noChangeArrowheads="1"/>
          </p:cNvSpPr>
          <p:nvPr>
            <p:custDataLst>
              <p:tags r:id="rId15"/>
            </p:custDataLst>
          </p:nvPr>
        </p:nvSpPr>
        <p:spPr bwMode="auto">
          <a:xfrm>
            <a:off x="4800600" y="55626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54" name="Rectangle 17"/>
          <p:cNvSpPr>
            <a:spLocks noChangeArrowheads="1"/>
          </p:cNvSpPr>
          <p:nvPr>
            <p:custDataLst>
              <p:tags r:id="rId16"/>
            </p:custDataLst>
          </p:nvPr>
        </p:nvSpPr>
        <p:spPr bwMode="auto">
          <a:xfrm>
            <a:off x="5105400" y="55626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55" name="Rectangle 18"/>
          <p:cNvSpPr>
            <a:spLocks noChangeArrowheads="1"/>
          </p:cNvSpPr>
          <p:nvPr>
            <p:custDataLst>
              <p:tags r:id="rId17"/>
            </p:custDataLst>
          </p:nvPr>
        </p:nvSpPr>
        <p:spPr bwMode="auto">
          <a:xfrm>
            <a:off x="5410200" y="55626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56" name="Rectangle 19"/>
          <p:cNvSpPr>
            <a:spLocks noChangeArrowheads="1"/>
          </p:cNvSpPr>
          <p:nvPr>
            <p:custDataLst>
              <p:tags r:id="rId18"/>
            </p:custDataLst>
          </p:nvPr>
        </p:nvSpPr>
        <p:spPr bwMode="auto">
          <a:xfrm>
            <a:off x="5715000" y="55626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57" name="Rectangle 20"/>
          <p:cNvSpPr>
            <a:spLocks noChangeArrowheads="1"/>
          </p:cNvSpPr>
          <p:nvPr>
            <p:custDataLst>
              <p:tags r:id="rId19"/>
            </p:custDataLst>
          </p:nvPr>
        </p:nvSpPr>
        <p:spPr bwMode="auto">
          <a:xfrm>
            <a:off x="6019800" y="55626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58" name="Rectangle 21"/>
          <p:cNvSpPr>
            <a:spLocks noChangeArrowheads="1"/>
          </p:cNvSpPr>
          <p:nvPr>
            <p:custDataLst>
              <p:tags r:id="rId20"/>
            </p:custDataLst>
          </p:nvPr>
        </p:nvSpPr>
        <p:spPr bwMode="auto">
          <a:xfrm>
            <a:off x="6324600" y="55626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59" name="Rectangle 22"/>
          <p:cNvSpPr>
            <a:spLocks noChangeArrowheads="1"/>
          </p:cNvSpPr>
          <p:nvPr>
            <p:custDataLst>
              <p:tags r:id="rId21"/>
            </p:custDataLst>
          </p:nvPr>
        </p:nvSpPr>
        <p:spPr bwMode="auto">
          <a:xfrm>
            <a:off x="6629400" y="55626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60" name="Rectangle 23"/>
          <p:cNvSpPr>
            <a:spLocks noChangeArrowheads="1"/>
          </p:cNvSpPr>
          <p:nvPr>
            <p:custDataLst>
              <p:tags r:id="rId22"/>
            </p:custDataLst>
          </p:nvPr>
        </p:nvSpPr>
        <p:spPr bwMode="auto">
          <a:xfrm>
            <a:off x="6934200" y="55626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61" name="Rectangle 24"/>
          <p:cNvSpPr>
            <a:spLocks noChangeArrowheads="1"/>
          </p:cNvSpPr>
          <p:nvPr>
            <p:custDataLst>
              <p:tags r:id="rId23"/>
            </p:custDataLst>
          </p:nvPr>
        </p:nvSpPr>
        <p:spPr bwMode="auto">
          <a:xfrm>
            <a:off x="7239000" y="55626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62" name="Rectangle 25"/>
          <p:cNvSpPr>
            <a:spLocks noChangeArrowheads="1"/>
          </p:cNvSpPr>
          <p:nvPr>
            <p:custDataLst>
              <p:tags r:id="rId24"/>
            </p:custDataLst>
          </p:nvPr>
        </p:nvSpPr>
        <p:spPr bwMode="auto">
          <a:xfrm>
            <a:off x="7543800" y="55626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63" name="Rectangle 26"/>
          <p:cNvSpPr>
            <a:spLocks noChangeArrowheads="1"/>
          </p:cNvSpPr>
          <p:nvPr>
            <p:custDataLst>
              <p:tags r:id="rId25"/>
            </p:custDataLst>
          </p:nvPr>
        </p:nvSpPr>
        <p:spPr bwMode="auto">
          <a:xfrm>
            <a:off x="7848600" y="55626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64" name="Rectangle 27"/>
          <p:cNvSpPr>
            <a:spLocks noChangeArrowheads="1"/>
          </p:cNvSpPr>
          <p:nvPr>
            <p:custDataLst>
              <p:tags r:id="rId26"/>
            </p:custDataLst>
          </p:nvPr>
        </p:nvSpPr>
        <p:spPr bwMode="auto">
          <a:xfrm>
            <a:off x="8153400" y="55626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65" name="Text Box 28"/>
          <p:cNvSpPr txBox="1">
            <a:spLocks noChangeArrowheads="1"/>
          </p:cNvSpPr>
          <p:nvPr>
            <p:custDataLst>
              <p:tags r:id="rId27"/>
            </p:custDataLst>
          </p:nvPr>
        </p:nvSpPr>
        <p:spPr bwMode="auto">
          <a:xfrm>
            <a:off x="1050925" y="5699125"/>
            <a:ext cx="7494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600">
                <a:latin typeface="Arial" charset="0"/>
              </a:rPr>
              <a:t> 1    2   3    4   5    6   7    8  9   10  11 12 13 14  15  16 17 18  19 20  21 23 24  25</a:t>
            </a:r>
          </a:p>
        </p:txBody>
      </p:sp>
      <p:sp>
        <p:nvSpPr>
          <p:cNvPr id="39966" name="Rectangle 29"/>
          <p:cNvSpPr>
            <a:spLocks noChangeArrowheads="1"/>
          </p:cNvSpPr>
          <p:nvPr>
            <p:custDataLst>
              <p:tags r:id="rId28"/>
            </p:custDataLst>
          </p:nvPr>
        </p:nvSpPr>
        <p:spPr bwMode="auto">
          <a:xfrm>
            <a:off x="1752600" y="54102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67" name="Rectangle 30"/>
          <p:cNvSpPr>
            <a:spLocks noChangeArrowheads="1"/>
          </p:cNvSpPr>
          <p:nvPr>
            <p:custDataLst>
              <p:tags r:id="rId29"/>
            </p:custDataLst>
          </p:nvPr>
        </p:nvSpPr>
        <p:spPr bwMode="auto">
          <a:xfrm>
            <a:off x="1752600" y="52578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68" name="Rectangle 31"/>
          <p:cNvSpPr>
            <a:spLocks noChangeArrowheads="1"/>
          </p:cNvSpPr>
          <p:nvPr>
            <p:custDataLst>
              <p:tags r:id="rId30"/>
            </p:custDataLst>
          </p:nvPr>
        </p:nvSpPr>
        <p:spPr bwMode="auto">
          <a:xfrm>
            <a:off x="2362200" y="54102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69" name="Rectangle 32"/>
          <p:cNvSpPr>
            <a:spLocks noChangeArrowheads="1"/>
          </p:cNvSpPr>
          <p:nvPr>
            <p:custDataLst>
              <p:tags r:id="rId31"/>
            </p:custDataLst>
          </p:nvPr>
        </p:nvSpPr>
        <p:spPr bwMode="auto">
          <a:xfrm>
            <a:off x="2362200" y="52578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70" name="Rectangle 33"/>
          <p:cNvSpPr>
            <a:spLocks noChangeArrowheads="1"/>
          </p:cNvSpPr>
          <p:nvPr>
            <p:custDataLst>
              <p:tags r:id="rId32"/>
            </p:custDataLst>
          </p:nvPr>
        </p:nvSpPr>
        <p:spPr bwMode="auto">
          <a:xfrm>
            <a:off x="2362200" y="51054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71" name="Rectangle 34"/>
          <p:cNvSpPr>
            <a:spLocks noChangeArrowheads="1"/>
          </p:cNvSpPr>
          <p:nvPr>
            <p:custDataLst>
              <p:tags r:id="rId33"/>
            </p:custDataLst>
          </p:nvPr>
        </p:nvSpPr>
        <p:spPr bwMode="auto">
          <a:xfrm>
            <a:off x="2362200" y="49530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72" name="Rectangle 35"/>
          <p:cNvSpPr>
            <a:spLocks noChangeArrowheads="1"/>
          </p:cNvSpPr>
          <p:nvPr>
            <p:custDataLst>
              <p:tags r:id="rId34"/>
            </p:custDataLst>
          </p:nvPr>
        </p:nvSpPr>
        <p:spPr bwMode="auto">
          <a:xfrm>
            <a:off x="3581400" y="54102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73" name="Rectangle 36"/>
          <p:cNvSpPr>
            <a:spLocks noChangeArrowheads="1"/>
          </p:cNvSpPr>
          <p:nvPr>
            <p:custDataLst>
              <p:tags r:id="rId35"/>
            </p:custDataLst>
          </p:nvPr>
        </p:nvSpPr>
        <p:spPr bwMode="auto">
          <a:xfrm>
            <a:off x="3581400" y="52578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74" name="Rectangle 37"/>
          <p:cNvSpPr>
            <a:spLocks noChangeArrowheads="1"/>
          </p:cNvSpPr>
          <p:nvPr>
            <p:custDataLst>
              <p:tags r:id="rId36"/>
            </p:custDataLst>
          </p:nvPr>
        </p:nvSpPr>
        <p:spPr bwMode="auto">
          <a:xfrm>
            <a:off x="3581400" y="51054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75" name="Rectangle 38"/>
          <p:cNvSpPr>
            <a:spLocks noChangeArrowheads="1"/>
          </p:cNvSpPr>
          <p:nvPr>
            <p:custDataLst>
              <p:tags r:id="rId37"/>
            </p:custDataLst>
          </p:nvPr>
        </p:nvSpPr>
        <p:spPr bwMode="auto">
          <a:xfrm>
            <a:off x="3581400" y="49530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76" name="Rectangle 39"/>
          <p:cNvSpPr>
            <a:spLocks noChangeArrowheads="1"/>
          </p:cNvSpPr>
          <p:nvPr>
            <p:custDataLst>
              <p:tags r:id="rId38"/>
            </p:custDataLst>
          </p:nvPr>
        </p:nvSpPr>
        <p:spPr bwMode="auto">
          <a:xfrm>
            <a:off x="3581400" y="48006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77" name="Rectangle 40"/>
          <p:cNvSpPr>
            <a:spLocks noChangeArrowheads="1"/>
          </p:cNvSpPr>
          <p:nvPr>
            <p:custDataLst>
              <p:tags r:id="rId39"/>
            </p:custDataLst>
          </p:nvPr>
        </p:nvSpPr>
        <p:spPr bwMode="auto">
          <a:xfrm>
            <a:off x="3581400" y="46482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78" name="Rectangle 41"/>
          <p:cNvSpPr>
            <a:spLocks noChangeArrowheads="1"/>
          </p:cNvSpPr>
          <p:nvPr>
            <p:custDataLst>
              <p:tags r:id="rId40"/>
            </p:custDataLst>
          </p:nvPr>
        </p:nvSpPr>
        <p:spPr bwMode="auto">
          <a:xfrm>
            <a:off x="3581400" y="44958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79" name="Rectangle 42"/>
          <p:cNvSpPr>
            <a:spLocks noChangeArrowheads="1"/>
          </p:cNvSpPr>
          <p:nvPr>
            <p:custDataLst>
              <p:tags r:id="rId41"/>
            </p:custDataLst>
          </p:nvPr>
        </p:nvSpPr>
        <p:spPr bwMode="auto">
          <a:xfrm>
            <a:off x="3581400" y="43434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80" name="Rectangle 43"/>
          <p:cNvSpPr>
            <a:spLocks noChangeArrowheads="1"/>
          </p:cNvSpPr>
          <p:nvPr>
            <p:custDataLst>
              <p:tags r:id="rId42"/>
            </p:custDataLst>
          </p:nvPr>
        </p:nvSpPr>
        <p:spPr bwMode="auto">
          <a:xfrm>
            <a:off x="6019800" y="54102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81" name="Rectangle 44"/>
          <p:cNvSpPr>
            <a:spLocks noChangeArrowheads="1"/>
          </p:cNvSpPr>
          <p:nvPr>
            <p:custDataLst>
              <p:tags r:id="rId43"/>
            </p:custDataLst>
          </p:nvPr>
        </p:nvSpPr>
        <p:spPr bwMode="auto">
          <a:xfrm>
            <a:off x="6019800" y="52578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82" name="Rectangle 45"/>
          <p:cNvSpPr>
            <a:spLocks noChangeArrowheads="1"/>
          </p:cNvSpPr>
          <p:nvPr>
            <p:custDataLst>
              <p:tags r:id="rId44"/>
            </p:custDataLst>
          </p:nvPr>
        </p:nvSpPr>
        <p:spPr bwMode="auto">
          <a:xfrm>
            <a:off x="6019800" y="51054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83" name="Rectangle 46"/>
          <p:cNvSpPr>
            <a:spLocks noChangeArrowheads="1"/>
          </p:cNvSpPr>
          <p:nvPr>
            <p:custDataLst>
              <p:tags r:id="rId45"/>
            </p:custDataLst>
          </p:nvPr>
        </p:nvSpPr>
        <p:spPr bwMode="auto">
          <a:xfrm>
            <a:off x="6019800" y="49530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84" name="Rectangle 47"/>
          <p:cNvSpPr>
            <a:spLocks noChangeArrowheads="1"/>
          </p:cNvSpPr>
          <p:nvPr>
            <p:custDataLst>
              <p:tags r:id="rId46"/>
            </p:custDataLst>
          </p:nvPr>
        </p:nvSpPr>
        <p:spPr bwMode="auto">
          <a:xfrm>
            <a:off x="6019800" y="48006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85" name="Rectangle 48"/>
          <p:cNvSpPr>
            <a:spLocks noChangeArrowheads="1"/>
          </p:cNvSpPr>
          <p:nvPr>
            <p:custDataLst>
              <p:tags r:id="rId47"/>
            </p:custDataLst>
          </p:nvPr>
        </p:nvSpPr>
        <p:spPr bwMode="auto">
          <a:xfrm>
            <a:off x="6019800" y="46482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86" name="Rectangle 49"/>
          <p:cNvSpPr>
            <a:spLocks noChangeArrowheads="1"/>
          </p:cNvSpPr>
          <p:nvPr>
            <p:custDataLst>
              <p:tags r:id="rId48"/>
            </p:custDataLst>
          </p:nvPr>
        </p:nvSpPr>
        <p:spPr bwMode="auto">
          <a:xfrm>
            <a:off x="6019800" y="44958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87" name="Rectangle 50"/>
          <p:cNvSpPr>
            <a:spLocks noChangeArrowheads="1"/>
          </p:cNvSpPr>
          <p:nvPr>
            <p:custDataLst>
              <p:tags r:id="rId49"/>
            </p:custDataLst>
          </p:nvPr>
        </p:nvSpPr>
        <p:spPr bwMode="auto">
          <a:xfrm>
            <a:off x="6019800" y="43434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88" name="Rectangle 51"/>
          <p:cNvSpPr>
            <a:spLocks noChangeArrowheads="1"/>
          </p:cNvSpPr>
          <p:nvPr>
            <p:custDataLst>
              <p:tags r:id="rId50"/>
            </p:custDataLst>
          </p:nvPr>
        </p:nvSpPr>
        <p:spPr bwMode="auto">
          <a:xfrm>
            <a:off x="6019800" y="41910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89" name="Rectangle 52"/>
          <p:cNvSpPr>
            <a:spLocks noChangeArrowheads="1"/>
          </p:cNvSpPr>
          <p:nvPr>
            <p:custDataLst>
              <p:tags r:id="rId51"/>
            </p:custDataLst>
          </p:nvPr>
        </p:nvSpPr>
        <p:spPr bwMode="auto">
          <a:xfrm>
            <a:off x="6019800" y="40386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90" name="Rectangle 53"/>
          <p:cNvSpPr>
            <a:spLocks noChangeArrowheads="1"/>
          </p:cNvSpPr>
          <p:nvPr>
            <p:custDataLst>
              <p:tags r:id="rId52"/>
            </p:custDataLst>
          </p:nvPr>
        </p:nvSpPr>
        <p:spPr bwMode="auto">
          <a:xfrm>
            <a:off x="6019800" y="38862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91" name="Rectangle 54"/>
          <p:cNvSpPr>
            <a:spLocks noChangeArrowheads="1"/>
          </p:cNvSpPr>
          <p:nvPr>
            <p:custDataLst>
              <p:tags r:id="rId53"/>
            </p:custDataLst>
          </p:nvPr>
        </p:nvSpPr>
        <p:spPr bwMode="auto">
          <a:xfrm>
            <a:off x="6019800" y="37338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92" name="Rectangle 55"/>
          <p:cNvSpPr>
            <a:spLocks noChangeArrowheads="1"/>
          </p:cNvSpPr>
          <p:nvPr>
            <p:custDataLst>
              <p:tags r:id="rId54"/>
            </p:custDataLst>
          </p:nvPr>
        </p:nvSpPr>
        <p:spPr bwMode="auto">
          <a:xfrm>
            <a:off x="6019800" y="35814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93" name="Rectangle 56"/>
          <p:cNvSpPr>
            <a:spLocks noChangeArrowheads="1"/>
          </p:cNvSpPr>
          <p:nvPr>
            <p:custDataLst>
              <p:tags r:id="rId55"/>
            </p:custDataLst>
          </p:nvPr>
        </p:nvSpPr>
        <p:spPr bwMode="auto">
          <a:xfrm>
            <a:off x="6019800" y="34290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94" name="Rectangle 57"/>
          <p:cNvSpPr>
            <a:spLocks noChangeArrowheads="1"/>
          </p:cNvSpPr>
          <p:nvPr>
            <p:custDataLst>
              <p:tags r:id="rId56"/>
            </p:custDataLst>
          </p:nvPr>
        </p:nvSpPr>
        <p:spPr bwMode="auto">
          <a:xfrm>
            <a:off x="6019800" y="32766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95" name="Rectangle 58"/>
          <p:cNvSpPr>
            <a:spLocks noChangeArrowheads="1"/>
          </p:cNvSpPr>
          <p:nvPr>
            <p:custDataLst>
              <p:tags r:id="rId57"/>
            </p:custDataLst>
          </p:nvPr>
        </p:nvSpPr>
        <p:spPr bwMode="auto">
          <a:xfrm>
            <a:off x="6019800" y="31242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96" name="Rectangle 59"/>
          <p:cNvSpPr>
            <a:spLocks noChangeArrowheads="1"/>
          </p:cNvSpPr>
          <p:nvPr>
            <p:custDataLst>
              <p:tags r:id="rId58"/>
            </p:custDataLst>
          </p:nvPr>
        </p:nvSpPr>
        <p:spPr bwMode="auto">
          <a:xfrm>
            <a:off x="1143000" y="3124200"/>
            <a:ext cx="304800" cy="152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97" name="Rectangle 60"/>
          <p:cNvSpPr>
            <a:spLocks noChangeArrowheads="1"/>
          </p:cNvSpPr>
          <p:nvPr>
            <p:custDataLst>
              <p:tags r:id="rId59"/>
            </p:custDataLst>
          </p:nvPr>
        </p:nvSpPr>
        <p:spPr bwMode="auto">
          <a:xfrm>
            <a:off x="1143000" y="3429000"/>
            <a:ext cx="304800" cy="152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39998" name="Text Box 61"/>
          <p:cNvSpPr txBox="1">
            <a:spLocks noChangeArrowheads="1"/>
          </p:cNvSpPr>
          <p:nvPr>
            <p:custDataLst>
              <p:tags r:id="rId60"/>
            </p:custDataLst>
          </p:nvPr>
        </p:nvSpPr>
        <p:spPr bwMode="auto">
          <a:xfrm>
            <a:off x="1447800" y="2971800"/>
            <a:ext cx="12287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a:latin typeface="Arial" charset="0"/>
              </a:rPr>
              <a:t>hashes</a:t>
            </a:r>
          </a:p>
          <a:p>
            <a:r>
              <a:rPr lang="en-US" altLang="en-US" sz="2000">
                <a:latin typeface="Arial" charset="0"/>
              </a:rPr>
              <a:t>rehashes</a:t>
            </a:r>
          </a:p>
        </p:txBody>
      </p:sp>
      <p:sp>
        <p:nvSpPr>
          <p:cNvPr id="2" name="Footer Placeholder 1"/>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14977606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3D4DAD8-5B58-464B-B333-536EE4CDB473}" type="slidenum">
              <a:rPr lang="en-US" altLang="en-US" sz="1400">
                <a:latin typeface="Arial" charset="0"/>
                <a:cs typeface="Arial" charset="0"/>
              </a:rPr>
              <a:pPr eaLnBrk="1" hangingPunct="1"/>
              <a:t>48</a:t>
            </a:fld>
            <a:endParaRPr lang="en-US" altLang="en-US" sz="1400">
              <a:latin typeface="Arial" charset="0"/>
              <a:cs typeface="Arial" charset="0"/>
            </a:endParaRPr>
          </a:p>
        </p:txBody>
      </p:sp>
      <p:sp>
        <p:nvSpPr>
          <p:cNvPr id="40963" name="Rectangle 2"/>
          <p:cNvSpPr>
            <a:spLocks noGrp="1" noChangeArrowheads="1"/>
          </p:cNvSpPr>
          <p:nvPr>
            <p:ph type="title"/>
            <p:custDataLst>
              <p:tags r:id="rId1"/>
            </p:custDataLst>
          </p:nvPr>
        </p:nvSpPr>
        <p:spPr>
          <a:xfrm>
            <a:off x="381000" y="0"/>
            <a:ext cx="8534400" cy="1143000"/>
          </a:xfrm>
        </p:spPr>
        <p:txBody>
          <a:bodyPr/>
          <a:lstStyle/>
          <a:p>
            <a:pPr eaLnBrk="1" hangingPunct="1"/>
            <a:r>
              <a:rPr lang="en-US" altLang="en-US" dirty="0" smtClean="0">
                <a:latin typeface="Arial" charset="0"/>
                <a:cs typeface="Arial" charset="0"/>
              </a:rPr>
              <a:t>Amortized Analysis of Rehashing</a:t>
            </a:r>
          </a:p>
        </p:txBody>
      </p:sp>
      <p:sp>
        <p:nvSpPr>
          <p:cNvPr id="40964" name="Rectangle 3"/>
          <p:cNvSpPr>
            <a:spLocks noGrp="1" noChangeArrowheads="1"/>
          </p:cNvSpPr>
          <p:nvPr>
            <p:ph type="body" idx="1"/>
            <p:custDataLst>
              <p:tags r:id="rId2"/>
            </p:custDataLst>
          </p:nvPr>
        </p:nvSpPr>
        <p:spPr>
          <a:xfrm>
            <a:off x="685800" y="1295400"/>
            <a:ext cx="7772400" cy="4800600"/>
          </a:xfrm>
        </p:spPr>
        <p:txBody>
          <a:bodyPr/>
          <a:lstStyle/>
          <a:p>
            <a:pPr eaLnBrk="1" hangingPunct="1"/>
            <a:r>
              <a:rPr lang="en-US" altLang="en-US" dirty="0" smtClean="0">
                <a:latin typeface="Arial" charset="0"/>
                <a:cs typeface="Arial" charset="0"/>
              </a:rPr>
              <a:t>Cost of inserting n keys is &lt; 3n</a:t>
            </a:r>
          </a:p>
          <a:p>
            <a:pPr eaLnBrk="1" hangingPunct="1"/>
            <a:r>
              <a:rPr lang="en-US" altLang="en-US" sz="2800" dirty="0" smtClean="0">
                <a:latin typeface="Arial" charset="0"/>
                <a:cs typeface="Arial" charset="0"/>
              </a:rPr>
              <a:t>suppose 2</a:t>
            </a:r>
            <a:r>
              <a:rPr lang="en-US" altLang="en-US" sz="2800" baseline="30000" dirty="0" smtClean="0">
                <a:latin typeface="Arial" charset="0"/>
                <a:cs typeface="Arial" charset="0"/>
              </a:rPr>
              <a:t>k</a:t>
            </a:r>
            <a:r>
              <a:rPr lang="en-US" altLang="en-US" sz="2800" dirty="0" smtClean="0">
                <a:latin typeface="Arial" charset="0"/>
                <a:cs typeface="Arial" charset="0"/>
              </a:rPr>
              <a:t> + 1 </a:t>
            </a:r>
            <a:r>
              <a:rPr lang="en-US" altLang="en-US" sz="2800" u="sng" dirty="0" smtClean="0">
                <a:latin typeface="Arial" charset="0"/>
                <a:cs typeface="Arial" charset="0"/>
              </a:rPr>
              <a:t>&lt;</a:t>
            </a:r>
            <a:r>
              <a:rPr lang="en-US" altLang="en-US" sz="2800" dirty="0" smtClean="0">
                <a:latin typeface="Arial" charset="0"/>
                <a:cs typeface="Arial" charset="0"/>
              </a:rPr>
              <a:t> n </a:t>
            </a:r>
            <a:r>
              <a:rPr lang="en-US" altLang="en-US" sz="2800" u="sng" dirty="0" smtClean="0">
                <a:latin typeface="Arial" charset="0"/>
                <a:cs typeface="Arial" charset="0"/>
              </a:rPr>
              <a:t>&lt;</a:t>
            </a:r>
            <a:r>
              <a:rPr lang="en-US" altLang="en-US" sz="2800" dirty="0" smtClean="0">
                <a:latin typeface="Arial" charset="0"/>
                <a:cs typeface="Arial" charset="0"/>
              </a:rPr>
              <a:t> 2</a:t>
            </a:r>
            <a:r>
              <a:rPr lang="en-US" altLang="en-US" sz="2800" baseline="30000" dirty="0" smtClean="0">
                <a:latin typeface="Arial" charset="0"/>
                <a:cs typeface="Arial" charset="0"/>
              </a:rPr>
              <a:t>k+1</a:t>
            </a:r>
          </a:p>
          <a:p>
            <a:pPr lvl="1" eaLnBrk="1" hangingPunct="1"/>
            <a:r>
              <a:rPr lang="en-US" altLang="en-US" sz="2400" dirty="0" smtClean="0">
                <a:latin typeface="Arial" charset="0"/>
                <a:cs typeface="Arial" charset="0"/>
              </a:rPr>
              <a:t>Hashes = n</a:t>
            </a:r>
          </a:p>
          <a:p>
            <a:pPr lvl="1" eaLnBrk="1" hangingPunct="1"/>
            <a:r>
              <a:rPr lang="en-US" altLang="en-US" sz="2400" dirty="0" smtClean="0">
                <a:latin typeface="Arial" charset="0"/>
                <a:cs typeface="Arial" charset="0"/>
              </a:rPr>
              <a:t>Rehashes = 2 + 2</a:t>
            </a:r>
            <a:r>
              <a:rPr lang="en-US" altLang="en-US" sz="2400" baseline="30000" dirty="0" smtClean="0">
                <a:latin typeface="Arial" charset="0"/>
                <a:cs typeface="Arial" charset="0"/>
              </a:rPr>
              <a:t>2</a:t>
            </a:r>
            <a:r>
              <a:rPr lang="en-US" altLang="en-US" sz="2400" dirty="0" smtClean="0">
                <a:latin typeface="Arial" charset="0"/>
                <a:cs typeface="Arial" charset="0"/>
              </a:rPr>
              <a:t> + … + 2</a:t>
            </a:r>
            <a:r>
              <a:rPr lang="en-US" altLang="en-US" sz="2400" baseline="30000" dirty="0" smtClean="0">
                <a:latin typeface="Arial" charset="0"/>
                <a:cs typeface="Arial" charset="0"/>
              </a:rPr>
              <a:t>k</a:t>
            </a:r>
            <a:r>
              <a:rPr lang="en-US" altLang="en-US" sz="2400" dirty="0" smtClean="0">
                <a:latin typeface="Arial" charset="0"/>
                <a:cs typeface="Arial" charset="0"/>
              </a:rPr>
              <a:t> = 2</a:t>
            </a:r>
            <a:r>
              <a:rPr lang="en-US" altLang="en-US" sz="2400" baseline="30000" dirty="0" smtClean="0">
                <a:latin typeface="Arial" charset="0"/>
                <a:cs typeface="Arial" charset="0"/>
              </a:rPr>
              <a:t>k+1</a:t>
            </a:r>
            <a:r>
              <a:rPr lang="en-US" altLang="en-US" sz="2400" dirty="0" smtClean="0">
                <a:latin typeface="Arial" charset="0"/>
                <a:cs typeface="Arial" charset="0"/>
              </a:rPr>
              <a:t> – 2</a:t>
            </a:r>
          </a:p>
          <a:p>
            <a:pPr lvl="1" eaLnBrk="1" hangingPunct="1"/>
            <a:r>
              <a:rPr lang="en-US" altLang="en-US" sz="2400" dirty="0" smtClean="0">
                <a:latin typeface="Arial" charset="0"/>
                <a:cs typeface="Arial" charset="0"/>
              </a:rPr>
              <a:t>Total = n + 2</a:t>
            </a:r>
            <a:r>
              <a:rPr lang="en-US" altLang="en-US" sz="2400" baseline="30000" dirty="0" smtClean="0">
                <a:latin typeface="Arial" charset="0"/>
                <a:cs typeface="Arial" charset="0"/>
              </a:rPr>
              <a:t>k+1</a:t>
            </a:r>
            <a:r>
              <a:rPr lang="en-US" altLang="en-US" sz="2400" dirty="0" smtClean="0">
                <a:latin typeface="Arial" charset="0"/>
                <a:cs typeface="Arial" charset="0"/>
              </a:rPr>
              <a:t> – 2 &lt; 3n</a:t>
            </a:r>
            <a:br>
              <a:rPr lang="en-US" altLang="en-US" sz="2400" dirty="0" smtClean="0">
                <a:latin typeface="Arial" charset="0"/>
                <a:cs typeface="Arial" charset="0"/>
              </a:rPr>
            </a:br>
            <a:endParaRPr lang="en-US" altLang="en-US" sz="2000" dirty="0" smtClean="0">
              <a:latin typeface="Arial" charset="0"/>
              <a:cs typeface="Arial" charset="0"/>
            </a:endParaRPr>
          </a:p>
          <a:p>
            <a:pPr eaLnBrk="1" hangingPunct="1"/>
            <a:r>
              <a:rPr lang="en-US" altLang="en-US" dirty="0" smtClean="0">
                <a:latin typeface="Arial" charset="0"/>
                <a:cs typeface="Arial" charset="0"/>
              </a:rPr>
              <a:t>Example</a:t>
            </a:r>
          </a:p>
          <a:p>
            <a:pPr lvl="1" eaLnBrk="1" hangingPunct="1"/>
            <a:r>
              <a:rPr lang="en-US" altLang="en-US" sz="2400" dirty="0" smtClean="0">
                <a:latin typeface="Arial" charset="0"/>
                <a:cs typeface="Arial" charset="0"/>
              </a:rPr>
              <a:t>n = 33, Total = 33 + 64 –2 = 95 &lt; 99</a:t>
            </a:r>
          </a:p>
        </p:txBody>
      </p:sp>
      <p:sp>
        <p:nvSpPr>
          <p:cNvPr id="2" name="Footer Placeholder 1"/>
          <p:cNvSpPr>
            <a:spLocks noGrp="1"/>
          </p:cNvSpPr>
          <p:nvPr>
            <p:ph type="ftr" sz="quarter" idx="11"/>
          </p:nvPr>
        </p:nvSpPr>
        <p:spPr/>
        <p:txBody>
          <a:bodyPr/>
          <a:lstStyle/>
          <a:p>
            <a:pPr>
              <a:defRPr/>
            </a:pPr>
            <a:r>
              <a:rPr lang="nl-NL" altLang="en-US" smtClean="0"/>
              <a:t>UW CSE 332, Spring 2016</a:t>
            </a:r>
            <a:endParaRPr lang="en-US" altLang="en-US"/>
          </a:p>
        </p:txBody>
      </p:sp>
    </p:spTree>
    <p:extLst>
      <p:ext uri="{BB962C8B-B14F-4D97-AF65-F5344CB8AC3E}">
        <p14:creationId xmlns:p14="http://schemas.microsoft.com/office/powerpoint/2010/main" val="158107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dirty="0" smtClean="0">
                <a:latin typeface="Arial" pitchFamily="34" charset="0"/>
                <a:cs typeface="Arial" pitchFamily="34" charset="0"/>
                <a:sym typeface="Arial" pitchFamily="34" charset="0"/>
              </a:rPr>
              <a:t>B </a:t>
            </a:r>
            <a:r>
              <a:rPr lang="en-US" altLang="en-US" sz="4400" dirty="0">
                <a:latin typeface="Arial" pitchFamily="34" charset="0"/>
                <a:cs typeface="Arial" pitchFamily="34" charset="0"/>
                <a:sym typeface="Arial" pitchFamily="34" charset="0"/>
              </a:rPr>
              <a:t>Tree: Example</a:t>
            </a:r>
            <a:endParaRPr lang="en-US" altLang="en-US" dirty="0"/>
          </a:p>
        </p:txBody>
      </p:sp>
      <p:sp>
        <p:nvSpPr>
          <p:cNvPr id="11268" name="Rectangle 3"/>
          <p:cNvSpPr>
            <a:spLocks noGrp="1" noChangeArrowheads="1"/>
          </p:cNvSpPr>
          <p:nvPr>
            <p:ph type="body" idx="1"/>
          </p:nvPr>
        </p:nvSpPr>
        <p:spPr>
          <a:xfrm>
            <a:off x="304800" y="990600"/>
            <a:ext cx="7137400" cy="1133475"/>
          </a:xfrm>
        </p:spPr>
        <p:txBody>
          <a:bodyPr lIns="0" tIns="0" rIns="0" bIns="0"/>
          <a:lstStyle/>
          <a:p>
            <a:pPr defTabSz="914400" eaLnBrk="1">
              <a:spcBef>
                <a:spcPts val="500"/>
              </a:spcBef>
            </a:pPr>
            <a:r>
              <a:rPr lang="en-US" altLang="en-US" sz="2400">
                <a:latin typeface="Arial" pitchFamily="34" charset="0"/>
                <a:cs typeface="Arial" pitchFamily="34" charset="0"/>
                <a:sym typeface="Arial" pitchFamily="34" charset="0"/>
              </a:rPr>
              <a:t>B+ Tree with </a:t>
            </a:r>
            <a:r>
              <a:rPr lang="en-US" altLang="en-US" sz="2400" b="1" i="1">
                <a:latin typeface="Courier New" pitchFamily="49" charset="0"/>
                <a:cs typeface="Courier New" pitchFamily="49" charset="0"/>
                <a:sym typeface="Courier New" pitchFamily="49" charset="0"/>
              </a:rPr>
              <a:t>M</a:t>
            </a:r>
            <a:r>
              <a:rPr lang="en-US" altLang="en-US" sz="2400" b="1">
                <a:latin typeface="Courier New" pitchFamily="49" charset="0"/>
                <a:cs typeface="Courier New" pitchFamily="49" charset="0"/>
                <a:sym typeface="Courier New" pitchFamily="49" charset="0"/>
              </a:rPr>
              <a:t> = 4 </a:t>
            </a:r>
            <a:r>
              <a:rPr lang="en-US" altLang="en-US" sz="2400">
                <a:solidFill>
                  <a:srgbClr val="3333CC"/>
                </a:solidFill>
                <a:latin typeface="Arial" pitchFamily="34" charset="0"/>
                <a:cs typeface="Arial" pitchFamily="34" charset="0"/>
                <a:sym typeface="Arial" pitchFamily="34" charset="0"/>
              </a:rPr>
              <a:t>(# pointers in internal node)</a:t>
            </a:r>
          </a:p>
          <a:p>
            <a:pPr defTabSz="914400" eaLnBrk="1">
              <a:spcBef>
                <a:spcPts val="500"/>
              </a:spcBef>
            </a:pPr>
            <a:r>
              <a:rPr lang="en-US" altLang="en-US" sz="2400">
                <a:latin typeface="Arial" pitchFamily="34" charset="0"/>
                <a:cs typeface="Arial" pitchFamily="34" charset="0"/>
                <a:sym typeface="Arial" pitchFamily="34" charset="0"/>
              </a:rPr>
              <a:t>and </a:t>
            </a:r>
            <a:r>
              <a:rPr lang="en-US" altLang="en-US" sz="2400" b="1" i="1">
                <a:solidFill>
                  <a:srgbClr val="339933"/>
                </a:solidFill>
                <a:latin typeface="Courier New" pitchFamily="49" charset="0"/>
                <a:cs typeface="Courier New" pitchFamily="49" charset="0"/>
                <a:sym typeface="Courier New" pitchFamily="49" charset="0"/>
              </a:rPr>
              <a:t>L</a:t>
            </a:r>
            <a:r>
              <a:rPr lang="en-US" altLang="en-US" sz="2400" b="1">
                <a:solidFill>
                  <a:srgbClr val="339933"/>
                </a:solidFill>
                <a:latin typeface="Courier New" pitchFamily="49" charset="0"/>
                <a:cs typeface="Courier New" pitchFamily="49" charset="0"/>
                <a:sym typeface="Courier New" pitchFamily="49" charset="0"/>
              </a:rPr>
              <a:t> = 5</a:t>
            </a:r>
            <a:r>
              <a:rPr lang="en-US" altLang="en-US" sz="2400">
                <a:latin typeface="Arial" pitchFamily="34" charset="0"/>
                <a:cs typeface="Arial" pitchFamily="34" charset="0"/>
                <a:sym typeface="Arial" pitchFamily="34" charset="0"/>
              </a:rPr>
              <a:t>                 </a:t>
            </a:r>
            <a:r>
              <a:rPr lang="en-US" altLang="en-US" sz="2400">
                <a:solidFill>
                  <a:srgbClr val="3333CC"/>
                </a:solidFill>
                <a:latin typeface="Arial" pitchFamily="34" charset="0"/>
                <a:cs typeface="Arial" pitchFamily="34" charset="0"/>
                <a:sym typeface="Arial" pitchFamily="34" charset="0"/>
              </a:rPr>
              <a:t>(# data items in leaf)</a:t>
            </a:r>
            <a:endParaRPr lang="en-US" altLang="en-US"/>
          </a:p>
        </p:txBody>
      </p:sp>
      <p:grpSp>
        <p:nvGrpSpPr>
          <p:cNvPr id="11293" name="Group 396"/>
          <p:cNvGrpSpPr>
            <a:grpSpLocks/>
          </p:cNvGrpSpPr>
          <p:nvPr/>
        </p:nvGrpSpPr>
        <p:grpSpPr bwMode="auto">
          <a:xfrm>
            <a:off x="4316413" y="2327275"/>
            <a:ext cx="357187" cy="373063"/>
            <a:chOff x="-1" y="0"/>
            <a:chExt cx="358142" cy="372750"/>
          </a:xfrm>
        </p:grpSpPr>
        <p:grpSp>
          <p:nvGrpSpPr>
            <p:cNvPr id="11630" name="Group 397"/>
            <p:cNvGrpSpPr>
              <a:grpSpLocks/>
            </p:cNvGrpSpPr>
            <p:nvPr/>
          </p:nvGrpSpPr>
          <p:grpSpPr bwMode="auto">
            <a:xfrm>
              <a:off x="-1" y="0"/>
              <a:ext cx="358142" cy="372750"/>
              <a:chOff x="-1" y="0"/>
              <a:chExt cx="358142" cy="372750"/>
            </a:xfrm>
          </p:grpSpPr>
          <p:sp>
            <p:nvSpPr>
              <p:cNvPr id="11640" name="AutoShape 398"/>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41" name="AutoShape 399"/>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12</a:t>
                </a:r>
                <a:endParaRPr lang="en-US" altLang="en-US"/>
              </a:p>
            </p:txBody>
          </p:sp>
        </p:grpSp>
        <p:grpSp>
          <p:nvGrpSpPr>
            <p:cNvPr id="11631" name="Group 400"/>
            <p:cNvGrpSpPr>
              <a:grpSpLocks/>
            </p:cNvGrpSpPr>
            <p:nvPr/>
          </p:nvGrpSpPr>
          <p:grpSpPr bwMode="auto">
            <a:xfrm>
              <a:off x="26669" y="33974"/>
              <a:ext cx="305436" cy="305436"/>
              <a:chOff x="-1" y="0"/>
              <a:chExt cx="305437" cy="305435"/>
            </a:xfrm>
          </p:grpSpPr>
          <p:sp>
            <p:nvSpPr>
              <p:cNvPr id="11632" name="Line 401"/>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3" name="Line 402"/>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4" name="Line 403"/>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5" name="Line 404"/>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6" name="Line 405"/>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7" name="Line 406"/>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8" name="Line 407"/>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39" name="Line 408"/>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4" name="Group 409"/>
          <p:cNvGrpSpPr>
            <a:grpSpLocks/>
          </p:cNvGrpSpPr>
          <p:nvPr/>
        </p:nvGrpSpPr>
        <p:grpSpPr bwMode="auto">
          <a:xfrm>
            <a:off x="4697413" y="2327275"/>
            <a:ext cx="357187" cy="373063"/>
            <a:chOff x="-1" y="0"/>
            <a:chExt cx="358142" cy="372750"/>
          </a:xfrm>
        </p:grpSpPr>
        <p:grpSp>
          <p:nvGrpSpPr>
            <p:cNvPr id="11618" name="Group 410"/>
            <p:cNvGrpSpPr>
              <a:grpSpLocks/>
            </p:cNvGrpSpPr>
            <p:nvPr/>
          </p:nvGrpSpPr>
          <p:grpSpPr bwMode="auto">
            <a:xfrm>
              <a:off x="-1" y="0"/>
              <a:ext cx="358142" cy="372750"/>
              <a:chOff x="-1" y="0"/>
              <a:chExt cx="358142" cy="372750"/>
            </a:xfrm>
          </p:grpSpPr>
          <p:sp>
            <p:nvSpPr>
              <p:cNvPr id="11628" name="AutoShape 411"/>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29" name="AutoShape 412"/>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44</a:t>
                </a:r>
                <a:endParaRPr lang="en-US" altLang="en-US"/>
              </a:p>
            </p:txBody>
          </p:sp>
        </p:grpSp>
        <p:grpSp>
          <p:nvGrpSpPr>
            <p:cNvPr id="11619" name="Group 413"/>
            <p:cNvGrpSpPr>
              <a:grpSpLocks/>
            </p:cNvGrpSpPr>
            <p:nvPr/>
          </p:nvGrpSpPr>
          <p:grpSpPr bwMode="auto">
            <a:xfrm>
              <a:off x="26669" y="33974"/>
              <a:ext cx="305436" cy="305436"/>
              <a:chOff x="-1" y="0"/>
              <a:chExt cx="305437" cy="305435"/>
            </a:xfrm>
          </p:grpSpPr>
          <p:sp>
            <p:nvSpPr>
              <p:cNvPr id="11620" name="Line 414"/>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1" name="Line 415"/>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2" name="Line 416"/>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3" name="Line 417"/>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4" name="Line 418"/>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5" name="Line 419"/>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6" name="Line 420"/>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27" name="Line 421"/>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5" name="Group 422"/>
          <p:cNvGrpSpPr>
            <a:grpSpLocks/>
          </p:cNvGrpSpPr>
          <p:nvPr/>
        </p:nvGrpSpPr>
        <p:grpSpPr bwMode="auto">
          <a:xfrm>
            <a:off x="5105400" y="2327275"/>
            <a:ext cx="304800" cy="373063"/>
            <a:chOff x="0" y="0"/>
            <a:chExt cx="305435" cy="372750"/>
          </a:xfrm>
        </p:grpSpPr>
        <p:grpSp>
          <p:nvGrpSpPr>
            <p:cNvPr id="11606" name="Group 423"/>
            <p:cNvGrpSpPr>
              <a:grpSpLocks/>
            </p:cNvGrpSpPr>
            <p:nvPr/>
          </p:nvGrpSpPr>
          <p:grpSpPr bwMode="auto">
            <a:xfrm>
              <a:off x="0" y="0"/>
              <a:ext cx="304800" cy="372750"/>
              <a:chOff x="0" y="0"/>
              <a:chExt cx="304800" cy="372750"/>
            </a:xfrm>
          </p:grpSpPr>
          <p:sp>
            <p:nvSpPr>
              <p:cNvPr id="11616" name="AutoShape 424"/>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17" name="AutoShape 425"/>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607" name="Group 426"/>
            <p:cNvGrpSpPr>
              <a:grpSpLocks/>
            </p:cNvGrpSpPr>
            <p:nvPr/>
          </p:nvGrpSpPr>
          <p:grpSpPr bwMode="auto">
            <a:xfrm>
              <a:off x="-1" y="33974"/>
              <a:ext cx="305437" cy="305436"/>
              <a:chOff x="-1" y="0"/>
              <a:chExt cx="305437" cy="305435"/>
            </a:xfrm>
          </p:grpSpPr>
          <p:sp>
            <p:nvSpPr>
              <p:cNvPr id="11608" name="Line 427"/>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09" name="Line 428"/>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10" name="Line 429"/>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11" name="Line 430"/>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12" name="Line 431"/>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13" name="Line 432"/>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14" name="Line 433"/>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15" name="Line 434"/>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6" name="Group 435"/>
          <p:cNvGrpSpPr>
            <a:grpSpLocks/>
          </p:cNvGrpSpPr>
          <p:nvPr/>
        </p:nvGrpSpPr>
        <p:grpSpPr bwMode="auto">
          <a:xfrm>
            <a:off x="1981200" y="3241675"/>
            <a:ext cx="304800" cy="373063"/>
            <a:chOff x="0" y="0"/>
            <a:chExt cx="305435" cy="372750"/>
          </a:xfrm>
        </p:grpSpPr>
        <p:grpSp>
          <p:nvGrpSpPr>
            <p:cNvPr id="11594" name="Group 436"/>
            <p:cNvGrpSpPr>
              <a:grpSpLocks/>
            </p:cNvGrpSpPr>
            <p:nvPr/>
          </p:nvGrpSpPr>
          <p:grpSpPr bwMode="auto">
            <a:xfrm>
              <a:off x="0" y="0"/>
              <a:ext cx="304800" cy="372750"/>
              <a:chOff x="0" y="0"/>
              <a:chExt cx="304800" cy="372750"/>
            </a:xfrm>
          </p:grpSpPr>
          <p:sp>
            <p:nvSpPr>
              <p:cNvPr id="11604" name="AutoShape 437"/>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605" name="AutoShape 438"/>
              <p:cNvSpPr>
                <a:spLocks/>
              </p:cNvSpPr>
              <p:nvPr/>
            </p:nvSpPr>
            <p:spPr bwMode="auto">
              <a:xfrm>
                <a:off x="36830" y="0"/>
                <a:ext cx="231140" cy="372750"/>
              </a:xfrm>
              <a:custGeom>
                <a:avLst/>
                <a:gdLst>
                  <a:gd name="T0" fmla="*/ 13233899 w 21600"/>
                  <a:gd name="T1" fmla="*/ 55502872 h 21600"/>
                  <a:gd name="T2" fmla="*/ 13233899 w 21600"/>
                  <a:gd name="T3" fmla="*/ 55502872 h 21600"/>
                  <a:gd name="T4" fmla="*/ 13233899 w 21600"/>
                  <a:gd name="T5" fmla="*/ 55502872 h 21600"/>
                  <a:gd name="T6" fmla="*/ 13233899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6</a:t>
                </a:r>
                <a:endParaRPr lang="en-US" altLang="en-US"/>
              </a:p>
            </p:txBody>
          </p:sp>
        </p:grpSp>
        <p:grpSp>
          <p:nvGrpSpPr>
            <p:cNvPr id="11595" name="Group 439"/>
            <p:cNvGrpSpPr>
              <a:grpSpLocks/>
            </p:cNvGrpSpPr>
            <p:nvPr/>
          </p:nvGrpSpPr>
          <p:grpSpPr bwMode="auto">
            <a:xfrm>
              <a:off x="-1" y="33974"/>
              <a:ext cx="305437" cy="305436"/>
              <a:chOff x="-1" y="0"/>
              <a:chExt cx="305437" cy="305435"/>
            </a:xfrm>
          </p:grpSpPr>
          <p:sp>
            <p:nvSpPr>
              <p:cNvPr id="11596" name="Line 440"/>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97" name="Line 441"/>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98" name="Line 442"/>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99" name="Line 443"/>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00" name="Line 444"/>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01" name="Line 445"/>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02" name="Line 446"/>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603" name="Line 447"/>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7" name="Group 448"/>
          <p:cNvGrpSpPr>
            <a:grpSpLocks/>
          </p:cNvGrpSpPr>
          <p:nvPr/>
        </p:nvGrpSpPr>
        <p:grpSpPr bwMode="auto">
          <a:xfrm>
            <a:off x="2362200" y="3241675"/>
            <a:ext cx="304800" cy="373063"/>
            <a:chOff x="0" y="0"/>
            <a:chExt cx="305435" cy="372750"/>
          </a:xfrm>
        </p:grpSpPr>
        <p:grpSp>
          <p:nvGrpSpPr>
            <p:cNvPr id="11582" name="Group 449"/>
            <p:cNvGrpSpPr>
              <a:grpSpLocks/>
            </p:cNvGrpSpPr>
            <p:nvPr/>
          </p:nvGrpSpPr>
          <p:grpSpPr bwMode="auto">
            <a:xfrm>
              <a:off x="0" y="0"/>
              <a:ext cx="304800" cy="372750"/>
              <a:chOff x="0" y="0"/>
              <a:chExt cx="304800" cy="372750"/>
            </a:xfrm>
          </p:grpSpPr>
          <p:sp>
            <p:nvSpPr>
              <p:cNvPr id="11592" name="AutoShape 450"/>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93" name="AutoShape 451"/>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583" name="Group 452"/>
            <p:cNvGrpSpPr>
              <a:grpSpLocks/>
            </p:cNvGrpSpPr>
            <p:nvPr/>
          </p:nvGrpSpPr>
          <p:grpSpPr bwMode="auto">
            <a:xfrm>
              <a:off x="-1" y="33974"/>
              <a:ext cx="305437" cy="305436"/>
              <a:chOff x="-1" y="0"/>
              <a:chExt cx="305437" cy="305435"/>
            </a:xfrm>
          </p:grpSpPr>
          <p:sp>
            <p:nvSpPr>
              <p:cNvPr id="11584" name="Line 453"/>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85" name="Line 454"/>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86" name="Line 455"/>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87" name="Line 456"/>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88" name="Line 457"/>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89" name="Line 458"/>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90" name="Line 459"/>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91" name="Line 460"/>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8" name="Group 461"/>
          <p:cNvGrpSpPr>
            <a:grpSpLocks/>
          </p:cNvGrpSpPr>
          <p:nvPr/>
        </p:nvGrpSpPr>
        <p:grpSpPr bwMode="auto">
          <a:xfrm>
            <a:off x="2743200" y="3241675"/>
            <a:ext cx="304800" cy="373063"/>
            <a:chOff x="0" y="0"/>
            <a:chExt cx="305435" cy="372750"/>
          </a:xfrm>
        </p:grpSpPr>
        <p:grpSp>
          <p:nvGrpSpPr>
            <p:cNvPr id="11570" name="Group 462"/>
            <p:cNvGrpSpPr>
              <a:grpSpLocks/>
            </p:cNvGrpSpPr>
            <p:nvPr/>
          </p:nvGrpSpPr>
          <p:grpSpPr bwMode="auto">
            <a:xfrm>
              <a:off x="0" y="0"/>
              <a:ext cx="304800" cy="372750"/>
              <a:chOff x="0" y="0"/>
              <a:chExt cx="304800" cy="372750"/>
            </a:xfrm>
          </p:grpSpPr>
          <p:sp>
            <p:nvSpPr>
              <p:cNvPr id="11580" name="AutoShape 463"/>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81" name="AutoShape 464"/>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571" name="Group 465"/>
            <p:cNvGrpSpPr>
              <a:grpSpLocks/>
            </p:cNvGrpSpPr>
            <p:nvPr/>
          </p:nvGrpSpPr>
          <p:grpSpPr bwMode="auto">
            <a:xfrm>
              <a:off x="-1" y="33974"/>
              <a:ext cx="305437" cy="305436"/>
              <a:chOff x="-1" y="0"/>
              <a:chExt cx="305437" cy="305435"/>
            </a:xfrm>
          </p:grpSpPr>
          <p:sp>
            <p:nvSpPr>
              <p:cNvPr id="11572" name="Line 466"/>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3" name="Line 467"/>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4" name="Line 468"/>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5" name="Line 469"/>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6" name="Line 470"/>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7" name="Line 471"/>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8" name="Line 472"/>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79" name="Line 473"/>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299" name="Group 474"/>
          <p:cNvGrpSpPr>
            <a:grpSpLocks/>
          </p:cNvGrpSpPr>
          <p:nvPr/>
        </p:nvGrpSpPr>
        <p:grpSpPr bwMode="auto">
          <a:xfrm>
            <a:off x="4011613" y="3241675"/>
            <a:ext cx="357187" cy="373063"/>
            <a:chOff x="-1" y="0"/>
            <a:chExt cx="358142" cy="372750"/>
          </a:xfrm>
        </p:grpSpPr>
        <p:grpSp>
          <p:nvGrpSpPr>
            <p:cNvPr id="11558" name="Group 475"/>
            <p:cNvGrpSpPr>
              <a:grpSpLocks/>
            </p:cNvGrpSpPr>
            <p:nvPr/>
          </p:nvGrpSpPr>
          <p:grpSpPr bwMode="auto">
            <a:xfrm>
              <a:off x="-1" y="0"/>
              <a:ext cx="358142" cy="372750"/>
              <a:chOff x="-1" y="0"/>
              <a:chExt cx="358142" cy="372750"/>
            </a:xfrm>
          </p:grpSpPr>
          <p:sp>
            <p:nvSpPr>
              <p:cNvPr id="11568" name="AutoShape 476"/>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69" name="AutoShape 477"/>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20</a:t>
                </a:r>
                <a:endParaRPr lang="en-US" altLang="en-US"/>
              </a:p>
            </p:txBody>
          </p:sp>
        </p:grpSp>
        <p:grpSp>
          <p:nvGrpSpPr>
            <p:cNvPr id="11559" name="Group 478"/>
            <p:cNvGrpSpPr>
              <a:grpSpLocks/>
            </p:cNvGrpSpPr>
            <p:nvPr/>
          </p:nvGrpSpPr>
          <p:grpSpPr bwMode="auto">
            <a:xfrm>
              <a:off x="26669" y="33974"/>
              <a:ext cx="305436" cy="305436"/>
              <a:chOff x="-1" y="0"/>
              <a:chExt cx="305437" cy="305435"/>
            </a:xfrm>
          </p:grpSpPr>
          <p:sp>
            <p:nvSpPr>
              <p:cNvPr id="11560" name="Line 479"/>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1" name="Line 480"/>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2" name="Line 481"/>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3" name="Line 482"/>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4" name="Line 483"/>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5" name="Line 484"/>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6" name="Line 485"/>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67" name="Line 486"/>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00" name="Group 487"/>
          <p:cNvGrpSpPr>
            <a:grpSpLocks/>
          </p:cNvGrpSpPr>
          <p:nvPr/>
        </p:nvGrpSpPr>
        <p:grpSpPr bwMode="auto">
          <a:xfrm>
            <a:off x="4392613" y="3241675"/>
            <a:ext cx="357187" cy="373063"/>
            <a:chOff x="-1" y="0"/>
            <a:chExt cx="358142" cy="372750"/>
          </a:xfrm>
        </p:grpSpPr>
        <p:grpSp>
          <p:nvGrpSpPr>
            <p:cNvPr id="11546" name="Group 488"/>
            <p:cNvGrpSpPr>
              <a:grpSpLocks/>
            </p:cNvGrpSpPr>
            <p:nvPr/>
          </p:nvGrpSpPr>
          <p:grpSpPr bwMode="auto">
            <a:xfrm>
              <a:off x="-1" y="0"/>
              <a:ext cx="358142" cy="372750"/>
              <a:chOff x="-1" y="0"/>
              <a:chExt cx="358142" cy="372750"/>
            </a:xfrm>
          </p:grpSpPr>
          <p:sp>
            <p:nvSpPr>
              <p:cNvPr id="11556" name="AutoShape 489"/>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57" name="AutoShape 490"/>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27</a:t>
                </a:r>
                <a:endParaRPr lang="en-US" altLang="en-US"/>
              </a:p>
            </p:txBody>
          </p:sp>
        </p:grpSp>
        <p:grpSp>
          <p:nvGrpSpPr>
            <p:cNvPr id="11547" name="Group 491"/>
            <p:cNvGrpSpPr>
              <a:grpSpLocks/>
            </p:cNvGrpSpPr>
            <p:nvPr/>
          </p:nvGrpSpPr>
          <p:grpSpPr bwMode="auto">
            <a:xfrm>
              <a:off x="26669" y="33974"/>
              <a:ext cx="305436" cy="305436"/>
              <a:chOff x="-1" y="0"/>
              <a:chExt cx="305437" cy="305435"/>
            </a:xfrm>
          </p:grpSpPr>
          <p:sp>
            <p:nvSpPr>
              <p:cNvPr id="11548" name="Line 492"/>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49" name="Line 493"/>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50" name="Line 494"/>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51" name="Line 495"/>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52" name="Line 496"/>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53" name="Line 497"/>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54" name="Line 498"/>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55" name="Line 499"/>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01" name="Group 500"/>
          <p:cNvGrpSpPr>
            <a:grpSpLocks/>
          </p:cNvGrpSpPr>
          <p:nvPr/>
        </p:nvGrpSpPr>
        <p:grpSpPr bwMode="auto">
          <a:xfrm>
            <a:off x="4773613" y="3241675"/>
            <a:ext cx="357187" cy="373063"/>
            <a:chOff x="-1" y="0"/>
            <a:chExt cx="358142" cy="372750"/>
          </a:xfrm>
        </p:grpSpPr>
        <p:grpSp>
          <p:nvGrpSpPr>
            <p:cNvPr id="11534" name="Group 501"/>
            <p:cNvGrpSpPr>
              <a:grpSpLocks/>
            </p:cNvGrpSpPr>
            <p:nvPr/>
          </p:nvGrpSpPr>
          <p:grpSpPr bwMode="auto">
            <a:xfrm>
              <a:off x="-1" y="0"/>
              <a:ext cx="358142" cy="372750"/>
              <a:chOff x="-1" y="0"/>
              <a:chExt cx="358142" cy="372750"/>
            </a:xfrm>
          </p:grpSpPr>
          <p:sp>
            <p:nvSpPr>
              <p:cNvPr id="11544" name="AutoShape 502"/>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45" name="AutoShape 503"/>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34</a:t>
                </a:r>
                <a:endParaRPr lang="en-US" altLang="en-US"/>
              </a:p>
            </p:txBody>
          </p:sp>
        </p:grpSp>
        <p:grpSp>
          <p:nvGrpSpPr>
            <p:cNvPr id="11535" name="Group 504"/>
            <p:cNvGrpSpPr>
              <a:grpSpLocks/>
            </p:cNvGrpSpPr>
            <p:nvPr/>
          </p:nvGrpSpPr>
          <p:grpSpPr bwMode="auto">
            <a:xfrm>
              <a:off x="26669" y="33974"/>
              <a:ext cx="305436" cy="305436"/>
              <a:chOff x="-1" y="0"/>
              <a:chExt cx="305437" cy="305435"/>
            </a:xfrm>
          </p:grpSpPr>
          <p:sp>
            <p:nvSpPr>
              <p:cNvPr id="11536" name="Line 505"/>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37" name="Line 506"/>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38" name="Line 507"/>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39" name="Line 508"/>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40" name="Line 509"/>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41" name="Line 510"/>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42" name="Line 511"/>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43" name="Line 512"/>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02" name="Group 513"/>
          <p:cNvGrpSpPr>
            <a:grpSpLocks/>
          </p:cNvGrpSpPr>
          <p:nvPr/>
        </p:nvGrpSpPr>
        <p:grpSpPr bwMode="auto">
          <a:xfrm>
            <a:off x="6907213" y="3241675"/>
            <a:ext cx="357187" cy="373063"/>
            <a:chOff x="-1" y="0"/>
            <a:chExt cx="358142" cy="372750"/>
          </a:xfrm>
        </p:grpSpPr>
        <p:grpSp>
          <p:nvGrpSpPr>
            <p:cNvPr id="11522" name="Group 514"/>
            <p:cNvGrpSpPr>
              <a:grpSpLocks/>
            </p:cNvGrpSpPr>
            <p:nvPr/>
          </p:nvGrpSpPr>
          <p:grpSpPr bwMode="auto">
            <a:xfrm>
              <a:off x="-1" y="0"/>
              <a:ext cx="358142" cy="372750"/>
              <a:chOff x="-1" y="0"/>
              <a:chExt cx="358142" cy="372750"/>
            </a:xfrm>
          </p:grpSpPr>
          <p:sp>
            <p:nvSpPr>
              <p:cNvPr id="11532" name="AutoShape 515"/>
              <p:cNvSpPr>
                <a:spLocks/>
              </p:cNvSpPr>
              <p:nvPr/>
            </p:nvSpPr>
            <p:spPr bwMode="auto">
              <a:xfrm>
                <a:off x="26669" y="33974"/>
                <a:ext cx="304801" cy="304801"/>
              </a:xfrm>
              <a:custGeom>
                <a:avLst/>
                <a:gdLst>
                  <a:gd name="T0" fmla="*/ 30346820 w 21600"/>
                  <a:gd name="T1" fmla="*/ 30346820 h 21600"/>
                  <a:gd name="T2" fmla="*/ 30346820 w 21600"/>
                  <a:gd name="T3" fmla="*/ 30346820 h 21600"/>
                  <a:gd name="T4" fmla="*/ 30346820 w 21600"/>
                  <a:gd name="T5" fmla="*/ 30346820 h 21600"/>
                  <a:gd name="T6" fmla="*/ 3034682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33" name="AutoShape 516"/>
              <p:cNvSpPr>
                <a:spLocks/>
              </p:cNvSpPr>
              <p:nvPr/>
            </p:nvSpPr>
            <p:spPr bwMode="auto">
              <a:xfrm>
                <a:off x="0" y="0"/>
                <a:ext cx="358140" cy="372750"/>
              </a:xfrm>
              <a:custGeom>
                <a:avLst/>
                <a:gdLst>
                  <a:gd name="T0" fmla="*/ 49228996 w 21600"/>
                  <a:gd name="T1" fmla="*/ 55502872 h 21600"/>
                  <a:gd name="T2" fmla="*/ 49228996 w 21600"/>
                  <a:gd name="T3" fmla="*/ 55502872 h 21600"/>
                  <a:gd name="T4" fmla="*/ 49228996 w 21600"/>
                  <a:gd name="T5" fmla="*/ 55502872 h 21600"/>
                  <a:gd name="T6" fmla="*/ 49228996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50</a:t>
                </a:r>
                <a:endParaRPr lang="en-US" altLang="en-US"/>
              </a:p>
            </p:txBody>
          </p:sp>
        </p:grpSp>
        <p:grpSp>
          <p:nvGrpSpPr>
            <p:cNvPr id="11523" name="Group 517"/>
            <p:cNvGrpSpPr>
              <a:grpSpLocks/>
            </p:cNvGrpSpPr>
            <p:nvPr/>
          </p:nvGrpSpPr>
          <p:grpSpPr bwMode="auto">
            <a:xfrm>
              <a:off x="26669" y="33974"/>
              <a:ext cx="305436" cy="305436"/>
              <a:chOff x="-1" y="0"/>
              <a:chExt cx="305437" cy="305435"/>
            </a:xfrm>
          </p:grpSpPr>
          <p:sp>
            <p:nvSpPr>
              <p:cNvPr id="11524" name="Line 518"/>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25" name="Line 519"/>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26" name="Line 520"/>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27" name="Line 521"/>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28" name="Line 522"/>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29" name="Line 523"/>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30" name="Line 524"/>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31" name="Line 525"/>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03" name="Group 526"/>
          <p:cNvGrpSpPr>
            <a:grpSpLocks/>
          </p:cNvGrpSpPr>
          <p:nvPr/>
        </p:nvGrpSpPr>
        <p:grpSpPr bwMode="auto">
          <a:xfrm>
            <a:off x="7315200" y="3241675"/>
            <a:ext cx="304800" cy="373063"/>
            <a:chOff x="0" y="0"/>
            <a:chExt cx="305435" cy="372750"/>
          </a:xfrm>
        </p:grpSpPr>
        <p:grpSp>
          <p:nvGrpSpPr>
            <p:cNvPr id="11510" name="Group 527"/>
            <p:cNvGrpSpPr>
              <a:grpSpLocks/>
            </p:cNvGrpSpPr>
            <p:nvPr/>
          </p:nvGrpSpPr>
          <p:grpSpPr bwMode="auto">
            <a:xfrm>
              <a:off x="0" y="0"/>
              <a:ext cx="304800" cy="372750"/>
              <a:chOff x="0" y="0"/>
              <a:chExt cx="304800" cy="372750"/>
            </a:xfrm>
          </p:grpSpPr>
          <p:sp>
            <p:nvSpPr>
              <p:cNvPr id="11520" name="AutoShape 528"/>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21" name="AutoShape 529"/>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511" name="Group 530"/>
            <p:cNvGrpSpPr>
              <a:grpSpLocks/>
            </p:cNvGrpSpPr>
            <p:nvPr/>
          </p:nvGrpSpPr>
          <p:grpSpPr bwMode="auto">
            <a:xfrm>
              <a:off x="-1" y="33974"/>
              <a:ext cx="305437" cy="305436"/>
              <a:chOff x="-1" y="0"/>
              <a:chExt cx="305437" cy="305435"/>
            </a:xfrm>
          </p:grpSpPr>
          <p:sp>
            <p:nvSpPr>
              <p:cNvPr id="11512" name="Line 531"/>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3" name="Line 532"/>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4" name="Line 533"/>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5" name="Line 534"/>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6" name="Line 535"/>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7" name="Line 536"/>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8" name="Line 537"/>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19" name="Line 538"/>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11304" name="Group 539"/>
          <p:cNvGrpSpPr>
            <a:grpSpLocks/>
          </p:cNvGrpSpPr>
          <p:nvPr/>
        </p:nvGrpSpPr>
        <p:grpSpPr bwMode="auto">
          <a:xfrm>
            <a:off x="7696200" y="3241675"/>
            <a:ext cx="304800" cy="373063"/>
            <a:chOff x="0" y="0"/>
            <a:chExt cx="305435" cy="372750"/>
          </a:xfrm>
        </p:grpSpPr>
        <p:grpSp>
          <p:nvGrpSpPr>
            <p:cNvPr id="11498" name="Group 540"/>
            <p:cNvGrpSpPr>
              <a:grpSpLocks/>
            </p:cNvGrpSpPr>
            <p:nvPr/>
          </p:nvGrpSpPr>
          <p:grpSpPr bwMode="auto">
            <a:xfrm>
              <a:off x="0" y="0"/>
              <a:ext cx="304800" cy="372750"/>
              <a:chOff x="0" y="0"/>
              <a:chExt cx="304800" cy="372750"/>
            </a:xfrm>
          </p:grpSpPr>
          <p:sp>
            <p:nvSpPr>
              <p:cNvPr id="11508" name="AutoShape 541"/>
              <p:cNvSpPr>
                <a:spLocks/>
              </p:cNvSpPr>
              <p:nvPr/>
            </p:nvSpPr>
            <p:spPr bwMode="auto">
              <a:xfrm>
                <a:off x="0" y="33974"/>
                <a:ext cx="304800" cy="304801"/>
              </a:xfrm>
              <a:custGeom>
                <a:avLst/>
                <a:gdLst>
                  <a:gd name="T0" fmla="*/ 30346410 w 21600"/>
                  <a:gd name="T1" fmla="*/ 30346820 h 21600"/>
                  <a:gd name="T2" fmla="*/ 30346410 w 21600"/>
                  <a:gd name="T3" fmla="*/ 30346820 h 21600"/>
                  <a:gd name="T4" fmla="*/ 30346410 w 21600"/>
                  <a:gd name="T5" fmla="*/ 30346820 h 21600"/>
                  <a:gd name="T6" fmla="*/ 30346410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noFill/>
              <a:ln w="9525"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509" name="AutoShape 542"/>
              <p:cNvSpPr>
                <a:spLocks/>
              </p:cNvSpPr>
              <p:nvPr/>
            </p:nvSpPr>
            <p:spPr bwMode="auto">
              <a:xfrm>
                <a:off x="68579"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499" name="Group 543"/>
            <p:cNvGrpSpPr>
              <a:grpSpLocks/>
            </p:cNvGrpSpPr>
            <p:nvPr/>
          </p:nvGrpSpPr>
          <p:grpSpPr bwMode="auto">
            <a:xfrm>
              <a:off x="-1" y="33974"/>
              <a:ext cx="305437" cy="305436"/>
              <a:chOff x="-1" y="0"/>
              <a:chExt cx="305437" cy="305435"/>
            </a:xfrm>
          </p:grpSpPr>
          <p:sp>
            <p:nvSpPr>
              <p:cNvPr id="11500" name="Line 544"/>
              <p:cNvSpPr>
                <a:spLocks noChangeShapeType="1"/>
              </p:cNvSpPr>
              <p:nvPr/>
            </p:nvSpPr>
            <p:spPr bwMode="auto">
              <a:xfrm flipH="1">
                <a:off x="-1" y="15240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1" name="Line 545"/>
              <p:cNvSpPr>
                <a:spLocks noChangeShapeType="1"/>
              </p:cNvSpPr>
              <p:nvPr/>
            </p:nvSpPr>
            <p:spPr bwMode="auto">
              <a:xfrm flipH="1">
                <a:off x="-1" y="0"/>
                <a:ext cx="2"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2" name="Line 546"/>
              <p:cNvSpPr>
                <a:spLocks noChangeShapeType="1"/>
              </p:cNvSpPr>
              <p:nvPr/>
            </p:nvSpPr>
            <p:spPr bwMode="auto">
              <a:xfrm flipH="1">
                <a:off x="304799" y="15240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3" name="Line 547"/>
              <p:cNvSpPr>
                <a:spLocks noChangeShapeType="1"/>
              </p:cNvSpPr>
              <p:nvPr/>
            </p:nvSpPr>
            <p:spPr bwMode="auto">
              <a:xfrm flipH="1">
                <a:off x="304799" y="0"/>
                <a:ext cx="1"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4" name="Line 548"/>
              <p:cNvSpPr>
                <a:spLocks noChangeShapeType="1"/>
              </p:cNvSpPr>
              <p:nvPr/>
            </p:nvSpPr>
            <p:spPr bwMode="auto">
              <a:xfrm>
                <a:off x="1530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5" name="Line 549"/>
              <p:cNvSpPr>
                <a:spLocks noChangeShapeType="1"/>
              </p:cNvSpPr>
              <p:nvPr/>
            </p:nvSpPr>
            <p:spPr bwMode="auto">
              <a:xfrm>
                <a:off x="635" y="305434"/>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6" name="Line 550"/>
              <p:cNvSpPr>
                <a:spLocks noChangeShapeType="1"/>
              </p:cNvSpPr>
              <p:nvPr/>
            </p:nvSpPr>
            <p:spPr bwMode="auto">
              <a:xfrm>
                <a:off x="1530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11507" name="Line 551"/>
              <p:cNvSpPr>
                <a:spLocks noChangeShapeType="1"/>
              </p:cNvSpPr>
              <p:nvPr/>
            </p:nvSpPr>
            <p:spPr bwMode="auto">
              <a:xfrm>
                <a:off x="635" y="635"/>
                <a:ext cx="152401"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11305" name="AutoShape 552"/>
          <p:cNvSpPr>
            <a:spLocks/>
          </p:cNvSpPr>
          <p:nvPr/>
        </p:nvSpPr>
        <p:spPr bwMode="auto">
          <a:xfrm>
            <a:off x="2559626" y="2700338"/>
            <a:ext cx="1555808" cy="508806"/>
          </a:xfrm>
          <a:custGeom>
            <a:avLst/>
            <a:gdLst>
              <a:gd name="T0" fmla="*/ 2147483647 w 21600"/>
              <a:gd name="T1" fmla="*/ 532729471 h 21600"/>
              <a:gd name="T2" fmla="*/ 2147483647 w 21600"/>
              <a:gd name="T3" fmla="*/ 532729471 h 21600"/>
              <a:gd name="T4" fmla="*/ 2147483647 w 21600"/>
              <a:gd name="T5" fmla="*/ 532729471 h 21600"/>
              <a:gd name="T6" fmla="*/ 2147483647 w 21600"/>
              <a:gd name="T7" fmla="*/ 5327294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06" name="AutoShape 553"/>
          <p:cNvSpPr>
            <a:spLocks/>
          </p:cNvSpPr>
          <p:nvPr/>
        </p:nvSpPr>
        <p:spPr bwMode="auto">
          <a:xfrm>
            <a:off x="4594225" y="2700338"/>
            <a:ext cx="68263" cy="538162"/>
          </a:xfrm>
          <a:custGeom>
            <a:avLst/>
            <a:gdLst>
              <a:gd name="T0" fmla="*/ 340898 w 21600"/>
              <a:gd name="T1" fmla="*/ 167032728 h 21600"/>
              <a:gd name="T2" fmla="*/ 340898 w 21600"/>
              <a:gd name="T3" fmla="*/ 167032728 h 21600"/>
              <a:gd name="T4" fmla="*/ 340898 w 21600"/>
              <a:gd name="T5" fmla="*/ 167032728 h 21600"/>
              <a:gd name="T6" fmla="*/ 340898 w 21600"/>
              <a:gd name="T7" fmla="*/ 1670327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07" name="AutoShape 554"/>
          <p:cNvSpPr>
            <a:spLocks/>
          </p:cNvSpPr>
          <p:nvPr/>
        </p:nvSpPr>
        <p:spPr bwMode="auto">
          <a:xfrm>
            <a:off x="5130800" y="2700338"/>
            <a:ext cx="1651002" cy="508806"/>
          </a:xfrm>
          <a:custGeom>
            <a:avLst/>
            <a:gdLst>
              <a:gd name="T0" fmla="*/ 2147483647 w 21600"/>
              <a:gd name="T1" fmla="*/ 595927621 h 21600"/>
              <a:gd name="T2" fmla="*/ 2147483647 w 21600"/>
              <a:gd name="T3" fmla="*/ 595927621 h 21600"/>
              <a:gd name="T4" fmla="*/ 2147483647 w 21600"/>
              <a:gd name="T5" fmla="*/ 595927621 h 21600"/>
              <a:gd name="T6" fmla="*/ 2147483647 w 21600"/>
              <a:gd name="T7" fmla="*/ 59592762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199"/>
                  <a:pt x="14400" y="14400"/>
                  <a:pt x="2160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08" name="AutoShape 555"/>
          <p:cNvSpPr>
            <a:spLocks/>
          </p:cNvSpPr>
          <p:nvPr/>
        </p:nvSpPr>
        <p:spPr bwMode="auto">
          <a:xfrm>
            <a:off x="1460500" y="3554413"/>
            <a:ext cx="398463" cy="596900"/>
          </a:xfrm>
          <a:custGeom>
            <a:avLst/>
            <a:gdLst>
              <a:gd name="T0" fmla="*/ 67799679 w 21600"/>
              <a:gd name="T1" fmla="*/ 227912033 h 21600"/>
              <a:gd name="T2" fmla="*/ 67799679 w 21600"/>
              <a:gd name="T3" fmla="*/ 227912033 h 21600"/>
              <a:gd name="T4" fmla="*/ 67799679 w 21600"/>
              <a:gd name="T5" fmla="*/ 227912033 h 21600"/>
              <a:gd name="T6" fmla="*/ 67799679 w 21600"/>
              <a:gd name="T7" fmla="*/ 22791203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199"/>
                  <a:pt x="7199"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09" name="AutoShape 556"/>
          <p:cNvSpPr>
            <a:spLocks/>
          </p:cNvSpPr>
          <p:nvPr/>
        </p:nvSpPr>
        <p:spPr bwMode="auto">
          <a:xfrm>
            <a:off x="2263775" y="3614738"/>
            <a:ext cx="44450" cy="536575"/>
          </a:xfrm>
          <a:custGeom>
            <a:avLst/>
            <a:gdLst>
              <a:gd name="T0" fmla="*/ 94119 w 21600"/>
              <a:gd name="T1" fmla="*/ 165559695 h 21600"/>
              <a:gd name="T2" fmla="*/ 94119 w 21600"/>
              <a:gd name="T3" fmla="*/ 165559695 h 21600"/>
              <a:gd name="T4" fmla="*/ 94119 w 21600"/>
              <a:gd name="T5" fmla="*/ 165559695 h 21600"/>
              <a:gd name="T6" fmla="*/ 94119 w 21600"/>
              <a:gd name="T7" fmla="*/ 16555969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199"/>
                  <a:pt x="7199"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0" name="AutoShape 557"/>
          <p:cNvSpPr>
            <a:spLocks/>
          </p:cNvSpPr>
          <p:nvPr/>
        </p:nvSpPr>
        <p:spPr bwMode="auto">
          <a:xfrm>
            <a:off x="3729038" y="3614738"/>
            <a:ext cx="200025" cy="536575"/>
          </a:xfrm>
          <a:custGeom>
            <a:avLst/>
            <a:gdLst>
              <a:gd name="T0" fmla="*/ 8576646 w 21600"/>
              <a:gd name="T1" fmla="*/ 165559695 h 21600"/>
              <a:gd name="T2" fmla="*/ 8576646 w 21600"/>
              <a:gd name="T3" fmla="*/ 165559695 h 21600"/>
              <a:gd name="T4" fmla="*/ 8576646 w 21600"/>
              <a:gd name="T5" fmla="*/ 165559695 h 21600"/>
              <a:gd name="T6" fmla="*/ 8576646 w 21600"/>
              <a:gd name="T7" fmla="*/ 16555969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199"/>
                  <a:pt x="7199"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1" name="AutoShape 558"/>
          <p:cNvSpPr>
            <a:spLocks/>
          </p:cNvSpPr>
          <p:nvPr/>
        </p:nvSpPr>
        <p:spPr bwMode="auto">
          <a:xfrm>
            <a:off x="4291013" y="3614738"/>
            <a:ext cx="66675" cy="536575"/>
          </a:xfrm>
          <a:custGeom>
            <a:avLst/>
            <a:gdLst>
              <a:gd name="T0" fmla="*/ 317657 w 21600"/>
              <a:gd name="T1" fmla="*/ 165559695 h 21600"/>
              <a:gd name="T2" fmla="*/ 317657 w 21600"/>
              <a:gd name="T3" fmla="*/ 165559695 h 21600"/>
              <a:gd name="T4" fmla="*/ 317657 w 21600"/>
              <a:gd name="T5" fmla="*/ 165559695 h 21600"/>
              <a:gd name="T6" fmla="*/ 317657 w 21600"/>
              <a:gd name="T7" fmla="*/ 16555969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600" y="0"/>
                </a:moveTo>
                <a:cubicBezTo>
                  <a:pt x="14400" y="7199"/>
                  <a:pt x="7199"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2" name="AutoShape 559"/>
          <p:cNvSpPr>
            <a:spLocks/>
          </p:cNvSpPr>
          <p:nvPr/>
        </p:nvSpPr>
        <p:spPr bwMode="auto">
          <a:xfrm>
            <a:off x="4784725" y="3614738"/>
            <a:ext cx="66675" cy="536575"/>
          </a:xfrm>
          <a:custGeom>
            <a:avLst/>
            <a:gdLst>
              <a:gd name="T0" fmla="*/ 317657 w 21600"/>
              <a:gd name="T1" fmla="*/ 165559695 h 21600"/>
              <a:gd name="T2" fmla="*/ 317657 w 21600"/>
              <a:gd name="T3" fmla="*/ 165559695 h 21600"/>
              <a:gd name="T4" fmla="*/ 317657 w 21600"/>
              <a:gd name="T5" fmla="*/ 165559695 h 21600"/>
              <a:gd name="T6" fmla="*/ 317657 w 21600"/>
              <a:gd name="T7" fmla="*/ 16555969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3" name="AutoShape 560"/>
          <p:cNvSpPr>
            <a:spLocks/>
          </p:cNvSpPr>
          <p:nvPr/>
        </p:nvSpPr>
        <p:spPr bwMode="auto">
          <a:xfrm>
            <a:off x="5213350" y="3614738"/>
            <a:ext cx="200025" cy="536575"/>
          </a:xfrm>
          <a:custGeom>
            <a:avLst/>
            <a:gdLst>
              <a:gd name="T0" fmla="*/ 8576646 w 21600"/>
              <a:gd name="T1" fmla="*/ 165559695 h 21600"/>
              <a:gd name="T2" fmla="*/ 8576646 w 21600"/>
              <a:gd name="T3" fmla="*/ 165559695 h 21600"/>
              <a:gd name="T4" fmla="*/ 8576646 w 21600"/>
              <a:gd name="T5" fmla="*/ 165559695 h 21600"/>
              <a:gd name="T6" fmla="*/ 8576646 w 21600"/>
              <a:gd name="T7" fmla="*/ 16555969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199"/>
                  <a:pt x="14400" y="14400"/>
                  <a:pt x="2160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4" name="AutoShape 561"/>
          <p:cNvSpPr>
            <a:spLocks/>
          </p:cNvSpPr>
          <p:nvPr/>
        </p:nvSpPr>
        <p:spPr bwMode="auto">
          <a:xfrm>
            <a:off x="6753225" y="3614738"/>
            <a:ext cx="106363" cy="541337"/>
          </a:xfrm>
          <a:custGeom>
            <a:avLst/>
            <a:gdLst>
              <a:gd name="T0" fmla="*/ 1289548 w 21600"/>
              <a:gd name="T1" fmla="*/ 170006860 h 21600"/>
              <a:gd name="T2" fmla="*/ 1289548 w 21600"/>
              <a:gd name="T3" fmla="*/ 170006860 h 21600"/>
              <a:gd name="T4" fmla="*/ 1289548 w 21600"/>
              <a:gd name="T5" fmla="*/ 170006860 h 21600"/>
              <a:gd name="T6" fmla="*/ 1289548 w 21600"/>
              <a:gd name="T7" fmla="*/ 17000686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5" name="AutoShape 562"/>
          <p:cNvSpPr>
            <a:spLocks/>
          </p:cNvSpPr>
          <p:nvPr/>
        </p:nvSpPr>
        <p:spPr bwMode="auto">
          <a:xfrm>
            <a:off x="7246938" y="3614738"/>
            <a:ext cx="22225" cy="536575"/>
          </a:xfrm>
          <a:custGeom>
            <a:avLst/>
            <a:gdLst>
              <a:gd name="T0" fmla="*/ 11766 w 21600"/>
              <a:gd name="T1" fmla="*/ 165559695 h 21600"/>
              <a:gd name="T2" fmla="*/ 11766 w 21600"/>
              <a:gd name="T3" fmla="*/ 165559695 h 21600"/>
              <a:gd name="T4" fmla="*/ 11766 w 21600"/>
              <a:gd name="T5" fmla="*/ 165559695 h 21600"/>
              <a:gd name="T6" fmla="*/ 11766 w 21600"/>
              <a:gd name="T7" fmla="*/ 16555969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9525" cap="flat" cmpd="sng">
            <a:solidFill>
              <a:srgbClr val="000000"/>
            </a:solidFill>
            <a:prstDash val="solid"/>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316" name="AutoShape 563"/>
          <p:cNvSpPr>
            <a:spLocks/>
          </p:cNvSpPr>
          <p:nvPr/>
        </p:nvSpPr>
        <p:spPr bwMode="auto">
          <a:xfrm>
            <a:off x="59690" y="2862423"/>
            <a:ext cx="1627188" cy="1106487"/>
          </a:xfrm>
          <a:custGeom>
            <a:avLst/>
            <a:gdLst>
              <a:gd name="T0" fmla="*/ 2147483647 w 21600"/>
              <a:gd name="T1" fmla="*/ 1451783429 h 21600"/>
              <a:gd name="T2" fmla="*/ 2147483647 w 21600"/>
              <a:gd name="T3" fmla="*/ 1451783429 h 21600"/>
              <a:gd name="T4" fmla="*/ 2147483647 w 21600"/>
              <a:gd name="T5" fmla="*/ 1451783429 h 21600"/>
              <a:gd name="T6" fmla="*/ 2147483647 w 21600"/>
              <a:gd name="T7" fmla="*/ 145178342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lnSpc>
                <a:spcPct val="100000"/>
              </a:lnSpc>
              <a:spcBef>
                <a:spcPts val="0"/>
              </a:spcBef>
            </a:pPr>
            <a:r>
              <a:rPr lang="en-US" altLang="en-US" dirty="0">
                <a:solidFill>
                  <a:srgbClr val="9900CC"/>
                </a:solidFill>
                <a:latin typeface="+mn-lt"/>
              </a:rPr>
              <a:t>All leaves </a:t>
            </a:r>
          </a:p>
          <a:p>
            <a:pPr eaLnBrk="1">
              <a:lnSpc>
                <a:spcPct val="100000"/>
              </a:lnSpc>
              <a:spcBef>
                <a:spcPts val="0"/>
              </a:spcBef>
            </a:pPr>
            <a:r>
              <a:rPr lang="en-US" altLang="en-US" dirty="0">
                <a:solidFill>
                  <a:srgbClr val="9900CC"/>
                </a:solidFill>
                <a:latin typeface="+mn-lt"/>
              </a:rPr>
              <a:t>at the same </a:t>
            </a:r>
          </a:p>
          <a:p>
            <a:pPr eaLnBrk="1">
              <a:lnSpc>
                <a:spcPct val="100000"/>
              </a:lnSpc>
              <a:spcBef>
                <a:spcPts val="0"/>
              </a:spcBef>
            </a:pPr>
            <a:r>
              <a:rPr lang="en-US" altLang="en-US" dirty="0">
                <a:solidFill>
                  <a:srgbClr val="9900CC"/>
                </a:solidFill>
                <a:latin typeface="+mn-lt"/>
              </a:rPr>
              <a:t>depth</a:t>
            </a:r>
            <a:endParaRPr lang="en-US" altLang="en-US" dirty="0">
              <a:latin typeface="+mn-lt"/>
            </a:endParaRPr>
          </a:p>
        </p:txBody>
      </p:sp>
      <p:grpSp>
        <p:nvGrpSpPr>
          <p:cNvPr id="11319" name="Group 566"/>
          <p:cNvGrpSpPr>
            <a:grpSpLocks/>
          </p:cNvGrpSpPr>
          <p:nvPr/>
        </p:nvGrpSpPr>
        <p:grpSpPr bwMode="auto">
          <a:xfrm>
            <a:off x="4983163" y="2327275"/>
            <a:ext cx="166687" cy="373063"/>
            <a:chOff x="0" y="0"/>
            <a:chExt cx="167641" cy="372750"/>
          </a:xfrm>
        </p:grpSpPr>
        <p:sp>
          <p:nvSpPr>
            <p:cNvPr id="11496" name="AutoShape 567"/>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97" name="AutoShape 568"/>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0" name="Group 569"/>
          <p:cNvGrpSpPr>
            <a:grpSpLocks/>
          </p:cNvGrpSpPr>
          <p:nvPr/>
        </p:nvGrpSpPr>
        <p:grpSpPr bwMode="auto">
          <a:xfrm>
            <a:off x="4602163" y="2327275"/>
            <a:ext cx="166687" cy="373063"/>
            <a:chOff x="0" y="0"/>
            <a:chExt cx="167641" cy="372750"/>
          </a:xfrm>
        </p:grpSpPr>
        <p:sp>
          <p:nvSpPr>
            <p:cNvPr id="11494" name="AutoShape 570"/>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95" name="AutoShape 571"/>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1" name="Group 572"/>
          <p:cNvGrpSpPr>
            <a:grpSpLocks/>
          </p:cNvGrpSpPr>
          <p:nvPr/>
        </p:nvGrpSpPr>
        <p:grpSpPr bwMode="auto">
          <a:xfrm>
            <a:off x="5364163" y="2327275"/>
            <a:ext cx="166687" cy="373063"/>
            <a:chOff x="0" y="0"/>
            <a:chExt cx="167641" cy="372750"/>
          </a:xfrm>
        </p:grpSpPr>
        <p:sp>
          <p:nvSpPr>
            <p:cNvPr id="11492" name="AutoShape 573"/>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93" name="AutoShape 574"/>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2" name="Group 575"/>
          <p:cNvGrpSpPr>
            <a:grpSpLocks/>
          </p:cNvGrpSpPr>
          <p:nvPr/>
        </p:nvGrpSpPr>
        <p:grpSpPr bwMode="auto">
          <a:xfrm>
            <a:off x="4221163" y="2327275"/>
            <a:ext cx="166687" cy="373063"/>
            <a:chOff x="0" y="0"/>
            <a:chExt cx="167641" cy="372750"/>
          </a:xfrm>
        </p:grpSpPr>
        <p:sp>
          <p:nvSpPr>
            <p:cNvPr id="11490" name="AutoShape 576"/>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91" name="AutoShape 577"/>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3" name="Group 578"/>
          <p:cNvGrpSpPr>
            <a:grpSpLocks/>
          </p:cNvGrpSpPr>
          <p:nvPr/>
        </p:nvGrpSpPr>
        <p:grpSpPr bwMode="auto">
          <a:xfrm>
            <a:off x="7954963" y="3241675"/>
            <a:ext cx="166687" cy="373063"/>
            <a:chOff x="0" y="0"/>
            <a:chExt cx="167641" cy="372750"/>
          </a:xfrm>
        </p:grpSpPr>
        <p:sp>
          <p:nvSpPr>
            <p:cNvPr id="11488" name="AutoShape 579"/>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89" name="AutoShape 580"/>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4" name="Group 581"/>
          <p:cNvGrpSpPr>
            <a:grpSpLocks/>
          </p:cNvGrpSpPr>
          <p:nvPr/>
        </p:nvGrpSpPr>
        <p:grpSpPr bwMode="auto">
          <a:xfrm>
            <a:off x="7573963" y="3241675"/>
            <a:ext cx="166687" cy="373063"/>
            <a:chOff x="0" y="0"/>
            <a:chExt cx="167641" cy="372750"/>
          </a:xfrm>
        </p:grpSpPr>
        <p:sp>
          <p:nvSpPr>
            <p:cNvPr id="11486" name="AutoShape 582"/>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87" name="AutoShape 583"/>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5" name="Group 584"/>
          <p:cNvGrpSpPr>
            <a:grpSpLocks/>
          </p:cNvGrpSpPr>
          <p:nvPr/>
        </p:nvGrpSpPr>
        <p:grpSpPr bwMode="auto">
          <a:xfrm>
            <a:off x="7192963" y="3241675"/>
            <a:ext cx="166687" cy="373063"/>
            <a:chOff x="0" y="0"/>
            <a:chExt cx="167641" cy="372750"/>
          </a:xfrm>
        </p:grpSpPr>
        <p:sp>
          <p:nvSpPr>
            <p:cNvPr id="11484" name="AutoShape 585"/>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85" name="AutoShape 586"/>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6" name="Group 587"/>
          <p:cNvGrpSpPr>
            <a:grpSpLocks/>
          </p:cNvGrpSpPr>
          <p:nvPr/>
        </p:nvGrpSpPr>
        <p:grpSpPr bwMode="auto">
          <a:xfrm>
            <a:off x="6811963" y="3241675"/>
            <a:ext cx="166687" cy="373063"/>
            <a:chOff x="0" y="0"/>
            <a:chExt cx="167641" cy="372750"/>
          </a:xfrm>
        </p:grpSpPr>
        <p:sp>
          <p:nvSpPr>
            <p:cNvPr id="11482" name="AutoShape 588"/>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83" name="AutoShape 589"/>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7" name="Group 590"/>
          <p:cNvGrpSpPr>
            <a:grpSpLocks/>
          </p:cNvGrpSpPr>
          <p:nvPr/>
        </p:nvGrpSpPr>
        <p:grpSpPr bwMode="auto">
          <a:xfrm>
            <a:off x="3001963" y="3241675"/>
            <a:ext cx="166687" cy="373063"/>
            <a:chOff x="0" y="0"/>
            <a:chExt cx="167641" cy="372750"/>
          </a:xfrm>
        </p:grpSpPr>
        <p:sp>
          <p:nvSpPr>
            <p:cNvPr id="11480" name="AutoShape 591"/>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81" name="AutoShape 592"/>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8" name="Group 593"/>
          <p:cNvGrpSpPr>
            <a:grpSpLocks/>
          </p:cNvGrpSpPr>
          <p:nvPr/>
        </p:nvGrpSpPr>
        <p:grpSpPr bwMode="auto">
          <a:xfrm>
            <a:off x="5059363" y="3241675"/>
            <a:ext cx="166687" cy="373063"/>
            <a:chOff x="0" y="0"/>
            <a:chExt cx="167641" cy="372750"/>
          </a:xfrm>
        </p:grpSpPr>
        <p:sp>
          <p:nvSpPr>
            <p:cNvPr id="11478" name="AutoShape 594"/>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79" name="AutoShape 595"/>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29" name="Group 596"/>
          <p:cNvGrpSpPr>
            <a:grpSpLocks/>
          </p:cNvGrpSpPr>
          <p:nvPr/>
        </p:nvGrpSpPr>
        <p:grpSpPr bwMode="auto">
          <a:xfrm>
            <a:off x="4678363" y="3241675"/>
            <a:ext cx="166687" cy="373063"/>
            <a:chOff x="0" y="0"/>
            <a:chExt cx="167641" cy="372750"/>
          </a:xfrm>
        </p:grpSpPr>
        <p:sp>
          <p:nvSpPr>
            <p:cNvPr id="11476" name="AutoShape 597"/>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77" name="AutoShape 598"/>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30" name="Group 599"/>
          <p:cNvGrpSpPr>
            <a:grpSpLocks/>
          </p:cNvGrpSpPr>
          <p:nvPr/>
        </p:nvGrpSpPr>
        <p:grpSpPr bwMode="auto">
          <a:xfrm>
            <a:off x="4297363" y="3241675"/>
            <a:ext cx="166687" cy="373063"/>
            <a:chOff x="0" y="0"/>
            <a:chExt cx="167641" cy="372750"/>
          </a:xfrm>
        </p:grpSpPr>
        <p:sp>
          <p:nvSpPr>
            <p:cNvPr id="11474" name="AutoShape 600"/>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75" name="AutoShape 601"/>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31" name="Group 602"/>
          <p:cNvGrpSpPr>
            <a:grpSpLocks/>
          </p:cNvGrpSpPr>
          <p:nvPr/>
        </p:nvGrpSpPr>
        <p:grpSpPr bwMode="auto">
          <a:xfrm>
            <a:off x="2620963" y="3241675"/>
            <a:ext cx="166687" cy="373063"/>
            <a:chOff x="0" y="0"/>
            <a:chExt cx="167641" cy="372750"/>
          </a:xfrm>
        </p:grpSpPr>
        <p:sp>
          <p:nvSpPr>
            <p:cNvPr id="11472" name="AutoShape 603"/>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73" name="AutoShape 604"/>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32" name="Group 605"/>
          <p:cNvGrpSpPr>
            <a:grpSpLocks/>
          </p:cNvGrpSpPr>
          <p:nvPr/>
        </p:nvGrpSpPr>
        <p:grpSpPr bwMode="auto">
          <a:xfrm>
            <a:off x="2239963" y="3241675"/>
            <a:ext cx="166687" cy="373063"/>
            <a:chOff x="0" y="0"/>
            <a:chExt cx="167641" cy="372750"/>
          </a:xfrm>
        </p:grpSpPr>
        <p:sp>
          <p:nvSpPr>
            <p:cNvPr id="11470" name="AutoShape 606"/>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71" name="AutoShape 607"/>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33" name="Group 608"/>
          <p:cNvGrpSpPr>
            <a:grpSpLocks/>
          </p:cNvGrpSpPr>
          <p:nvPr/>
        </p:nvGrpSpPr>
        <p:grpSpPr bwMode="auto">
          <a:xfrm>
            <a:off x="3916363" y="3241675"/>
            <a:ext cx="166687" cy="373063"/>
            <a:chOff x="0" y="0"/>
            <a:chExt cx="167641" cy="372750"/>
          </a:xfrm>
        </p:grpSpPr>
        <p:sp>
          <p:nvSpPr>
            <p:cNvPr id="11468" name="AutoShape 609"/>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69" name="AutoShape 610"/>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grpSp>
        <p:nvGrpSpPr>
          <p:cNvPr id="11334" name="Group 611"/>
          <p:cNvGrpSpPr>
            <a:grpSpLocks/>
          </p:cNvGrpSpPr>
          <p:nvPr/>
        </p:nvGrpSpPr>
        <p:grpSpPr bwMode="auto">
          <a:xfrm>
            <a:off x="1858963" y="3241675"/>
            <a:ext cx="166687" cy="373063"/>
            <a:chOff x="0" y="0"/>
            <a:chExt cx="167641" cy="372750"/>
          </a:xfrm>
        </p:grpSpPr>
        <p:sp>
          <p:nvSpPr>
            <p:cNvPr id="11466" name="AutoShape 612"/>
            <p:cNvSpPr>
              <a:spLocks/>
            </p:cNvSpPr>
            <p:nvPr/>
          </p:nvSpPr>
          <p:spPr bwMode="auto">
            <a:xfrm>
              <a:off x="45720" y="33974"/>
              <a:ext cx="76201" cy="304801"/>
            </a:xfrm>
            <a:custGeom>
              <a:avLst/>
              <a:gdLst>
                <a:gd name="T0" fmla="*/ 474189 w 21600"/>
                <a:gd name="T1" fmla="*/ 30346820 h 21600"/>
                <a:gd name="T2" fmla="*/ 474189 w 21600"/>
                <a:gd name="T3" fmla="*/ 30346820 h 21600"/>
                <a:gd name="T4" fmla="*/ 474189 w 21600"/>
                <a:gd name="T5" fmla="*/ 30346820 h 21600"/>
                <a:gd name="T6" fmla="*/ 474189 w 21600"/>
                <a:gd name="T7" fmla="*/ 30346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600"/>
                  </a:lnTo>
                  <a:lnTo>
                    <a:pt x="0" y="21600"/>
                  </a:lnTo>
                  <a:lnTo>
                    <a:pt x="0" y="0"/>
                  </a:lnTo>
                  <a:close/>
                </a:path>
              </a:pathLst>
            </a:custGeom>
            <a:solidFill>
              <a:srgbClr val="000000"/>
            </a:solidFill>
            <a:ln w="9525"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11467" name="AutoShape 613"/>
            <p:cNvSpPr>
              <a:spLocks/>
            </p:cNvSpPr>
            <p:nvPr/>
          </p:nvSpPr>
          <p:spPr bwMode="auto">
            <a:xfrm>
              <a:off x="0" y="0"/>
              <a:ext cx="167641" cy="372750"/>
            </a:xfrm>
            <a:custGeom>
              <a:avLst/>
              <a:gdLst>
                <a:gd name="T0" fmla="*/ 5049005 w 21600"/>
                <a:gd name="T1" fmla="*/ 55502872 h 21600"/>
                <a:gd name="T2" fmla="*/ 5049005 w 21600"/>
                <a:gd name="T3" fmla="*/ 55502872 h 21600"/>
                <a:gd name="T4" fmla="*/ 5049005 w 21600"/>
                <a:gd name="T5" fmla="*/ 55502872 h 21600"/>
                <a:gd name="T6" fmla="*/ 5049005 w 21600"/>
                <a:gd name="T7" fmla="*/ 5550287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a:t> </a:t>
              </a:r>
              <a:endParaRPr lang="en-US" altLang="en-US"/>
            </a:p>
          </p:txBody>
        </p:sp>
      </p:grpSp>
      <p:sp>
        <p:nvSpPr>
          <p:cNvPr id="2" name="Date Placeholder 1">
            <a:extLst>
              <a:ext uri="{FF2B5EF4-FFF2-40B4-BE49-F238E27FC236}">
                <a16:creationId xmlns:a16="http://schemas.microsoft.com/office/drawing/2014/main" id="{9E5826CF-D061-49B7-8AAF-F6F19C776856}"/>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8F0F9EB2-9E7E-4CAA-B28E-1247E1B0E07A}"/>
              </a:ext>
            </a:extLst>
          </p:cNvPr>
          <p:cNvSpPr>
            <a:spLocks noGrp="1"/>
          </p:cNvSpPr>
          <p:nvPr>
            <p:ph type="ftr" sz="quarter" idx="11"/>
          </p:nvPr>
        </p:nvSpPr>
        <p:spPr/>
        <p:txBody>
          <a:bodyPr/>
          <a:lstStyle/>
          <a:p>
            <a:r>
              <a:rPr lang="en-US" dirty="0"/>
              <a:t>CSE 332</a:t>
            </a:r>
          </a:p>
        </p:txBody>
      </p:sp>
      <p:sp>
        <p:nvSpPr>
          <p:cNvPr id="4" name="Slide Number Placeholder 3">
            <a:extLst>
              <a:ext uri="{FF2B5EF4-FFF2-40B4-BE49-F238E27FC236}">
                <a16:creationId xmlns:a16="http://schemas.microsoft.com/office/drawing/2014/main" id="{E1EBE75E-C075-41ED-B781-7127001FD0BE}"/>
              </a:ext>
            </a:extLst>
          </p:cNvPr>
          <p:cNvSpPr>
            <a:spLocks noGrp="1"/>
          </p:cNvSpPr>
          <p:nvPr>
            <p:ph type="sldNum" sz="quarter" idx="12"/>
          </p:nvPr>
        </p:nvSpPr>
        <p:spPr/>
        <p:txBody>
          <a:bodyPr/>
          <a:lstStyle/>
          <a:p>
            <a:pPr>
              <a:defRPr/>
            </a:pPr>
            <a:fld id="{AE055072-ED12-4C45-98F4-735693FD894A}" type="slidenum">
              <a:rPr lang="en-US" smtClean="0"/>
              <a:pPr>
                <a:defRPr/>
              </a:pPr>
              <a:t>5</a:t>
            </a:fld>
            <a:endParaRPr lang="en-US" dirty="0"/>
          </a:p>
        </p:txBody>
      </p:sp>
      <p:sp>
        <p:nvSpPr>
          <p:cNvPr id="5" name="Rectangle 4"/>
          <p:cNvSpPr/>
          <p:nvPr/>
        </p:nvSpPr>
        <p:spPr>
          <a:xfrm>
            <a:off x="7132320" y="420624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50</a:t>
            </a:r>
            <a:endParaRPr lang="en-US" sz="1400" b="1" dirty="0">
              <a:solidFill>
                <a:schemeClr val="tx1"/>
              </a:solidFill>
            </a:endParaRPr>
          </a:p>
        </p:txBody>
      </p:sp>
      <p:sp>
        <p:nvSpPr>
          <p:cNvPr id="815" name="Rectangle 814"/>
          <p:cNvSpPr/>
          <p:nvPr/>
        </p:nvSpPr>
        <p:spPr>
          <a:xfrm>
            <a:off x="7132320" y="457200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60</a:t>
            </a:r>
            <a:endParaRPr lang="en-US" sz="1400" b="1" dirty="0">
              <a:solidFill>
                <a:schemeClr val="tx1"/>
              </a:solidFill>
            </a:endParaRPr>
          </a:p>
        </p:txBody>
      </p:sp>
      <p:sp>
        <p:nvSpPr>
          <p:cNvPr id="816" name="Rectangle 815"/>
          <p:cNvSpPr/>
          <p:nvPr/>
        </p:nvSpPr>
        <p:spPr>
          <a:xfrm>
            <a:off x="7132320" y="566928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tx1"/>
              </a:solidFill>
            </a:endParaRPr>
          </a:p>
        </p:txBody>
      </p:sp>
      <p:sp>
        <p:nvSpPr>
          <p:cNvPr id="817" name="Rectangle 816"/>
          <p:cNvSpPr/>
          <p:nvPr/>
        </p:nvSpPr>
        <p:spPr>
          <a:xfrm>
            <a:off x="7132320" y="530352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tx1"/>
              </a:solidFill>
            </a:endParaRPr>
          </a:p>
        </p:txBody>
      </p:sp>
      <p:sp>
        <p:nvSpPr>
          <p:cNvPr id="818" name="Rectangle 817"/>
          <p:cNvSpPr/>
          <p:nvPr/>
        </p:nvSpPr>
        <p:spPr>
          <a:xfrm>
            <a:off x="7132320" y="493776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70</a:t>
            </a:r>
            <a:endParaRPr lang="en-US" sz="1400" b="1" dirty="0">
              <a:solidFill>
                <a:schemeClr val="tx1"/>
              </a:solidFill>
            </a:endParaRPr>
          </a:p>
        </p:txBody>
      </p:sp>
      <p:sp>
        <p:nvSpPr>
          <p:cNvPr id="821" name="Rectangle 820"/>
          <p:cNvSpPr/>
          <p:nvPr/>
        </p:nvSpPr>
        <p:spPr>
          <a:xfrm>
            <a:off x="4114843" y="4211002"/>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20</a:t>
            </a:r>
            <a:endParaRPr lang="en-US" sz="1400" b="1" dirty="0">
              <a:solidFill>
                <a:schemeClr val="tx1"/>
              </a:solidFill>
            </a:endParaRPr>
          </a:p>
        </p:txBody>
      </p:sp>
      <p:sp>
        <p:nvSpPr>
          <p:cNvPr id="822" name="Rectangle 821"/>
          <p:cNvSpPr/>
          <p:nvPr/>
        </p:nvSpPr>
        <p:spPr>
          <a:xfrm>
            <a:off x="4114843" y="4576762"/>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22</a:t>
            </a:r>
            <a:endParaRPr lang="en-US" sz="1400" b="1" dirty="0">
              <a:solidFill>
                <a:schemeClr val="tx1"/>
              </a:solidFill>
            </a:endParaRPr>
          </a:p>
        </p:txBody>
      </p:sp>
      <p:sp>
        <p:nvSpPr>
          <p:cNvPr id="823" name="Rectangle 822"/>
          <p:cNvSpPr/>
          <p:nvPr/>
        </p:nvSpPr>
        <p:spPr>
          <a:xfrm>
            <a:off x="4114843" y="5674042"/>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tx1"/>
              </a:solidFill>
            </a:endParaRPr>
          </a:p>
        </p:txBody>
      </p:sp>
      <p:sp>
        <p:nvSpPr>
          <p:cNvPr id="824" name="Rectangle 823"/>
          <p:cNvSpPr/>
          <p:nvPr/>
        </p:nvSpPr>
        <p:spPr>
          <a:xfrm>
            <a:off x="4114843" y="5308282"/>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tx1"/>
              </a:solidFill>
            </a:endParaRPr>
          </a:p>
        </p:txBody>
      </p:sp>
      <p:sp>
        <p:nvSpPr>
          <p:cNvPr id="825" name="Rectangle 824"/>
          <p:cNvSpPr/>
          <p:nvPr/>
        </p:nvSpPr>
        <p:spPr>
          <a:xfrm>
            <a:off x="4114843" y="4942522"/>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24</a:t>
            </a:r>
            <a:endParaRPr lang="en-US" sz="1400" b="1" dirty="0">
              <a:solidFill>
                <a:schemeClr val="tx1"/>
              </a:solidFill>
            </a:endParaRPr>
          </a:p>
        </p:txBody>
      </p:sp>
      <p:sp>
        <p:nvSpPr>
          <p:cNvPr id="827" name="Rectangle 826"/>
          <p:cNvSpPr/>
          <p:nvPr/>
        </p:nvSpPr>
        <p:spPr>
          <a:xfrm>
            <a:off x="6544539" y="420624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44</a:t>
            </a:r>
            <a:endParaRPr lang="en-US" sz="1400" b="1" dirty="0">
              <a:solidFill>
                <a:schemeClr val="tx1"/>
              </a:solidFill>
            </a:endParaRPr>
          </a:p>
        </p:txBody>
      </p:sp>
      <p:sp>
        <p:nvSpPr>
          <p:cNvPr id="828" name="Rectangle 827"/>
          <p:cNvSpPr/>
          <p:nvPr/>
        </p:nvSpPr>
        <p:spPr>
          <a:xfrm>
            <a:off x="6544539" y="457200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47</a:t>
            </a:r>
            <a:endParaRPr lang="en-US" sz="1400" b="1" dirty="0">
              <a:solidFill>
                <a:schemeClr val="tx1"/>
              </a:solidFill>
            </a:endParaRPr>
          </a:p>
        </p:txBody>
      </p:sp>
      <p:sp>
        <p:nvSpPr>
          <p:cNvPr id="829" name="Rectangle 828"/>
          <p:cNvSpPr/>
          <p:nvPr/>
        </p:nvSpPr>
        <p:spPr>
          <a:xfrm>
            <a:off x="6544539" y="566928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tx1"/>
              </a:solidFill>
            </a:endParaRPr>
          </a:p>
        </p:txBody>
      </p:sp>
      <p:sp>
        <p:nvSpPr>
          <p:cNvPr id="830" name="Rectangle 829"/>
          <p:cNvSpPr/>
          <p:nvPr/>
        </p:nvSpPr>
        <p:spPr>
          <a:xfrm>
            <a:off x="6544539" y="530352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tx1"/>
              </a:solidFill>
            </a:endParaRPr>
          </a:p>
        </p:txBody>
      </p:sp>
      <p:sp>
        <p:nvSpPr>
          <p:cNvPr id="831" name="Rectangle 830"/>
          <p:cNvSpPr/>
          <p:nvPr/>
        </p:nvSpPr>
        <p:spPr>
          <a:xfrm>
            <a:off x="6544539" y="493776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49</a:t>
            </a:r>
            <a:endParaRPr lang="en-US" sz="1400" b="1" dirty="0">
              <a:solidFill>
                <a:schemeClr val="tx1"/>
              </a:solidFill>
            </a:endParaRPr>
          </a:p>
        </p:txBody>
      </p:sp>
      <p:sp>
        <p:nvSpPr>
          <p:cNvPr id="833" name="Rectangle 832"/>
          <p:cNvSpPr/>
          <p:nvPr/>
        </p:nvSpPr>
        <p:spPr>
          <a:xfrm>
            <a:off x="3507740" y="420624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12</a:t>
            </a:r>
            <a:endParaRPr lang="en-US" sz="1400" b="1" dirty="0">
              <a:solidFill>
                <a:schemeClr val="tx1"/>
              </a:solidFill>
            </a:endParaRPr>
          </a:p>
        </p:txBody>
      </p:sp>
      <p:sp>
        <p:nvSpPr>
          <p:cNvPr id="834" name="Rectangle 833"/>
          <p:cNvSpPr/>
          <p:nvPr/>
        </p:nvSpPr>
        <p:spPr>
          <a:xfrm>
            <a:off x="3507740" y="457200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14</a:t>
            </a:r>
            <a:endParaRPr lang="en-US" sz="1400" b="1" dirty="0">
              <a:solidFill>
                <a:schemeClr val="tx1"/>
              </a:solidFill>
            </a:endParaRPr>
          </a:p>
        </p:txBody>
      </p:sp>
      <p:sp>
        <p:nvSpPr>
          <p:cNvPr id="835" name="Rectangle 834"/>
          <p:cNvSpPr/>
          <p:nvPr/>
        </p:nvSpPr>
        <p:spPr>
          <a:xfrm>
            <a:off x="3507740" y="566928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19</a:t>
            </a:r>
            <a:endParaRPr lang="en-US" sz="1400" b="1" dirty="0">
              <a:solidFill>
                <a:schemeClr val="tx1"/>
              </a:solidFill>
            </a:endParaRPr>
          </a:p>
        </p:txBody>
      </p:sp>
      <p:sp>
        <p:nvSpPr>
          <p:cNvPr id="836" name="Rectangle 835"/>
          <p:cNvSpPr/>
          <p:nvPr/>
        </p:nvSpPr>
        <p:spPr>
          <a:xfrm>
            <a:off x="3507740" y="530352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17</a:t>
            </a:r>
            <a:endParaRPr lang="en-US" sz="1400" b="1" dirty="0">
              <a:solidFill>
                <a:schemeClr val="tx1"/>
              </a:solidFill>
            </a:endParaRPr>
          </a:p>
        </p:txBody>
      </p:sp>
      <p:sp>
        <p:nvSpPr>
          <p:cNvPr id="837" name="Rectangle 836"/>
          <p:cNvSpPr/>
          <p:nvPr/>
        </p:nvSpPr>
        <p:spPr>
          <a:xfrm>
            <a:off x="3507740" y="493776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16</a:t>
            </a:r>
            <a:endParaRPr lang="en-US" sz="1400" b="1" dirty="0">
              <a:solidFill>
                <a:schemeClr val="tx1"/>
              </a:solidFill>
            </a:endParaRPr>
          </a:p>
        </p:txBody>
      </p:sp>
      <p:sp>
        <p:nvSpPr>
          <p:cNvPr id="839" name="Rectangle 838"/>
          <p:cNvSpPr/>
          <p:nvPr/>
        </p:nvSpPr>
        <p:spPr>
          <a:xfrm>
            <a:off x="2084402" y="4214335"/>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6</a:t>
            </a:r>
            <a:endParaRPr lang="en-US" sz="1400" b="1" dirty="0">
              <a:solidFill>
                <a:schemeClr val="tx1"/>
              </a:solidFill>
            </a:endParaRPr>
          </a:p>
        </p:txBody>
      </p:sp>
      <p:sp>
        <p:nvSpPr>
          <p:cNvPr id="840" name="Rectangle 839"/>
          <p:cNvSpPr/>
          <p:nvPr/>
        </p:nvSpPr>
        <p:spPr>
          <a:xfrm>
            <a:off x="2084402" y="4580095"/>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8</a:t>
            </a:r>
            <a:endParaRPr lang="en-US" sz="1400" b="1" dirty="0">
              <a:solidFill>
                <a:schemeClr val="tx1"/>
              </a:solidFill>
            </a:endParaRPr>
          </a:p>
        </p:txBody>
      </p:sp>
      <p:sp>
        <p:nvSpPr>
          <p:cNvPr id="841" name="Rectangle 840"/>
          <p:cNvSpPr/>
          <p:nvPr/>
        </p:nvSpPr>
        <p:spPr>
          <a:xfrm>
            <a:off x="2084402" y="5677375"/>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tx1"/>
              </a:solidFill>
            </a:endParaRPr>
          </a:p>
        </p:txBody>
      </p:sp>
      <p:sp>
        <p:nvSpPr>
          <p:cNvPr id="842" name="Rectangle 841"/>
          <p:cNvSpPr/>
          <p:nvPr/>
        </p:nvSpPr>
        <p:spPr>
          <a:xfrm>
            <a:off x="2084402" y="5311615"/>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10</a:t>
            </a:r>
            <a:endParaRPr lang="en-US" sz="1400" b="1" dirty="0">
              <a:solidFill>
                <a:schemeClr val="tx1"/>
              </a:solidFill>
            </a:endParaRPr>
          </a:p>
        </p:txBody>
      </p:sp>
      <p:sp>
        <p:nvSpPr>
          <p:cNvPr id="843" name="Rectangle 842"/>
          <p:cNvSpPr/>
          <p:nvPr/>
        </p:nvSpPr>
        <p:spPr>
          <a:xfrm>
            <a:off x="2084402" y="4945855"/>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9</a:t>
            </a:r>
            <a:endParaRPr lang="en-US" sz="1400" b="1" dirty="0">
              <a:solidFill>
                <a:schemeClr val="tx1"/>
              </a:solidFill>
            </a:endParaRPr>
          </a:p>
        </p:txBody>
      </p:sp>
      <p:sp>
        <p:nvSpPr>
          <p:cNvPr id="845" name="Rectangle 844"/>
          <p:cNvSpPr/>
          <p:nvPr/>
        </p:nvSpPr>
        <p:spPr>
          <a:xfrm>
            <a:off x="1277620" y="420624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1</a:t>
            </a:r>
            <a:endParaRPr lang="en-US" sz="1400" b="1" dirty="0">
              <a:solidFill>
                <a:schemeClr val="tx1"/>
              </a:solidFill>
            </a:endParaRPr>
          </a:p>
        </p:txBody>
      </p:sp>
      <p:sp>
        <p:nvSpPr>
          <p:cNvPr id="846" name="Rectangle 845"/>
          <p:cNvSpPr/>
          <p:nvPr/>
        </p:nvSpPr>
        <p:spPr>
          <a:xfrm>
            <a:off x="1277620" y="457200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2</a:t>
            </a:r>
            <a:endParaRPr lang="en-US" sz="1400" b="1" dirty="0">
              <a:solidFill>
                <a:schemeClr val="tx1"/>
              </a:solidFill>
            </a:endParaRPr>
          </a:p>
        </p:txBody>
      </p:sp>
      <p:sp>
        <p:nvSpPr>
          <p:cNvPr id="847" name="Rectangle 846"/>
          <p:cNvSpPr/>
          <p:nvPr/>
        </p:nvSpPr>
        <p:spPr>
          <a:xfrm>
            <a:off x="1277620" y="566928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tx1"/>
              </a:solidFill>
            </a:endParaRPr>
          </a:p>
        </p:txBody>
      </p:sp>
      <p:sp>
        <p:nvSpPr>
          <p:cNvPr id="848" name="Rectangle 847"/>
          <p:cNvSpPr/>
          <p:nvPr/>
        </p:nvSpPr>
        <p:spPr>
          <a:xfrm>
            <a:off x="1277620" y="530352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tx1"/>
              </a:solidFill>
            </a:endParaRPr>
          </a:p>
        </p:txBody>
      </p:sp>
      <p:sp>
        <p:nvSpPr>
          <p:cNvPr id="849" name="Rectangle 848"/>
          <p:cNvSpPr/>
          <p:nvPr/>
        </p:nvSpPr>
        <p:spPr>
          <a:xfrm>
            <a:off x="1277620" y="493776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4</a:t>
            </a:r>
            <a:endParaRPr lang="en-US" sz="1400" b="1" dirty="0">
              <a:solidFill>
                <a:schemeClr val="tx1"/>
              </a:solidFill>
            </a:endParaRPr>
          </a:p>
        </p:txBody>
      </p:sp>
      <p:sp>
        <p:nvSpPr>
          <p:cNvPr id="851" name="Rectangle 850"/>
          <p:cNvSpPr/>
          <p:nvPr/>
        </p:nvSpPr>
        <p:spPr>
          <a:xfrm>
            <a:off x="4628356" y="420624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27</a:t>
            </a:r>
            <a:endParaRPr lang="en-US" sz="1400" b="1" dirty="0">
              <a:solidFill>
                <a:schemeClr val="tx1"/>
              </a:solidFill>
            </a:endParaRPr>
          </a:p>
        </p:txBody>
      </p:sp>
      <p:sp>
        <p:nvSpPr>
          <p:cNvPr id="852" name="Rectangle 851"/>
          <p:cNvSpPr/>
          <p:nvPr/>
        </p:nvSpPr>
        <p:spPr>
          <a:xfrm>
            <a:off x="4628356" y="457200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28</a:t>
            </a:r>
            <a:endParaRPr lang="en-US" sz="1400" b="1" dirty="0">
              <a:solidFill>
                <a:schemeClr val="tx1"/>
              </a:solidFill>
            </a:endParaRPr>
          </a:p>
        </p:txBody>
      </p:sp>
      <p:sp>
        <p:nvSpPr>
          <p:cNvPr id="853" name="Rectangle 852"/>
          <p:cNvSpPr/>
          <p:nvPr/>
        </p:nvSpPr>
        <p:spPr>
          <a:xfrm>
            <a:off x="4628356" y="566928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tx1"/>
              </a:solidFill>
            </a:endParaRPr>
          </a:p>
        </p:txBody>
      </p:sp>
      <p:sp>
        <p:nvSpPr>
          <p:cNvPr id="854" name="Rectangle 853"/>
          <p:cNvSpPr/>
          <p:nvPr/>
        </p:nvSpPr>
        <p:spPr>
          <a:xfrm>
            <a:off x="4628356" y="530352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tx1"/>
              </a:solidFill>
            </a:endParaRPr>
          </a:p>
        </p:txBody>
      </p:sp>
      <p:sp>
        <p:nvSpPr>
          <p:cNvPr id="855" name="Rectangle 854"/>
          <p:cNvSpPr/>
          <p:nvPr/>
        </p:nvSpPr>
        <p:spPr>
          <a:xfrm>
            <a:off x="4628356" y="493776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32</a:t>
            </a:r>
            <a:endParaRPr lang="en-US" sz="1400" b="1" dirty="0">
              <a:solidFill>
                <a:schemeClr val="tx1"/>
              </a:solidFill>
            </a:endParaRPr>
          </a:p>
        </p:txBody>
      </p:sp>
      <p:sp>
        <p:nvSpPr>
          <p:cNvPr id="857" name="Rectangle 856"/>
          <p:cNvSpPr/>
          <p:nvPr/>
        </p:nvSpPr>
        <p:spPr>
          <a:xfrm>
            <a:off x="5220687" y="4214335"/>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34</a:t>
            </a:r>
            <a:endParaRPr lang="en-US" sz="1400" b="1" dirty="0">
              <a:solidFill>
                <a:schemeClr val="tx1"/>
              </a:solidFill>
            </a:endParaRPr>
          </a:p>
        </p:txBody>
      </p:sp>
      <p:sp>
        <p:nvSpPr>
          <p:cNvPr id="858" name="Rectangle 857"/>
          <p:cNvSpPr/>
          <p:nvPr/>
        </p:nvSpPr>
        <p:spPr>
          <a:xfrm>
            <a:off x="5220687" y="4580095"/>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38</a:t>
            </a:r>
            <a:endParaRPr lang="en-US" sz="1400" b="1" dirty="0">
              <a:solidFill>
                <a:schemeClr val="tx1"/>
              </a:solidFill>
            </a:endParaRPr>
          </a:p>
        </p:txBody>
      </p:sp>
      <p:sp>
        <p:nvSpPr>
          <p:cNvPr id="859" name="Rectangle 858"/>
          <p:cNvSpPr/>
          <p:nvPr/>
        </p:nvSpPr>
        <p:spPr>
          <a:xfrm>
            <a:off x="5220687" y="5677375"/>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tx1"/>
              </a:solidFill>
            </a:endParaRPr>
          </a:p>
        </p:txBody>
      </p:sp>
      <p:sp>
        <p:nvSpPr>
          <p:cNvPr id="860" name="Rectangle 859"/>
          <p:cNvSpPr/>
          <p:nvPr/>
        </p:nvSpPr>
        <p:spPr>
          <a:xfrm>
            <a:off x="5220687" y="5311615"/>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41</a:t>
            </a:r>
            <a:endParaRPr lang="en-US" sz="1400" b="1" dirty="0">
              <a:solidFill>
                <a:schemeClr val="tx1"/>
              </a:solidFill>
            </a:endParaRPr>
          </a:p>
        </p:txBody>
      </p:sp>
      <p:sp>
        <p:nvSpPr>
          <p:cNvPr id="861" name="Rectangle 860"/>
          <p:cNvSpPr/>
          <p:nvPr/>
        </p:nvSpPr>
        <p:spPr>
          <a:xfrm>
            <a:off x="5220687" y="4945855"/>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39</a:t>
            </a:r>
            <a:endParaRPr lang="en-US" sz="1400" b="1" dirty="0">
              <a:solidFill>
                <a:schemeClr val="tx1"/>
              </a:solidFill>
            </a:endParaRPr>
          </a:p>
        </p:txBody>
      </p:sp>
      <p:sp>
        <p:nvSpPr>
          <p:cNvPr id="863" name="Rectangle 862"/>
          <p:cNvSpPr/>
          <p:nvPr/>
        </p:nvSpPr>
        <p:spPr>
          <a:xfrm>
            <a:off x="7485538" y="420624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tx1"/>
              </a:solidFill>
            </a:endParaRPr>
          </a:p>
        </p:txBody>
      </p:sp>
      <p:sp>
        <p:nvSpPr>
          <p:cNvPr id="864" name="Rectangle 863"/>
          <p:cNvSpPr/>
          <p:nvPr/>
        </p:nvSpPr>
        <p:spPr>
          <a:xfrm>
            <a:off x="7485538" y="457200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tx1"/>
              </a:solidFill>
            </a:endParaRPr>
          </a:p>
        </p:txBody>
      </p:sp>
      <p:sp>
        <p:nvSpPr>
          <p:cNvPr id="865" name="Rectangle 864"/>
          <p:cNvSpPr/>
          <p:nvPr/>
        </p:nvSpPr>
        <p:spPr>
          <a:xfrm>
            <a:off x="7485538" y="566928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tx1"/>
              </a:solidFill>
            </a:endParaRPr>
          </a:p>
        </p:txBody>
      </p:sp>
      <p:sp>
        <p:nvSpPr>
          <p:cNvPr id="866" name="Rectangle 865"/>
          <p:cNvSpPr/>
          <p:nvPr/>
        </p:nvSpPr>
        <p:spPr>
          <a:xfrm>
            <a:off x="7485538" y="530352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tx1"/>
              </a:solidFill>
            </a:endParaRPr>
          </a:p>
        </p:txBody>
      </p:sp>
      <p:sp>
        <p:nvSpPr>
          <p:cNvPr id="867" name="Rectangle 866"/>
          <p:cNvSpPr/>
          <p:nvPr/>
        </p:nvSpPr>
        <p:spPr>
          <a:xfrm>
            <a:off x="7485538" y="4937760"/>
            <a:ext cx="365760" cy="36576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tx1"/>
              </a:solidFill>
            </a:endParaRPr>
          </a:p>
        </p:txBody>
      </p:sp>
      <p:cxnSp>
        <p:nvCxnSpPr>
          <p:cNvPr id="8" name="Straight Arrow Connector 7"/>
          <p:cNvCxnSpPr/>
          <p:nvPr/>
        </p:nvCxnSpPr>
        <p:spPr>
          <a:xfrm flipV="1">
            <a:off x="7657306" y="3657600"/>
            <a:ext cx="648494" cy="731520"/>
          </a:xfrm>
          <a:prstGeom prst="straightConnector1">
            <a:avLst/>
          </a:prstGeom>
          <a:ln w="28575">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70" name="Straight Arrow Connector 869"/>
          <p:cNvCxnSpPr/>
          <p:nvPr/>
        </p:nvCxnSpPr>
        <p:spPr>
          <a:xfrm flipV="1">
            <a:off x="7657306" y="4762975"/>
            <a:ext cx="648494" cy="2540"/>
          </a:xfrm>
          <a:prstGeom prst="straightConnector1">
            <a:avLst/>
          </a:prstGeom>
          <a:ln w="28575">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72" name="Straight Arrow Connector 871"/>
          <p:cNvCxnSpPr/>
          <p:nvPr/>
        </p:nvCxnSpPr>
        <p:spPr>
          <a:xfrm>
            <a:off x="7668418" y="5098415"/>
            <a:ext cx="536098" cy="548640"/>
          </a:xfrm>
          <a:prstGeom prst="straightConnector1">
            <a:avLst/>
          </a:prstGeom>
          <a:ln w="28575">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8305800" y="3319177"/>
            <a:ext cx="685800" cy="649733"/>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R</a:t>
            </a:r>
            <a:r>
              <a:rPr lang="en-US" sz="2400" baseline="-25000" dirty="0" smtClean="0">
                <a:solidFill>
                  <a:schemeClr val="tx1"/>
                </a:solidFill>
              </a:rPr>
              <a:t>1</a:t>
            </a:r>
            <a:endParaRPr lang="en-US" sz="2400" baseline="-25000" dirty="0">
              <a:solidFill>
                <a:schemeClr val="tx1"/>
              </a:solidFill>
            </a:endParaRPr>
          </a:p>
        </p:txBody>
      </p:sp>
      <p:sp>
        <p:nvSpPr>
          <p:cNvPr id="875" name="Rectangle 874"/>
          <p:cNvSpPr/>
          <p:nvPr/>
        </p:nvSpPr>
        <p:spPr>
          <a:xfrm>
            <a:off x="8305800" y="4470907"/>
            <a:ext cx="685800" cy="649733"/>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R</a:t>
            </a:r>
            <a:r>
              <a:rPr lang="en-US" sz="2400" baseline="-25000" dirty="0" smtClean="0">
                <a:solidFill>
                  <a:schemeClr val="tx1"/>
                </a:solidFill>
              </a:rPr>
              <a:t>2</a:t>
            </a:r>
            <a:endParaRPr lang="en-US" sz="2400" baseline="-25000" dirty="0">
              <a:solidFill>
                <a:schemeClr val="tx1"/>
              </a:solidFill>
            </a:endParaRPr>
          </a:p>
        </p:txBody>
      </p:sp>
      <p:sp>
        <p:nvSpPr>
          <p:cNvPr id="876" name="Rectangle 875"/>
          <p:cNvSpPr/>
          <p:nvPr/>
        </p:nvSpPr>
        <p:spPr>
          <a:xfrm>
            <a:off x="8210389" y="5668614"/>
            <a:ext cx="685800" cy="649733"/>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R</a:t>
            </a:r>
            <a:r>
              <a:rPr lang="en-US" sz="2400" baseline="-25000" dirty="0" smtClean="0">
                <a:solidFill>
                  <a:schemeClr val="tx1"/>
                </a:solidFill>
              </a:rPr>
              <a:t>3</a:t>
            </a:r>
            <a:endParaRPr lang="en-US" sz="2400" baseline="-25000" dirty="0">
              <a:solidFill>
                <a:schemeClr val="tx1"/>
              </a:solidFill>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a:t>
            </a:r>
            <a:endParaRPr lang="en-US" dirty="0"/>
          </a:p>
        </p:txBody>
      </p:sp>
      <p:sp>
        <p:nvSpPr>
          <p:cNvPr id="3" name="Content Placeholder 2"/>
          <p:cNvSpPr>
            <a:spLocks noGrp="1"/>
          </p:cNvSpPr>
          <p:nvPr>
            <p:ph idx="1"/>
          </p:nvPr>
        </p:nvSpPr>
        <p:spPr/>
        <p:txBody>
          <a:bodyPr/>
          <a:lstStyle/>
          <a:p>
            <a:r>
              <a:rPr lang="en-US" dirty="0" smtClean="0"/>
              <a:t>Find(K)</a:t>
            </a:r>
          </a:p>
          <a:p>
            <a:pPr lvl="1"/>
            <a:r>
              <a:rPr lang="en-US" dirty="0" smtClean="0"/>
              <a:t>Return a pointer to the record of K</a:t>
            </a:r>
          </a:p>
          <a:p>
            <a:r>
              <a:rPr lang="en-US" dirty="0" smtClean="0"/>
              <a:t>Insert(K)</a:t>
            </a:r>
          </a:p>
          <a:p>
            <a:pPr lvl="1"/>
            <a:r>
              <a:rPr lang="en-US" dirty="0" smtClean="0"/>
              <a:t>Insert key K and return a pointer to the record of K</a:t>
            </a:r>
          </a:p>
          <a:p>
            <a:r>
              <a:rPr lang="en-US" dirty="0" smtClean="0"/>
              <a:t>Delete(K)</a:t>
            </a:r>
          </a:p>
          <a:p>
            <a:pPr lvl="1"/>
            <a:r>
              <a:rPr lang="en-US" dirty="0" smtClean="0"/>
              <a:t>Delete key K and associated data</a:t>
            </a:r>
            <a:endParaRPr lang="en-US" dirty="0"/>
          </a:p>
        </p:txBody>
      </p:sp>
      <p:sp>
        <p:nvSpPr>
          <p:cNvPr id="4" name="Date Placeholder 3"/>
          <p:cNvSpPr>
            <a:spLocks noGrp="1"/>
          </p:cNvSpPr>
          <p:nvPr>
            <p:ph type="dt" sz="half" idx="10"/>
          </p:nvPr>
        </p:nvSpPr>
        <p:spPr/>
        <p:txBody>
          <a:bodyPr/>
          <a:lstStyle/>
          <a:p>
            <a:r>
              <a:rPr lang="en-US" smtClean="0"/>
              <a:t>10/19/2022</a:t>
            </a:r>
            <a:endParaRPr lang="en-US" dirty="0"/>
          </a:p>
        </p:txBody>
      </p:sp>
      <p:sp>
        <p:nvSpPr>
          <p:cNvPr id="5" name="Footer Placeholder 4"/>
          <p:cNvSpPr>
            <a:spLocks noGrp="1"/>
          </p:cNvSpPr>
          <p:nvPr>
            <p:ph type="ftr" sz="quarter" idx="11"/>
          </p:nvPr>
        </p:nvSpPr>
        <p:spPr/>
        <p:txBody>
          <a:bodyPr/>
          <a:lstStyle/>
          <a:p>
            <a:r>
              <a:rPr lang="en-US" smtClean="0"/>
              <a:t>CSE 332</a:t>
            </a:r>
            <a:endParaRPr lang="en-US"/>
          </a:p>
        </p:txBody>
      </p:sp>
      <p:sp>
        <p:nvSpPr>
          <p:cNvPr id="6" name="Slide Number Placeholder 5"/>
          <p:cNvSpPr>
            <a:spLocks noGrp="1"/>
          </p:cNvSpPr>
          <p:nvPr>
            <p:ph type="sldNum" sz="quarter" idx="12"/>
          </p:nvPr>
        </p:nvSpPr>
        <p:spPr/>
        <p:txBody>
          <a:bodyPr/>
          <a:lstStyle/>
          <a:p>
            <a:pPr>
              <a:defRPr/>
            </a:pPr>
            <a:fld id="{AE055072-ED12-4C45-98F4-735693FD894A}" type="slidenum">
              <a:rPr lang="en-US" smtClean="0"/>
              <a:pPr>
                <a:defRPr/>
              </a:pPr>
              <a:t>6</a:t>
            </a:fld>
            <a:endParaRPr lang="en-US"/>
          </a:p>
        </p:txBody>
      </p:sp>
    </p:spTree>
    <p:extLst>
      <p:ext uri="{BB962C8B-B14F-4D97-AF65-F5344CB8AC3E}">
        <p14:creationId xmlns:p14="http://schemas.microsoft.com/office/powerpoint/2010/main" val="3569242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Node sizes</a:t>
            </a:r>
            <a:endParaRPr lang="en-US" dirty="0"/>
          </a:p>
        </p:txBody>
      </p:sp>
      <p:sp>
        <p:nvSpPr>
          <p:cNvPr id="3" name="Content Placeholder 2"/>
          <p:cNvSpPr>
            <a:spLocks noGrp="1"/>
          </p:cNvSpPr>
          <p:nvPr>
            <p:ph idx="1"/>
          </p:nvPr>
        </p:nvSpPr>
        <p:spPr/>
        <p:txBody>
          <a:bodyPr/>
          <a:lstStyle/>
          <a:p>
            <a:r>
              <a:rPr lang="en-US" dirty="0" smtClean="0"/>
              <a:t>Internal nodes</a:t>
            </a:r>
          </a:p>
          <a:p>
            <a:pPr lvl="1"/>
            <a:r>
              <a:rPr lang="en-US" dirty="0" smtClean="0"/>
              <a:t>4096 bytes,  8 byte keys, 8 byte child pointer</a:t>
            </a:r>
          </a:p>
          <a:p>
            <a:pPr lvl="1"/>
            <a:r>
              <a:rPr lang="en-US" dirty="0" smtClean="0"/>
              <a:t>M = 256</a:t>
            </a:r>
          </a:p>
          <a:p>
            <a:r>
              <a:rPr lang="en-US" dirty="0" smtClean="0"/>
              <a:t>Leaves</a:t>
            </a:r>
          </a:p>
          <a:p>
            <a:pPr lvl="1"/>
            <a:r>
              <a:rPr lang="en-US" dirty="0"/>
              <a:t>4096 bytes,  8 byte keys, 8 byte </a:t>
            </a:r>
            <a:r>
              <a:rPr lang="en-US" dirty="0" smtClean="0"/>
              <a:t>record pointer</a:t>
            </a:r>
            <a:endParaRPr lang="en-US" dirty="0"/>
          </a:p>
          <a:p>
            <a:pPr lvl="1"/>
            <a:r>
              <a:rPr lang="en-US" dirty="0" smtClean="0"/>
              <a:t>L </a:t>
            </a:r>
            <a:r>
              <a:rPr lang="en-US" dirty="0"/>
              <a:t>= 256</a:t>
            </a:r>
          </a:p>
          <a:p>
            <a:endParaRPr lang="en-US" dirty="0" smtClean="0"/>
          </a:p>
        </p:txBody>
      </p:sp>
      <p:sp>
        <p:nvSpPr>
          <p:cNvPr id="4" name="Date Placeholder 3"/>
          <p:cNvSpPr>
            <a:spLocks noGrp="1"/>
          </p:cNvSpPr>
          <p:nvPr>
            <p:ph type="dt" sz="half" idx="10"/>
          </p:nvPr>
        </p:nvSpPr>
        <p:spPr/>
        <p:txBody>
          <a:bodyPr/>
          <a:lstStyle/>
          <a:p>
            <a:r>
              <a:rPr lang="en-US" smtClean="0"/>
              <a:t>10/19/2022</a:t>
            </a:r>
            <a:endParaRPr lang="en-US" dirty="0"/>
          </a:p>
        </p:txBody>
      </p:sp>
      <p:sp>
        <p:nvSpPr>
          <p:cNvPr id="5" name="Footer Placeholder 4"/>
          <p:cNvSpPr>
            <a:spLocks noGrp="1"/>
          </p:cNvSpPr>
          <p:nvPr>
            <p:ph type="ftr" sz="quarter" idx="11"/>
          </p:nvPr>
        </p:nvSpPr>
        <p:spPr/>
        <p:txBody>
          <a:bodyPr/>
          <a:lstStyle/>
          <a:p>
            <a:r>
              <a:rPr lang="en-US" smtClean="0"/>
              <a:t>CSE 332</a:t>
            </a:r>
            <a:endParaRPr lang="en-US"/>
          </a:p>
        </p:txBody>
      </p:sp>
      <p:sp>
        <p:nvSpPr>
          <p:cNvPr id="6" name="Slide Number Placeholder 5"/>
          <p:cNvSpPr>
            <a:spLocks noGrp="1"/>
          </p:cNvSpPr>
          <p:nvPr>
            <p:ph type="sldNum" sz="quarter" idx="12"/>
          </p:nvPr>
        </p:nvSpPr>
        <p:spPr/>
        <p:txBody>
          <a:bodyPr/>
          <a:lstStyle/>
          <a:p>
            <a:pPr>
              <a:defRPr/>
            </a:pPr>
            <a:fld id="{AE055072-ED12-4C45-98F4-735693FD894A}" type="slidenum">
              <a:rPr lang="en-US" smtClean="0"/>
              <a:pPr>
                <a:defRPr/>
              </a:pPr>
              <a:t>7</a:t>
            </a:fld>
            <a:endParaRPr lang="en-US"/>
          </a:p>
        </p:txBody>
      </p:sp>
    </p:spTree>
    <p:extLst>
      <p:ext uri="{BB962C8B-B14F-4D97-AF65-F5344CB8AC3E}">
        <p14:creationId xmlns:p14="http://schemas.microsoft.com/office/powerpoint/2010/main" val="182072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AutoShape 2"/>
          <p:cNvSpPr>
            <a:spLocks/>
          </p:cNvSpPr>
          <p:nvPr/>
        </p:nvSpPr>
        <p:spPr bwMode="auto">
          <a:xfrm>
            <a:off x="3898900" y="1992313"/>
            <a:ext cx="14065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Delete(</a:t>
            </a:r>
            <a:r>
              <a:rPr lang="en-US" altLang="en-US">
                <a:solidFill>
                  <a:srgbClr val="FF0000"/>
                </a:solidFill>
              </a:rPr>
              <a:t>32</a:t>
            </a:r>
            <a:r>
              <a:rPr lang="en-US" altLang="en-US"/>
              <a:t>)</a:t>
            </a:r>
          </a:p>
        </p:txBody>
      </p:sp>
      <p:sp>
        <p:nvSpPr>
          <p:cNvPr id="20484" name="Line 3"/>
          <p:cNvSpPr>
            <a:spLocks noChangeShapeType="1"/>
          </p:cNvSpPr>
          <p:nvPr/>
        </p:nvSpPr>
        <p:spPr bwMode="auto">
          <a:xfrm>
            <a:off x="3898900" y="2487613"/>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485" name="AutoShape 4"/>
          <p:cNvSpPr>
            <a:spLocks/>
          </p:cNvSpPr>
          <p:nvPr/>
        </p:nvSpPr>
        <p:spPr bwMode="auto">
          <a:xfrm>
            <a:off x="444500" y="350202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486" name="AutoShape 5"/>
          <p:cNvSpPr>
            <a:spLocks/>
          </p:cNvSpPr>
          <p:nvPr/>
        </p:nvSpPr>
        <p:spPr bwMode="auto">
          <a:xfrm>
            <a:off x="1160463" y="350202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0487" name="Group 6"/>
          <p:cNvGrpSpPr>
            <a:grpSpLocks/>
          </p:cNvGrpSpPr>
          <p:nvPr/>
        </p:nvGrpSpPr>
        <p:grpSpPr bwMode="auto">
          <a:xfrm>
            <a:off x="152400" y="3910013"/>
            <a:ext cx="550863" cy="550862"/>
            <a:chOff x="0" y="0"/>
            <a:chExt cx="550863" cy="550863"/>
          </a:xfrm>
        </p:grpSpPr>
        <p:sp>
          <p:nvSpPr>
            <p:cNvPr id="20795" name="AutoShape 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96" name="AutoShape 8"/>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0488" name="Group 9"/>
          <p:cNvGrpSpPr>
            <a:grpSpLocks/>
          </p:cNvGrpSpPr>
          <p:nvPr/>
        </p:nvGrpSpPr>
        <p:grpSpPr bwMode="auto">
          <a:xfrm>
            <a:off x="152400" y="4460875"/>
            <a:ext cx="550863" cy="550863"/>
            <a:chOff x="0" y="0"/>
            <a:chExt cx="550863" cy="550863"/>
          </a:xfrm>
        </p:grpSpPr>
        <p:sp>
          <p:nvSpPr>
            <p:cNvPr id="20793" name="AutoShape 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94" name="AutoShape 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0489" name="Group 12"/>
          <p:cNvGrpSpPr>
            <a:grpSpLocks/>
          </p:cNvGrpSpPr>
          <p:nvPr/>
        </p:nvGrpSpPr>
        <p:grpSpPr bwMode="auto">
          <a:xfrm>
            <a:off x="152400" y="5011738"/>
            <a:ext cx="550863" cy="550862"/>
            <a:chOff x="0" y="0"/>
            <a:chExt cx="550863" cy="550863"/>
          </a:xfrm>
        </p:grpSpPr>
        <p:sp>
          <p:nvSpPr>
            <p:cNvPr id="20791" name="AutoShape 1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92" name="AutoShape 1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20490" name="Group 15"/>
          <p:cNvGrpSpPr>
            <a:grpSpLocks/>
          </p:cNvGrpSpPr>
          <p:nvPr/>
        </p:nvGrpSpPr>
        <p:grpSpPr bwMode="auto">
          <a:xfrm>
            <a:off x="896938" y="3910013"/>
            <a:ext cx="550862" cy="550862"/>
            <a:chOff x="0" y="0"/>
            <a:chExt cx="550863" cy="550863"/>
          </a:xfrm>
        </p:grpSpPr>
        <p:sp>
          <p:nvSpPr>
            <p:cNvPr id="20789" name="AutoShape 1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90" name="AutoShape 17"/>
            <p:cNvSpPr>
              <a:spLocks/>
            </p:cNvSpPr>
            <p:nvPr/>
          </p:nvSpPr>
          <p:spPr bwMode="auto">
            <a:xfrm>
              <a:off x="96361" y="89056"/>
              <a:ext cx="358141" cy="372751"/>
            </a:xfrm>
            <a:custGeom>
              <a:avLst/>
              <a:gdLst>
                <a:gd name="T0" fmla="*/ 49229548 w 21600"/>
                <a:gd name="T1" fmla="*/ 55503469 h 21600"/>
                <a:gd name="T2" fmla="*/ 49229548 w 21600"/>
                <a:gd name="T3" fmla="*/ 55503469 h 21600"/>
                <a:gd name="T4" fmla="*/ 49229548 w 21600"/>
                <a:gd name="T5" fmla="*/ 55503469 h 21600"/>
                <a:gd name="T6" fmla="*/ 49229548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15</a:t>
              </a:r>
              <a:endParaRPr lang="en-US" altLang="en-US"/>
            </a:p>
          </p:txBody>
        </p:sp>
      </p:grpSp>
      <p:grpSp>
        <p:nvGrpSpPr>
          <p:cNvPr id="20491" name="Group 18"/>
          <p:cNvGrpSpPr>
            <a:grpSpLocks/>
          </p:cNvGrpSpPr>
          <p:nvPr/>
        </p:nvGrpSpPr>
        <p:grpSpPr bwMode="auto">
          <a:xfrm>
            <a:off x="896938" y="4460875"/>
            <a:ext cx="550862" cy="550863"/>
            <a:chOff x="0" y="0"/>
            <a:chExt cx="550863" cy="550863"/>
          </a:xfrm>
        </p:grpSpPr>
        <p:sp>
          <p:nvSpPr>
            <p:cNvPr id="20787" name="AutoShape 1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88" name="AutoShape 2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20492" name="AutoShape 21"/>
          <p:cNvSpPr>
            <a:spLocks/>
          </p:cNvSpPr>
          <p:nvPr/>
        </p:nvSpPr>
        <p:spPr bwMode="auto">
          <a:xfrm>
            <a:off x="896938" y="50117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493" name="Group 22"/>
          <p:cNvGrpSpPr>
            <a:grpSpLocks/>
          </p:cNvGrpSpPr>
          <p:nvPr/>
        </p:nvGrpSpPr>
        <p:grpSpPr bwMode="auto">
          <a:xfrm>
            <a:off x="565150" y="2944813"/>
            <a:ext cx="550863" cy="550862"/>
            <a:chOff x="0" y="0"/>
            <a:chExt cx="550863" cy="550863"/>
          </a:xfrm>
        </p:grpSpPr>
        <p:sp>
          <p:nvSpPr>
            <p:cNvPr id="20785" name="AutoShape 2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86" name="AutoShape 2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15</a:t>
              </a:r>
              <a:endParaRPr lang="en-US" altLang="en-US"/>
            </a:p>
          </p:txBody>
        </p:sp>
      </p:grpSp>
      <p:grpSp>
        <p:nvGrpSpPr>
          <p:cNvPr id="20494" name="Group 25"/>
          <p:cNvGrpSpPr>
            <a:grpSpLocks/>
          </p:cNvGrpSpPr>
          <p:nvPr/>
        </p:nvGrpSpPr>
        <p:grpSpPr bwMode="auto">
          <a:xfrm>
            <a:off x="1081088" y="2944813"/>
            <a:ext cx="152400" cy="550862"/>
            <a:chOff x="-1" y="0"/>
            <a:chExt cx="153037" cy="551498"/>
          </a:xfrm>
        </p:grpSpPr>
        <p:sp>
          <p:nvSpPr>
            <p:cNvPr id="20775" name="AutoShape 2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76" name="Group 27"/>
            <p:cNvGrpSpPr>
              <a:grpSpLocks/>
            </p:cNvGrpSpPr>
            <p:nvPr/>
          </p:nvGrpSpPr>
          <p:grpSpPr bwMode="auto">
            <a:xfrm>
              <a:off x="-1" y="0"/>
              <a:ext cx="153037" cy="551498"/>
              <a:chOff x="-1" y="0"/>
              <a:chExt cx="153037" cy="551498"/>
            </a:xfrm>
          </p:grpSpPr>
          <p:sp>
            <p:nvSpPr>
              <p:cNvPr id="20777" name="Line 2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8" name="Line 2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9" name="Line 3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80" name="Line 3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81" name="Line 3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82" name="Line 3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83" name="Line 3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84" name="Line 3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495" name="AutoShape 36"/>
          <p:cNvSpPr>
            <a:spLocks/>
          </p:cNvSpPr>
          <p:nvPr/>
        </p:nvSpPr>
        <p:spPr bwMode="auto">
          <a:xfrm>
            <a:off x="1233488" y="294481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496" name="Group 37"/>
          <p:cNvGrpSpPr>
            <a:grpSpLocks/>
          </p:cNvGrpSpPr>
          <p:nvPr/>
        </p:nvGrpSpPr>
        <p:grpSpPr bwMode="auto">
          <a:xfrm>
            <a:off x="1749425" y="2944813"/>
            <a:ext cx="152400" cy="550862"/>
            <a:chOff x="-1" y="0"/>
            <a:chExt cx="153037" cy="551498"/>
          </a:xfrm>
        </p:grpSpPr>
        <p:sp>
          <p:nvSpPr>
            <p:cNvPr id="20765" name="AutoShape 3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66" name="Group 39"/>
            <p:cNvGrpSpPr>
              <a:grpSpLocks/>
            </p:cNvGrpSpPr>
            <p:nvPr/>
          </p:nvGrpSpPr>
          <p:grpSpPr bwMode="auto">
            <a:xfrm>
              <a:off x="-1" y="0"/>
              <a:ext cx="153037" cy="551498"/>
              <a:chOff x="-1" y="0"/>
              <a:chExt cx="153037" cy="551498"/>
            </a:xfrm>
          </p:grpSpPr>
          <p:sp>
            <p:nvSpPr>
              <p:cNvPr id="20767" name="Line 4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8" name="Line 4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9" name="Line 4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0" name="Line 4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1" name="Line 4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2" name="Line 4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3" name="Line 4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74" name="Line 4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497" name="Group 48"/>
          <p:cNvGrpSpPr>
            <a:grpSpLocks/>
          </p:cNvGrpSpPr>
          <p:nvPr/>
        </p:nvGrpSpPr>
        <p:grpSpPr bwMode="auto">
          <a:xfrm>
            <a:off x="412750" y="2944813"/>
            <a:ext cx="152400" cy="550862"/>
            <a:chOff x="-1" y="0"/>
            <a:chExt cx="153037" cy="551498"/>
          </a:xfrm>
        </p:grpSpPr>
        <p:sp>
          <p:nvSpPr>
            <p:cNvPr id="20755" name="AutoShape 49"/>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56" name="Group 50"/>
            <p:cNvGrpSpPr>
              <a:grpSpLocks/>
            </p:cNvGrpSpPr>
            <p:nvPr/>
          </p:nvGrpSpPr>
          <p:grpSpPr bwMode="auto">
            <a:xfrm>
              <a:off x="-1" y="0"/>
              <a:ext cx="153037" cy="551498"/>
              <a:chOff x="-1" y="0"/>
              <a:chExt cx="153037" cy="551498"/>
            </a:xfrm>
          </p:grpSpPr>
          <p:sp>
            <p:nvSpPr>
              <p:cNvPr id="20757" name="Line 5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58" name="Line 5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59" name="Line 5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0" name="Line 5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1" name="Line 5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2" name="Line 5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3" name="Line 5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64" name="Line 5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498" name="Line 59"/>
          <p:cNvSpPr>
            <a:spLocks noChangeShapeType="1"/>
          </p:cNvSpPr>
          <p:nvPr/>
        </p:nvSpPr>
        <p:spPr bwMode="auto">
          <a:xfrm flipH="1">
            <a:off x="2425700" y="349567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499" name="Line 60"/>
          <p:cNvSpPr>
            <a:spLocks noChangeShapeType="1"/>
          </p:cNvSpPr>
          <p:nvPr/>
        </p:nvSpPr>
        <p:spPr bwMode="auto">
          <a:xfrm>
            <a:off x="3152775" y="3495675"/>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0500" name="Group 61"/>
          <p:cNvGrpSpPr>
            <a:grpSpLocks/>
          </p:cNvGrpSpPr>
          <p:nvPr/>
        </p:nvGrpSpPr>
        <p:grpSpPr bwMode="auto">
          <a:xfrm>
            <a:off x="2124075" y="3910013"/>
            <a:ext cx="550863" cy="550862"/>
            <a:chOff x="0" y="0"/>
            <a:chExt cx="550863" cy="550863"/>
          </a:xfrm>
        </p:grpSpPr>
        <p:sp>
          <p:nvSpPr>
            <p:cNvPr id="20753" name="AutoShape 6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54" name="AutoShape 6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0501" name="Group 64"/>
          <p:cNvGrpSpPr>
            <a:grpSpLocks/>
          </p:cNvGrpSpPr>
          <p:nvPr/>
        </p:nvGrpSpPr>
        <p:grpSpPr bwMode="auto">
          <a:xfrm>
            <a:off x="2124075" y="4460875"/>
            <a:ext cx="550863" cy="550863"/>
            <a:chOff x="0" y="0"/>
            <a:chExt cx="550863" cy="550863"/>
          </a:xfrm>
        </p:grpSpPr>
        <p:sp>
          <p:nvSpPr>
            <p:cNvPr id="20751" name="AutoShape 6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52" name="AutoShape 6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0502" name="AutoShape 67"/>
          <p:cNvSpPr>
            <a:spLocks/>
          </p:cNvSpPr>
          <p:nvPr/>
        </p:nvSpPr>
        <p:spPr bwMode="auto">
          <a:xfrm>
            <a:off x="2124075" y="50117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03" name="Group 68"/>
          <p:cNvGrpSpPr>
            <a:grpSpLocks/>
          </p:cNvGrpSpPr>
          <p:nvPr/>
        </p:nvGrpSpPr>
        <p:grpSpPr bwMode="auto">
          <a:xfrm>
            <a:off x="2562225" y="2944813"/>
            <a:ext cx="550863" cy="550862"/>
            <a:chOff x="0" y="0"/>
            <a:chExt cx="550863" cy="550863"/>
          </a:xfrm>
        </p:grpSpPr>
        <p:sp>
          <p:nvSpPr>
            <p:cNvPr id="20749" name="AutoShape 6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50" name="AutoShape 7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32</a:t>
              </a:r>
              <a:endParaRPr lang="en-US" altLang="en-US"/>
            </a:p>
          </p:txBody>
        </p:sp>
      </p:grpSp>
      <p:grpSp>
        <p:nvGrpSpPr>
          <p:cNvPr id="20504" name="Group 71"/>
          <p:cNvGrpSpPr>
            <a:grpSpLocks/>
          </p:cNvGrpSpPr>
          <p:nvPr/>
        </p:nvGrpSpPr>
        <p:grpSpPr bwMode="auto">
          <a:xfrm>
            <a:off x="3078163" y="2944813"/>
            <a:ext cx="152400" cy="550862"/>
            <a:chOff x="-1" y="0"/>
            <a:chExt cx="153037" cy="551498"/>
          </a:xfrm>
        </p:grpSpPr>
        <p:sp>
          <p:nvSpPr>
            <p:cNvPr id="20739" name="AutoShape 7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40" name="Group 73"/>
            <p:cNvGrpSpPr>
              <a:grpSpLocks/>
            </p:cNvGrpSpPr>
            <p:nvPr/>
          </p:nvGrpSpPr>
          <p:grpSpPr bwMode="auto">
            <a:xfrm>
              <a:off x="-1" y="0"/>
              <a:ext cx="153037" cy="551498"/>
              <a:chOff x="-1" y="0"/>
              <a:chExt cx="153037" cy="551498"/>
            </a:xfrm>
          </p:grpSpPr>
          <p:sp>
            <p:nvSpPr>
              <p:cNvPr id="20741" name="Line 7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2" name="Line 7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3" name="Line 7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4" name="Line 7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5" name="Line 7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6" name="Line 7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7" name="Line 8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48" name="Line 8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05" name="Group 82"/>
          <p:cNvGrpSpPr>
            <a:grpSpLocks/>
          </p:cNvGrpSpPr>
          <p:nvPr/>
        </p:nvGrpSpPr>
        <p:grpSpPr bwMode="auto">
          <a:xfrm>
            <a:off x="3230563" y="2944813"/>
            <a:ext cx="550862" cy="550862"/>
            <a:chOff x="0" y="0"/>
            <a:chExt cx="550863" cy="550863"/>
          </a:xfrm>
        </p:grpSpPr>
        <p:sp>
          <p:nvSpPr>
            <p:cNvPr id="20737" name="AutoShape 8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38" name="AutoShape 8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0506" name="Group 85"/>
          <p:cNvGrpSpPr>
            <a:grpSpLocks/>
          </p:cNvGrpSpPr>
          <p:nvPr/>
        </p:nvGrpSpPr>
        <p:grpSpPr bwMode="auto">
          <a:xfrm>
            <a:off x="3746500" y="2944813"/>
            <a:ext cx="152400" cy="550862"/>
            <a:chOff x="-1" y="0"/>
            <a:chExt cx="153037" cy="551498"/>
          </a:xfrm>
        </p:grpSpPr>
        <p:sp>
          <p:nvSpPr>
            <p:cNvPr id="20727" name="AutoShape 8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28" name="Group 87"/>
            <p:cNvGrpSpPr>
              <a:grpSpLocks/>
            </p:cNvGrpSpPr>
            <p:nvPr/>
          </p:nvGrpSpPr>
          <p:grpSpPr bwMode="auto">
            <a:xfrm>
              <a:off x="-1" y="0"/>
              <a:ext cx="153037" cy="551498"/>
              <a:chOff x="-1" y="0"/>
              <a:chExt cx="153037" cy="551498"/>
            </a:xfrm>
          </p:grpSpPr>
          <p:sp>
            <p:nvSpPr>
              <p:cNvPr id="20729" name="Line 8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0" name="Line 8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1" name="Line 9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2" name="Line 9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3" name="Line 9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4" name="Line 9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5" name="Line 9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36" name="Line 9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07" name="Group 96"/>
          <p:cNvGrpSpPr>
            <a:grpSpLocks/>
          </p:cNvGrpSpPr>
          <p:nvPr/>
        </p:nvGrpSpPr>
        <p:grpSpPr bwMode="auto">
          <a:xfrm>
            <a:off x="2409825" y="2944813"/>
            <a:ext cx="152400" cy="550862"/>
            <a:chOff x="-1" y="0"/>
            <a:chExt cx="153037" cy="551498"/>
          </a:xfrm>
        </p:grpSpPr>
        <p:sp>
          <p:nvSpPr>
            <p:cNvPr id="20717" name="AutoShape 9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18" name="Group 98"/>
            <p:cNvGrpSpPr>
              <a:grpSpLocks/>
            </p:cNvGrpSpPr>
            <p:nvPr/>
          </p:nvGrpSpPr>
          <p:grpSpPr bwMode="auto">
            <a:xfrm>
              <a:off x="-1" y="0"/>
              <a:ext cx="153037" cy="551498"/>
              <a:chOff x="-1" y="0"/>
              <a:chExt cx="153037" cy="551498"/>
            </a:xfrm>
          </p:grpSpPr>
          <p:sp>
            <p:nvSpPr>
              <p:cNvPr id="20719" name="Line 9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0" name="Line 10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1" name="Line 10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2" name="Line 10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3" name="Line 10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4" name="Line 10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5" name="Line 10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26" name="Line 10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08" name="Group 107"/>
          <p:cNvGrpSpPr>
            <a:grpSpLocks/>
          </p:cNvGrpSpPr>
          <p:nvPr/>
        </p:nvGrpSpPr>
        <p:grpSpPr bwMode="auto">
          <a:xfrm>
            <a:off x="2852738" y="3910013"/>
            <a:ext cx="550862" cy="550862"/>
            <a:chOff x="0" y="0"/>
            <a:chExt cx="550863" cy="550863"/>
          </a:xfrm>
        </p:grpSpPr>
        <p:sp>
          <p:nvSpPr>
            <p:cNvPr id="20715" name="AutoShape 10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16" name="AutoShape 10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32</a:t>
              </a:r>
              <a:endParaRPr lang="en-US" altLang="en-US"/>
            </a:p>
          </p:txBody>
        </p:sp>
      </p:grpSp>
      <p:grpSp>
        <p:nvGrpSpPr>
          <p:cNvPr id="20509" name="Group 110"/>
          <p:cNvGrpSpPr>
            <a:grpSpLocks/>
          </p:cNvGrpSpPr>
          <p:nvPr/>
        </p:nvGrpSpPr>
        <p:grpSpPr bwMode="auto">
          <a:xfrm>
            <a:off x="2852738" y="4460875"/>
            <a:ext cx="550862" cy="550863"/>
            <a:chOff x="0" y="0"/>
            <a:chExt cx="550863" cy="550863"/>
          </a:xfrm>
        </p:grpSpPr>
        <p:sp>
          <p:nvSpPr>
            <p:cNvPr id="20713" name="AutoShape 11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14" name="AutoShape 11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0510" name="Group 113"/>
          <p:cNvGrpSpPr>
            <a:grpSpLocks/>
          </p:cNvGrpSpPr>
          <p:nvPr/>
        </p:nvGrpSpPr>
        <p:grpSpPr bwMode="auto">
          <a:xfrm>
            <a:off x="2852738" y="5011738"/>
            <a:ext cx="550862" cy="550862"/>
            <a:chOff x="0" y="0"/>
            <a:chExt cx="550863" cy="550863"/>
          </a:xfrm>
        </p:grpSpPr>
        <p:sp>
          <p:nvSpPr>
            <p:cNvPr id="20711" name="AutoShape 11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12" name="AutoShape 11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0511" name="AutoShape 116"/>
          <p:cNvSpPr>
            <a:spLocks/>
          </p:cNvSpPr>
          <p:nvPr/>
        </p:nvSpPr>
        <p:spPr bwMode="auto">
          <a:xfrm>
            <a:off x="1233488" y="2500313"/>
            <a:ext cx="542187" cy="439737"/>
          </a:xfrm>
          <a:custGeom>
            <a:avLst/>
            <a:gdLst>
              <a:gd name="T0" fmla="*/ 101355656 w 21600"/>
              <a:gd name="T1" fmla="*/ 417327699 h 21600"/>
              <a:gd name="T2" fmla="*/ 101355656 w 21600"/>
              <a:gd name="T3" fmla="*/ 417327699 h 21600"/>
              <a:gd name="T4" fmla="*/ 101355656 w 21600"/>
              <a:gd name="T5" fmla="*/ 417327699 h 21600"/>
              <a:gd name="T6" fmla="*/ 101355656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12" name="AutoShape 117"/>
          <p:cNvSpPr>
            <a:spLocks/>
          </p:cNvSpPr>
          <p:nvPr/>
        </p:nvSpPr>
        <p:spPr bwMode="auto">
          <a:xfrm>
            <a:off x="2448400" y="2500313"/>
            <a:ext cx="668338" cy="439737"/>
          </a:xfrm>
          <a:custGeom>
            <a:avLst/>
            <a:gdLst>
              <a:gd name="T0" fmla="*/ 170006860 w 21600"/>
              <a:gd name="T1" fmla="*/ 477133371 h 21600"/>
              <a:gd name="T2" fmla="*/ 170006860 w 21600"/>
              <a:gd name="T3" fmla="*/ 477133371 h 21600"/>
              <a:gd name="T4" fmla="*/ 170006860 w 21600"/>
              <a:gd name="T5" fmla="*/ 477133371 h 21600"/>
              <a:gd name="T6" fmla="*/ 170006860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0513" name="Group 118"/>
          <p:cNvGrpSpPr>
            <a:grpSpLocks/>
          </p:cNvGrpSpPr>
          <p:nvPr/>
        </p:nvGrpSpPr>
        <p:grpSpPr bwMode="auto">
          <a:xfrm>
            <a:off x="1854200" y="1949450"/>
            <a:ext cx="550863" cy="550863"/>
            <a:chOff x="0" y="0"/>
            <a:chExt cx="550863" cy="550863"/>
          </a:xfrm>
        </p:grpSpPr>
        <p:sp>
          <p:nvSpPr>
            <p:cNvPr id="20709" name="AutoShape 11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710" name="AutoShape 12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0514" name="Group 121"/>
          <p:cNvGrpSpPr>
            <a:grpSpLocks/>
          </p:cNvGrpSpPr>
          <p:nvPr/>
        </p:nvGrpSpPr>
        <p:grpSpPr bwMode="auto">
          <a:xfrm>
            <a:off x="2370138" y="1949450"/>
            <a:ext cx="152400" cy="550863"/>
            <a:chOff x="-1" y="0"/>
            <a:chExt cx="153037" cy="551498"/>
          </a:xfrm>
        </p:grpSpPr>
        <p:sp>
          <p:nvSpPr>
            <p:cNvPr id="20699" name="AutoShape 12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700" name="Group 123"/>
            <p:cNvGrpSpPr>
              <a:grpSpLocks/>
            </p:cNvGrpSpPr>
            <p:nvPr/>
          </p:nvGrpSpPr>
          <p:grpSpPr bwMode="auto">
            <a:xfrm>
              <a:off x="-1" y="0"/>
              <a:ext cx="153037" cy="551498"/>
              <a:chOff x="-1" y="0"/>
              <a:chExt cx="153037" cy="551498"/>
            </a:xfrm>
          </p:grpSpPr>
          <p:sp>
            <p:nvSpPr>
              <p:cNvPr id="20701" name="Line 12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2" name="Line 12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3" name="Line 12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4" name="Line 12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5" name="Line 12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6" name="Line 12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7" name="Line 13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708" name="Line 13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515" name="AutoShape 132"/>
          <p:cNvSpPr>
            <a:spLocks/>
          </p:cNvSpPr>
          <p:nvPr/>
        </p:nvSpPr>
        <p:spPr bwMode="auto">
          <a:xfrm>
            <a:off x="2522538" y="19494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16" name="Group 133"/>
          <p:cNvGrpSpPr>
            <a:grpSpLocks/>
          </p:cNvGrpSpPr>
          <p:nvPr/>
        </p:nvGrpSpPr>
        <p:grpSpPr bwMode="auto">
          <a:xfrm>
            <a:off x="3038475" y="1949450"/>
            <a:ext cx="152400" cy="550863"/>
            <a:chOff x="-1" y="0"/>
            <a:chExt cx="153037" cy="551498"/>
          </a:xfrm>
        </p:grpSpPr>
        <p:sp>
          <p:nvSpPr>
            <p:cNvPr id="20689" name="AutoShape 13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90" name="Group 135"/>
            <p:cNvGrpSpPr>
              <a:grpSpLocks/>
            </p:cNvGrpSpPr>
            <p:nvPr/>
          </p:nvGrpSpPr>
          <p:grpSpPr bwMode="auto">
            <a:xfrm>
              <a:off x="-1" y="0"/>
              <a:ext cx="153037" cy="551498"/>
              <a:chOff x="-1" y="0"/>
              <a:chExt cx="153037" cy="551498"/>
            </a:xfrm>
          </p:grpSpPr>
          <p:sp>
            <p:nvSpPr>
              <p:cNvPr id="20691" name="Line 13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2" name="Line 13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3" name="Line 13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4" name="Line 13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5" name="Line 14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6" name="Line 14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7" name="Line 14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98" name="Line 14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17" name="Group 144"/>
          <p:cNvGrpSpPr>
            <a:grpSpLocks/>
          </p:cNvGrpSpPr>
          <p:nvPr/>
        </p:nvGrpSpPr>
        <p:grpSpPr bwMode="auto">
          <a:xfrm>
            <a:off x="1701800" y="1949450"/>
            <a:ext cx="152400" cy="550863"/>
            <a:chOff x="-1" y="0"/>
            <a:chExt cx="153037" cy="551498"/>
          </a:xfrm>
        </p:grpSpPr>
        <p:sp>
          <p:nvSpPr>
            <p:cNvPr id="20679" name="AutoShape 14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80" name="Group 146"/>
            <p:cNvGrpSpPr>
              <a:grpSpLocks/>
            </p:cNvGrpSpPr>
            <p:nvPr/>
          </p:nvGrpSpPr>
          <p:grpSpPr bwMode="auto">
            <a:xfrm>
              <a:off x="-1" y="0"/>
              <a:ext cx="153037" cy="551498"/>
              <a:chOff x="-1" y="0"/>
              <a:chExt cx="153037" cy="551498"/>
            </a:xfrm>
          </p:grpSpPr>
          <p:sp>
            <p:nvSpPr>
              <p:cNvPr id="20681" name="Line 14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2" name="Line 14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3" name="Line 14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4" name="Line 15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5" name="Line 15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6" name="Line 15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7" name="Line 15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88" name="Line 15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18" name="Group 155"/>
          <p:cNvGrpSpPr>
            <a:grpSpLocks/>
          </p:cNvGrpSpPr>
          <p:nvPr/>
        </p:nvGrpSpPr>
        <p:grpSpPr bwMode="auto">
          <a:xfrm>
            <a:off x="3622675" y="3905250"/>
            <a:ext cx="550863" cy="550863"/>
            <a:chOff x="0" y="0"/>
            <a:chExt cx="550863" cy="550863"/>
          </a:xfrm>
        </p:grpSpPr>
        <p:sp>
          <p:nvSpPr>
            <p:cNvPr id="20677" name="AutoShape 15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78" name="AutoShape 15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0519" name="Group 158"/>
          <p:cNvGrpSpPr>
            <a:grpSpLocks/>
          </p:cNvGrpSpPr>
          <p:nvPr/>
        </p:nvGrpSpPr>
        <p:grpSpPr bwMode="auto">
          <a:xfrm>
            <a:off x="3622675" y="4456113"/>
            <a:ext cx="550863" cy="550862"/>
            <a:chOff x="0" y="0"/>
            <a:chExt cx="550863" cy="550863"/>
          </a:xfrm>
        </p:grpSpPr>
        <p:sp>
          <p:nvSpPr>
            <p:cNvPr id="20675" name="AutoShape 15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76" name="AutoShape 16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0520" name="AutoShape 161"/>
          <p:cNvSpPr>
            <a:spLocks/>
          </p:cNvSpPr>
          <p:nvPr/>
        </p:nvSpPr>
        <p:spPr bwMode="auto">
          <a:xfrm>
            <a:off x="3622675" y="50069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21" name="AutoShape 162"/>
          <p:cNvSpPr>
            <a:spLocks/>
          </p:cNvSpPr>
          <p:nvPr/>
        </p:nvSpPr>
        <p:spPr bwMode="auto">
          <a:xfrm>
            <a:off x="3844925" y="3502025"/>
            <a:ext cx="30163" cy="396875"/>
          </a:xfrm>
          <a:custGeom>
            <a:avLst/>
            <a:gdLst>
              <a:gd name="T0" fmla="*/ 29410 w 21600"/>
              <a:gd name="T1" fmla="*/ 66992298 h 21600"/>
              <a:gd name="T2" fmla="*/ 29410 w 21600"/>
              <a:gd name="T3" fmla="*/ 66992298 h 21600"/>
              <a:gd name="T4" fmla="*/ 29410 w 21600"/>
              <a:gd name="T5" fmla="*/ 66992298 h 21600"/>
              <a:gd name="T6" fmla="*/ 29410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22" name="AutoShape 163"/>
          <p:cNvSpPr>
            <a:spLocks/>
          </p:cNvSpPr>
          <p:nvPr/>
        </p:nvSpPr>
        <p:spPr bwMode="auto">
          <a:xfrm>
            <a:off x="5192713" y="3497263"/>
            <a:ext cx="25400" cy="401637"/>
          </a:xfrm>
          <a:custGeom>
            <a:avLst/>
            <a:gdLst>
              <a:gd name="T0" fmla="*/ 17561 w 21600"/>
              <a:gd name="T1" fmla="*/ 69432457 h 21600"/>
              <a:gd name="T2" fmla="*/ 17561 w 21600"/>
              <a:gd name="T3" fmla="*/ 69432457 h 21600"/>
              <a:gd name="T4" fmla="*/ 17561 w 21600"/>
              <a:gd name="T5" fmla="*/ 69432457 h 21600"/>
              <a:gd name="T6" fmla="*/ 17561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23" name="AutoShape 164"/>
          <p:cNvSpPr>
            <a:spLocks/>
          </p:cNvSpPr>
          <p:nvPr/>
        </p:nvSpPr>
        <p:spPr bwMode="auto">
          <a:xfrm>
            <a:off x="5908675" y="3497263"/>
            <a:ext cx="6350" cy="401637"/>
          </a:xfrm>
          <a:custGeom>
            <a:avLst/>
            <a:gdLst>
              <a:gd name="T0" fmla="*/ 274 w 21600"/>
              <a:gd name="T1" fmla="*/ 69432457 h 21600"/>
              <a:gd name="T2" fmla="*/ 274 w 21600"/>
              <a:gd name="T3" fmla="*/ 69432457 h 21600"/>
              <a:gd name="T4" fmla="*/ 274 w 21600"/>
              <a:gd name="T5" fmla="*/ 69432457 h 21600"/>
              <a:gd name="T6" fmla="*/ 274 w 21600"/>
              <a:gd name="T7" fmla="*/ 694324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0524" name="Group 165"/>
          <p:cNvGrpSpPr>
            <a:grpSpLocks/>
          </p:cNvGrpSpPr>
          <p:nvPr/>
        </p:nvGrpSpPr>
        <p:grpSpPr bwMode="auto">
          <a:xfrm>
            <a:off x="4900613" y="3905250"/>
            <a:ext cx="550862" cy="550863"/>
            <a:chOff x="0" y="0"/>
            <a:chExt cx="550863" cy="550863"/>
          </a:xfrm>
        </p:grpSpPr>
        <p:sp>
          <p:nvSpPr>
            <p:cNvPr id="20673" name="AutoShape 16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74" name="AutoShape 167"/>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0525" name="Group 168"/>
          <p:cNvGrpSpPr>
            <a:grpSpLocks/>
          </p:cNvGrpSpPr>
          <p:nvPr/>
        </p:nvGrpSpPr>
        <p:grpSpPr bwMode="auto">
          <a:xfrm>
            <a:off x="4900613" y="4456113"/>
            <a:ext cx="550862" cy="550862"/>
            <a:chOff x="0" y="0"/>
            <a:chExt cx="550863" cy="550863"/>
          </a:xfrm>
        </p:grpSpPr>
        <p:sp>
          <p:nvSpPr>
            <p:cNvPr id="20671" name="AutoShape 16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72" name="AutoShape 17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0526" name="Group 171"/>
          <p:cNvGrpSpPr>
            <a:grpSpLocks/>
          </p:cNvGrpSpPr>
          <p:nvPr/>
        </p:nvGrpSpPr>
        <p:grpSpPr bwMode="auto">
          <a:xfrm>
            <a:off x="4900613" y="5006975"/>
            <a:ext cx="550862" cy="550863"/>
            <a:chOff x="0" y="0"/>
            <a:chExt cx="550863" cy="550863"/>
          </a:xfrm>
        </p:grpSpPr>
        <p:sp>
          <p:nvSpPr>
            <p:cNvPr id="20669" name="AutoShape 17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70" name="AutoShape 17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20527" name="Group 174"/>
          <p:cNvGrpSpPr>
            <a:grpSpLocks/>
          </p:cNvGrpSpPr>
          <p:nvPr/>
        </p:nvGrpSpPr>
        <p:grpSpPr bwMode="auto">
          <a:xfrm>
            <a:off x="5645150" y="3905250"/>
            <a:ext cx="550863" cy="550863"/>
            <a:chOff x="0" y="0"/>
            <a:chExt cx="550863" cy="550863"/>
          </a:xfrm>
        </p:grpSpPr>
        <p:sp>
          <p:nvSpPr>
            <p:cNvPr id="20667" name="AutoShape 17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68" name="AutoShape 176"/>
            <p:cNvSpPr>
              <a:spLocks/>
            </p:cNvSpPr>
            <p:nvPr/>
          </p:nvSpPr>
          <p:spPr bwMode="auto">
            <a:xfrm>
              <a:off x="96361" y="89056"/>
              <a:ext cx="358141" cy="372751"/>
            </a:xfrm>
            <a:custGeom>
              <a:avLst/>
              <a:gdLst>
                <a:gd name="T0" fmla="*/ 49229548 w 21600"/>
                <a:gd name="T1" fmla="*/ 55503469 h 21600"/>
                <a:gd name="T2" fmla="*/ 49229548 w 21600"/>
                <a:gd name="T3" fmla="*/ 55503469 h 21600"/>
                <a:gd name="T4" fmla="*/ 49229548 w 21600"/>
                <a:gd name="T5" fmla="*/ 55503469 h 21600"/>
                <a:gd name="T6" fmla="*/ 49229548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15</a:t>
              </a:r>
              <a:endParaRPr lang="en-US" altLang="en-US"/>
            </a:p>
          </p:txBody>
        </p:sp>
      </p:grpSp>
      <p:grpSp>
        <p:nvGrpSpPr>
          <p:cNvPr id="20528" name="Group 177"/>
          <p:cNvGrpSpPr>
            <a:grpSpLocks/>
          </p:cNvGrpSpPr>
          <p:nvPr/>
        </p:nvGrpSpPr>
        <p:grpSpPr bwMode="auto">
          <a:xfrm>
            <a:off x="5645150" y="4456113"/>
            <a:ext cx="550863" cy="550862"/>
            <a:chOff x="0" y="0"/>
            <a:chExt cx="550863" cy="550863"/>
          </a:xfrm>
        </p:grpSpPr>
        <p:sp>
          <p:nvSpPr>
            <p:cNvPr id="20665" name="AutoShape 17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66" name="AutoShape 17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20529" name="AutoShape 180"/>
          <p:cNvSpPr>
            <a:spLocks/>
          </p:cNvSpPr>
          <p:nvPr/>
        </p:nvSpPr>
        <p:spPr bwMode="auto">
          <a:xfrm>
            <a:off x="5645150" y="50069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30" name="Group 181"/>
          <p:cNvGrpSpPr>
            <a:grpSpLocks/>
          </p:cNvGrpSpPr>
          <p:nvPr/>
        </p:nvGrpSpPr>
        <p:grpSpPr bwMode="auto">
          <a:xfrm>
            <a:off x="5313363" y="2940050"/>
            <a:ext cx="550862" cy="550863"/>
            <a:chOff x="0" y="0"/>
            <a:chExt cx="550863" cy="550863"/>
          </a:xfrm>
        </p:grpSpPr>
        <p:sp>
          <p:nvSpPr>
            <p:cNvPr id="20663" name="AutoShape 18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64" name="AutoShape 18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15</a:t>
              </a:r>
              <a:endParaRPr lang="en-US" altLang="en-US"/>
            </a:p>
          </p:txBody>
        </p:sp>
      </p:grpSp>
      <p:grpSp>
        <p:nvGrpSpPr>
          <p:cNvPr id="20531" name="Group 184"/>
          <p:cNvGrpSpPr>
            <a:grpSpLocks/>
          </p:cNvGrpSpPr>
          <p:nvPr/>
        </p:nvGrpSpPr>
        <p:grpSpPr bwMode="auto">
          <a:xfrm>
            <a:off x="5829300" y="2940050"/>
            <a:ext cx="152400" cy="550863"/>
            <a:chOff x="-1" y="0"/>
            <a:chExt cx="153037" cy="551498"/>
          </a:xfrm>
        </p:grpSpPr>
        <p:sp>
          <p:nvSpPr>
            <p:cNvPr id="20653" name="AutoShape 18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54" name="Group 186"/>
            <p:cNvGrpSpPr>
              <a:grpSpLocks/>
            </p:cNvGrpSpPr>
            <p:nvPr/>
          </p:nvGrpSpPr>
          <p:grpSpPr bwMode="auto">
            <a:xfrm>
              <a:off x="-1" y="0"/>
              <a:ext cx="153037" cy="551498"/>
              <a:chOff x="-1" y="0"/>
              <a:chExt cx="153037" cy="551498"/>
            </a:xfrm>
          </p:grpSpPr>
          <p:sp>
            <p:nvSpPr>
              <p:cNvPr id="20655" name="Line 18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6" name="Line 18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7" name="Line 18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8" name="Line 19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9" name="Line 19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60" name="Line 19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61" name="Line 19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62" name="Line 19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532" name="AutoShape 195"/>
          <p:cNvSpPr>
            <a:spLocks/>
          </p:cNvSpPr>
          <p:nvPr/>
        </p:nvSpPr>
        <p:spPr bwMode="auto">
          <a:xfrm>
            <a:off x="5981700" y="29400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33" name="Group 196"/>
          <p:cNvGrpSpPr>
            <a:grpSpLocks/>
          </p:cNvGrpSpPr>
          <p:nvPr/>
        </p:nvGrpSpPr>
        <p:grpSpPr bwMode="auto">
          <a:xfrm>
            <a:off x="6497638" y="2940050"/>
            <a:ext cx="152400" cy="550863"/>
            <a:chOff x="-1" y="0"/>
            <a:chExt cx="153037" cy="551498"/>
          </a:xfrm>
        </p:grpSpPr>
        <p:sp>
          <p:nvSpPr>
            <p:cNvPr id="20643" name="AutoShape 19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44" name="Group 198"/>
            <p:cNvGrpSpPr>
              <a:grpSpLocks/>
            </p:cNvGrpSpPr>
            <p:nvPr/>
          </p:nvGrpSpPr>
          <p:grpSpPr bwMode="auto">
            <a:xfrm>
              <a:off x="-1" y="0"/>
              <a:ext cx="153037" cy="551498"/>
              <a:chOff x="-1" y="0"/>
              <a:chExt cx="153037" cy="551498"/>
            </a:xfrm>
          </p:grpSpPr>
          <p:sp>
            <p:nvSpPr>
              <p:cNvPr id="20645" name="Line 19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6" name="Line 20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7" name="Line 20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8" name="Line 20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9" name="Line 20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0" name="Line 20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1" name="Line 20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52" name="Line 20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34" name="Group 207"/>
          <p:cNvGrpSpPr>
            <a:grpSpLocks/>
          </p:cNvGrpSpPr>
          <p:nvPr/>
        </p:nvGrpSpPr>
        <p:grpSpPr bwMode="auto">
          <a:xfrm>
            <a:off x="5160963" y="2940050"/>
            <a:ext cx="152400" cy="550863"/>
            <a:chOff x="-1" y="0"/>
            <a:chExt cx="153037" cy="551498"/>
          </a:xfrm>
        </p:grpSpPr>
        <p:sp>
          <p:nvSpPr>
            <p:cNvPr id="20633" name="AutoShape 20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34" name="Group 209"/>
            <p:cNvGrpSpPr>
              <a:grpSpLocks/>
            </p:cNvGrpSpPr>
            <p:nvPr/>
          </p:nvGrpSpPr>
          <p:grpSpPr bwMode="auto">
            <a:xfrm>
              <a:off x="-1" y="0"/>
              <a:ext cx="153037" cy="551498"/>
              <a:chOff x="-1" y="0"/>
              <a:chExt cx="153037" cy="551498"/>
            </a:xfrm>
          </p:grpSpPr>
          <p:sp>
            <p:nvSpPr>
              <p:cNvPr id="20635" name="Line 21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36" name="Line 21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37" name="Line 21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38" name="Line 21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39" name="Line 21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0" name="Line 21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1" name="Line 21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42" name="Line 21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535" name="Line 218"/>
          <p:cNvSpPr>
            <a:spLocks noChangeShapeType="1"/>
          </p:cNvSpPr>
          <p:nvPr/>
        </p:nvSpPr>
        <p:spPr bwMode="auto">
          <a:xfrm flipH="1">
            <a:off x="7172325" y="3490913"/>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36" name="Line 219"/>
          <p:cNvSpPr>
            <a:spLocks noChangeShapeType="1"/>
          </p:cNvSpPr>
          <p:nvPr/>
        </p:nvSpPr>
        <p:spPr bwMode="auto">
          <a:xfrm>
            <a:off x="7900988" y="3490913"/>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0537" name="Group 220"/>
          <p:cNvGrpSpPr>
            <a:grpSpLocks/>
          </p:cNvGrpSpPr>
          <p:nvPr/>
        </p:nvGrpSpPr>
        <p:grpSpPr bwMode="auto">
          <a:xfrm>
            <a:off x="6872288" y="3905250"/>
            <a:ext cx="550862" cy="550863"/>
            <a:chOff x="0" y="0"/>
            <a:chExt cx="550863" cy="550863"/>
          </a:xfrm>
        </p:grpSpPr>
        <p:sp>
          <p:nvSpPr>
            <p:cNvPr id="20631" name="AutoShape 22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32" name="AutoShape 22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0538" name="Group 223"/>
          <p:cNvGrpSpPr>
            <a:grpSpLocks/>
          </p:cNvGrpSpPr>
          <p:nvPr/>
        </p:nvGrpSpPr>
        <p:grpSpPr bwMode="auto">
          <a:xfrm>
            <a:off x="6872288" y="4456113"/>
            <a:ext cx="550862" cy="550862"/>
            <a:chOff x="0" y="0"/>
            <a:chExt cx="550863" cy="550863"/>
          </a:xfrm>
        </p:grpSpPr>
        <p:sp>
          <p:nvSpPr>
            <p:cNvPr id="20629" name="AutoShape 22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30" name="AutoShape 22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0539" name="AutoShape 226"/>
          <p:cNvSpPr>
            <a:spLocks/>
          </p:cNvSpPr>
          <p:nvPr/>
        </p:nvSpPr>
        <p:spPr bwMode="auto">
          <a:xfrm>
            <a:off x="6872288" y="500697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40" name="AutoShape 227"/>
          <p:cNvSpPr>
            <a:spLocks/>
          </p:cNvSpPr>
          <p:nvPr/>
        </p:nvSpPr>
        <p:spPr bwMode="auto">
          <a:xfrm>
            <a:off x="7310438" y="294005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41" name="Group 228"/>
          <p:cNvGrpSpPr>
            <a:grpSpLocks/>
          </p:cNvGrpSpPr>
          <p:nvPr/>
        </p:nvGrpSpPr>
        <p:grpSpPr bwMode="auto">
          <a:xfrm>
            <a:off x="7826375" y="2940050"/>
            <a:ext cx="152400" cy="550863"/>
            <a:chOff x="-1" y="0"/>
            <a:chExt cx="153037" cy="551498"/>
          </a:xfrm>
        </p:grpSpPr>
        <p:sp>
          <p:nvSpPr>
            <p:cNvPr id="20619" name="AutoShape 22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20" name="Group 230"/>
            <p:cNvGrpSpPr>
              <a:grpSpLocks/>
            </p:cNvGrpSpPr>
            <p:nvPr/>
          </p:nvGrpSpPr>
          <p:grpSpPr bwMode="auto">
            <a:xfrm>
              <a:off x="-1" y="0"/>
              <a:ext cx="153037" cy="551498"/>
              <a:chOff x="-1" y="0"/>
              <a:chExt cx="153037" cy="551498"/>
            </a:xfrm>
          </p:grpSpPr>
          <p:sp>
            <p:nvSpPr>
              <p:cNvPr id="20621" name="Line 23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2" name="Line 23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3" name="Line 23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4" name="Line 23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5" name="Line 23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6" name="Line 23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7" name="Line 23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28" name="Line 23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42" name="Group 239"/>
          <p:cNvGrpSpPr>
            <a:grpSpLocks/>
          </p:cNvGrpSpPr>
          <p:nvPr/>
        </p:nvGrpSpPr>
        <p:grpSpPr bwMode="auto">
          <a:xfrm>
            <a:off x="7978775" y="2940050"/>
            <a:ext cx="550863" cy="550863"/>
            <a:chOff x="0" y="0"/>
            <a:chExt cx="550863" cy="550863"/>
          </a:xfrm>
        </p:grpSpPr>
        <p:sp>
          <p:nvSpPr>
            <p:cNvPr id="20617" name="AutoShape 24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618" name="AutoShape 24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0543" name="Group 242"/>
          <p:cNvGrpSpPr>
            <a:grpSpLocks/>
          </p:cNvGrpSpPr>
          <p:nvPr/>
        </p:nvGrpSpPr>
        <p:grpSpPr bwMode="auto">
          <a:xfrm>
            <a:off x="8494713" y="2940050"/>
            <a:ext cx="152400" cy="550863"/>
            <a:chOff x="-1" y="0"/>
            <a:chExt cx="153037" cy="551498"/>
          </a:xfrm>
        </p:grpSpPr>
        <p:sp>
          <p:nvSpPr>
            <p:cNvPr id="20607" name="AutoShape 24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608" name="Group 244"/>
            <p:cNvGrpSpPr>
              <a:grpSpLocks/>
            </p:cNvGrpSpPr>
            <p:nvPr/>
          </p:nvGrpSpPr>
          <p:grpSpPr bwMode="auto">
            <a:xfrm>
              <a:off x="-1" y="0"/>
              <a:ext cx="153037" cy="551498"/>
              <a:chOff x="-1" y="0"/>
              <a:chExt cx="153037" cy="551498"/>
            </a:xfrm>
          </p:grpSpPr>
          <p:sp>
            <p:nvSpPr>
              <p:cNvPr id="20609" name="Line 24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0" name="Line 24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1" name="Line 24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2" name="Line 24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3" name="Line 24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4" name="Line 25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5" name="Line 25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16" name="Line 25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44" name="Group 253"/>
          <p:cNvGrpSpPr>
            <a:grpSpLocks/>
          </p:cNvGrpSpPr>
          <p:nvPr/>
        </p:nvGrpSpPr>
        <p:grpSpPr bwMode="auto">
          <a:xfrm>
            <a:off x="7158038" y="2940050"/>
            <a:ext cx="152400" cy="550863"/>
            <a:chOff x="-1" y="0"/>
            <a:chExt cx="153037" cy="551498"/>
          </a:xfrm>
        </p:grpSpPr>
        <p:sp>
          <p:nvSpPr>
            <p:cNvPr id="20597" name="AutoShape 25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98" name="Group 255"/>
            <p:cNvGrpSpPr>
              <a:grpSpLocks/>
            </p:cNvGrpSpPr>
            <p:nvPr/>
          </p:nvGrpSpPr>
          <p:grpSpPr bwMode="auto">
            <a:xfrm>
              <a:off x="-1" y="0"/>
              <a:ext cx="153037" cy="551498"/>
              <a:chOff x="-1" y="0"/>
              <a:chExt cx="153037" cy="551498"/>
            </a:xfrm>
          </p:grpSpPr>
          <p:sp>
            <p:nvSpPr>
              <p:cNvPr id="20599" name="Line 25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0" name="Line 25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1" name="Line 25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2" name="Line 25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3" name="Line 26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4" name="Line 26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5" name="Line 26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606" name="Line 26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545" name="AutoShape 264"/>
          <p:cNvSpPr>
            <a:spLocks/>
          </p:cNvSpPr>
          <p:nvPr/>
        </p:nvSpPr>
        <p:spPr bwMode="auto">
          <a:xfrm>
            <a:off x="7600950" y="39052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46" name="AutoShape 265"/>
          <p:cNvSpPr>
            <a:spLocks/>
          </p:cNvSpPr>
          <p:nvPr/>
        </p:nvSpPr>
        <p:spPr bwMode="auto">
          <a:xfrm>
            <a:off x="7600950" y="44561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47" name="AutoShape 266"/>
          <p:cNvSpPr>
            <a:spLocks/>
          </p:cNvSpPr>
          <p:nvPr/>
        </p:nvSpPr>
        <p:spPr bwMode="auto">
          <a:xfrm>
            <a:off x="7600950" y="500697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48" name="AutoShape 267"/>
          <p:cNvSpPr>
            <a:spLocks/>
          </p:cNvSpPr>
          <p:nvPr/>
        </p:nvSpPr>
        <p:spPr bwMode="auto">
          <a:xfrm>
            <a:off x="5920581" y="2520035"/>
            <a:ext cx="615631" cy="420015"/>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49" name="AutoShape 268"/>
          <p:cNvSpPr>
            <a:spLocks/>
          </p:cNvSpPr>
          <p:nvPr/>
        </p:nvSpPr>
        <p:spPr bwMode="auto">
          <a:xfrm>
            <a:off x="7194234" y="2520035"/>
            <a:ext cx="624016" cy="393700"/>
          </a:xfrm>
          <a:custGeom>
            <a:avLst/>
            <a:gdLst>
              <a:gd name="T0" fmla="*/ 171507393 w 21600"/>
              <a:gd name="T1" fmla="*/ 477132109 h 21600"/>
              <a:gd name="T2" fmla="*/ 171507393 w 21600"/>
              <a:gd name="T3" fmla="*/ 477132109 h 21600"/>
              <a:gd name="T4" fmla="*/ 171507393 w 21600"/>
              <a:gd name="T5" fmla="*/ 477132109 h 21600"/>
              <a:gd name="T6" fmla="*/ 171507393 w 21600"/>
              <a:gd name="T7" fmla="*/ 47713210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0550" name="Group 269"/>
          <p:cNvGrpSpPr>
            <a:grpSpLocks/>
          </p:cNvGrpSpPr>
          <p:nvPr/>
        </p:nvGrpSpPr>
        <p:grpSpPr bwMode="auto">
          <a:xfrm>
            <a:off x="6602413" y="1944688"/>
            <a:ext cx="550862" cy="550862"/>
            <a:chOff x="0" y="0"/>
            <a:chExt cx="550863" cy="550863"/>
          </a:xfrm>
        </p:grpSpPr>
        <p:sp>
          <p:nvSpPr>
            <p:cNvPr id="20595" name="AutoShape 27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96" name="AutoShape 27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0551" name="Group 272"/>
          <p:cNvGrpSpPr>
            <a:grpSpLocks/>
          </p:cNvGrpSpPr>
          <p:nvPr/>
        </p:nvGrpSpPr>
        <p:grpSpPr bwMode="auto">
          <a:xfrm>
            <a:off x="7118350" y="1944688"/>
            <a:ext cx="152400" cy="550862"/>
            <a:chOff x="-1" y="0"/>
            <a:chExt cx="153037" cy="551498"/>
          </a:xfrm>
        </p:grpSpPr>
        <p:sp>
          <p:nvSpPr>
            <p:cNvPr id="20585" name="AutoShape 27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86" name="Group 274"/>
            <p:cNvGrpSpPr>
              <a:grpSpLocks/>
            </p:cNvGrpSpPr>
            <p:nvPr/>
          </p:nvGrpSpPr>
          <p:grpSpPr bwMode="auto">
            <a:xfrm>
              <a:off x="-1" y="0"/>
              <a:ext cx="153037" cy="551498"/>
              <a:chOff x="-1" y="0"/>
              <a:chExt cx="153037" cy="551498"/>
            </a:xfrm>
          </p:grpSpPr>
          <p:sp>
            <p:nvSpPr>
              <p:cNvPr id="20587" name="Line 27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8" name="Line 27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9" name="Line 27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90" name="Line 27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91" name="Line 27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92" name="Line 28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93" name="Line 28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94" name="Line 28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0552" name="AutoShape 283"/>
          <p:cNvSpPr>
            <a:spLocks/>
          </p:cNvSpPr>
          <p:nvPr/>
        </p:nvSpPr>
        <p:spPr bwMode="auto">
          <a:xfrm>
            <a:off x="7270750" y="19446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53" name="Group 284"/>
          <p:cNvGrpSpPr>
            <a:grpSpLocks/>
          </p:cNvGrpSpPr>
          <p:nvPr/>
        </p:nvGrpSpPr>
        <p:grpSpPr bwMode="auto">
          <a:xfrm>
            <a:off x="7786688" y="1944688"/>
            <a:ext cx="152400" cy="550862"/>
            <a:chOff x="-1" y="0"/>
            <a:chExt cx="153037" cy="551498"/>
          </a:xfrm>
        </p:grpSpPr>
        <p:sp>
          <p:nvSpPr>
            <p:cNvPr id="20575" name="AutoShape 285"/>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76" name="Group 286"/>
            <p:cNvGrpSpPr>
              <a:grpSpLocks/>
            </p:cNvGrpSpPr>
            <p:nvPr/>
          </p:nvGrpSpPr>
          <p:grpSpPr bwMode="auto">
            <a:xfrm>
              <a:off x="-1" y="0"/>
              <a:ext cx="153037" cy="551498"/>
              <a:chOff x="-1" y="0"/>
              <a:chExt cx="153037" cy="551498"/>
            </a:xfrm>
          </p:grpSpPr>
          <p:sp>
            <p:nvSpPr>
              <p:cNvPr id="20577" name="Line 287"/>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8" name="Line 288"/>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9" name="Line 289"/>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0" name="Line 290"/>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1" name="Line 291"/>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2" name="Line 292"/>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3" name="Line 293"/>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84" name="Line 294"/>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54" name="Group 295"/>
          <p:cNvGrpSpPr>
            <a:grpSpLocks/>
          </p:cNvGrpSpPr>
          <p:nvPr/>
        </p:nvGrpSpPr>
        <p:grpSpPr bwMode="auto">
          <a:xfrm>
            <a:off x="6450013" y="1944688"/>
            <a:ext cx="152400" cy="550862"/>
            <a:chOff x="-1" y="0"/>
            <a:chExt cx="153037" cy="551498"/>
          </a:xfrm>
        </p:grpSpPr>
        <p:sp>
          <p:nvSpPr>
            <p:cNvPr id="20565" name="AutoShape 29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0566" name="Group 297"/>
            <p:cNvGrpSpPr>
              <a:grpSpLocks/>
            </p:cNvGrpSpPr>
            <p:nvPr/>
          </p:nvGrpSpPr>
          <p:grpSpPr bwMode="auto">
            <a:xfrm>
              <a:off x="-1" y="0"/>
              <a:ext cx="153037" cy="551498"/>
              <a:chOff x="-1" y="0"/>
              <a:chExt cx="153037" cy="551498"/>
            </a:xfrm>
          </p:grpSpPr>
          <p:sp>
            <p:nvSpPr>
              <p:cNvPr id="20567" name="Line 29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68" name="Line 29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69" name="Line 30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0" name="Line 30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1" name="Line 30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2" name="Line 30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3" name="Line 30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0574" name="Line 30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0555" name="Group 306"/>
          <p:cNvGrpSpPr>
            <a:grpSpLocks/>
          </p:cNvGrpSpPr>
          <p:nvPr/>
        </p:nvGrpSpPr>
        <p:grpSpPr bwMode="auto">
          <a:xfrm>
            <a:off x="8370888" y="3900488"/>
            <a:ext cx="550862" cy="550862"/>
            <a:chOff x="0" y="0"/>
            <a:chExt cx="550863" cy="550863"/>
          </a:xfrm>
        </p:grpSpPr>
        <p:sp>
          <p:nvSpPr>
            <p:cNvPr id="20563" name="AutoShape 30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64" name="AutoShape 30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0556" name="Group 309"/>
          <p:cNvGrpSpPr>
            <a:grpSpLocks/>
          </p:cNvGrpSpPr>
          <p:nvPr/>
        </p:nvGrpSpPr>
        <p:grpSpPr bwMode="auto">
          <a:xfrm>
            <a:off x="8370888" y="4451350"/>
            <a:ext cx="550862" cy="550863"/>
            <a:chOff x="0" y="0"/>
            <a:chExt cx="550863" cy="550863"/>
          </a:xfrm>
        </p:grpSpPr>
        <p:sp>
          <p:nvSpPr>
            <p:cNvPr id="20561" name="AutoShape 3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62" name="AutoShape 3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0557" name="AutoShape 312"/>
          <p:cNvSpPr>
            <a:spLocks/>
          </p:cNvSpPr>
          <p:nvPr/>
        </p:nvSpPr>
        <p:spPr bwMode="auto">
          <a:xfrm>
            <a:off x="8370888" y="500221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0558" name="AutoShape 313"/>
          <p:cNvSpPr>
            <a:spLocks/>
          </p:cNvSpPr>
          <p:nvPr/>
        </p:nvSpPr>
        <p:spPr bwMode="auto">
          <a:xfrm>
            <a:off x="8593138" y="3497263"/>
            <a:ext cx="30162" cy="396875"/>
          </a:xfrm>
          <a:custGeom>
            <a:avLst/>
            <a:gdLst>
              <a:gd name="T0" fmla="*/ 29407 w 21600"/>
              <a:gd name="T1" fmla="*/ 66992298 h 21600"/>
              <a:gd name="T2" fmla="*/ 29407 w 21600"/>
              <a:gd name="T3" fmla="*/ 66992298 h 21600"/>
              <a:gd name="T4" fmla="*/ 29407 w 21600"/>
              <a:gd name="T5" fmla="*/ 66992298 h 21600"/>
              <a:gd name="T6" fmla="*/ 29407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59" name="Rectangle 314"/>
          <p:cNvSpPr>
            <a:spLocks noGrp="1" noChangeArrowheads="1"/>
          </p:cNvSpPr>
          <p:nvPr>
            <p:ph type="title"/>
          </p:nvPr>
        </p:nvSpPr>
        <p:spPr>
          <a:xfrm>
            <a:off x="685800" y="76200"/>
            <a:ext cx="7772400" cy="914400"/>
          </a:xfrm>
        </p:spPr>
        <p:txBody>
          <a:bodyPr lIns="0" tIns="0" rIns="0" bIns="0"/>
          <a:lstStyle/>
          <a:p>
            <a:pPr algn="ctr" defTabSz="914400" eaLnBrk="1"/>
            <a:r>
              <a:rPr lang="en-US" altLang="en-US" sz="4400">
                <a:latin typeface="Arial" pitchFamily="34" charset="0"/>
                <a:cs typeface="Arial" pitchFamily="34" charset="0"/>
                <a:sym typeface="Arial" pitchFamily="34" charset="0"/>
              </a:rPr>
              <a:t>And Now for Deletion…</a:t>
            </a:r>
            <a:endParaRPr lang="en-US" altLang="en-US"/>
          </a:p>
        </p:txBody>
      </p:sp>
      <p:sp>
        <p:nvSpPr>
          <p:cNvPr id="20560" name="AutoShape 315"/>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55717D7A-1E25-48C0-8621-C420F79099EB}"/>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ECD0799D-D773-44A6-BD59-9BCC86396C71}"/>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07F27F6C-AEC7-4D58-9ED3-8EECD0F114E9}"/>
              </a:ext>
            </a:extLst>
          </p:cNvPr>
          <p:cNvSpPr>
            <a:spLocks noGrp="1"/>
          </p:cNvSpPr>
          <p:nvPr>
            <p:ph type="sldNum" sz="quarter" idx="12"/>
          </p:nvPr>
        </p:nvSpPr>
        <p:spPr/>
        <p:txBody>
          <a:bodyPr/>
          <a:lstStyle/>
          <a:p>
            <a:pPr>
              <a:defRPr/>
            </a:pPr>
            <a:fld id="{AE055072-ED12-4C45-98F4-735693FD894A}" type="slidenum">
              <a:rPr lang="en-US" smtClean="0"/>
              <a:pPr>
                <a:defRPr/>
              </a:pPr>
              <a:t>8</a:t>
            </a:fld>
            <a:endParaRPr lang="en-US"/>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AutoShape 2"/>
          <p:cNvSpPr>
            <a:spLocks/>
          </p:cNvSpPr>
          <p:nvPr/>
        </p:nvSpPr>
        <p:spPr bwMode="auto">
          <a:xfrm>
            <a:off x="3898900" y="1731963"/>
            <a:ext cx="1406525" cy="420687"/>
          </a:xfrm>
          <a:custGeom>
            <a:avLst/>
            <a:gdLst>
              <a:gd name="T0" fmla="*/ 2147483647 w 21600"/>
              <a:gd name="T1" fmla="*/ 79788587 h 21600"/>
              <a:gd name="T2" fmla="*/ 2147483647 w 21600"/>
              <a:gd name="T3" fmla="*/ 79788587 h 21600"/>
              <a:gd name="T4" fmla="*/ 2147483647 w 21600"/>
              <a:gd name="T5" fmla="*/ 79788587 h 21600"/>
              <a:gd name="T6" fmla="*/ 2147483647 w 21600"/>
              <a:gd name="T7" fmla="*/ 7978858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eaLnBrk="1"/>
            <a:r>
              <a:rPr lang="en-US" altLang="en-US"/>
              <a:t>Delete(</a:t>
            </a:r>
            <a:r>
              <a:rPr lang="en-US" altLang="en-US">
                <a:solidFill>
                  <a:srgbClr val="FF0000"/>
                </a:solidFill>
              </a:rPr>
              <a:t>15</a:t>
            </a:r>
            <a:r>
              <a:rPr lang="en-US" altLang="en-US"/>
              <a:t>)</a:t>
            </a:r>
          </a:p>
        </p:txBody>
      </p:sp>
      <p:sp>
        <p:nvSpPr>
          <p:cNvPr id="21508" name="Line 3"/>
          <p:cNvSpPr>
            <a:spLocks noChangeShapeType="1"/>
          </p:cNvSpPr>
          <p:nvPr/>
        </p:nvSpPr>
        <p:spPr bwMode="auto">
          <a:xfrm>
            <a:off x="3898900" y="2227263"/>
            <a:ext cx="1371600" cy="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09" name="AutoShape 4"/>
          <p:cNvSpPr>
            <a:spLocks/>
          </p:cNvSpPr>
          <p:nvPr/>
        </p:nvSpPr>
        <p:spPr bwMode="auto">
          <a:xfrm>
            <a:off x="444500" y="324167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10" name="AutoShape 5"/>
          <p:cNvSpPr>
            <a:spLocks/>
          </p:cNvSpPr>
          <p:nvPr/>
        </p:nvSpPr>
        <p:spPr bwMode="auto">
          <a:xfrm>
            <a:off x="1160463" y="324167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1511" name="Group 6"/>
          <p:cNvGrpSpPr>
            <a:grpSpLocks/>
          </p:cNvGrpSpPr>
          <p:nvPr/>
        </p:nvGrpSpPr>
        <p:grpSpPr bwMode="auto">
          <a:xfrm>
            <a:off x="152400" y="3649663"/>
            <a:ext cx="550863" cy="550862"/>
            <a:chOff x="0" y="0"/>
            <a:chExt cx="550863" cy="550863"/>
          </a:xfrm>
        </p:grpSpPr>
        <p:sp>
          <p:nvSpPr>
            <p:cNvPr id="21816" name="AutoShape 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817" name="AutoShape 8"/>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1512" name="Group 9"/>
          <p:cNvGrpSpPr>
            <a:grpSpLocks/>
          </p:cNvGrpSpPr>
          <p:nvPr/>
        </p:nvGrpSpPr>
        <p:grpSpPr bwMode="auto">
          <a:xfrm>
            <a:off x="152400" y="4200525"/>
            <a:ext cx="550863" cy="550863"/>
            <a:chOff x="0" y="0"/>
            <a:chExt cx="550863" cy="550863"/>
          </a:xfrm>
        </p:grpSpPr>
        <p:sp>
          <p:nvSpPr>
            <p:cNvPr id="21814" name="AutoShape 1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815" name="AutoShape 1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grpSp>
        <p:nvGrpSpPr>
          <p:cNvPr id="21513" name="Group 12"/>
          <p:cNvGrpSpPr>
            <a:grpSpLocks/>
          </p:cNvGrpSpPr>
          <p:nvPr/>
        </p:nvGrpSpPr>
        <p:grpSpPr bwMode="auto">
          <a:xfrm>
            <a:off x="152400" y="4751388"/>
            <a:ext cx="550863" cy="550862"/>
            <a:chOff x="0" y="0"/>
            <a:chExt cx="550863" cy="550863"/>
          </a:xfrm>
        </p:grpSpPr>
        <p:sp>
          <p:nvSpPr>
            <p:cNvPr id="21812" name="AutoShape 1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813" name="AutoShape 1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14</a:t>
              </a:r>
              <a:endParaRPr lang="en-US" altLang="en-US"/>
            </a:p>
          </p:txBody>
        </p:sp>
      </p:grpSp>
      <p:grpSp>
        <p:nvGrpSpPr>
          <p:cNvPr id="21514" name="Group 15"/>
          <p:cNvGrpSpPr>
            <a:grpSpLocks/>
          </p:cNvGrpSpPr>
          <p:nvPr/>
        </p:nvGrpSpPr>
        <p:grpSpPr bwMode="auto">
          <a:xfrm>
            <a:off x="896938" y="3649663"/>
            <a:ext cx="550862" cy="550862"/>
            <a:chOff x="0" y="0"/>
            <a:chExt cx="550863" cy="550863"/>
          </a:xfrm>
        </p:grpSpPr>
        <p:sp>
          <p:nvSpPr>
            <p:cNvPr id="21810" name="AutoShape 1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811" name="AutoShape 17"/>
            <p:cNvSpPr>
              <a:spLocks/>
            </p:cNvSpPr>
            <p:nvPr/>
          </p:nvSpPr>
          <p:spPr bwMode="auto">
            <a:xfrm>
              <a:off x="96361" y="89056"/>
              <a:ext cx="358141" cy="372751"/>
            </a:xfrm>
            <a:custGeom>
              <a:avLst/>
              <a:gdLst>
                <a:gd name="T0" fmla="*/ 49229548 w 21600"/>
                <a:gd name="T1" fmla="*/ 55503469 h 21600"/>
                <a:gd name="T2" fmla="*/ 49229548 w 21600"/>
                <a:gd name="T3" fmla="*/ 55503469 h 21600"/>
                <a:gd name="T4" fmla="*/ 49229548 w 21600"/>
                <a:gd name="T5" fmla="*/ 55503469 h 21600"/>
                <a:gd name="T6" fmla="*/ 49229548 w 21600"/>
                <a:gd name="T7" fmla="*/ 555034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2000" b="1">
                  <a:solidFill>
                    <a:srgbClr val="339933"/>
                  </a:solidFill>
                </a:rPr>
                <a:t>15</a:t>
              </a:r>
              <a:endParaRPr lang="en-US" altLang="en-US"/>
            </a:p>
          </p:txBody>
        </p:sp>
      </p:grpSp>
      <p:grpSp>
        <p:nvGrpSpPr>
          <p:cNvPr id="21515" name="Group 18"/>
          <p:cNvGrpSpPr>
            <a:grpSpLocks/>
          </p:cNvGrpSpPr>
          <p:nvPr/>
        </p:nvGrpSpPr>
        <p:grpSpPr bwMode="auto">
          <a:xfrm>
            <a:off x="896938" y="4200525"/>
            <a:ext cx="550862" cy="550863"/>
            <a:chOff x="0" y="0"/>
            <a:chExt cx="550863" cy="550863"/>
          </a:xfrm>
        </p:grpSpPr>
        <p:sp>
          <p:nvSpPr>
            <p:cNvPr id="21808" name="AutoShape 1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809" name="AutoShape 2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21516" name="AutoShape 21"/>
          <p:cNvSpPr>
            <a:spLocks/>
          </p:cNvSpPr>
          <p:nvPr/>
        </p:nvSpPr>
        <p:spPr bwMode="auto">
          <a:xfrm>
            <a:off x="896938" y="4751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17" name="Group 22"/>
          <p:cNvGrpSpPr>
            <a:grpSpLocks/>
          </p:cNvGrpSpPr>
          <p:nvPr/>
        </p:nvGrpSpPr>
        <p:grpSpPr bwMode="auto">
          <a:xfrm>
            <a:off x="565150" y="2684463"/>
            <a:ext cx="550863" cy="550862"/>
            <a:chOff x="0" y="0"/>
            <a:chExt cx="550863" cy="550863"/>
          </a:xfrm>
        </p:grpSpPr>
        <p:sp>
          <p:nvSpPr>
            <p:cNvPr id="21806" name="AutoShape 2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807" name="AutoShape 2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15</a:t>
              </a:r>
              <a:endParaRPr lang="en-US" altLang="en-US"/>
            </a:p>
          </p:txBody>
        </p:sp>
      </p:grpSp>
      <p:grpSp>
        <p:nvGrpSpPr>
          <p:cNvPr id="21518" name="Group 25"/>
          <p:cNvGrpSpPr>
            <a:grpSpLocks/>
          </p:cNvGrpSpPr>
          <p:nvPr/>
        </p:nvGrpSpPr>
        <p:grpSpPr bwMode="auto">
          <a:xfrm>
            <a:off x="1081088" y="2684463"/>
            <a:ext cx="152400" cy="550862"/>
            <a:chOff x="-1" y="0"/>
            <a:chExt cx="153037" cy="551498"/>
          </a:xfrm>
        </p:grpSpPr>
        <p:sp>
          <p:nvSpPr>
            <p:cNvPr id="21796" name="AutoShape 2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97" name="Group 27"/>
            <p:cNvGrpSpPr>
              <a:grpSpLocks/>
            </p:cNvGrpSpPr>
            <p:nvPr/>
          </p:nvGrpSpPr>
          <p:grpSpPr bwMode="auto">
            <a:xfrm>
              <a:off x="-1" y="0"/>
              <a:ext cx="153037" cy="551498"/>
              <a:chOff x="-1" y="0"/>
              <a:chExt cx="153037" cy="551498"/>
            </a:xfrm>
          </p:grpSpPr>
          <p:sp>
            <p:nvSpPr>
              <p:cNvPr id="21798" name="Line 2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9" name="Line 2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800" name="Line 3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801" name="Line 3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802" name="Line 3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803" name="Line 3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804" name="Line 3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805" name="Line 3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1519" name="AutoShape 36"/>
          <p:cNvSpPr>
            <a:spLocks/>
          </p:cNvSpPr>
          <p:nvPr/>
        </p:nvSpPr>
        <p:spPr bwMode="auto">
          <a:xfrm>
            <a:off x="1233488" y="268446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20" name="Group 37"/>
          <p:cNvGrpSpPr>
            <a:grpSpLocks/>
          </p:cNvGrpSpPr>
          <p:nvPr/>
        </p:nvGrpSpPr>
        <p:grpSpPr bwMode="auto">
          <a:xfrm>
            <a:off x="1749425" y="2684463"/>
            <a:ext cx="152400" cy="550862"/>
            <a:chOff x="-1" y="0"/>
            <a:chExt cx="153037" cy="551498"/>
          </a:xfrm>
        </p:grpSpPr>
        <p:sp>
          <p:nvSpPr>
            <p:cNvPr id="21786" name="AutoShape 3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87" name="Group 39"/>
            <p:cNvGrpSpPr>
              <a:grpSpLocks/>
            </p:cNvGrpSpPr>
            <p:nvPr/>
          </p:nvGrpSpPr>
          <p:grpSpPr bwMode="auto">
            <a:xfrm>
              <a:off x="-1" y="0"/>
              <a:ext cx="153037" cy="551498"/>
              <a:chOff x="-1" y="0"/>
              <a:chExt cx="153037" cy="551498"/>
            </a:xfrm>
          </p:grpSpPr>
          <p:sp>
            <p:nvSpPr>
              <p:cNvPr id="21788" name="Line 4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9" name="Line 4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0" name="Line 4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1" name="Line 4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2" name="Line 4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3" name="Line 4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4" name="Line 4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95" name="Line 4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21" name="Group 48"/>
          <p:cNvGrpSpPr>
            <a:grpSpLocks/>
          </p:cNvGrpSpPr>
          <p:nvPr/>
        </p:nvGrpSpPr>
        <p:grpSpPr bwMode="auto">
          <a:xfrm>
            <a:off x="412750" y="2684463"/>
            <a:ext cx="152400" cy="550862"/>
            <a:chOff x="-1" y="0"/>
            <a:chExt cx="153037" cy="551498"/>
          </a:xfrm>
        </p:grpSpPr>
        <p:sp>
          <p:nvSpPr>
            <p:cNvPr id="21776" name="AutoShape 49"/>
            <p:cNvSpPr>
              <a:spLocks/>
            </p:cNvSpPr>
            <p:nvPr/>
          </p:nvSpPr>
          <p:spPr bwMode="auto">
            <a:xfrm>
              <a:off x="0" y="0"/>
              <a:ext cx="152401" cy="550863"/>
            </a:xfrm>
            <a:custGeom>
              <a:avLst/>
              <a:gdLst>
                <a:gd name="T0" fmla="*/ 3793402 w 21600"/>
                <a:gd name="T1" fmla="*/ 179140622 h 21600"/>
                <a:gd name="T2" fmla="*/ 3793402 w 21600"/>
                <a:gd name="T3" fmla="*/ 179140622 h 21600"/>
                <a:gd name="T4" fmla="*/ 3793402 w 21600"/>
                <a:gd name="T5" fmla="*/ 179140622 h 21600"/>
                <a:gd name="T6" fmla="*/ 379340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77" name="Group 50"/>
            <p:cNvGrpSpPr>
              <a:grpSpLocks/>
            </p:cNvGrpSpPr>
            <p:nvPr/>
          </p:nvGrpSpPr>
          <p:grpSpPr bwMode="auto">
            <a:xfrm>
              <a:off x="-1" y="0"/>
              <a:ext cx="153037" cy="551498"/>
              <a:chOff x="-1" y="0"/>
              <a:chExt cx="153037" cy="551498"/>
            </a:xfrm>
          </p:grpSpPr>
          <p:sp>
            <p:nvSpPr>
              <p:cNvPr id="21778" name="Line 5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79" name="Line 5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0" name="Line 5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1" name="Line 5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2" name="Line 5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3" name="Line 5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4" name="Line 5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85" name="Line 5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1522" name="Line 59"/>
          <p:cNvSpPr>
            <a:spLocks noChangeShapeType="1"/>
          </p:cNvSpPr>
          <p:nvPr/>
        </p:nvSpPr>
        <p:spPr bwMode="auto">
          <a:xfrm flipH="1">
            <a:off x="2425700" y="323532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23" name="Line 60"/>
          <p:cNvSpPr>
            <a:spLocks noChangeShapeType="1"/>
          </p:cNvSpPr>
          <p:nvPr/>
        </p:nvSpPr>
        <p:spPr bwMode="auto">
          <a:xfrm>
            <a:off x="3152775" y="3235325"/>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1524" name="Group 61"/>
          <p:cNvGrpSpPr>
            <a:grpSpLocks/>
          </p:cNvGrpSpPr>
          <p:nvPr/>
        </p:nvGrpSpPr>
        <p:grpSpPr bwMode="auto">
          <a:xfrm>
            <a:off x="2124075" y="3649663"/>
            <a:ext cx="550863" cy="550862"/>
            <a:chOff x="0" y="0"/>
            <a:chExt cx="550863" cy="550863"/>
          </a:xfrm>
        </p:grpSpPr>
        <p:sp>
          <p:nvSpPr>
            <p:cNvPr id="21774" name="AutoShape 6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75" name="AutoShape 6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1525" name="Group 64"/>
          <p:cNvGrpSpPr>
            <a:grpSpLocks/>
          </p:cNvGrpSpPr>
          <p:nvPr/>
        </p:nvGrpSpPr>
        <p:grpSpPr bwMode="auto">
          <a:xfrm>
            <a:off x="2124075" y="4200525"/>
            <a:ext cx="550863" cy="550863"/>
            <a:chOff x="0" y="0"/>
            <a:chExt cx="550863" cy="550863"/>
          </a:xfrm>
        </p:grpSpPr>
        <p:sp>
          <p:nvSpPr>
            <p:cNvPr id="21772" name="AutoShape 6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73" name="AutoShape 6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1526" name="AutoShape 67"/>
          <p:cNvSpPr>
            <a:spLocks/>
          </p:cNvSpPr>
          <p:nvPr/>
        </p:nvSpPr>
        <p:spPr bwMode="auto">
          <a:xfrm>
            <a:off x="2124075" y="475138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27" name="Group 68"/>
          <p:cNvGrpSpPr>
            <a:grpSpLocks/>
          </p:cNvGrpSpPr>
          <p:nvPr/>
        </p:nvGrpSpPr>
        <p:grpSpPr bwMode="auto">
          <a:xfrm>
            <a:off x="2562225" y="2684463"/>
            <a:ext cx="550863" cy="550862"/>
            <a:chOff x="0" y="0"/>
            <a:chExt cx="550863" cy="550863"/>
          </a:xfrm>
        </p:grpSpPr>
        <p:sp>
          <p:nvSpPr>
            <p:cNvPr id="21770" name="AutoShape 6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71" name="AutoShape 7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1528" name="Group 71"/>
          <p:cNvGrpSpPr>
            <a:grpSpLocks/>
          </p:cNvGrpSpPr>
          <p:nvPr/>
        </p:nvGrpSpPr>
        <p:grpSpPr bwMode="auto">
          <a:xfrm>
            <a:off x="3078163" y="2684463"/>
            <a:ext cx="152400" cy="550862"/>
            <a:chOff x="-1" y="0"/>
            <a:chExt cx="153037" cy="551498"/>
          </a:xfrm>
        </p:grpSpPr>
        <p:sp>
          <p:nvSpPr>
            <p:cNvPr id="21760" name="AutoShape 7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61" name="Group 73"/>
            <p:cNvGrpSpPr>
              <a:grpSpLocks/>
            </p:cNvGrpSpPr>
            <p:nvPr/>
          </p:nvGrpSpPr>
          <p:grpSpPr bwMode="auto">
            <a:xfrm>
              <a:off x="-1" y="0"/>
              <a:ext cx="153037" cy="551498"/>
              <a:chOff x="-1" y="0"/>
              <a:chExt cx="153037" cy="551498"/>
            </a:xfrm>
          </p:grpSpPr>
          <p:sp>
            <p:nvSpPr>
              <p:cNvPr id="21762" name="Line 7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3" name="Line 7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4" name="Line 7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5" name="Line 7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6" name="Line 7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7" name="Line 7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8" name="Line 8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69" name="Line 8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29" name="Group 82"/>
          <p:cNvGrpSpPr>
            <a:grpSpLocks/>
          </p:cNvGrpSpPr>
          <p:nvPr/>
        </p:nvGrpSpPr>
        <p:grpSpPr bwMode="auto">
          <a:xfrm>
            <a:off x="3230563" y="2684463"/>
            <a:ext cx="550862" cy="550862"/>
            <a:chOff x="0" y="0"/>
            <a:chExt cx="550863" cy="550863"/>
          </a:xfrm>
        </p:grpSpPr>
        <p:sp>
          <p:nvSpPr>
            <p:cNvPr id="21758" name="AutoShape 8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59" name="AutoShape 8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1530" name="Group 85"/>
          <p:cNvGrpSpPr>
            <a:grpSpLocks/>
          </p:cNvGrpSpPr>
          <p:nvPr/>
        </p:nvGrpSpPr>
        <p:grpSpPr bwMode="auto">
          <a:xfrm>
            <a:off x="3746500" y="2684463"/>
            <a:ext cx="152400" cy="550862"/>
            <a:chOff x="-1" y="0"/>
            <a:chExt cx="153037" cy="551498"/>
          </a:xfrm>
        </p:grpSpPr>
        <p:sp>
          <p:nvSpPr>
            <p:cNvPr id="21748" name="AutoShape 86"/>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49" name="Group 87"/>
            <p:cNvGrpSpPr>
              <a:grpSpLocks/>
            </p:cNvGrpSpPr>
            <p:nvPr/>
          </p:nvGrpSpPr>
          <p:grpSpPr bwMode="auto">
            <a:xfrm>
              <a:off x="-1" y="0"/>
              <a:ext cx="153037" cy="551498"/>
              <a:chOff x="-1" y="0"/>
              <a:chExt cx="153037" cy="551498"/>
            </a:xfrm>
          </p:grpSpPr>
          <p:sp>
            <p:nvSpPr>
              <p:cNvPr id="21750" name="Line 88"/>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1" name="Line 89"/>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2" name="Line 90"/>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3" name="Line 91"/>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4" name="Line 92"/>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5" name="Line 93"/>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6" name="Line 94"/>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57" name="Line 95"/>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31" name="Group 96"/>
          <p:cNvGrpSpPr>
            <a:grpSpLocks/>
          </p:cNvGrpSpPr>
          <p:nvPr/>
        </p:nvGrpSpPr>
        <p:grpSpPr bwMode="auto">
          <a:xfrm>
            <a:off x="2409825" y="2684463"/>
            <a:ext cx="152400" cy="550862"/>
            <a:chOff x="-1" y="0"/>
            <a:chExt cx="153037" cy="551498"/>
          </a:xfrm>
        </p:grpSpPr>
        <p:sp>
          <p:nvSpPr>
            <p:cNvPr id="21738" name="AutoShape 9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39" name="Group 98"/>
            <p:cNvGrpSpPr>
              <a:grpSpLocks/>
            </p:cNvGrpSpPr>
            <p:nvPr/>
          </p:nvGrpSpPr>
          <p:grpSpPr bwMode="auto">
            <a:xfrm>
              <a:off x="-1" y="0"/>
              <a:ext cx="153037" cy="551498"/>
              <a:chOff x="-1" y="0"/>
              <a:chExt cx="153037" cy="551498"/>
            </a:xfrm>
          </p:grpSpPr>
          <p:sp>
            <p:nvSpPr>
              <p:cNvPr id="21740" name="Line 9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1" name="Line 10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2" name="Line 10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3" name="Line 10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4" name="Line 10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5" name="Line 10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6" name="Line 10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47" name="Line 10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32" name="Group 107"/>
          <p:cNvGrpSpPr>
            <a:grpSpLocks/>
          </p:cNvGrpSpPr>
          <p:nvPr/>
        </p:nvGrpSpPr>
        <p:grpSpPr bwMode="auto">
          <a:xfrm>
            <a:off x="2852738" y="3649663"/>
            <a:ext cx="550862" cy="550862"/>
            <a:chOff x="0" y="0"/>
            <a:chExt cx="550863" cy="550863"/>
          </a:xfrm>
        </p:grpSpPr>
        <p:sp>
          <p:nvSpPr>
            <p:cNvPr id="21736" name="AutoShape 10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37" name="AutoShape 10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1533" name="Group 110"/>
          <p:cNvGrpSpPr>
            <a:grpSpLocks/>
          </p:cNvGrpSpPr>
          <p:nvPr/>
        </p:nvGrpSpPr>
        <p:grpSpPr bwMode="auto">
          <a:xfrm>
            <a:off x="2852738" y="4200525"/>
            <a:ext cx="550862" cy="550863"/>
            <a:chOff x="0" y="0"/>
            <a:chExt cx="550863" cy="550863"/>
          </a:xfrm>
        </p:grpSpPr>
        <p:sp>
          <p:nvSpPr>
            <p:cNvPr id="21734" name="AutoShape 111"/>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35" name="AutoShape 112"/>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1534" name="AutoShape 113"/>
          <p:cNvSpPr>
            <a:spLocks/>
          </p:cNvSpPr>
          <p:nvPr/>
        </p:nvSpPr>
        <p:spPr bwMode="auto">
          <a:xfrm>
            <a:off x="2852738" y="475138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35" name="AutoShape 114"/>
          <p:cNvSpPr>
            <a:spLocks/>
          </p:cNvSpPr>
          <p:nvPr/>
        </p:nvSpPr>
        <p:spPr bwMode="auto">
          <a:xfrm>
            <a:off x="1232855" y="2256632"/>
            <a:ext cx="523296" cy="365125"/>
          </a:xfrm>
          <a:custGeom>
            <a:avLst/>
            <a:gdLst>
              <a:gd name="T0" fmla="*/ 100300428 w 21600"/>
              <a:gd name="T1" fmla="*/ 417327699 h 21600"/>
              <a:gd name="T2" fmla="*/ 100300428 w 21600"/>
              <a:gd name="T3" fmla="*/ 417327699 h 21600"/>
              <a:gd name="T4" fmla="*/ 100300428 w 21600"/>
              <a:gd name="T5" fmla="*/ 417327699 h 21600"/>
              <a:gd name="T6" fmla="*/ 100300428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36" name="AutoShape 115"/>
          <p:cNvSpPr>
            <a:spLocks/>
          </p:cNvSpPr>
          <p:nvPr/>
        </p:nvSpPr>
        <p:spPr bwMode="auto">
          <a:xfrm>
            <a:off x="2404269" y="2239963"/>
            <a:ext cx="708819" cy="381794"/>
          </a:xfrm>
          <a:custGeom>
            <a:avLst/>
            <a:gdLst>
              <a:gd name="T0" fmla="*/ 170006860 w 21600"/>
              <a:gd name="T1" fmla="*/ 477133371 h 21600"/>
              <a:gd name="T2" fmla="*/ 170006860 w 21600"/>
              <a:gd name="T3" fmla="*/ 477133371 h 21600"/>
              <a:gd name="T4" fmla="*/ 170006860 w 21600"/>
              <a:gd name="T5" fmla="*/ 477133371 h 21600"/>
              <a:gd name="T6" fmla="*/ 170006860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1537" name="Group 116"/>
          <p:cNvGrpSpPr>
            <a:grpSpLocks/>
          </p:cNvGrpSpPr>
          <p:nvPr/>
        </p:nvGrpSpPr>
        <p:grpSpPr bwMode="auto">
          <a:xfrm>
            <a:off x="1854200" y="1689100"/>
            <a:ext cx="550863" cy="550863"/>
            <a:chOff x="0" y="0"/>
            <a:chExt cx="550863" cy="550863"/>
          </a:xfrm>
        </p:grpSpPr>
        <p:sp>
          <p:nvSpPr>
            <p:cNvPr id="21732" name="AutoShape 11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33" name="AutoShape 11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1538" name="Group 119"/>
          <p:cNvGrpSpPr>
            <a:grpSpLocks/>
          </p:cNvGrpSpPr>
          <p:nvPr/>
        </p:nvGrpSpPr>
        <p:grpSpPr bwMode="auto">
          <a:xfrm>
            <a:off x="2370138" y="1689100"/>
            <a:ext cx="152400" cy="550863"/>
            <a:chOff x="-1" y="0"/>
            <a:chExt cx="153037" cy="551498"/>
          </a:xfrm>
        </p:grpSpPr>
        <p:sp>
          <p:nvSpPr>
            <p:cNvPr id="21722" name="AutoShape 12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23" name="Group 121"/>
            <p:cNvGrpSpPr>
              <a:grpSpLocks/>
            </p:cNvGrpSpPr>
            <p:nvPr/>
          </p:nvGrpSpPr>
          <p:grpSpPr bwMode="auto">
            <a:xfrm>
              <a:off x="-1" y="0"/>
              <a:ext cx="153037" cy="551498"/>
              <a:chOff x="-1" y="0"/>
              <a:chExt cx="153037" cy="551498"/>
            </a:xfrm>
          </p:grpSpPr>
          <p:sp>
            <p:nvSpPr>
              <p:cNvPr id="21724" name="Line 12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5" name="Line 12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6" name="Line 12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7" name="Line 12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8" name="Line 12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9" name="Line 12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30" name="Line 12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31" name="Line 12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1539" name="AutoShape 130"/>
          <p:cNvSpPr>
            <a:spLocks/>
          </p:cNvSpPr>
          <p:nvPr/>
        </p:nvSpPr>
        <p:spPr bwMode="auto">
          <a:xfrm>
            <a:off x="2522538" y="1689100"/>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40" name="Group 131"/>
          <p:cNvGrpSpPr>
            <a:grpSpLocks/>
          </p:cNvGrpSpPr>
          <p:nvPr/>
        </p:nvGrpSpPr>
        <p:grpSpPr bwMode="auto">
          <a:xfrm>
            <a:off x="3038475" y="1689100"/>
            <a:ext cx="152400" cy="550863"/>
            <a:chOff x="-1" y="0"/>
            <a:chExt cx="153037" cy="551498"/>
          </a:xfrm>
        </p:grpSpPr>
        <p:sp>
          <p:nvSpPr>
            <p:cNvPr id="21712" name="AutoShape 132"/>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13" name="Group 133"/>
            <p:cNvGrpSpPr>
              <a:grpSpLocks/>
            </p:cNvGrpSpPr>
            <p:nvPr/>
          </p:nvGrpSpPr>
          <p:grpSpPr bwMode="auto">
            <a:xfrm>
              <a:off x="-1" y="0"/>
              <a:ext cx="153037" cy="551498"/>
              <a:chOff x="-1" y="0"/>
              <a:chExt cx="153037" cy="551498"/>
            </a:xfrm>
          </p:grpSpPr>
          <p:sp>
            <p:nvSpPr>
              <p:cNvPr id="21714" name="Line 134"/>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5" name="Line 135"/>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6" name="Line 136"/>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7" name="Line 137"/>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8" name="Line 138"/>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9" name="Line 139"/>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0" name="Line 140"/>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21" name="Line 141"/>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41" name="Group 142"/>
          <p:cNvGrpSpPr>
            <a:grpSpLocks/>
          </p:cNvGrpSpPr>
          <p:nvPr/>
        </p:nvGrpSpPr>
        <p:grpSpPr bwMode="auto">
          <a:xfrm>
            <a:off x="1701800" y="1689100"/>
            <a:ext cx="152400" cy="550863"/>
            <a:chOff x="-1" y="0"/>
            <a:chExt cx="153037" cy="551498"/>
          </a:xfrm>
        </p:grpSpPr>
        <p:sp>
          <p:nvSpPr>
            <p:cNvPr id="21702" name="AutoShape 14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703" name="Group 144"/>
            <p:cNvGrpSpPr>
              <a:grpSpLocks/>
            </p:cNvGrpSpPr>
            <p:nvPr/>
          </p:nvGrpSpPr>
          <p:grpSpPr bwMode="auto">
            <a:xfrm>
              <a:off x="-1" y="0"/>
              <a:ext cx="153037" cy="551498"/>
              <a:chOff x="-1" y="0"/>
              <a:chExt cx="153037" cy="551498"/>
            </a:xfrm>
          </p:grpSpPr>
          <p:sp>
            <p:nvSpPr>
              <p:cNvPr id="21704" name="Line 14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05" name="Line 14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06" name="Line 14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07" name="Line 14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08" name="Line 14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09" name="Line 15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0" name="Line 15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711" name="Line 15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42" name="Group 153"/>
          <p:cNvGrpSpPr>
            <a:grpSpLocks/>
          </p:cNvGrpSpPr>
          <p:nvPr/>
        </p:nvGrpSpPr>
        <p:grpSpPr bwMode="auto">
          <a:xfrm>
            <a:off x="3622675" y="3644900"/>
            <a:ext cx="550863" cy="550863"/>
            <a:chOff x="0" y="0"/>
            <a:chExt cx="550863" cy="550863"/>
          </a:xfrm>
        </p:grpSpPr>
        <p:sp>
          <p:nvSpPr>
            <p:cNvPr id="21700" name="AutoShape 15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701" name="AutoShape 15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1543" name="Group 156"/>
          <p:cNvGrpSpPr>
            <a:grpSpLocks/>
          </p:cNvGrpSpPr>
          <p:nvPr/>
        </p:nvGrpSpPr>
        <p:grpSpPr bwMode="auto">
          <a:xfrm>
            <a:off x="3622675" y="4195763"/>
            <a:ext cx="550863" cy="550862"/>
            <a:chOff x="0" y="0"/>
            <a:chExt cx="550863" cy="550863"/>
          </a:xfrm>
        </p:grpSpPr>
        <p:sp>
          <p:nvSpPr>
            <p:cNvPr id="21698" name="AutoShape 15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99" name="AutoShape 15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1544" name="AutoShape 159"/>
          <p:cNvSpPr>
            <a:spLocks/>
          </p:cNvSpPr>
          <p:nvPr/>
        </p:nvSpPr>
        <p:spPr bwMode="auto">
          <a:xfrm>
            <a:off x="3622675" y="4746625"/>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45" name="AutoShape 160"/>
          <p:cNvSpPr>
            <a:spLocks/>
          </p:cNvSpPr>
          <p:nvPr/>
        </p:nvSpPr>
        <p:spPr bwMode="auto">
          <a:xfrm>
            <a:off x="3844925" y="3241675"/>
            <a:ext cx="30163" cy="396875"/>
          </a:xfrm>
          <a:custGeom>
            <a:avLst/>
            <a:gdLst>
              <a:gd name="T0" fmla="*/ 29410 w 21600"/>
              <a:gd name="T1" fmla="*/ 66992298 h 21600"/>
              <a:gd name="T2" fmla="*/ 29410 w 21600"/>
              <a:gd name="T3" fmla="*/ 66992298 h 21600"/>
              <a:gd name="T4" fmla="*/ 29410 w 21600"/>
              <a:gd name="T5" fmla="*/ 66992298 h 21600"/>
              <a:gd name="T6" fmla="*/ 29410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46" name="AutoShape 161"/>
          <p:cNvSpPr>
            <a:spLocks/>
          </p:cNvSpPr>
          <p:nvPr/>
        </p:nvSpPr>
        <p:spPr bwMode="auto">
          <a:xfrm>
            <a:off x="5186363" y="3273425"/>
            <a:ext cx="25400" cy="401638"/>
          </a:xfrm>
          <a:custGeom>
            <a:avLst/>
            <a:gdLst>
              <a:gd name="T0" fmla="*/ 17561 w 21600"/>
              <a:gd name="T1" fmla="*/ 69433151 h 21600"/>
              <a:gd name="T2" fmla="*/ 17561 w 21600"/>
              <a:gd name="T3" fmla="*/ 69433151 h 21600"/>
              <a:gd name="T4" fmla="*/ 17561 w 21600"/>
              <a:gd name="T5" fmla="*/ 69433151 h 21600"/>
              <a:gd name="T6" fmla="*/ 17561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47" name="AutoShape 162"/>
          <p:cNvSpPr>
            <a:spLocks/>
          </p:cNvSpPr>
          <p:nvPr/>
        </p:nvSpPr>
        <p:spPr bwMode="auto">
          <a:xfrm>
            <a:off x="5902325" y="3273425"/>
            <a:ext cx="6350" cy="401638"/>
          </a:xfrm>
          <a:custGeom>
            <a:avLst/>
            <a:gdLst>
              <a:gd name="T0" fmla="*/ 274 w 21600"/>
              <a:gd name="T1" fmla="*/ 69433151 h 21600"/>
              <a:gd name="T2" fmla="*/ 274 w 21600"/>
              <a:gd name="T3" fmla="*/ 69433151 h 21600"/>
              <a:gd name="T4" fmla="*/ 274 w 21600"/>
              <a:gd name="T5" fmla="*/ 69433151 h 21600"/>
              <a:gd name="T6" fmla="*/ 274 w 21600"/>
              <a:gd name="T7" fmla="*/ 6943315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199"/>
                  <a:pt x="14399" y="14400"/>
                  <a:pt x="21599" y="21600"/>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1548" name="Group 163"/>
          <p:cNvGrpSpPr>
            <a:grpSpLocks/>
          </p:cNvGrpSpPr>
          <p:nvPr/>
        </p:nvGrpSpPr>
        <p:grpSpPr bwMode="auto">
          <a:xfrm>
            <a:off x="4894263" y="3681413"/>
            <a:ext cx="550862" cy="550862"/>
            <a:chOff x="0" y="0"/>
            <a:chExt cx="550863" cy="550863"/>
          </a:xfrm>
        </p:grpSpPr>
        <p:sp>
          <p:nvSpPr>
            <p:cNvPr id="21696" name="AutoShape 16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97" name="AutoShape 165"/>
            <p:cNvSpPr>
              <a:spLocks/>
            </p:cNvSpPr>
            <p:nvPr/>
          </p:nvSpPr>
          <p:spPr bwMode="auto">
            <a:xfrm>
              <a:off x="147161" y="64735"/>
              <a:ext cx="256541" cy="421393"/>
            </a:xfrm>
            <a:custGeom>
              <a:avLst/>
              <a:gdLst>
                <a:gd name="T0" fmla="*/ 18094003 w 21600"/>
                <a:gd name="T1" fmla="*/ 80190600 h 21600"/>
                <a:gd name="T2" fmla="*/ 18094003 w 21600"/>
                <a:gd name="T3" fmla="*/ 80190600 h 21600"/>
                <a:gd name="T4" fmla="*/ 18094003 w 21600"/>
                <a:gd name="T5" fmla="*/ 80190600 h 21600"/>
                <a:gd name="T6" fmla="*/ 18094003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a:t>
              </a:r>
              <a:endParaRPr lang="en-US" altLang="en-US"/>
            </a:p>
          </p:txBody>
        </p:sp>
      </p:grpSp>
      <p:grpSp>
        <p:nvGrpSpPr>
          <p:cNvPr id="21549" name="Group 166"/>
          <p:cNvGrpSpPr>
            <a:grpSpLocks/>
          </p:cNvGrpSpPr>
          <p:nvPr/>
        </p:nvGrpSpPr>
        <p:grpSpPr bwMode="auto">
          <a:xfrm>
            <a:off x="4894263" y="4232275"/>
            <a:ext cx="550862" cy="550863"/>
            <a:chOff x="0" y="0"/>
            <a:chExt cx="550863" cy="550863"/>
          </a:xfrm>
        </p:grpSpPr>
        <p:sp>
          <p:nvSpPr>
            <p:cNvPr id="21694" name="AutoShape 167"/>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95" name="AutoShape 168"/>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12</a:t>
              </a:r>
              <a:endParaRPr lang="en-US" altLang="en-US"/>
            </a:p>
          </p:txBody>
        </p:sp>
      </p:grpSp>
      <p:sp>
        <p:nvSpPr>
          <p:cNvPr id="21550" name="AutoShape 169"/>
          <p:cNvSpPr>
            <a:spLocks/>
          </p:cNvSpPr>
          <p:nvPr/>
        </p:nvSpPr>
        <p:spPr bwMode="auto">
          <a:xfrm>
            <a:off x="4894263"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51" name="AutoShape 170"/>
          <p:cNvSpPr>
            <a:spLocks/>
          </p:cNvSpPr>
          <p:nvPr/>
        </p:nvSpPr>
        <p:spPr bwMode="auto">
          <a:xfrm>
            <a:off x="5638800" y="368141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52" name="Group 171"/>
          <p:cNvGrpSpPr>
            <a:grpSpLocks/>
          </p:cNvGrpSpPr>
          <p:nvPr/>
        </p:nvGrpSpPr>
        <p:grpSpPr bwMode="auto">
          <a:xfrm>
            <a:off x="5638800" y="4232275"/>
            <a:ext cx="550863" cy="550863"/>
            <a:chOff x="0" y="0"/>
            <a:chExt cx="550863" cy="550863"/>
          </a:xfrm>
        </p:grpSpPr>
        <p:sp>
          <p:nvSpPr>
            <p:cNvPr id="21692" name="AutoShape 17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93" name="AutoShape 17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16</a:t>
              </a:r>
              <a:endParaRPr lang="en-US" altLang="en-US"/>
            </a:p>
          </p:txBody>
        </p:sp>
      </p:grpSp>
      <p:sp>
        <p:nvSpPr>
          <p:cNvPr id="21553" name="AutoShape 174"/>
          <p:cNvSpPr>
            <a:spLocks/>
          </p:cNvSpPr>
          <p:nvPr/>
        </p:nvSpPr>
        <p:spPr bwMode="auto">
          <a:xfrm>
            <a:off x="5638800" y="47831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54" name="AutoShape 175"/>
          <p:cNvSpPr>
            <a:spLocks/>
          </p:cNvSpPr>
          <p:nvPr/>
        </p:nvSpPr>
        <p:spPr bwMode="auto">
          <a:xfrm>
            <a:off x="5307013" y="2716213"/>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55" name="Group 176"/>
          <p:cNvGrpSpPr>
            <a:grpSpLocks/>
          </p:cNvGrpSpPr>
          <p:nvPr/>
        </p:nvGrpSpPr>
        <p:grpSpPr bwMode="auto">
          <a:xfrm>
            <a:off x="5785325" y="2722563"/>
            <a:ext cx="152400" cy="550862"/>
            <a:chOff x="-1" y="0"/>
            <a:chExt cx="153037" cy="551498"/>
          </a:xfrm>
        </p:grpSpPr>
        <p:sp>
          <p:nvSpPr>
            <p:cNvPr id="21682" name="AutoShape 17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83" name="Group 178"/>
            <p:cNvGrpSpPr>
              <a:grpSpLocks/>
            </p:cNvGrpSpPr>
            <p:nvPr/>
          </p:nvGrpSpPr>
          <p:grpSpPr bwMode="auto">
            <a:xfrm>
              <a:off x="-1" y="0"/>
              <a:ext cx="153037" cy="551498"/>
              <a:chOff x="-1" y="0"/>
              <a:chExt cx="153037" cy="551498"/>
            </a:xfrm>
          </p:grpSpPr>
          <p:sp>
            <p:nvSpPr>
              <p:cNvPr id="21684" name="Line 17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5" name="Line 18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6" name="Line 18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7" name="Line 18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8" name="Line 18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9" name="Line 18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90" name="Line 18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91" name="Line 18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1556" name="AutoShape 187"/>
          <p:cNvSpPr>
            <a:spLocks/>
          </p:cNvSpPr>
          <p:nvPr/>
        </p:nvSpPr>
        <p:spPr bwMode="auto">
          <a:xfrm>
            <a:off x="5959028" y="2722563"/>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57" name="Group 188"/>
          <p:cNvGrpSpPr>
            <a:grpSpLocks/>
          </p:cNvGrpSpPr>
          <p:nvPr/>
        </p:nvGrpSpPr>
        <p:grpSpPr bwMode="auto">
          <a:xfrm>
            <a:off x="6491288" y="2716213"/>
            <a:ext cx="152400" cy="550862"/>
            <a:chOff x="-1" y="0"/>
            <a:chExt cx="153037" cy="551498"/>
          </a:xfrm>
        </p:grpSpPr>
        <p:sp>
          <p:nvSpPr>
            <p:cNvPr id="21672" name="AutoShape 189"/>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73" name="Group 190"/>
            <p:cNvGrpSpPr>
              <a:grpSpLocks/>
            </p:cNvGrpSpPr>
            <p:nvPr/>
          </p:nvGrpSpPr>
          <p:grpSpPr bwMode="auto">
            <a:xfrm>
              <a:off x="-1" y="0"/>
              <a:ext cx="153037" cy="551498"/>
              <a:chOff x="-1" y="0"/>
              <a:chExt cx="153037" cy="551498"/>
            </a:xfrm>
          </p:grpSpPr>
          <p:sp>
            <p:nvSpPr>
              <p:cNvPr id="21674" name="Line 191"/>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5" name="Line 192"/>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6" name="Line 193"/>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7" name="Line 194"/>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8" name="Line 195"/>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9" name="Line 196"/>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0" name="Line 197"/>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81" name="Line 198"/>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58" name="Group 199"/>
          <p:cNvGrpSpPr>
            <a:grpSpLocks/>
          </p:cNvGrpSpPr>
          <p:nvPr/>
        </p:nvGrpSpPr>
        <p:grpSpPr bwMode="auto">
          <a:xfrm>
            <a:off x="5154613" y="2716213"/>
            <a:ext cx="152400" cy="550862"/>
            <a:chOff x="-1" y="0"/>
            <a:chExt cx="153037" cy="551498"/>
          </a:xfrm>
        </p:grpSpPr>
        <p:sp>
          <p:nvSpPr>
            <p:cNvPr id="21662" name="AutoShape 200"/>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63" name="Group 201"/>
            <p:cNvGrpSpPr>
              <a:grpSpLocks/>
            </p:cNvGrpSpPr>
            <p:nvPr/>
          </p:nvGrpSpPr>
          <p:grpSpPr bwMode="auto">
            <a:xfrm>
              <a:off x="-1" y="0"/>
              <a:ext cx="153037" cy="551498"/>
              <a:chOff x="-1" y="0"/>
              <a:chExt cx="153037" cy="551498"/>
            </a:xfrm>
          </p:grpSpPr>
          <p:sp>
            <p:nvSpPr>
              <p:cNvPr id="21664" name="Line 202"/>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65" name="Line 203"/>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66" name="Line 204"/>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67" name="Line 205"/>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68" name="Line 206"/>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69" name="Line 207"/>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0" name="Line 208"/>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71" name="Line 209"/>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1559" name="Line 210"/>
          <p:cNvSpPr>
            <a:spLocks noChangeShapeType="1"/>
          </p:cNvSpPr>
          <p:nvPr/>
        </p:nvSpPr>
        <p:spPr bwMode="auto">
          <a:xfrm flipH="1">
            <a:off x="7165975" y="3267075"/>
            <a:ext cx="60325"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60" name="Line 211"/>
          <p:cNvSpPr>
            <a:spLocks noChangeShapeType="1"/>
          </p:cNvSpPr>
          <p:nvPr/>
        </p:nvSpPr>
        <p:spPr bwMode="auto">
          <a:xfrm>
            <a:off x="7894638" y="3267075"/>
            <a:ext cx="25400" cy="412750"/>
          </a:xfrm>
          <a:prstGeom prst="line">
            <a:avLst/>
          </a:prstGeom>
          <a:noFill/>
          <a:ln w="12700">
            <a:solidFill>
              <a:srgbClr val="00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nvGrpSpPr>
          <p:cNvPr id="21561" name="Group 212"/>
          <p:cNvGrpSpPr>
            <a:grpSpLocks/>
          </p:cNvGrpSpPr>
          <p:nvPr/>
        </p:nvGrpSpPr>
        <p:grpSpPr bwMode="auto">
          <a:xfrm>
            <a:off x="6865938" y="3681413"/>
            <a:ext cx="550862" cy="550862"/>
            <a:chOff x="0" y="0"/>
            <a:chExt cx="550863" cy="550863"/>
          </a:xfrm>
        </p:grpSpPr>
        <p:sp>
          <p:nvSpPr>
            <p:cNvPr id="21660" name="AutoShape 213"/>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61" name="AutoShape 214"/>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18</a:t>
              </a:r>
              <a:endParaRPr lang="en-US" altLang="en-US"/>
            </a:p>
          </p:txBody>
        </p:sp>
      </p:grpSp>
      <p:grpSp>
        <p:nvGrpSpPr>
          <p:cNvPr id="21562" name="Group 215"/>
          <p:cNvGrpSpPr>
            <a:grpSpLocks/>
          </p:cNvGrpSpPr>
          <p:nvPr/>
        </p:nvGrpSpPr>
        <p:grpSpPr bwMode="auto">
          <a:xfrm>
            <a:off x="6865938" y="4232275"/>
            <a:ext cx="550862" cy="550863"/>
            <a:chOff x="0" y="0"/>
            <a:chExt cx="550863" cy="550863"/>
          </a:xfrm>
        </p:grpSpPr>
        <p:sp>
          <p:nvSpPr>
            <p:cNvPr id="21658" name="AutoShape 216"/>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59" name="AutoShape 217"/>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30</a:t>
              </a:r>
              <a:endParaRPr lang="en-US" altLang="en-US"/>
            </a:p>
          </p:txBody>
        </p:sp>
      </p:grpSp>
      <p:sp>
        <p:nvSpPr>
          <p:cNvPr id="21563" name="AutoShape 218"/>
          <p:cNvSpPr>
            <a:spLocks/>
          </p:cNvSpPr>
          <p:nvPr/>
        </p:nvSpPr>
        <p:spPr bwMode="auto">
          <a:xfrm>
            <a:off x="6865938" y="4783138"/>
            <a:ext cx="550862" cy="550862"/>
          </a:xfrm>
          <a:custGeom>
            <a:avLst/>
            <a:gdLst>
              <a:gd name="T0" fmla="*/ 179139328 w 21600"/>
              <a:gd name="T1" fmla="*/ 179139328 h 21600"/>
              <a:gd name="T2" fmla="*/ 179139328 w 21600"/>
              <a:gd name="T3" fmla="*/ 179139328 h 21600"/>
              <a:gd name="T4" fmla="*/ 179139328 w 21600"/>
              <a:gd name="T5" fmla="*/ 179139328 h 21600"/>
              <a:gd name="T6" fmla="*/ 179139328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64" name="Group 219"/>
          <p:cNvGrpSpPr>
            <a:grpSpLocks/>
          </p:cNvGrpSpPr>
          <p:nvPr/>
        </p:nvGrpSpPr>
        <p:grpSpPr bwMode="auto">
          <a:xfrm>
            <a:off x="7304088" y="2716213"/>
            <a:ext cx="550862" cy="550862"/>
            <a:chOff x="0" y="0"/>
            <a:chExt cx="550863" cy="550863"/>
          </a:xfrm>
        </p:grpSpPr>
        <p:sp>
          <p:nvSpPr>
            <p:cNvPr id="21656" name="AutoShape 220"/>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57" name="AutoShape 221"/>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36</a:t>
              </a:r>
              <a:endParaRPr lang="en-US" altLang="en-US"/>
            </a:p>
          </p:txBody>
        </p:sp>
      </p:grpSp>
      <p:grpSp>
        <p:nvGrpSpPr>
          <p:cNvPr id="21565" name="Group 222"/>
          <p:cNvGrpSpPr>
            <a:grpSpLocks/>
          </p:cNvGrpSpPr>
          <p:nvPr/>
        </p:nvGrpSpPr>
        <p:grpSpPr bwMode="auto">
          <a:xfrm>
            <a:off x="7820025" y="2716213"/>
            <a:ext cx="152400" cy="550862"/>
            <a:chOff x="-1" y="0"/>
            <a:chExt cx="153037" cy="551498"/>
          </a:xfrm>
        </p:grpSpPr>
        <p:sp>
          <p:nvSpPr>
            <p:cNvPr id="21646" name="AutoShape 22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47" name="Group 224"/>
            <p:cNvGrpSpPr>
              <a:grpSpLocks/>
            </p:cNvGrpSpPr>
            <p:nvPr/>
          </p:nvGrpSpPr>
          <p:grpSpPr bwMode="auto">
            <a:xfrm>
              <a:off x="-1" y="0"/>
              <a:ext cx="153037" cy="551498"/>
              <a:chOff x="-1" y="0"/>
              <a:chExt cx="153037" cy="551498"/>
            </a:xfrm>
          </p:grpSpPr>
          <p:sp>
            <p:nvSpPr>
              <p:cNvPr id="21648" name="Line 22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49" name="Line 22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50" name="Line 22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51" name="Line 22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52" name="Line 22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53" name="Line 23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54" name="Line 23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55" name="Line 23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66" name="Group 233"/>
          <p:cNvGrpSpPr>
            <a:grpSpLocks/>
          </p:cNvGrpSpPr>
          <p:nvPr/>
        </p:nvGrpSpPr>
        <p:grpSpPr bwMode="auto">
          <a:xfrm>
            <a:off x="7972425" y="2716213"/>
            <a:ext cx="550863" cy="550862"/>
            <a:chOff x="0" y="0"/>
            <a:chExt cx="550863" cy="550863"/>
          </a:xfrm>
        </p:grpSpPr>
        <p:sp>
          <p:nvSpPr>
            <p:cNvPr id="21644" name="AutoShape 234"/>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45" name="AutoShape 235"/>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40</a:t>
              </a:r>
              <a:endParaRPr lang="en-US" altLang="en-US"/>
            </a:p>
          </p:txBody>
        </p:sp>
      </p:grpSp>
      <p:grpSp>
        <p:nvGrpSpPr>
          <p:cNvPr id="21567" name="Group 236"/>
          <p:cNvGrpSpPr>
            <a:grpSpLocks/>
          </p:cNvGrpSpPr>
          <p:nvPr/>
        </p:nvGrpSpPr>
        <p:grpSpPr bwMode="auto">
          <a:xfrm>
            <a:off x="8488363" y="2716213"/>
            <a:ext cx="152400" cy="550862"/>
            <a:chOff x="-1" y="0"/>
            <a:chExt cx="153037" cy="551498"/>
          </a:xfrm>
        </p:grpSpPr>
        <p:sp>
          <p:nvSpPr>
            <p:cNvPr id="21634" name="AutoShape 237"/>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35" name="Group 238"/>
            <p:cNvGrpSpPr>
              <a:grpSpLocks/>
            </p:cNvGrpSpPr>
            <p:nvPr/>
          </p:nvGrpSpPr>
          <p:grpSpPr bwMode="auto">
            <a:xfrm>
              <a:off x="-1" y="0"/>
              <a:ext cx="153037" cy="551498"/>
              <a:chOff x="-1" y="0"/>
              <a:chExt cx="153037" cy="551498"/>
            </a:xfrm>
          </p:grpSpPr>
          <p:sp>
            <p:nvSpPr>
              <p:cNvPr id="21636" name="Line 239"/>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7" name="Line 240"/>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8" name="Line 241"/>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9" name="Line 242"/>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40" name="Line 243"/>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41" name="Line 244"/>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42" name="Line 245"/>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43" name="Line 246"/>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68" name="Group 247"/>
          <p:cNvGrpSpPr>
            <a:grpSpLocks/>
          </p:cNvGrpSpPr>
          <p:nvPr/>
        </p:nvGrpSpPr>
        <p:grpSpPr bwMode="auto">
          <a:xfrm>
            <a:off x="7151688" y="2716213"/>
            <a:ext cx="152400" cy="550862"/>
            <a:chOff x="-1" y="0"/>
            <a:chExt cx="153037" cy="551498"/>
          </a:xfrm>
        </p:grpSpPr>
        <p:sp>
          <p:nvSpPr>
            <p:cNvPr id="21624" name="AutoShape 248"/>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25" name="Group 249"/>
            <p:cNvGrpSpPr>
              <a:grpSpLocks/>
            </p:cNvGrpSpPr>
            <p:nvPr/>
          </p:nvGrpSpPr>
          <p:grpSpPr bwMode="auto">
            <a:xfrm>
              <a:off x="-1" y="0"/>
              <a:ext cx="153037" cy="551498"/>
              <a:chOff x="-1" y="0"/>
              <a:chExt cx="153037" cy="551498"/>
            </a:xfrm>
          </p:grpSpPr>
          <p:sp>
            <p:nvSpPr>
              <p:cNvPr id="21626" name="Line 250"/>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27" name="Line 251"/>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28" name="Line 252"/>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29" name="Line 253"/>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0" name="Line 254"/>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1" name="Line 255"/>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2" name="Line 256"/>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33" name="Line 257"/>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69" name="Group 258"/>
          <p:cNvGrpSpPr>
            <a:grpSpLocks/>
          </p:cNvGrpSpPr>
          <p:nvPr/>
        </p:nvGrpSpPr>
        <p:grpSpPr bwMode="auto">
          <a:xfrm>
            <a:off x="7594600" y="3681413"/>
            <a:ext cx="550863" cy="550862"/>
            <a:chOff x="0" y="0"/>
            <a:chExt cx="550863" cy="550863"/>
          </a:xfrm>
        </p:grpSpPr>
        <p:sp>
          <p:nvSpPr>
            <p:cNvPr id="21622" name="AutoShape 259"/>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23" name="AutoShape 260"/>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36</a:t>
              </a:r>
              <a:endParaRPr lang="en-US" altLang="en-US"/>
            </a:p>
          </p:txBody>
        </p:sp>
      </p:grpSp>
      <p:grpSp>
        <p:nvGrpSpPr>
          <p:cNvPr id="21570" name="Group 261"/>
          <p:cNvGrpSpPr>
            <a:grpSpLocks/>
          </p:cNvGrpSpPr>
          <p:nvPr/>
        </p:nvGrpSpPr>
        <p:grpSpPr bwMode="auto">
          <a:xfrm>
            <a:off x="7594600" y="4232275"/>
            <a:ext cx="550863" cy="550863"/>
            <a:chOff x="0" y="0"/>
            <a:chExt cx="550863" cy="550863"/>
          </a:xfrm>
        </p:grpSpPr>
        <p:sp>
          <p:nvSpPr>
            <p:cNvPr id="21620" name="AutoShape 262"/>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21" name="AutoShape 263"/>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38</a:t>
              </a:r>
              <a:endParaRPr lang="en-US" altLang="en-US"/>
            </a:p>
          </p:txBody>
        </p:sp>
      </p:grpSp>
      <p:sp>
        <p:nvSpPr>
          <p:cNvPr id="21571" name="AutoShape 264"/>
          <p:cNvSpPr>
            <a:spLocks/>
          </p:cNvSpPr>
          <p:nvPr/>
        </p:nvSpPr>
        <p:spPr bwMode="auto">
          <a:xfrm>
            <a:off x="7594600" y="4783138"/>
            <a:ext cx="550863" cy="550862"/>
          </a:xfrm>
          <a:custGeom>
            <a:avLst/>
            <a:gdLst>
              <a:gd name="T0" fmla="*/ 179140622 w 21600"/>
              <a:gd name="T1" fmla="*/ 179139328 h 21600"/>
              <a:gd name="T2" fmla="*/ 179140622 w 21600"/>
              <a:gd name="T3" fmla="*/ 179139328 h 21600"/>
              <a:gd name="T4" fmla="*/ 179140622 w 21600"/>
              <a:gd name="T5" fmla="*/ 179139328 h 21600"/>
              <a:gd name="T6" fmla="*/ 179140622 w 21600"/>
              <a:gd name="T7" fmla="*/ 1791393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72" name="AutoShape 265"/>
          <p:cNvSpPr>
            <a:spLocks/>
          </p:cNvSpPr>
          <p:nvPr/>
        </p:nvSpPr>
        <p:spPr bwMode="auto">
          <a:xfrm>
            <a:off x="5884022" y="2335047"/>
            <a:ext cx="560274" cy="365125"/>
          </a:xfrm>
          <a:custGeom>
            <a:avLst/>
            <a:gdLst>
              <a:gd name="T0" fmla="*/ 101356533 w 21600"/>
              <a:gd name="T1" fmla="*/ 417327699 h 21600"/>
              <a:gd name="T2" fmla="*/ 101356533 w 21600"/>
              <a:gd name="T3" fmla="*/ 417327699 h 21600"/>
              <a:gd name="T4" fmla="*/ 101356533 w 21600"/>
              <a:gd name="T5" fmla="*/ 417327699 h 21600"/>
              <a:gd name="T6" fmla="*/ 101356533 w 21600"/>
              <a:gd name="T7" fmla="*/ 41732769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200"/>
                  <a:pt x="7200" y="14399"/>
                  <a:pt x="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73" name="AutoShape 266"/>
          <p:cNvSpPr>
            <a:spLocks/>
          </p:cNvSpPr>
          <p:nvPr/>
        </p:nvSpPr>
        <p:spPr bwMode="auto">
          <a:xfrm>
            <a:off x="7168216" y="2271713"/>
            <a:ext cx="726422" cy="412750"/>
          </a:xfrm>
          <a:custGeom>
            <a:avLst/>
            <a:gdLst>
              <a:gd name="T0" fmla="*/ 171507393 w 21600"/>
              <a:gd name="T1" fmla="*/ 477133371 h 21600"/>
              <a:gd name="T2" fmla="*/ 171507393 w 21600"/>
              <a:gd name="T3" fmla="*/ 477133371 h 21600"/>
              <a:gd name="T4" fmla="*/ 171507393 w 21600"/>
              <a:gd name="T5" fmla="*/ 477133371 h 21600"/>
              <a:gd name="T6" fmla="*/ 171507393 w 21600"/>
              <a:gd name="T7" fmla="*/ 47713337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200" y="7200"/>
                  <a:pt x="14399" y="14399"/>
                  <a:pt x="21599"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21574" name="Group 267"/>
          <p:cNvGrpSpPr>
            <a:grpSpLocks/>
          </p:cNvGrpSpPr>
          <p:nvPr/>
        </p:nvGrpSpPr>
        <p:grpSpPr bwMode="auto">
          <a:xfrm>
            <a:off x="6596063" y="1720850"/>
            <a:ext cx="550862" cy="550863"/>
            <a:chOff x="0" y="0"/>
            <a:chExt cx="550863" cy="550863"/>
          </a:xfrm>
        </p:grpSpPr>
        <p:sp>
          <p:nvSpPr>
            <p:cNvPr id="21618" name="AutoShape 26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619" name="AutoShape 26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t>18</a:t>
              </a:r>
              <a:endParaRPr lang="en-US" altLang="en-US"/>
            </a:p>
          </p:txBody>
        </p:sp>
      </p:grpSp>
      <p:grpSp>
        <p:nvGrpSpPr>
          <p:cNvPr id="21575" name="Group 270"/>
          <p:cNvGrpSpPr>
            <a:grpSpLocks/>
          </p:cNvGrpSpPr>
          <p:nvPr/>
        </p:nvGrpSpPr>
        <p:grpSpPr bwMode="auto">
          <a:xfrm>
            <a:off x="7112000" y="1720850"/>
            <a:ext cx="152400" cy="550863"/>
            <a:chOff x="-1" y="0"/>
            <a:chExt cx="153037" cy="551498"/>
          </a:xfrm>
        </p:grpSpPr>
        <p:sp>
          <p:nvSpPr>
            <p:cNvPr id="21608" name="AutoShape 271"/>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609" name="Group 272"/>
            <p:cNvGrpSpPr>
              <a:grpSpLocks/>
            </p:cNvGrpSpPr>
            <p:nvPr/>
          </p:nvGrpSpPr>
          <p:grpSpPr bwMode="auto">
            <a:xfrm>
              <a:off x="-1" y="0"/>
              <a:ext cx="153037" cy="551498"/>
              <a:chOff x="-1" y="0"/>
              <a:chExt cx="153037" cy="551498"/>
            </a:xfrm>
          </p:grpSpPr>
          <p:sp>
            <p:nvSpPr>
              <p:cNvPr id="21610" name="Line 273"/>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1" name="Line 274"/>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2" name="Line 275"/>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3" name="Line 276"/>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4" name="Line 277"/>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5" name="Line 278"/>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6" name="Line 279"/>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17" name="Line 280"/>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sp>
        <p:nvSpPr>
          <p:cNvPr id="21576" name="AutoShape 281"/>
          <p:cNvSpPr>
            <a:spLocks/>
          </p:cNvSpPr>
          <p:nvPr/>
        </p:nvSpPr>
        <p:spPr bwMode="auto">
          <a:xfrm>
            <a:off x="7264400" y="172085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000000"/>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77" name="Group 282"/>
          <p:cNvGrpSpPr>
            <a:grpSpLocks/>
          </p:cNvGrpSpPr>
          <p:nvPr/>
        </p:nvGrpSpPr>
        <p:grpSpPr bwMode="auto">
          <a:xfrm>
            <a:off x="7780338" y="1720850"/>
            <a:ext cx="152400" cy="550863"/>
            <a:chOff x="-1" y="0"/>
            <a:chExt cx="153037" cy="551498"/>
          </a:xfrm>
        </p:grpSpPr>
        <p:sp>
          <p:nvSpPr>
            <p:cNvPr id="21598" name="AutoShape 283"/>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99" name="Group 284"/>
            <p:cNvGrpSpPr>
              <a:grpSpLocks/>
            </p:cNvGrpSpPr>
            <p:nvPr/>
          </p:nvGrpSpPr>
          <p:grpSpPr bwMode="auto">
            <a:xfrm>
              <a:off x="-1" y="0"/>
              <a:ext cx="153037" cy="551498"/>
              <a:chOff x="-1" y="0"/>
              <a:chExt cx="153037" cy="551498"/>
            </a:xfrm>
          </p:grpSpPr>
          <p:sp>
            <p:nvSpPr>
              <p:cNvPr id="21600" name="Line 285"/>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1" name="Line 286"/>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2" name="Line 287"/>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3" name="Line 288"/>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4" name="Line 289"/>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5" name="Line 290"/>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6" name="Line 291"/>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607" name="Line 292"/>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78" name="Group 293"/>
          <p:cNvGrpSpPr>
            <a:grpSpLocks/>
          </p:cNvGrpSpPr>
          <p:nvPr/>
        </p:nvGrpSpPr>
        <p:grpSpPr bwMode="auto">
          <a:xfrm>
            <a:off x="6443663" y="1720850"/>
            <a:ext cx="152400" cy="550863"/>
            <a:chOff x="-1" y="0"/>
            <a:chExt cx="153037" cy="551498"/>
          </a:xfrm>
        </p:grpSpPr>
        <p:sp>
          <p:nvSpPr>
            <p:cNvPr id="21588" name="AutoShape 294"/>
            <p:cNvSpPr>
              <a:spLocks/>
            </p:cNvSpPr>
            <p:nvPr/>
          </p:nvSpPr>
          <p:spPr bwMode="auto">
            <a:xfrm>
              <a:off x="0" y="0"/>
              <a:ext cx="152400" cy="550863"/>
            </a:xfrm>
            <a:custGeom>
              <a:avLst/>
              <a:gdLst>
                <a:gd name="T0" fmla="*/ 3793300 w 21600"/>
                <a:gd name="T1" fmla="*/ 179140622 h 21600"/>
                <a:gd name="T2" fmla="*/ 3793300 w 21600"/>
                <a:gd name="T3" fmla="*/ 179140622 h 21600"/>
                <a:gd name="T4" fmla="*/ 3793300 w 21600"/>
                <a:gd name="T5" fmla="*/ 179140622 h 21600"/>
                <a:gd name="T6" fmla="*/ 3793300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600" y="0"/>
                  </a:lnTo>
                  <a:lnTo>
                    <a:pt x="21600" y="21599"/>
                  </a:lnTo>
                  <a:lnTo>
                    <a:pt x="0" y="21599"/>
                  </a:lnTo>
                  <a:lnTo>
                    <a:pt x="0" y="0"/>
                  </a:lnTo>
                  <a:close/>
                </a:path>
              </a:pathLst>
            </a:custGeom>
            <a:solidFill>
              <a:srgbClr val="000000"/>
            </a:solidFill>
            <a:ln w="12700" cap="flat"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grpSp>
          <p:nvGrpSpPr>
            <p:cNvPr id="21589" name="Group 295"/>
            <p:cNvGrpSpPr>
              <a:grpSpLocks/>
            </p:cNvGrpSpPr>
            <p:nvPr/>
          </p:nvGrpSpPr>
          <p:grpSpPr bwMode="auto">
            <a:xfrm>
              <a:off x="-1" y="0"/>
              <a:ext cx="153037" cy="551498"/>
              <a:chOff x="-1" y="0"/>
              <a:chExt cx="153037" cy="551498"/>
            </a:xfrm>
          </p:grpSpPr>
          <p:sp>
            <p:nvSpPr>
              <p:cNvPr id="21590" name="Line 296"/>
              <p:cNvSpPr>
                <a:spLocks noChangeShapeType="1"/>
              </p:cNvSpPr>
              <p:nvPr/>
            </p:nvSpPr>
            <p:spPr bwMode="auto">
              <a:xfrm flipH="1">
                <a:off x="-1" y="275431"/>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1" name="Line 297"/>
              <p:cNvSpPr>
                <a:spLocks noChangeShapeType="1"/>
              </p:cNvSpPr>
              <p:nvPr/>
            </p:nvSpPr>
            <p:spPr bwMode="auto">
              <a:xfrm flipH="1">
                <a:off x="-1" y="0"/>
                <a:ext cx="2"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2" name="Line 298"/>
              <p:cNvSpPr>
                <a:spLocks noChangeShapeType="1"/>
              </p:cNvSpPr>
              <p:nvPr/>
            </p:nvSpPr>
            <p:spPr bwMode="auto">
              <a:xfrm flipH="1">
                <a:off x="152399" y="275431"/>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3" name="Line 299"/>
              <p:cNvSpPr>
                <a:spLocks noChangeShapeType="1"/>
              </p:cNvSpPr>
              <p:nvPr/>
            </p:nvSpPr>
            <p:spPr bwMode="auto">
              <a:xfrm flipH="1">
                <a:off x="152399" y="0"/>
                <a:ext cx="1" cy="27543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4" name="Line 300"/>
              <p:cNvSpPr>
                <a:spLocks noChangeShapeType="1"/>
              </p:cNvSpPr>
              <p:nvPr/>
            </p:nvSpPr>
            <p:spPr bwMode="auto">
              <a:xfrm>
                <a:off x="768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5" name="Line 301"/>
              <p:cNvSpPr>
                <a:spLocks noChangeShapeType="1"/>
              </p:cNvSpPr>
              <p:nvPr/>
            </p:nvSpPr>
            <p:spPr bwMode="auto">
              <a:xfrm>
                <a:off x="635" y="551497"/>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6" name="Line 302"/>
              <p:cNvSpPr>
                <a:spLocks noChangeShapeType="1"/>
              </p:cNvSpPr>
              <p:nvPr/>
            </p:nvSpPr>
            <p:spPr bwMode="auto">
              <a:xfrm>
                <a:off x="768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sp>
            <p:nvSpPr>
              <p:cNvPr id="21597" name="Line 303"/>
              <p:cNvSpPr>
                <a:spLocks noChangeShapeType="1"/>
              </p:cNvSpPr>
              <p:nvPr/>
            </p:nvSpPr>
            <p:spPr bwMode="auto">
              <a:xfrm>
                <a:off x="635" y="635"/>
                <a:ext cx="76201" cy="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US"/>
              </a:p>
            </p:txBody>
          </p:sp>
        </p:grpSp>
      </p:grpSp>
      <p:grpSp>
        <p:nvGrpSpPr>
          <p:cNvPr id="21579" name="Group 304"/>
          <p:cNvGrpSpPr>
            <a:grpSpLocks/>
          </p:cNvGrpSpPr>
          <p:nvPr/>
        </p:nvGrpSpPr>
        <p:grpSpPr bwMode="auto">
          <a:xfrm>
            <a:off x="8364538" y="3676650"/>
            <a:ext cx="550862" cy="550863"/>
            <a:chOff x="0" y="0"/>
            <a:chExt cx="550863" cy="550863"/>
          </a:xfrm>
        </p:grpSpPr>
        <p:sp>
          <p:nvSpPr>
            <p:cNvPr id="21586" name="AutoShape 305"/>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87" name="AutoShape 306"/>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40</a:t>
              </a:r>
              <a:endParaRPr lang="en-US" altLang="en-US"/>
            </a:p>
          </p:txBody>
        </p:sp>
      </p:grpSp>
      <p:grpSp>
        <p:nvGrpSpPr>
          <p:cNvPr id="21580" name="Group 307"/>
          <p:cNvGrpSpPr>
            <a:grpSpLocks/>
          </p:cNvGrpSpPr>
          <p:nvPr/>
        </p:nvGrpSpPr>
        <p:grpSpPr bwMode="auto">
          <a:xfrm>
            <a:off x="8364538" y="4227513"/>
            <a:ext cx="550862" cy="550862"/>
            <a:chOff x="0" y="0"/>
            <a:chExt cx="550863" cy="550863"/>
          </a:xfrm>
        </p:grpSpPr>
        <p:sp>
          <p:nvSpPr>
            <p:cNvPr id="21584" name="AutoShape 308"/>
            <p:cNvSpPr>
              <a:spLocks/>
            </p:cNvSpPr>
            <p:nvPr/>
          </p:nvSpPr>
          <p:spPr bwMode="auto">
            <a:xfrm>
              <a:off x="0" y="0"/>
              <a:ext cx="550863" cy="550863"/>
            </a:xfrm>
            <a:custGeom>
              <a:avLst/>
              <a:gdLst>
                <a:gd name="T0" fmla="*/ 179140622 w 21600"/>
                <a:gd name="T1" fmla="*/ 179140622 h 21600"/>
                <a:gd name="T2" fmla="*/ 179140622 w 21600"/>
                <a:gd name="T3" fmla="*/ 179140622 h 21600"/>
                <a:gd name="T4" fmla="*/ 179140622 w 21600"/>
                <a:gd name="T5" fmla="*/ 179140622 h 21600"/>
                <a:gd name="T6" fmla="*/ 179140622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85" name="AutoShape 309"/>
            <p:cNvSpPr>
              <a:spLocks/>
            </p:cNvSpPr>
            <p:nvPr/>
          </p:nvSpPr>
          <p:spPr bwMode="auto">
            <a:xfrm>
              <a:off x="70961" y="64735"/>
              <a:ext cx="408941" cy="421393"/>
            </a:xfrm>
            <a:custGeom>
              <a:avLst/>
              <a:gdLst>
                <a:gd name="T0" fmla="*/ 73290141 w 21600"/>
                <a:gd name="T1" fmla="*/ 80190600 h 21600"/>
                <a:gd name="T2" fmla="*/ 73290141 w 21600"/>
                <a:gd name="T3" fmla="*/ 80190600 h 21600"/>
                <a:gd name="T4" fmla="*/ 73290141 w 21600"/>
                <a:gd name="T5" fmla="*/ 80190600 h 21600"/>
                <a:gd name="T6" fmla="*/ 73290141 w 21600"/>
                <a:gd name="T7" fmla="*/ 8019060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45719" tIns="45719" rIns="45719" bIns="45719" anchor="ctr"/>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b="1">
                  <a:solidFill>
                    <a:srgbClr val="339933"/>
                  </a:solidFill>
                </a:rPr>
                <a:t>45</a:t>
              </a:r>
              <a:endParaRPr lang="en-US" altLang="en-US"/>
            </a:p>
          </p:txBody>
        </p:sp>
      </p:grpSp>
      <p:sp>
        <p:nvSpPr>
          <p:cNvPr id="21581" name="AutoShape 310"/>
          <p:cNvSpPr>
            <a:spLocks/>
          </p:cNvSpPr>
          <p:nvPr/>
        </p:nvSpPr>
        <p:spPr bwMode="auto">
          <a:xfrm>
            <a:off x="8364538" y="4778375"/>
            <a:ext cx="550862" cy="550863"/>
          </a:xfrm>
          <a:custGeom>
            <a:avLst/>
            <a:gdLst>
              <a:gd name="T0" fmla="*/ 179139328 w 21600"/>
              <a:gd name="T1" fmla="*/ 179140622 h 21600"/>
              <a:gd name="T2" fmla="*/ 179139328 w 21600"/>
              <a:gd name="T3" fmla="*/ 179140622 h 21600"/>
              <a:gd name="T4" fmla="*/ 179139328 w 21600"/>
              <a:gd name="T5" fmla="*/ 179140622 h 21600"/>
              <a:gd name="T6" fmla="*/ 179139328 w 21600"/>
              <a:gd name="T7" fmla="*/ 179140622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lnTo>
                  <a:pt x="21599" y="0"/>
                </a:lnTo>
                <a:lnTo>
                  <a:pt x="21599" y="21599"/>
                </a:lnTo>
                <a:lnTo>
                  <a:pt x="0" y="21599"/>
                </a:lnTo>
                <a:lnTo>
                  <a:pt x="0" y="0"/>
                </a:lnTo>
                <a:close/>
              </a:path>
            </a:pathLst>
          </a:custGeom>
          <a:noFill/>
          <a:ln w="12700" cap="flat" cmpd="sng">
            <a:solidFill>
              <a:srgbClr val="339933"/>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21582" name="AutoShape 311"/>
          <p:cNvSpPr>
            <a:spLocks/>
          </p:cNvSpPr>
          <p:nvPr/>
        </p:nvSpPr>
        <p:spPr bwMode="auto">
          <a:xfrm>
            <a:off x="8586788" y="3273425"/>
            <a:ext cx="30162" cy="396875"/>
          </a:xfrm>
          <a:custGeom>
            <a:avLst/>
            <a:gdLst>
              <a:gd name="T0" fmla="*/ 29407 w 21600"/>
              <a:gd name="T1" fmla="*/ 66992298 h 21600"/>
              <a:gd name="T2" fmla="*/ 29407 w 21600"/>
              <a:gd name="T3" fmla="*/ 66992298 h 21600"/>
              <a:gd name="T4" fmla="*/ 29407 w 21600"/>
              <a:gd name="T5" fmla="*/ 66992298 h 21600"/>
              <a:gd name="T6" fmla="*/ 29407 w 21600"/>
              <a:gd name="T7" fmla="*/ 6699229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7199" y="7200"/>
                  <a:pt x="14400" y="14399"/>
                  <a:pt x="21600" y="21599"/>
                </a:cubicBezTo>
              </a:path>
            </a:pathLst>
          </a:custGeom>
          <a:noFill/>
          <a:ln w="12700" cap="flat" cmpd="sng">
            <a:solidFill>
              <a:srgbClr val="000000"/>
            </a:solidFill>
            <a:prstDash val="solid"/>
            <a:round/>
            <a:headEnd/>
            <a:tailEnd type="stealth"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583" name="AutoShape 312"/>
          <p:cNvSpPr>
            <a:spLocks/>
          </p:cNvSpPr>
          <p:nvPr/>
        </p:nvSpPr>
        <p:spPr bwMode="auto">
          <a:xfrm>
            <a:off x="128588" y="6299200"/>
            <a:ext cx="1614487" cy="344488"/>
          </a:xfrm>
          <a:custGeom>
            <a:avLst/>
            <a:gdLst>
              <a:gd name="T0" fmla="*/ 2147483647 w 21600"/>
              <a:gd name="T1" fmla="*/ 43811170 h 21600"/>
              <a:gd name="T2" fmla="*/ 2147483647 w 21600"/>
              <a:gd name="T3" fmla="*/ 43811170 h 21600"/>
              <a:gd name="T4" fmla="*/ 2147483647 w 21600"/>
              <a:gd name="T5" fmla="*/ 43811170 h 21600"/>
              <a:gd name="T6" fmla="*/ 2147483647 w 21600"/>
              <a:gd name="T7" fmla="*/ 4381117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defRPr sz="2400">
                <a:solidFill>
                  <a:srgbClr val="000000"/>
                </a:solidFill>
                <a:latin typeface="Times New Roman" pitchFamily="18" charset="0"/>
                <a:ea typeface="Helvetica" charset="0"/>
                <a:cs typeface="Helvetica" charset="0"/>
                <a:sym typeface="Times New Roman" pitchFamily="18" charset="0"/>
              </a:defRPr>
            </a:lvl1pPr>
            <a:lvl2pPr marL="742950" indent="-285750">
              <a:defRPr sz="2400">
                <a:solidFill>
                  <a:srgbClr val="000000"/>
                </a:solidFill>
                <a:latin typeface="Times New Roman" pitchFamily="18" charset="0"/>
                <a:ea typeface="Helvetica" charset="0"/>
                <a:cs typeface="Helvetica" charset="0"/>
                <a:sym typeface="Times New Roman" pitchFamily="18" charset="0"/>
              </a:defRPr>
            </a:lvl2pPr>
            <a:lvl3pPr marL="1143000" indent="-228600">
              <a:defRPr sz="2400">
                <a:solidFill>
                  <a:srgbClr val="000000"/>
                </a:solidFill>
                <a:latin typeface="Times New Roman" pitchFamily="18" charset="0"/>
                <a:ea typeface="Helvetica" charset="0"/>
                <a:cs typeface="Helvetica" charset="0"/>
                <a:sym typeface="Times New Roman" pitchFamily="18" charset="0"/>
              </a:defRPr>
            </a:lvl3pPr>
            <a:lvl4pPr marL="1600200" indent="-228600">
              <a:defRPr sz="2400">
                <a:solidFill>
                  <a:srgbClr val="000000"/>
                </a:solidFill>
                <a:latin typeface="Times New Roman" pitchFamily="18" charset="0"/>
                <a:ea typeface="Helvetica" charset="0"/>
                <a:cs typeface="Helvetica" charset="0"/>
                <a:sym typeface="Times New Roman" pitchFamily="18" charset="0"/>
              </a:defRPr>
            </a:lvl4pPr>
            <a:lvl5pPr marL="2057400" indent="-228600">
              <a:defRPr sz="2400">
                <a:solidFill>
                  <a:srgbClr val="000000"/>
                </a:solidFill>
                <a:latin typeface="Times New Roman" pitchFamily="18" charset="0"/>
                <a:ea typeface="Helvetica" charset="0"/>
                <a:cs typeface="Helvetica" charset="0"/>
                <a:sym typeface="Times New Roman" pitchFamily="18" charset="0"/>
              </a:defRPr>
            </a:lvl5pPr>
            <a:lvl6pPr marL="25146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6pPr>
            <a:lvl7pPr marL="29718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7pPr>
            <a:lvl8pPr marL="34290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8pPr>
            <a:lvl9pPr marL="3886200" indent="-228600" eaLnBrk="0" fontAlgn="base" hangingPunct="0">
              <a:spcBef>
                <a:spcPct val="0"/>
              </a:spcBef>
              <a:spcAft>
                <a:spcPct val="0"/>
              </a:spcAft>
              <a:defRPr sz="2400">
                <a:solidFill>
                  <a:srgbClr val="000000"/>
                </a:solidFill>
                <a:latin typeface="Times New Roman" pitchFamily="18" charset="0"/>
                <a:ea typeface="Helvetica" charset="0"/>
                <a:cs typeface="Helvetica" charset="0"/>
                <a:sym typeface="Times New Roman" pitchFamily="18" charset="0"/>
              </a:defRPr>
            </a:lvl9pPr>
          </a:lstStyle>
          <a:p>
            <a:pPr algn="ctr" eaLnBrk="1"/>
            <a:r>
              <a:rPr lang="en-US" altLang="en-US" sz="1800" b="1" i="1">
                <a:latin typeface="Courier New" pitchFamily="49" charset="0"/>
                <a:cs typeface="Courier New" pitchFamily="49" charset="0"/>
                <a:sym typeface="Courier New" pitchFamily="49" charset="0"/>
              </a:rPr>
              <a:t>M</a:t>
            </a:r>
            <a:r>
              <a:rPr lang="en-US" altLang="en-US" sz="1800" b="1">
                <a:latin typeface="Courier New" pitchFamily="49" charset="0"/>
                <a:cs typeface="Courier New" pitchFamily="49" charset="0"/>
                <a:sym typeface="Courier New" pitchFamily="49" charset="0"/>
              </a:rPr>
              <a:t> = 3 </a:t>
            </a:r>
            <a:r>
              <a:rPr lang="en-US" altLang="en-US" sz="1800" b="1" i="1">
                <a:solidFill>
                  <a:srgbClr val="339933"/>
                </a:solidFill>
                <a:latin typeface="Courier New" pitchFamily="49" charset="0"/>
                <a:cs typeface="Courier New" pitchFamily="49" charset="0"/>
                <a:sym typeface="Courier New" pitchFamily="49" charset="0"/>
              </a:rPr>
              <a:t>L</a:t>
            </a:r>
            <a:r>
              <a:rPr lang="en-US" altLang="en-US" sz="1800" b="1">
                <a:solidFill>
                  <a:srgbClr val="339933"/>
                </a:solidFill>
                <a:latin typeface="Courier New" pitchFamily="49" charset="0"/>
                <a:cs typeface="Courier New" pitchFamily="49" charset="0"/>
                <a:sym typeface="Courier New" pitchFamily="49" charset="0"/>
              </a:rPr>
              <a:t> = 3</a:t>
            </a:r>
            <a:endParaRPr lang="en-US" altLang="en-US"/>
          </a:p>
        </p:txBody>
      </p:sp>
      <p:sp>
        <p:nvSpPr>
          <p:cNvPr id="2" name="Date Placeholder 1">
            <a:extLst>
              <a:ext uri="{FF2B5EF4-FFF2-40B4-BE49-F238E27FC236}">
                <a16:creationId xmlns:a16="http://schemas.microsoft.com/office/drawing/2014/main" id="{8B9123E4-16E7-4DFA-A60D-5BD46A3B9B39}"/>
              </a:ext>
            </a:extLst>
          </p:cNvPr>
          <p:cNvSpPr>
            <a:spLocks noGrp="1"/>
          </p:cNvSpPr>
          <p:nvPr>
            <p:ph type="dt" sz="half" idx="10"/>
          </p:nvPr>
        </p:nvSpPr>
        <p:spPr/>
        <p:txBody>
          <a:bodyPr/>
          <a:lstStyle/>
          <a:p>
            <a:r>
              <a:rPr lang="en-US" smtClean="0"/>
              <a:t>10/19/2022</a:t>
            </a:r>
            <a:endParaRPr lang="en-US" dirty="0"/>
          </a:p>
        </p:txBody>
      </p:sp>
      <p:sp>
        <p:nvSpPr>
          <p:cNvPr id="3" name="Footer Placeholder 2">
            <a:extLst>
              <a:ext uri="{FF2B5EF4-FFF2-40B4-BE49-F238E27FC236}">
                <a16:creationId xmlns:a16="http://schemas.microsoft.com/office/drawing/2014/main" id="{D60F9562-0C4C-4E72-A7BB-571D03E05808}"/>
              </a:ext>
            </a:extLst>
          </p:cNvPr>
          <p:cNvSpPr>
            <a:spLocks noGrp="1"/>
          </p:cNvSpPr>
          <p:nvPr>
            <p:ph type="ftr" sz="quarter" idx="11"/>
          </p:nvPr>
        </p:nvSpPr>
        <p:spPr/>
        <p:txBody>
          <a:bodyPr/>
          <a:lstStyle/>
          <a:p>
            <a:r>
              <a:rPr lang="en-US"/>
              <a:t>CSE 332</a:t>
            </a:r>
          </a:p>
        </p:txBody>
      </p:sp>
      <p:sp>
        <p:nvSpPr>
          <p:cNvPr id="4" name="Slide Number Placeholder 3">
            <a:extLst>
              <a:ext uri="{FF2B5EF4-FFF2-40B4-BE49-F238E27FC236}">
                <a16:creationId xmlns:a16="http://schemas.microsoft.com/office/drawing/2014/main" id="{ED9DC027-FD00-4DEC-B808-DA2DE0D3BBC9}"/>
              </a:ext>
            </a:extLst>
          </p:cNvPr>
          <p:cNvSpPr>
            <a:spLocks noGrp="1"/>
          </p:cNvSpPr>
          <p:nvPr>
            <p:ph type="sldNum" sz="quarter" idx="12"/>
          </p:nvPr>
        </p:nvSpPr>
        <p:spPr/>
        <p:txBody>
          <a:bodyPr/>
          <a:lstStyle/>
          <a:p>
            <a:pPr>
              <a:defRPr/>
            </a:pPr>
            <a:fld id="{AE055072-ED12-4C45-98F4-735693FD894A}" type="slidenum">
              <a:rPr lang="en-US" smtClean="0"/>
              <a:pPr>
                <a:defRPr/>
              </a:pPr>
              <a:t>9</a:t>
            </a:fld>
            <a:endParaRPr lang="en-US"/>
          </a:p>
        </p:txBody>
      </p:sp>
    </p:spTree>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FIRSTADMINISTRATOR@6AQ6S2XKFDRSBV2J" val="3018"/>
  <p:tag name="DEFAULTDISPLAYSOURCE" val="\documentclass{article}\pagestyle{empty}&#10;\begin{document}&#10;&#10;\end{document}&#10;"/>
  <p:tag name="EMBEDFONTS" val="1"/>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38151</TotalTime>
  <Words>3764</Words>
  <Application>Microsoft Office PowerPoint</Application>
  <PresentationFormat>On-screen Show (4:3)</PresentationFormat>
  <Paragraphs>951</Paragraphs>
  <Slides>48</Slides>
  <Notes>37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8" baseType="lpstr">
      <vt:lpstr>Arial</vt:lpstr>
      <vt:lpstr>Calibri</vt:lpstr>
      <vt:lpstr>Cambria Math</vt:lpstr>
      <vt:lpstr>Courier New</vt:lpstr>
      <vt:lpstr>Helvetica</vt:lpstr>
      <vt:lpstr>Symbol</vt:lpstr>
      <vt:lpstr>Times New Roman</vt:lpstr>
      <vt:lpstr>Wingdings</vt:lpstr>
      <vt:lpstr>Office Theme</vt:lpstr>
      <vt:lpstr>Equation</vt:lpstr>
      <vt:lpstr>CSE 332: Data Structures and Parallelism</vt:lpstr>
      <vt:lpstr>Announcements</vt:lpstr>
      <vt:lpstr>Today</vt:lpstr>
      <vt:lpstr>B  Tree Structure Properties</vt:lpstr>
      <vt:lpstr>B Tree: Example</vt:lpstr>
      <vt:lpstr>Operations</vt:lpstr>
      <vt:lpstr>Node sizes</vt:lpstr>
      <vt:lpstr>And Now for Deletion…</vt:lpstr>
      <vt:lpstr>PowerPoint Presentation</vt:lpstr>
      <vt:lpstr>PowerPoint Presentation</vt:lpstr>
      <vt:lpstr>PowerPoint Presentation</vt:lpstr>
      <vt:lpstr>PowerPoint Presentation</vt:lpstr>
      <vt:lpstr>PowerPoint Presentation</vt:lpstr>
      <vt:lpstr>PowerPoint Presentation</vt:lpstr>
      <vt:lpstr>Deletion Algorithm</vt:lpstr>
      <vt:lpstr>Deletion Slide Two</vt:lpstr>
      <vt:lpstr>Hashing</vt:lpstr>
      <vt:lpstr>Dictionary</vt:lpstr>
      <vt:lpstr>Array for data lookup</vt:lpstr>
      <vt:lpstr>Array for data lookup</vt:lpstr>
      <vt:lpstr>Arrays for dictionaries</vt:lpstr>
      <vt:lpstr>Hashing:  Map large keyspace into small index space</vt:lpstr>
      <vt:lpstr>Hash Tables</vt:lpstr>
      <vt:lpstr>Simple Integer Hash Functions</vt:lpstr>
      <vt:lpstr>Simple Integer Hash Functions</vt:lpstr>
      <vt:lpstr>Aside: Properties of Mod</vt:lpstr>
      <vt:lpstr>Collision Resolutions</vt:lpstr>
      <vt:lpstr>Separate Chaining</vt:lpstr>
      <vt:lpstr>Analysis of Separate Chaining</vt:lpstr>
      <vt:lpstr>Analysis of Separate Chaining</vt:lpstr>
      <vt:lpstr>Alternative: Use Empty Space in  the Table</vt:lpstr>
      <vt:lpstr>Open Addressing</vt:lpstr>
      <vt:lpstr>Linear Probing</vt:lpstr>
      <vt:lpstr>Linear Probing</vt:lpstr>
      <vt:lpstr>Linear Probing – Clustering </vt:lpstr>
      <vt:lpstr>Analysis of Linear Probing</vt:lpstr>
      <vt:lpstr>PowerPoint Presentation</vt:lpstr>
      <vt:lpstr>Quadratic Probing</vt:lpstr>
      <vt:lpstr>Quadratic Probing Example</vt:lpstr>
      <vt:lpstr>Another Quadratic Probing Example</vt:lpstr>
      <vt:lpstr>Quadratic Probing: Properties</vt:lpstr>
      <vt:lpstr>Double Hashing</vt:lpstr>
      <vt:lpstr>Double Hashing Example</vt:lpstr>
      <vt:lpstr>Deletion in Separate Chaining</vt:lpstr>
      <vt:lpstr>Deletion in Open Addressing</vt:lpstr>
      <vt:lpstr>Rehashing</vt:lpstr>
      <vt:lpstr>Rehashing Picture</vt:lpstr>
      <vt:lpstr>Amortized Analysis of Rehashing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332: Data Structures and Parallel Algorithms</dc:title>
  <dc:creator>Richard Anderson</dc:creator>
  <cp:lastModifiedBy>Richard Anderson</cp:lastModifiedBy>
  <cp:revision>435</cp:revision>
  <cp:lastPrinted>2014-01-05T21:20:15Z</cp:lastPrinted>
  <dcterms:created xsi:type="dcterms:W3CDTF">2002-03-26T00:11:56Z</dcterms:created>
  <dcterms:modified xsi:type="dcterms:W3CDTF">2022-10-21T01:36:41Z</dcterms:modified>
</cp:coreProperties>
</file>