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3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4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5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6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7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notesSlides/notesSlide8.xml" ContentType="application/vnd.openxmlformats-officedocument.presentationml.notesSlide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notesSlides/notesSlide9.xml" ContentType="application/vnd.openxmlformats-officedocument.presentationml.notesSlide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notesSlides/notesSlide10.xml" ContentType="application/vnd.openxmlformats-officedocument.presentationml.notesSlide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notesSlides/notesSlide11.xml" ContentType="application/vnd.openxmlformats-officedocument.presentationml.notesSlide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notesSlides/notesSlide12.xml" ContentType="application/vnd.openxmlformats-officedocument.presentationml.notesSlide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notesSlides/notesSlide13.xml" ContentType="application/vnd.openxmlformats-officedocument.presentationml.notesSlide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notesSlides/notesSlide17.xml" ContentType="application/vnd.openxmlformats-officedocument.presentationml.notesSlide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notesSlides/notesSlide18.xml" ContentType="application/vnd.openxmlformats-officedocument.presentationml.notesSlide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notesSlides/notesSlide19.xml" ContentType="application/vnd.openxmlformats-officedocument.presentationml.notesSlide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notesSlides/notesSlide20.xml" ContentType="application/vnd.openxmlformats-officedocument.presentationml.notesSlide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notesSlides/notesSlide23.xml" ContentType="application/vnd.openxmlformats-officedocument.presentationml.notesSlide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31"/>
  </p:notesMasterIdLst>
  <p:handoutMasterIdLst>
    <p:handoutMasterId r:id="rId32"/>
  </p:handoutMasterIdLst>
  <p:sldIdLst>
    <p:sldId id="256" r:id="rId2"/>
    <p:sldId id="536" r:id="rId3"/>
    <p:sldId id="540" r:id="rId4"/>
    <p:sldId id="541" r:id="rId5"/>
    <p:sldId id="549" r:id="rId6"/>
    <p:sldId id="565" r:id="rId7"/>
    <p:sldId id="586" r:id="rId8"/>
    <p:sldId id="587" r:id="rId9"/>
    <p:sldId id="553" r:id="rId10"/>
    <p:sldId id="554" r:id="rId11"/>
    <p:sldId id="555" r:id="rId12"/>
    <p:sldId id="556" r:id="rId13"/>
    <p:sldId id="557" r:id="rId14"/>
    <p:sldId id="558" r:id="rId15"/>
    <p:sldId id="563" r:id="rId16"/>
    <p:sldId id="561" r:id="rId17"/>
    <p:sldId id="564" r:id="rId18"/>
    <p:sldId id="566" r:id="rId19"/>
    <p:sldId id="567" r:id="rId20"/>
    <p:sldId id="568" r:id="rId21"/>
    <p:sldId id="576" r:id="rId22"/>
    <p:sldId id="569" r:id="rId23"/>
    <p:sldId id="570" r:id="rId24"/>
    <p:sldId id="571" r:id="rId25"/>
    <p:sldId id="573" r:id="rId26"/>
    <p:sldId id="589" r:id="rId27"/>
    <p:sldId id="588" r:id="rId28"/>
    <p:sldId id="590" r:id="rId29"/>
    <p:sldId id="591" r:id="rId30"/>
  </p:sldIdLst>
  <p:sldSz cx="9144000" cy="6858000" type="screen4x3"/>
  <p:notesSz cx="6985000" cy="9283700"/>
  <p:custDataLst>
    <p:tags r:id="rId33"/>
  </p:custDataLst>
  <p:defaultTextStyle>
    <a:defPPr>
      <a:defRPr lang="en-US"/>
    </a:defPPr>
    <a:lvl1pPr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76A473-90E0-4E11-9B68-9567F0F82FC6}" v="19" dt="2022-04-15T06:07:34.8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5" autoAdjust="0"/>
    <p:restoredTop sz="80512" autoAdjust="0"/>
  </p:normalViewPr>
  <p:slideViewPr>
    <p:cSldViewPr>
      <p:cViewPr varScale="1">
        <p:scale>
          <a:sx n="113" d="100"/>
          <a:sy n="113" d="100"/>
        </p:scale>
        <p:origin x="3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notesViewPr>
    <p:cSldViewPr>
      <p:cViewPr varScale="1">
        <p:scale>
          <a:sx n="88" d="100"/>
          <a:sy n="88" d="100"/>
        </p:scale>
        <p:origin x="-1926" y="-10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0876A473-90E0-4E11-9B68-9567F0F82FC6}"/>
    <pc:docChg chg="undo custSel modSld">
      <pc:chgData name="Richard Anderson" userId="4654cc452026b74c" providerId="LiveId" clId="{0876A473-90E0-4E11-9B68-9567F0F82FC6}" dt="2022-04-15T06:11:22.766" v="826" actId="20577"/>
      <pc:docMkLst>
        <pc:docMk/>
      </pc:docMkLst>
      <pc:sldChg chg="modSp mod">
        <pc:chgData name="Richard Anderson" userId="4654cc452026b74c" providerId="LiveId" clId="{0876A473-90E0-4E11-9B68-9567F0F82FC6}" dt="2022-04-15T05:50:25.011" v="196" actId="20577"/>
        <pc:sldMkLst>
          <pc:docMk/>
          <pc:sldMk cId="143567446" sldId="536"/>
        </pc:sldMkLst>
        <pc:spChg chg="mod">
          <ac:chgData name="Richard Anderson" userId="4654cc452026b74c" providerId="LiveId" clId="{0876A473-90E0-4E11-9B68-9567F0F82FC6}" dt="2022-04-15T05:50:25.011" v="196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addSp delSp modSp mod">
        <pc:chgData name="Richard Anderson" userId="4654cc452026b74c" providerId="LiveId" clId="{0876A473-90E0-4E11-9B68-9567F0F82FC6}" dt="2022-04-15T06:10:53.635" v="825" actId="21"/>
        <pc:sldMkLst>
          <pc:docMk/>
          <pc:sldMk cId="320525666" sldId="578"/>
        </pc:sldMkLst>
        <pc:spChg chg="del">
          <ac:chgData name="Richard Anderson" userId="4654cc452026b74c" providerId="LiveId" clId="{0876A473-90E0-4E11-9B68-9567F0F82FC6}" dt="2022-04-15T06:10:53.635" v="825" actId="21"/>
          <ac:spMkLst>
            <pc:docMk/>
            <pc:sldMk cId="320525666" sldId="578"/>
            <ac:spMk id="2" creationId="{00000000-0000-0000-0000-000000000000}"/>
          </ac:spMkLst>
        </pc:spChg>
        <pc:spChg chg="add mod">
          <ac:chgData name="Richard Anderson" userId="4654cc452026b74c" providerId="LiveId" clId="{0876A473-90E0-4E11-9B68-9567F0F82FC6}" dt="2022-04-15T06:10:53.635" v="825" actId="21"/>
          <ac:spMkLst>
            <pc:docMk/>
            <pc:sldMk cId="320525666" sldId="578"/>
            <ac:spMk id="5" creationId="{235C69FE-71DE-4876-A0B2-73FE43F4820C}"/>
          </ac:spMkLst>
        </pc:spChg>
      </pc:sldChg>
      <pc:sldChg chg="modSp mod">
        <pc:chgData name="Richard Anderson" userId="4654cc452026b74c" providerId="LiveId" clId="{0876A473-90E0-4E11-9B68-9567F0F82FC6}" dt="2022-04-15T06:11:22.766" v="826" actId="20577"/>
        <pc:sldMkLst>
          <pc:docMk/>
          <pc:sldMk cId="4016883734" sldId="583"/>
        </pc:sldMkLst>
        <pc:spChg chg="mod">
          <ac:chgData name="Richard Anderson" userId="4654cc452026b74c" providerId="LiveId" clId="{0876A473-90E0-4E11-9B68-9567F0F82FC6}" dt="2022-04-15T06:11:22.766" v="826" actId="20577"/>
          <ac:spMkLst>
            <pc:docMk/>
            <pc:sldMk cId="4016883734" sldId="583"/>
            <ac:spMk id="2" creationId="{00000000-0000-0000-0000-000000000000}"/>
          </ac:spMkLst>
        </pc:spChg>
      </pc:sldChg>
      <pc:sldChg chg="addSp delSp modSp mod">
        <pc:chgData name="Richard Anderson" userId="4654cc452026b74c" providerId="LiveId" clId="{0876A473-90E0-4E11-9B68-9567F0F82FC6}" dt="2022-04-15T06:09:30.355" v="824" actId="1582"/>
        <pc:sldMkLst>
          <pc:docMk/>
          <pc:sldMk cId="3491713719" sldId="584"/>
        </pc:sldMkLst>
        <pc:spChg chg="mod">
          <ac:chgData name="Richard Anderson" userId="4654cc452026b74c" providerId="LiveId" clId="{0876A473-90E0-4E11-9B68-9567F0F82FC6}" dt="2022-04-15T06:03:24.740" v="787" actId="1076"/>
          <ac:spMkLst>
            <pc:docMk/>
            <pc:sldMk cId="3491713719" sldId="584"/>
            <ac:spMk id="2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5:56:37.739" v="211" actId="20577"/>
          <ac:spMkLst>
            <pc:docMk/>
            <pc:sldMk cId="3491713719" sldId="584"/>
            <ac:spMk id="3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1:25.314" v="728" actId="1076"/>
          <ac:spMkLst>
            <pc:docMk/>
            <pc:sldMk cId="3491713719" sldId="584"/>
            <ac:spMk id="5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7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9" creationId="{00000000-0000-0000-0000-000000000000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0" creationId="{52E22518-6F72-4CE0-B09A-0C1B635B4EF1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1" creationId="{9F586666-F42B-41CA-9666-C659AEA6D82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2" creationId="{4AF76EE8-283C-40B7-9851-12EBBC6D19F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3" creationId="{922ABCEC-E7CD-49E5-9FE5-2E02DF1B0AE7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4" creationId="{79DB2A1D-1F60-4933-8544-BD24F942ED94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5" creationId="{3ED0B97C-2033-4B5B-AC6B-C84BF70914D2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6" creationId="{F4965471-6EDB-447B-A934-1A10CFF80F10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7" creationId="{618047FC-8CB2-4F9B-BC11-C39305628758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8" creationId="{EB7471B2-F6A0-414E-BAE0-A4669A3E7A5D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9" creationId="{01DE9B29-ABFD-438A-A242-85E6AA31412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0" creationId="{3AA6AAD6-69AE-45B5-958D-94FDFEC01E4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1" creationId="{D01A6CFE-E7C5-4601-98EF-21E34BC7648B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2" creationId="{DB02FA65-52B7-4F78-8C3F-29C33953307C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3" creationId="{542561B8-7AF5-4E1F-8DE6-0F454030BC5F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4" creationId="{BA946478-F840-4144-9A53-38ACB72A333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5" creationId="{87B722E5-78C6-4A47-9E3F-27B7418A960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6" creationId="{05BFA69E-EB59-41B4-987A-D967D91C2F42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7" creationId="{F1AA3BBD-1BB0-41D6-8421-DE55BB4B933C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8" creationId="{72BBBFE2-426D-46DA-8261-677A0C7C216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9" creationId="{EB6959BD-8877-4013-B7DA-228652E82CA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0" creationId="{5369EA41-FC36-431E-946A-FB74A438754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1" creationId="{60B4428F-52F2-4393-81FB-83DD1E3A9157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2" creationId="{32CCB6BC-94E7-4BAD-984A-6F12591F4706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5" creationId="{4A3CD09A-3AA9-4FB0-93A3-04752F2F723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6" creationId="{FB17C66C-4372-4D54-9D89-D9B7D25A209F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7" creationId="{BDC36D72-C966-467D-AE26-FEA7AC28990C}"/>
          </ac:spMkLst>
        </pc:sp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4" creationId="{C6C94D29-ABC2-4CDA-A628-43AD836F53B1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6" creationId="{5FDDDE79-AE36-4639-BEBF-20F9DB2A2EF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8" creationId="{2CE59D43-4638-4744-A5F0-5CAA29F142E7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0" creationId="{858E21BA-12BE-4126-9498-7E64FDA5B21F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2" creationId="{D0DE2DBB-DEF9-41D5-814A-40155CBBDEE2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4" creationId="{330AEA09-07C3-4A47-8FD1-AECAE5631997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6" creationId="{715C3FB3-C245-4991-BAFF-24A67FDC2725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8" creationId="{8884E009-3693-44EF-90FC-51564FB94BAC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0" creationId="{C99FBA3C-9302-4409-8B1F-E72E53F2BB46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2" creationId="{24E43D81-6427-4228-A92B-607FF0695054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4" creationId="{60D86316-0DF4-41BF-A3B9-1D5E9DADB9C5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6" creationId="{F4746398-7C81-4CC7-B2CA-8D056723C8B0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8" creationId="{989FD670-62A0-443F-A9C5-0337A9D96EF3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0" creationId="{25B8B8C1-8CB7-4E0F-90BB-F3EC8D20ADEF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2" creationId="{A6F960C9-8D42-40C6-9E00-15E4F200BA73}"/>
          </ac:cxnSpMkLst>
        </pc:cxnChg>
        <pc:cxnChg chg="add del mod">
          <ac:chgData name="Richard Anderson" userId="4654cc452026b74c" providerId="LiveId" clId="{0876A473-90E0-4E11-9B68-9567F0F82FC6}" dt="2022-04-15T06:05:31.155" v="800" actId="21"/>
          <ac:cxnSpMkLst>
            <pc:docMk/>
            <pc:sldMk cId="3491713719" sldId="584"/>
            <ac:cxnSpMk id="64" creationId="{D87A9E64-6686-4C59-B8A5-BC92508BBA0E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6" creationId="{331CDAD9-18C0-4774-84E3-0F2D77953FBB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8" creationId="{C49C1861-E9B2-49F2-B509-499D7D27A3F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0" creationId="{21033755-5F98-4EEB-8DAA-99AB8257131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2" creationId="{26DA0CAA-C7C4-4F92-92C9-159C3BA4AEA2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4" creationId="{9085BF4A-3820-4DBF-8D25-7E0840FDC6B3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6" creationId="{0C6F6269-448F-4115-8258-01EDC59465B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8" creationId="{5DD8C694-53F3-416B-BB9D-9C103BFD938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0" creationId="{6539E3E9-9517-4647-A209-A91A0490F081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2" creationId="{F1F95CC0-B88E-4C32-951F-AA87B0C9834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4" creationId="{E39582A6-842F-405A-98D4-ABEDE486642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8" creationId="{89CF80AD-D5C4-4C98-8EFA-C39FD33EF570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9" creationId="{BD97574C-4FCC-482C-94E0-C016226ACAC4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91" creationId="{1C1A3E4A-47F6-4ED4-AB10-85183F120DEF}"/>
          </ac:cxnSpMkLst>
        </pc:cxnChg>
      </pc:sldChg>
    </pc:docChg>
  </pc:docChgLst>
  <pc:docChgLst>
    <pc:chgData name="Richard Anderson" userId="4654cc452026b74c" providerId="LiveId" clId="{28B0D75C-99BE-4A1C-8784-9F11BE7988EE}"/>
    <pc:docChg chg="custSel addSld delSld modSld">
      <pc:chgData name="Richard Anderson" userId="4654cc452026b74c" providerId="LiveId" clId="{28B0D75C-99BE-4A1C-8784-9F11BE7988EE}" dt="2022-04-03T18:44:17.762" v="1556" actId="20577"/>
      <pc:docMkLst>
        <pc:docMk/>
      </pc:docMkLst>
      <pc:sldChg chg="modSp mod">
        <pc:chgData name="Richard Anderson" userId="4654cc452026b74c" providerId="LiveId" clId="{28B0D75C-99BE-4A1C-8784-9F11BE7988EE}" dt="2022-04-02T22:44:10.284" v="17" actId="20577"/>
        <pc:sldMkLst>
          <pc:docMk/>
          <pc:sldMk cId="0" sldId="256"/>
        </pc:sldMkLst>
        <pc:spChg chg="mod">
          <ac:chgData name="Richard Anderson" userId="4654cc452026b74c" providerId="LiveId" clId="{28B0D75C-99BE-4A1C-8784-9F11BE7988EE}" dt="2022-04-02T22:44:10.284" v="17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6" actId="27636"/>
        <pc:sldMkLst>
          <pc:docMk/>
          <pc:sldMk cId="0" sldId="257"/>
        </pc:sldMkLst>
        <pc:spChg chg="mod">
          <ac:chgData name="Richard Anderson" userId="4654cc452026b74c" providerId="LiveId" clId="{28B0D75C-99BE-4A1C-8784-9F11BE7988EE}" dt="2022-04-03T17:45:58.481" v="1016" actId="27636"/>
          <ac:spMkLst>
            <pc:docMk/>
            <pc:sldMk cId="0" sldId="257"/>
            <ac:spMk id="21507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3:02.050" v="1542" actId="2696"/>
        <pc:sldMkLst>
          <pc:docMk/>
          <pc:sldMk cId="0" sldId="261"/>
        </pc:sldMkLst>
        <pc:spChg chg="mod">
          <ac:chgData name="Richard Anderson" userId="4654cc452026b74c" providerId="LiveId" clId="{28B0D75C-99BE-4A1C-8784-9F11BE7988EE}" dt="2022-04-03T17:45:58.450" v="1011" actId="27636"/>
          <ac:spMkLst>
            <pc:docMk/>
            <pc:sldMk cId="0" sldId="261"/>
            <ac:spMk id="1331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7" actId="27636"/>
        <pc:sldMkLst>
          <pc:docMk/>
          <pc:sldMk cId="0" sldId="263"/>
        </pc:sldMkLst>
        <pc:spChg chg="mod">
          <ac:chgData name="Richard Anderson" userId="4654cc452026b74c" providerId="LiveId" clId="{28B0D75C-99BE-4A1C-8784-9F11BE7988EE}" dt="2022-04-03T17:45:58.481" v="1017" actId="27636"/>
          <ac:spMkLst>
            <pc:docMk/>
            <pc:sldMk cId="0" sldId="263"/>
            <ac:spMk id="2253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3" actId="27636"/>
        <pc:sldMkLst>
          <pc:docMk/>
          <pc:sldMk cId="0" sldId="266"/>
        </pc:sldMkLst>
        <pc:spChg chg="mod">
          <ac:chgData name="Richard Anderson" userId="4654cc452026b74c" providerId="LiveId" clId="{28B0D75C-99BE-4A1C-8784-9F11BE7988EE}" dt="2022-04-03T17:45:58.466" v="1013" actId="27636"/>
          <ac:spMkLst>
            <pc:docMk/>
            <pc:sldMk cId="0" sldId="266"/>
            <ac:spMk id="1741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4" actId="27636"/>
        <pc:sldMkLst>
          <pc:docMk/>
          <pc:sldMk cId="0" sldId="267"/>
        </pc:sldMkLst>
        <pc:spChg chg="mod">
          <ac:chgData name="Richard Anderson" userId="4654cc452026b74c" providerId="LiveId" clId="{28B0D75C-99BE-4A1C-8784-9F11BE7988EE}" dt="2022-04-03T17:45:58.466" v="1014" actId="27636"/>
          <ac:spMkLst>
            <pc:docMk/>
            <pc:sldMk cId="0" sldId="267"/>
            <ac:spMk id="19459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36.089" v="1354" actId="2696"/>
        <pc:sldMkLst>
          <pc:docMk/>
          <pc:sldMk cId="0" sldId="279"/>
        </pc:sldMkLst>
        <pc:spChg chg="mod">
          <ac:chgData name="Richard Anderson" userId="4654cc452026b74c" providerId="LiveId" clId="{28B0D75C-99BE-4A1C-8784-9F11BE7988EE}" dt="2022-04-03T18:28:38.280" v="1149" actId="1076"/>
          <ac:spMkLst>
            <pc:docMk/>
            <pc:sldMk cId="0" sldId="279"/>
            <ac:spMk id="3" creationId="{85AD4805-BB5C-4912-9816-3204AD920C8B}"/>
          </ac:spMkLst>
        </pc:spChg>
        <pc:spChg chg="mod">
          <ac:chgData name="Richard Anderson" userId="4654cc452026b74c" providerId="LiveId" clId="{28B0D75C-99BE-4A1C-8784-9F11BE7988EE}" dt="2022-04-03T18:28:33.993" v="1148" actId="1076"/>
          <ac:spMkLst>
            <pc:docMk/>
            <pc:sldMk cId="0" sldId="279"/>
            <ac:spMk id="11267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50:03.897" v="1130" actId="2696"/>
        <pc:sldMkLst>
          <pc:docMk/>
          <pc:sldMk cId="0" sldId="283"/>
        </pc:sldMkLst>
      </pc:sldChg>
      <pc:sldChg chg="modSp mod">
        <pc:chgData name="Richard Anderson" userId="4654cc452026b74c" providerId="LiveId" clId="{28B0D75C-99BE-4A1C-8784-9F11BE7988EE}" dt="2022-04-03T17:53:37.723" v="1143" actId="207"/>
        <pc:sldMkLst>
          <pc:docMk/>
          <pc:sldMk cId="0" sldId="304"/>
        </pc:sldMkLst>
        <pc:spChg chg="mod">
          <ac:chgData name="Richard Anderson" userId="4654cc452026b74c" providerId="LiveId" clId="{28B0D75C-99BE-4A1C-8784-9F11BE7988EE}" dt="2022-04-03T17:53:37.723" v="1143" actId="207"/>
          <ac:spMkLst>
            <pc:docMk/>
            <pc:sldMk cId="0" sldId="304"/>
            <ac:spMk id="9220" creationId="{00000000-0000-0000-0000-000000000000}"/>
          </ac:spMkLst>
        </pc:spChg>
      </pc:sldChg>
      <pc:sldChg chg="delSp modSp mod">
        <pc:chgData name="Richard Anderson" userId="4654cc452026b74c" providerId="LiveId" clId="{28B0D75C-99BE-4A1C-8784-9F11BE7988EE}" dt="2022-04-03T17:51:29.056" v="1141" actId="207"/>
        <pc:sldMkLst>
          <pc:docMk/>
          <pc:sldMk cId="0" sldId="322"/>
        </pc:sldMkLst>
        <pc:spChg chg="del">
          <ac:chgData name="Richard Anderson" userId="4654cc452026b74c" providerId="LiveId" clId="{28B0D75C-99BE-4A1C-8784-9F11BE7988EE}" dt="2022-04-03T17:50:21.206" v="1131" actId="21"/>
          <ac:spMkLst>
            <pc:docMk/>
            <pc:sldMk cId="0" sldId="322"/>
            <ac:spMk id="7171" creationId="{00000000-0000-0000-0000-000000000000}"/>
          </ac:spMkLst>
        </pc:spChg>
        <pc:spChg chg="del">
          <ac:chgData name="Richard Anderson" userId="4654cc452026b74c" providerId="LiveId" clId="{28B0D75C-99BE-4A1C-8784-9F11BE7988EE}" dt="2022-04-03T17:50:27.468" v="1132" actId="21"/>
          <ac:spMkLst>
            <pc:docMk/>
            <pc:sldMk cId="0" sldId="322"/>
            <ac:spMk id="7172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51:29.056" v="1141" actId="207"/>
          <ac:spMkLst>
            <pc:docMk/>
            <pc:sldMk cId="0" sldId="322"/>
            <ac:spMk id="7174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07.551" v="1353" actId="2696"/>
        <pc:sldMkLst>
          <pc:docMk/>
          <pc:sldMk cId="0" sldId="323"/>
        </pc:sldMkLst>
        <pc:spChg chg="mod">
          <ac:chgData name="Richard Anderson" userId="4654cc452026b74c" providerId="LiveId" clId="{28B0D75C-99BE-4A1C-8784-9F11BE7988EE}" dt="2022-04-03T17:52:23.917" v="1142" actId="21"/>
          <ac:spMkLst>
            <pc:docMk/>
            <pc:sldMk cId="0" sldId="323"/>
            <ac:spMk id="819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5" actId="27636"/>
        <pc:sldMkLst>
          <pc:docMk/>
          <pc:sldMk cId="0" sldId="324"/>
        </pc:sldMkLst>
        <pc:spChg chg="mod">
          <ac:chgData name="Richard Anderson" userId="4654cc452026b74c" providerId="LiveId" clId="{28B0D75C-99BE-4A1C-8784-9F11BE7988EE}" dt="2022-04-03T17:45:58.481" v="1015" actId="27636"/>
          <ac:spMkLst>
            <pc:docMk/>
            <pc:sldMk cId="0" sldId="324"/>
            <ac:spMk id="2048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4:17.762" v="1556" actId="20577"/>
        <pc:sldMkLst>
          <pc:docMk/>
          <pc:sldMk cId="0" sldId="329"/>
        </pc:sldMkLst>
        <pc:spChg chg="mod">
          <ac:chgData name="Richard Anderson" userId="4654cc452026b74c" providerId="LiveId" clId="{28B0D75C-99BE-4A1C-8784-9F11BE7988EE}" dt="2022-04-03T18:44:17.762" v="1556" actId="20577"/>
          <ac:spMkLst>
            <pc:docMk/>
            <pc:sldMk cId="0" sldId="329"/>
            <ac:spMk id="154627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3:35.731" v="1548" actId="115"/>
        <pc:sldMkLst>
          <pc:docMk/>
          <pc:sldMk cId="0" sldId="330"/>
        </pc:sldMkLst>
        <pc:spChg chg="mod">
          <ac:chgData name="Richard Anderson" userId="4654cc452026b74c" providerId="LiveId" clId="{28B0D75C-99BE-4A1C-8784-9F11BE7988EE}" dt="2022-04-03T18:43:20.030" v="1544" actId="113"/>
          <ac:spMkLst>
            <pc:docMk/>
            <pc:sldMk cId="0" sldId="330"/>
            <ac:spMk id="14339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8:43:35.731" v="1548" actId="115"/>
          <ac:spMkLst>
            <pc:docMk/>
            <pc:sldMk cId="0" sldId="330"/>
            <ac:spMk id="14340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2339668759" sldId="398"/>
        </pc:sldMkLst>
      </pc:sldChg>
      <pc:sldChg chg="modSp mod">
        <pc:chgData name="Richard Anderson" userId="4654cc452026b74c" providerId="LiveId" clId="{28B0D75C-99BE-4A1C-8784-9F11BE7988EE}" dt="2022-04-02T22:44:25.599" v="18" actId="20577"/>
        <pc:sldMkLst>
          <pc:docMk/>
          <pc:sldMk cId="4113631742" sldId="430"/>
        </pc:sldMkLst>
        <pc:spChg chg="mod">
          <ac:chgData name="Richard Anderson" userId="4654cc452026b74c" providerId="LiveId" clId="{28B0D75C-99BE-4A1C-8784-9F11BE7988EE}" dt="2022-04-02T22:44:25.599" v="18" actId="20577"/>
          <ac:spMkLst>
            <pc:docMk/>
            <pc:sldMk cId="4113631742" sldId="430"/>
            <ac:spMk id="3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465753969" sldId="435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06465327" sldId="436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116273328" sldId="437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04690364" sldId="438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48184183" sldId="439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14822524" sldId="440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414637177" sldId="441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97057467" sldId="442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92771934" sldId="443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146463288" sldId="444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07070949" sldId="445"/>
        </pc:sldMkLst>
      </pc:sldChg>
      <pc:sldChg chg="modSp del mod">
        <pc:chgData name="Richard Anderson" userId="4654cc452026b74c" providerId="LiveId" clId="{28B0D75C-99BE-4A1C-8784-9F11BE7988EE}" dt="2022-04-03T17:43:52.354" v="1009" actId="2696"/>
        <pc:sldMkLst>
          <pc:docMk/>
          <pc:sldMk cId="1857642006" sldId="448"/>
        </pc:sldMkLst>
        <pc:spChg chg="mod">
          <ac:chgData name="Richard Anderson" userId="4654cc452026b74c" providerId="LiveId" clId="{28B0D75C-99BE-4A1C-8784-9F11BE7988EE}" dt="2022-04-03T17:22:57.597" v="834" actId="1076"/>
          <ac:spMkLst>
            <pc:docMk/>
            <pc:sldMk cId="1857642006" sldId="448"/>
            <ac:spMk id="7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22:13.470" v="830" actId="20577"/>
          <ac:spMkLst>
            <pc:docMk/>
            <pc:sldMk cId="1857642006" sldId="448"/>
            <ac:spMk id="27652" creationId="{00000000-0000-0000-0000-000000000000}"/>
          </ac:spMkLst>
        </pc:spChg>
        <pc:graphicFrameChg chg="mod">
          <ac:chgData name="Richard Anderson" userId="4654cc452026b74c" providerId="LiveId" clId="{28B0D75C-99BE-4A1C-8784-9F11BE7988EE}" dt="2022-04-03T17:23:03.288" v="835" actId="1076"/>
          <ac:graphicFrameMkLst>
            <pc:docMk/>
            <pc:sldMk cId="1857642006" sldId="448"/>
            <ac:graphicFrameMk id="27654" creationId="{00000000-0000-0000-0000-000000000000}"/>
          </ac:graphicFrameMkLst>
        </pc:graphicFrame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614819855" sldId="44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969565564" sldId="450"/>
        </pc:sldMkLst>
      </pc:sldChg>
      <pc:sldChg chg="del">
        <pc:chgData name="Richard Anderson" userId="4654cc452026b74c" providerId="LiveId" clId="{28B0D75C-99BE-4A1C-8784-9F11BE7988EE}" dt="2022-04-03T01:03:07.161" v="584" actId="2696"/>
        <pc:sldMkLst>
          <pc:docMk/>
          <pc:sldMk cId="1445958698" sldId="451"/>
        </pc:sldMkLst>
      </pc:sldChg>
      <pc:sldChg chg="addSp delSp modSp add mod modClrScheme chgLayout">
        <pc:chgData name="Richard Anderson" userId="4654cc452026b74c" providerId="LiveId" clId="{28B0D75C-99BE-4A1C-8784-9F11BE7988EE}" dt="2022-04-03T01:07:20.737" v="629" actId="700"/>
        <pc:sldMkLst>
          <pc:docMk/>
          <pc:sldMk cId="2990435941" sldId="451"/>
        </pc:sldMkLst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2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4" creationId="{00000000-0000-0000-0000-000000000000}"/>
          </ac:spMkLst>
        </pc:spChg>
        <pc:spChg chg="add mod">
          <ac:chgData name="Richard Anderson" userId="4654cc452026b74c" providerId="LiveId" clId="{28B0D75C-99BE-4A1C-8784-9F11BE7988EE}" dt="2022-04-03T01:07:03.214" v="627" actId="207"/>
          <ac:spMkLst>
            <pc:docMk/>
            <pc:sldMk cId="2990435941" sldId="451"/>
            <ac:spMk id="5" creationId="{C813DE87-A1D2-4A34-A2DB-3FE671063BC3}"/>
          </ac:spMkLst>
        </pc:spChg>
        <pc:spChg chg="add del mo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7" creationId="{CA06E4F7-8BB4-4F54-BA88-111D43224976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0723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01:07:09.495" v="628" actId="21"/>
          <ac:spMkLst>
            <pc:docMk/>
            <pc:sldMk cId="2990435941" sldId="451"/>
            <ac:spMk id="516099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948355705" sldId="45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042371903" sldId="453"/>
        </pc:sldMkLst>
      </pc:sldChg>
      <pc:sldChg chg="del">
        <pc:chgData name="Richard Anderson" userId="4654cc452026b74c" providerId="LiveId" clId="{28B0D75C-99BE-4A1C-8784-9F11BE7988EE}" dt="2022-04-03T01:13:56.011" v="650" actId="2696"/>
        <pc:sldMkLst>
          <pc:docMk/>
          <pc:sldMk cId="2264273420" sldId="454"/>
        </pc:sldMkLst>
      </pc:sldChg>
      <pc:sldChg chg="del">
        <pc:chgData name="Richard Anderson" userId="4654cc452026b74c" providerId="LiveId" clId="{28B0D75C-99BE-4A1C-8784-9F11BE7988EE}" dt="2022-04-03T01:11:04.299" v="630" actId="2696"/>
        <pc:sldMkLst>
          <pc:docMk/>
          <pc:sldMk cId="3533810412" sldId="45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854746560" sldId="45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23389855" sldId="456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15375490" sldId="458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39629722" sldId="45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984096071" sldId="460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07633561" sldId="461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47782262" sldId="46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53635961" sldId="463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123894641" sldId="46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422529581" sldId="46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749885494" sldId="466"/>
        </pc:sldMkLst>
      </pc:sldChg>
      <pc:sldChg chg="modSp new mod">
        <pc:chgData name="Richard Anderson" userId="4654cc452026b74c" providerId="LiveId" clId="{28B0D75C-99BE-4A1C-8784-9F11BE7988EE}" dt="2022-04-02T22:48:25.699" v="141" actId="20577"/>
        <pc:sldMkLst>
          <pc:docMk/>
          <pc:sldMk cId="3442238392" sldId="467"/>
        </pc:sldMkLst>
        <pc:spChg chg="mod">
          <ac:chgData name="Richard Anderson" userId="4654cc452026b74c" providerId="LiveId" clId="{28B0D75C-99BE-4A1C-8784-9F11BE7988EE}" dt="2022-04-02T22:45:42.782" v="24" actId="20577"/>
          <ac:spMkLst>
            <pc:docMk/>
            <pc:sldMk cId="3442238392" sldId="467"/>
            <ac:spMk id="2" creationId="{814DB265-5C1B-4333-9DEA-4389F949566C}"/>
          </ac:spMkLst>
        </pc:spChg>
        <pc:spChg chg="mod">
          <ac:chgData name="Richard Anderson" userId="4654cc452026b74c" providerId="LiveId" clId="{28B0D75C-99BE-4A1C-8784-9F11BE7988EE}" dt="2022-04-02T22:48:25.699" v="141" actId="20577"/>
          <ac:spMkLst>
            <pc:docMk/>
            <pc:sldMk cId="3442238392" sldId="467"/>
            <ac:spMk id="3" creationId="{96D7AD00-1B01-4D96-9484-7C4119E31B2D}"/>
          </ac:spMkLst>
        </pc:spChg>
      </pc:sldChg>
      <pc:sldChg chg="modSp new mod">
        <pc:chgData name="Richard Anderson" userId="4654cc452026b74c" providerId="LiveId" clId="{28B0D75C-99BE-4A1C-8784-9F11BE7988EE}" dt="2022-04-03T01:01:29.452" v="582" actId="20577"/>
        <pc:sldMkLst>
          <pc:docMk/>
          <pc:sldMk cId="2484042785" sldId="468"/>
        </pc:sldMkLst>
        <pc:spChg chg="mod">
          <ac:chgData name="Richard Anderson" userId="4654cc452026b74c" providerId="LiveId" clId="{28B0D75C-99BE-4A1C-8784-9F11BE7988EE}" dt="2022-04-03T00:57:02.656" v="167" actId="20577"/>
          <ac:spMkLst>
            <pc:docMk/>
            <pc:sldMk cId="2484042785" sldId="468"/>
            <ac:spMk id="2" creationId="{7FC973C9-1489-41FD-A77A-DE7BEC47E7F2}"/>
          </ac:spMkLst>
        </pc:spChg>
        <pc:spChg chg="mod">
          <ac:chgData name="Richard Anderson" userId="4654cc452026b74c" providerId="LiveId" clId="{28B0D75C-99BE-4A1C-8784-9F11BE7988EE}" dt="2022-04-03T01:01:29.452" v="582" actId="20577"/>
          <ac:spMkLst>
            <pc:docMk/>
            <pc:sldMk cId="2484042785" sldId="468"/>
            <ac:spMk id="3" creationId="{32A454B4-EDDD-4557-AC4A-454707963BA7}"/>
          </ac:spMkLst>
        </pc:spChg>
      </pc:sldChg>
      <pc:sldChg chg="addSp modSp add mod">
        <pc:chgData name="Richard Anderson" userId="4654cc452026b74c" providerId="LiveId" clId="{28B0D75C-99BE-4A1C-8784-9F11BE7988EE}" dt="2022-04-03T01:14:54.328" v="652" actId="20577"/>
        <pc:sldMkLst>
          <pc:docMk/>
          <pc:sldMk cId="1504708940" sldId="469"/>
        </pc:sldMkLst>
        <pc:spChg chg="add mod">
          <ac:chgData name="Richard Anderson" userId="4654cc452026b74c" providerId="LiveId" clId="{28B0D75C-99BE-4A1C-8784-9F11BE7988EE}" dt="2022-04-03T01:14:54.328" v="652" actId="20577"/>
          <ac:spMkLst>
            <pc:docMk/>
            <pc:sldMk cId="1504708940" sldId="469"/>
            <ac:spMk id="6" creationId="{7742C61A-FDA1-4096-8D8B-1AEA7A2001E0}"/>
          </ac:spMkLst>
        </pc:spChg>
        <pc:spChg chg="mod">
          <ac:chgData name="Richard Anderson" userId="4654cc452026b74c" providerId="LiveId" clId="{28B0D75C-99BE-4A1C-8784-9F11BE7988EE}" dt="2022-04-03T01:13:42.156" v="649" actId="20577"/>
          <ac:spMkLst>
            <pc:docMk/>
            <pc:sldMk cId="1504708940" sldId="469"/>
            <ac:spMk id="3072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01:19:37.349" v="697" actId="207"/>
        <pc:sldMkLst>
          <pc:docMk/>
          <pc:sldMk cId="2792534851" sldId="470"/>
        </pc:sldMkLst>
        <pc:spChg chg="mod">
          <ac:chgData name="Richard Anderson" userId="4654cc452026b74c" providerId="LiveId" clId="{28B0D75C-99BE-4A1C-8784-9F11BE7988EE}" dt="2022-04-03T01:19:37.349" v="697" actId="207"/>
          <ac:spMkLst>
            <pc:docMk/>
            <pc:sldMk cId="2792534851" sldId="470"/>
            <ac:spMk id="446467" creationId="{00000000-0000-0000-0000-000000000000}"/>
          </ac:spMkLst>
        </pc:spChg>
      </pc:sldChg>
      <pc:sldChg chg="modSp new mod">
        <pc:chgData name="Richard Anderson" userId="4654cc452026b74c" providerId="LiveId" clId="{28B0D75C-99BE-4A1C-8784-9F11BE7988EE}" dt="2022-04-03T17:40:11.145" v="1005" actId="20577"/>
        <pc:sldMkLst>
          <pc:docMk/>
          <pc:sldMk cId="2908669813" sldId="471"/>
        </pc:sldMkLst>
        <pc:spChg chg="mod">
          <ac:chgData name="Richard Anderson" userId="4654cc452026b74c" providerId="LiveId" clId="{28B0D75C-99BE-4A1C-8784-9F11BE7988EE}" dt="2022-04-03T01:21:31.939" v="708" actId="20577"/>
          <ac:spMkLst>
            <pc:docMk/>
            <pc:sldMk cId="2908669813" sldId="471"/>
            <ac:spMk id="2" creationId="{204FF01F-3384-4205-86ED-EE2A2568519D}"/>
          </ac:spMkLst>
        </pc:spChg>
        <pc:spChg chg="mod">
          <ac:chgData name="Richard Anderson" userId="4654cc452026b74c" providerId="LiveId" clId="{28B0D75C-99BE-4A1C-8784-9F11BE7988EE}" dt="2022-04-03T17:40:11.145" v="1005" actId="20577"/>
          <ac:spMkLst>
            <pc:docMk/>
            <pc:sldMk cId="2908669813" sldId="471"/>
            <ac:spMk id="3" creationId="{042E0669-5EB2-4525-9444-B63B6CA28743}"/>
          </ac:spMkLst>
        </pc:spChg>
      </pc:sldChg>
      <pc:sldChg chg="addSp modSp new mod">
        <pc:chgData name="Richard Anderson" userId="4654cc452026b74c" providerId="LiveId" clId="{28B0D75C-99BE-4A1C-8784-9F11BE7988EE}" dt="2022-04-03T17:41:39.868" v="1008" actId="1076"/>
        <pc:sldMkLst>
          <pc:docMk/>
          <pc:sldMk cId="4115010647" sldId="472"/>
        </pc:sldMkLst>
        <pc:spChg chg="mod">
          <ac:chgData name="Richard Anderson" userId="4654cc452026b74c" providerId="LiveId" clId="{28B0D75C-99BE-4A1C-8784-9F11BE7988EE}" dt="2022-04-03T17:26:40.246" v="850" actId="20577"/>
          <ac:spMkLst>
            <pc:docMk/>
            <pc:sldMk cId="4115010647" sldId="472"/>
            <ac:spMk id="2" creationId="{81464AF3-0FA9-4CAF-BAD3-B8579F4CC53A}"/>
          </ac:spMkLst>
        </pc:spChg>
        <pc:spChg chg="mod">
          <ac:chgData name="Richard Anderson" userId="4654cc452026b74c" providerId="LiveId" clId="{28B0D75C-99BE-4A1C-8784-9F11BE7988EE}" dt="2022-04-03T17:38:50.169" v="943" actId="20577"/>
          <ac:spMkLst>
            <pc:docMk/>
            <pc:sldMk cId="4115010647" sldId="472"/>
            <ac:spMk id="3" creationId="{E7C5C7E6-7191-44CD-917B-A919A19B20FA}"/>
          </ac:spMkLst>
        </pc:spChg>
        <pc:picChg chg="add mod">
          <ac:chgData name="Richard Anderson" userId="4654cc452026b74c" providerId="LiveId" clId="{28B0D75C-99BE-4A1C-8784-9F11BE7988EE}" dt="2022-04-03T17:41:39.868" v="1008" actId="1076"/>
          <ac:picMkLst>
            <pc:docMk/>
            <pc:sldMk cId="4115010647" sldId="472"/>
            <ac:picMk id="8" creationId="{1694E4FD-B3CF-4ACE-AF54-79CC9524C345}"/>
          </ac:picMkLst>
        </pc:picChg>
      </pc:sldChg>
      <pc:sldChg chg="addSp delSp modSp mod">
        <pc:chgData name="Richard Anderson" userId="4654cc452026b74c" providerId="LiveId" clId="{28B0D75C-99BE-4A1C-8784-9F11BE7988EE}" dt="2022-04-03T18:34:04.528" v="1154" actId="207"/>
        <pc:sldMkLst>
          <pc:docMk/>
          <pc:sldMk cId="0" sldId="473"/>
        </pc:sldMkLst>
        <pc:spChg chg="add mod">
          <ac:chgData name="Richard Anderson" userId="4654cc452026b74c" providerId="LiveId" clId="{28B0D75C-99BE-4A1C-8784-9F11BE7988EE}" dt="2022-04-03T18:34:04.528" v="1154" actId="207"/>
          <ac:spMkLst>
            <pc:docMk/>
            <pc:sldMk cId="0" sldId="473"/>
            <ac:spMk id="5" creationId="{92769B59-2C94-4C16-B57D-A0A097184671}"/>
          </ac:spMkLst>
        </pc:spChg>
        <pc:spChg chg="mod">
          <ac:chgData name="Richard Anderson" userId="4654cc452026b74c" providerId="LiveId" clId="{28B0D75C-99BE-4A1C-8784-9F11BE7988EE}" dt="2022-04-03T17:45:58.446" v="1010" actId="27636"/>
          <ac:spMkLst>
            <pc:docMk/>
            <pc:sldMk cId="0" sldId="473"/>
            <ac:spMk id="6147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18:33:29.009" v="1152" actId="21"/>
          <ac:spMkLst>
            <pc:docMk/>
            <pc:sldMk cId="0" sldId="473"/>
            <ac:spMk id="6153" creationId="{00000000-0000-0000-0000-00000000000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7:49:43.031" v="1129" actId="120"/>
        <pc:sldMkLst>
          <pc:docMk/>
          <pc:sldMk cId="220895901" sldId="474"/>
        </pc:sldMkLst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2" creationId="{306EF0E6-9A1A-47A8-82DC-43F5B26A4D12}"/>
          </ac:spMkLst>
        </pc:spChg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3" creationId="{A7F740B0-6731-4558-B743-8194E84CB993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4" creationId="{7F5605F5-5B8C-4978-BD5A-80B1B57F626D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5" creationId="{83A9F790-F549-4391-A7A6-1BB9A6A928F5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6" creationId="{376D87DB-86B3-4B9B-AC80-B5E97844BC79}"/>
          </ac:spMkLst>
        </pc:spChg>
        <pc:spChg chg="add mod ord">
          <ac:chgData name="Richard Anderson" userId="4654cc452026b74c" providerId="LiveId" clId="{28B0D75C-99BE-4A1C-8784-9F11BE7988EE}" dt="2022-04-03T17:46:59.312" v="1038" actId="20577"/>
          <ac:spMkLst>
            <pc:docMk/>
            <pc:sldMk cId="220895901" sldId="474"/>
            <ac:spMk id="7" creationId="{8D185931-AE9A-4B3F-AFEA-B3C02B5661AD}"/>
          </ac:spMkLst>
        </pc:spChg>
        <pc:spChg chg="add mod ord">
          <ac:chgData name="Richard Anderson" userId="4654cc452026b74c" providerId="LiveId" clId="{28B0D75C-99BE-4A1C-8784-9F11BE7988EE}" dt="2022-04-03T17:49:43.031" v="1129" actId="120"/>
          <ac:spMkLst>
            <pc:docMk/>
            <pc:sldMk cId="220895901" sldId="474"/>
            <ac:spMk id="8" creationId="{BF11E553-F4BA-4D38-A2DB-2EA405FD65B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8:29:09.255" v="1150"/>
        <pc:sldMkLst>
          <pc:docMk/>
          <pc:sldMk cId="2212097925" sldId="475"/>
        </pc:sldMkLst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2" creationId="{0CD73323-AA74-42FD-BF74-F417ABB27D9C}"/>
          </ac:spMkLst>
        </pc:spChg>
        <pc:spChg chg="del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3" creationId="{9349B70D-B3FC-46CF-B722-CBEC91199D1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4" creationId="{5ED28614-6B83-448C-A612-BDF9FC4B426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5" creationId="{DA0D65EE-3FEF-4806-BC2A-0AD58D3C2C83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6" creationId="{860727B2-C7C8-42F5-AD9E-E12AC5DBB50B}"/>
          </ac:spMkLst>
        </pc:spChg>
        <pc:spChg chg="add mod">
          <ac:chgData name="Richard Anderson" userId="4654cc452026b74c" providerId="LiveId" clId="{28B0D75C-99BE-4A1C-8784-9F11BE7988EE}" dt="2022-04-03T18:28:08.488" v="1146"/>
          <ac:spMkLst>
            <pc:docMk/>
            <pc:sldMk cId="2212097925" sldId="475"/>
            <ac:spMk id="7" creationId="{8CCF97F0-D55C-4CA3-BD30-4B1E5FDF808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8" creationId="{E64134F2-B5F0-44E4-9504-2DB7073162E8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1" creationId="{9E7248E3-9663-4132-9DC4-2EBBB6CF5126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2" creationId="{C2229896-B590-49D8-88FA-25B9ED842F2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4" creationId="{0A420A14-9B57-41C6-9BDD-A54F0993266F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5" creationId="{EFD09391-9A03-4D9F-8B70-ABC01CD3E42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8" creationId="{FDF81B20-EF26-4455-B440-9781B5B91A2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9" creationId="{02347FBF-0165-4746-99D9-B71EFDC825ED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2" creationId="{EBC6E0A7-DD44-4F3E-BA55-096D191BA93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4" creationId="{D5207644-5DC3-44AF-B715-9DE908C5699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5" creationId="{058D2287-CEB7-4AE2-B287-07EED9991B1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6" creationId="{AB4C089A-73EC-422F-8BEB-9BCD386F21B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7" creationId="{94805185-8C5C-453C-BC33-6BC0DDED3D8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8" creationId="{8896A36A-D278-44E8-9737-EFA5A5FCF0A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9" creationId="{86B43E58-1A2A-495F-BC9D-AF0C18A455D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35" creationId="{55BF19A4-7655-4D88-ACD5-525B5CBEC071}"/>
          </ac:spMkLst>
        </pc:sp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9" creationId="{D16EE60A-34BC-466A-8CD0-1C5079711A5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0" creationId="{06BA548D-D642-44DD-825C-C327ABA00C4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3" creationId="{A7C59151-AAA2-404C-A33A-28F5E2C8B492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6" creationId="{A57AFA4D-D426-42FD-9F56-75CE9BDD2BCE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7" creationId="{C9D7A30A-031D-4377-8FFA-62C9A10723E9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0" creationId="{05441C49-A45D-42A3-BA04-DC392192D18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1" creationId="{0F20B79B-FED3-488F-B64F-1F13203EB66C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3" creationId="{C5C96382-C630-4551-8443-75C9C39B762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0" creationId="{7EC97EBA-9128-4034-8D27-5C2BF2128D0D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1" creationId="{B9FA1CC4-BBD2-4BAB-B6FF-3D2CCB85D84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2" creationId="{F23C6747-865E-432D-B848-F19FD2C1332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3" creationId="{25D2068B-9390-4223-8F8A-59532408DCF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4" creationId="{B4661AF2-93BF-434E-B40C-E1E9ADF4F46B}"/>
          </ac:cxnSpMkLst>
        </pc:cxnChg>
      </pc:sldChg>
      <pc:sldChg chg="addSp delSp modSp new mod modClrScheme chgLayout">
        <pc:chgData name="Richard Anderson" userId="4654cc452026b74c" providerId="LiveId" clId="{28B0D75C-99BE-4A1C-8784-9F11BE7988EE}" dt="2022-04-03T18:40:01.966" v="1352" actId="20577"/>
        <pc:sldMkLst>
          <pc:docMk/>
          <pc:sldMk cId="4087967561" sldId="476"/>
        </pc:sldMkLst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2" creationId="{8BEB0A81-09E4-4DB3-98B0-331B1C878225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3" creationId="{984EA5EA-8E00-49D5-B07C-929D2CF4799D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4" creationId="{2D28CFAE-3455-49C3-ACF1-6F183F9CA8C3}"/>
          </ac:spMkLst>
        </pc:spChg>
        <pc:spChg chg="add mod ord">
          <ac:chgData name="Richard Anderson" userId="4654cc452026b74c" providerId="LiveId" clId="{28B0D75C-99BE-4A1C-8784-9F11BE7988EE}" dt="2022-04-03T18:40:01.966" v="1352" actId="20577"/>
          <ac:spMkLst>
            <pc:docMk/>
            <pc:sldMk cId="4087967561" sldId="476"/>
            <ac:spMk id="5" creationId="{D0C7B19B-D43A-4CC5-9959-656E796EDF89}"/>
          </ac:spMkLst>
        </pc:spChg>
        <pc:spChg chg="add del mod ord">
          <ac:chgData name="Richard Anderson" userId="4654cc452026b74c" providerId="LiveId" clId="{28B0D75C-99BE-4A1C-8784-9F11BE7988EE}" dt="2022-04-03T18:35:30.170" v="1157" actId="3680"/>
          <ac:spMkLst>
            <pc:docMk/>
            <pc:sldMk cId="4087967561" sldId="476"/>
            <ac:spMk id="6" creationId="{0FB3F3B1-A4A7-464B-BDF8-CB71C3E25B27}"/>
          </ac:spMkLst>
        </pc:spChg>
        <pc:graphicFrameChg chg="add mod ord modGraphic">
          <ac:chgData name="Richard Anderson" userId="4654cc452026b74c" providerId="LiveId" clId="{28B0D75C-99BE-4A1C-8784-9F11BE7988EE}" dt="2022-04-03T18:39:48.872" v="1327" actId="20577"/>
          <ac:graphicFrameMkLst>
            <pc:docMk/>
            <pc:sldMk cId="4087967561" sldId="476"/>
            <ac:graphicFrameMk id="7" creationId="{EE274A63-CA22-4EF2-9DAF-F0C47661EBBB}"/>
          </ac:graphicFrameMkLst>
        </pc:graphicFrameChg>
      </pc:sldChg>
      <pc:sldChg chg="modSp new mod">
        <pc:chgData name="Richard Anderson" userId="4654cc452026b74c" providerId="LiveId" clId="{28B0D75C-99BE-4A1C-8784-9F11BE7988EE}" dt="2022-04-03T18:42:50.433" v="1541" actId="20577"/>
        <pc:sldMkLst>
          <pc:docMk/>
          <pc:sldMk cId="718896602" sldId="477"/>
        </pc:sldMkLst>
        <pc:spChg chg="mod">
          <ac:chgData name="Richard Anderson" userId="4654cc452026b74c" providerId="LiveId" clId="{28B0D75C-99BE-4A1C-8784-9F11BE7988EE}" dt="2022-04-03T18:41:16.306" v="1367" actId="20577"/>
          <ac:spMkLst>
            <pc:docMk/>
            <pc:sldMk cId="718896602" sldId="477"/>
            <ac:spMk id="2" creationId="{DEA8341E-EF9C-42ED-A22A-7DAF6FCDBA13}"/>
          </ac:spMkLst>
        </pc:spChg>
        <pc:spChg chg="mod">
          <ac:chgData name="Richard Anderson" userId="4654cc452026b74c" providerId="LiveId" clId="{28B0D75C-99BE-4A1C-8784-9F11BE7988EE}" dt="2022-04-03T18:42:50.433" v="1541" actId="20577"/>
          <ac:spMkLst>
            <pc:docMk/>
            <pc:sldMk cId="718896602" sldId="477"/>
            <ac:spMk id="3" creationId="{71DA0546-87C9-4978-87CC-356F757CC7DA}"/>
          </ac:spMkLst>
        </pc:spChg>
      </pc:sldChg>
      <pc:sldMasterChg chg="delSldLayout">
        <pc:chgData name="Richard Anderson" userId="4654cc452026b74c" providerId="LiveId" clId="{28B0D75C-99BE-4A1C-8784-9F11BE7988EE}" dt="2022-04-03T17:43:52.354" v="1009" actId="2696"/>
        <pc:sldMasterMkLst>
          <pc:docMk/>
          <pc:sldMasterMk cId="1822890172" sldId="2147483661"/>
        </pc:sldMasterMkLst>
        <pc:sldLayoutChg chg="del">
          <pc:chgData name="Richard Anderson" userId="4654cc452026b74c" providerId="LiveId" clId="{28B0D75C-99BE-4A1C-8784-9F11BE7988EE}" dt="2022-04-03T01:02:08.101" v="583" actId="2696"/>
          <pc:sldLayoutMkLst>
            <pc:docMk/>
            <pc:sldMasterMk cId="1822890172" sldId="2147483661"/>
            <pc:sldLayoutMk cId="1655181020" sldId="2147483673"/>
          </pc:sldLayoutMkLst>
        </pc:sldLayoutChg>
        <pc:sldLayoutChg chg="del">
          <pc:chgData name="Richard Anderson" userId="4654cc452026b74c" providerId="LiveId" clId="{28B0D75C-99BE-4A1C-8784-9F11BE7988EE}" dt="2022-04-03T17:43:52.354" v="1009" actId="2696"/>
          <pc:sldLayoutMkLst>
            <pc:docMk/>
            <pc:sldMasterMk cId="1822890172" sldId="2147483661"/>
            <pc:sldLayoutMk cId="2693861644" sldId="214748367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07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62287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07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53488"/>
            <a:ext cx="30622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FFEEAA-FA7D-4C6B-B401-0583FCE20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8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10075"/>
            <a:ext cx="51244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009345-72C9-4A7C-A0D7-3D94E6803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04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17C474B-C3E0-4DCD-B84A-C2977C7F6AF3}" type="slidenum">
              <a:rPr lang="en-US" altLang="en-US" sz="1300" smtClean="0">
                <a:solidFill>
                  <a:schemeClr val="tx1"/>
                </a:solidFill>
              </a:rPr>
              <a:pPr/>
              <a:t>1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482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375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349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838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183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929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360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799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942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76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C27C9B2-C7AC-446E-8B5B-EC014B5CC7B6}" type="datetime1">
              <a:rPr lang="en-US" altLang="en-US" sz="1200"/>
              <a:pPr/>
              <a:t>10/13/2022</a:t>
            </a:fld>
            <a:endParaRPr lang="en-US" altLang="en-US" sz="1200"/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1494E8-FD99-4336-850B-3DF99CBAF900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7729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660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708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384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7B82C-FDB5-4175-9496-0780E892D046}" type="slidenum">
              <a:rPr lang="en-US"/>
              <a:pPr/>
              <a:t>26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7412"/>
          </a:xfrm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798"/>
            <a:ext cx="5032375" cy="4111625"/>
          </a:xfrm>
        </p:spPr>
        <p:txBody>
          <a:bodyPr/>
          <a:lstStyle/>
          <a:p>
            <a:r>
              <a:rPr lang="en-US"/>
              <a:t>Here’s a revision of that tree that’s balanced. (Same values, similar tree)</a:t>
            </a:r>
          </a:p>
          <a:p>
            <a:r>
              <a:rPr lang="en-US"/>
              <a:t>This one _is_ an AVL tree (and isn’t leftist).</a:t>
            </a:r>
          </a:p>
          <a:p>
            <a:r>
              <a:rPr lang="en-US"/>
              <a:t>I also have here how we might </a:t>
            </a:r>
            <a:r>
              <a:rPr lang="en-US" b="1"/>
              <a:t>store the nodes </a:t>
            </a:r>
            <a:r>
              <a:rPr lang="en-US"/>
              <a:t>in the AVL tree.</a:t>
            </a:r>
          </a:p>
          <a:p>
            <a:r>
              <a:rPr lang="en-US"/>
              <a:t>Notice that I’m going to keep </a:t>
            </a:r>
            <a:r>
              <a:rPr lang="en-US" b="1"/>
              <a:t>track of height all the time</a:t>
            </a:r>
            <a:r>
              <a:rPr lang="en-US"/>
              <a:t>. </a:t>
            </a:r>
            <a:r>
              <a:rPr lang="en-US" b="1"/>
              <a:t>WHY?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59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81A65-8E08-4F19-9984-9A65BDFEC1D5}" type="slidenum">
              <a:rPr lang="en-US"/>
              <a:pPr/>
              <a:t>4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7412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203" y="4343715"/>
            <a:ext cx="5033596" cy="4112281"/>
          </a:xfrm>
        </p:spPr>
        <p:txBody>
          <a:bodyPr/>
          <a:lstStyle/>
          <a:p>
            <a:r>
              <a:rPr lang="en-US"/>
              <a:t>So, </a:t>
            </a:r>
            <a:r>
              <a:rPr lang="en-US" b="1"/>
              <a:t>AVL trees will be Binary Search Trees </a:t>
            </a:r>
            <a:r>
              <a:rPr lang="en-US"/>
              <a:t>with </a:t>
            </a:r>
            <a:r>
              <a:rPr lang="en-US" b="1"/>
              <a:t>one extra feature</a:t>
            </a:r>
            <a:r>
              <a:rPr lang="en-US"/>
              <a:t>:</a:t>
            </a:r>
          </a:p>
          <a:p>
            <a:endParaRPr lang="en-US"/>
          </a:p>
          <a:p>
            <a:r>
              <a:rPr lang="en-US" b="1"/>
              <a:t>They balance themselves</a:t>
            </a:r>
            <a:r>
              <a:rPr lang="en-US"/>
              <a:t>!</a:t>
            </a:r>
          </a:p>
          <a:p>
            <a:endParaRPr lang="en-US"/>
          </a:p>
          <a:p>
            <a:r>
              <a:rPr lang="en-US"/>
              <a:t>The result is that</a:t>
            </a:r>
            <a:r>
              <a:rPr lang="en-US" b="1"/>
              <a:t> all AVL trees at any point </a:t>
            </a:r>
            <a:r>
              <a:rPr lang="en-US"/>
              <a:t>will have a </a:t>
            </a:r>
            <a:r>
              <a:rPr lang="en-US" b="1"/>
              <a:t>logarithmic asymptotic bound </a:t>
            </a:r>
            <a:r>
              <a:rPr lang="en-US"/>
              <a:t>on their depths</a:t>
            </a:r>
          </a:p>
        </p:txBody>
      </p:sp>
    </p:spTree>
    <p:extLst>
      <p:ext uri="{BB962C8B-B14F-4D97-AF65-F5344CB8AC3E}">
        <p14:creationId xmlns:p14="http://schemas.microsoft.com/office/powerpoint/2010/main" val="1082064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88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99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26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42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930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42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 smtClean="0"/>
              <a:t>10/14/2022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9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E3D29-17E1-4F73-98C5-C1578562D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6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06F9A-20CC-453C-B016-716D1B49E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 smtClean="0"/>
              <a:t>10/14/2022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5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399F4-18E9-476C-BF51-6F6CFD525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A4B9-27A0-431E-828E-D9164D3B9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B3FFC-6FA6-477D-962A-C50729C48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0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1CD63-D5FC-42BA-93E0-6A849AD09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1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10/14/2022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E508F6-ED62-4112-8118-58A1073E24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9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52.xml"/><Relationship Id="rId13" Type="http://schemas.openxmlformats.org/officeDocument/2006/relationships/tags" Target="../tags/tag157.xml"/><Relationship Id="rId18" Type="http://schemas.openxmlformats.org/officeDocument/2006/relationships/tags" Target="../tags/tag162.xml"/><Relationship Id="rId26" Type="http://schemas.openxmlformats.org/officeDocument/2006/relationships/tags" Target="../tags/tag170.xml"/><Relationship Id="rId3" Type="http://schemas.openxmlformats.org/officeDocument/2006/relationships/tags" Target="../tags/tag147.xml"/><Relationship Id="rId21" Type="http://schemas.openxmlformats.org/officeDocument/2006/relationships/tags" Target="../tags/tag165.xml"/><Relationship Id="rId7" Type="http://schemas.openxmlformats.org/officeDocument/2006/relationships/tags" Target="../tags/tag151.xml"/><Relationship Id="rId12" Type="http://schemas.openxmlformats.org/officeDocument/2006/relationships/tags" Target="../tags/tag156.xml"/><Relationship Id="rId17" Type="http://schemas.openxmlformats.org/officeDocument/2006/relationships/tags" Target="../tags/tag161.xml"/><Relationship Id="rId25" Type="http://schemas.openxmlformats.org/officeDocument/2006/relationships/tags" Target="../tags/tag169.xml"/><Relationship Id="rId2" Type="http://schemas.openxmlformats.org/officeDocument/2006/relationships/tags" Target="../tags/tag146.xml"/><Relationship Id="rId16" Type="http://schemas.openxmlformats.org/officeDocument/2006/relationships/tags" Target="../tags/tag160.xml"/><Relationship Id="rId20" Type="http://schemas.openxmlformats.org/officeDocument/2006/relationships/tags" Target="../tags/tag164.xml"/><Relationship Id="rId29" Type="http://schemas.openxmlformats.org/officeDocument/2006/relationships/tags" Target="../tags/tag173.xml"/><Relationship Id="rId1" Type="http://schemas.openxmlformats.org/officeDocument/2006/relationships/tags" Target="../tags/tag145.xml"/><Relationship Id="rId6" Type="http://schemas.openxmlformats.org/officeDocument/2006/relationships/tags" Target="../tags/tag150.xml"/><Relationship Id="rId11" Type="http://schemas.openxmlformats.org/officeDocument/2006/relationships/tags" Target="../tags/tag155.xml"/><Relationship Id="rId24" Type="http://schemas.openxmlformats.org/officeDocument/2006/relationships/tags" Target="../tags/tag168.xml"/><Relationship Id="rId32" Type="http://schemas.openxmlformats.org/officeDocument/2006/relationships/notesSlide" Target="../notesSlides/notesSlide8.xml"/><Relationship Id="rId5" Type="http://schemas.openxmlformats.org/officeDocument/2006/relationships/tags" Target="../tags/tag149.xml"/><Relationship Id="rId15" Type="http://schemas.openxmlformats.org/officeDocument/2006/relationships/tags" Target="../tags/tag159.xml"/><Relationship Id="rId23" Type="http://schemas.openxmlformats.org/officeDocument/2006/relationships/tags" Target="../tags/tag167.xml"/><Relationship Id="rId28" Type="http://schemas.openxmlformats.org/officeDocument/2006/relationships/tags" Target="../tags/tag172.xml"/><Relationship Id="rId10" Type="http://schemas.openxmlformats.org/officeDocument/2006/relationships/tags" Target="../tags/tag154.xml"/><Relationship Id="rId19" Type="http://schemas.openxmlformats.org/officeDocument/2006/relationships/tags" Target="../tags/tag163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148.xml"/><Relationship Id="rId9" Type="http://schemas.openxmlformats.org/officeDocument/2006/relationships/tags" Target="../tags/tag153.xml"/><Relationship Id="rId14" Type="http://schemas.openxmlformats.org/officeDocument/2006/relationships/tags" Target="../tags/tag158.xml"/><Relationship Id="rId22" Type="http://schemas.openxmlformats.org/officeDocument/2006/relationships/tags" Target="../tags/tag166.xml"/><Relationship Id="rId27" Type="http://schemas.openxmlformats.org/officeDocument/2006/relationships/tags" Target="../tags/tag171.xml"/><Relationship Id="rId30" Type="http://schemas.openxmlformats.org/officeDocument/2006/relationships/tags" Target="../tags/tag17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82.xml"/><Relationship Id="rId13" Type="http://schemas.openxmlformats.org/officeDocument/2006/relationships/tags" Target="../tags/tag187.xml"/><Relationship Id="rId18" Type="http://schemas.openxmlformats.org/officeDocument/2006/relationships/tags" Target="../tags/tag192.xml"/><Relationship Id="rId3" Type="http://schemas.openxmlformats.org/officeDocument/2006/relationships/tags" Target="../tags/tag177.xml"/><Relationship Id="rId21" Type="http://schemas.openxmlformats.org/officeDocument/2006/relationships/tags" Target="../tags/tag195.xml"/><Relationship Id="rId7" Type="http://schemas.openxmlformats.org/officeDocument/2006/relationships/tags" Target="../tags/tag181.xml"/><Relationship Id="rId12" Type="http://schemas.openxmlformats.org/officeDocument/2006/relationships/tags" Target="../tags/tag186.xml"/><Relationship Id="rId17" Type="http://schemas.openxmlformats.org/officeDocument/2006/relationships/tags" Target="../tags/tag191.xml"/><Relationship Id="rId25" Type="http://schemas.openxmlformats.org/officeDocument/2006/relationships/notesSlide" Target="../notesSlides/notesSlide9.xml"/><Relationship Id="rId2" Type="http://schemas.openxmlformats.org/officeDocument/2006/relationships/tags" Target="../tags/tag176.xml"/><Relationship Id="rId16" Type="http://schemas.openxmlformats.org/officeDocument/2006/relationships/tags" Target="../tags/tag190.xml"/><Relationship Id="rId20" Type="http://schemas.openxmlformats.org/officeDocument/2006/relationships/tags" Target="../tags/tag194.xml"/><Relationship Id="rId1" Type="http://schemas.openxmlformats.org/officeDocument/2006/relationships/tags" Target="../tags/tag175.xml"/><Relationship Id="rId6" Type="http://schemas.openxmlformats.org/officeDocument/2006/relationships/tags" Target="../tags/tag180.xml"/><Relationship Id="rId11" Type="http://schemas.openxmlformats.org/officeDocument/2006/relationships/tags" Target="../tags/tag185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79.xml"/><Relationship Id="rId15" Type="http://schemas.openxmlformats.org/officeDocument/2006/relationships/tags" Target="../tags/tag189.xml"/><Relationship Id="rId23" Type="http://schemas.openxmlformats.org/officeDocument/2006/relationships/tags" Target="../tags/tag197.xml"/><Relationship Id="rId10" Type="http://schemas.openxmlformats.org/officeDocument/2006/relationships/tags" Target="../tags/tag184.xml"/><Relationship Id="rId19" Type="http://schemas.openxmlformats.org/officeDocument/2006/relationships/tags" Target="../tags/tag193.xml"/><Relationship Id="rId4" Type="http://schemas.openxmlformats.org/officeDocument/2006/relationships/tags" Target="../tags/tag178.xml"/><Relationship Id="rId9" Type="http://schemas.openxmlformats.org/officeDocument/2006/relationships/tags" Target="../tags/tag183.xml"/><Relationship Id="rId14" Type="http://schemas.openxmlformats.org/officeDocument/2006/relationships/tags" Target="../tags/tag188.xml"/><Relationship Id="rId22" Type="http://schemas.openxmlformats.org/officeDocument/2006/relationships/tags" Target="../tags/tag196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210.xml"/><Relationship Id="rId18" Type="http://schemas.openxmlformats.org/officeDocument/2006/relationships/tags" Target="../tags/tag215.xml"/><Relationship Id="rId26" Type="http://schemas.openxmlformats.org/officeDocument/2006/relationships/tags" Target="../tags/tag223.xml"/><Relationship Id="rId39" Type="http://schemas.openxmlformats.org/officeDocument/2006/relationships/tags" Target="../tags/tag236.xml"/><Relationship Id="rId21" Type="http://schemas.openxmlformats.org/officeDocument/2006/relationships/tags" Target="../tags/tag218.xml"/><Relationship Id="rId34" Type="http://schemas.openxmlformats.org/officeDocument/2006/relationships/tags" Target="../tags/tag231.xml"/><Relationship Id="rId42" Type="http://schemas.openxmlformats.org/officeDocument/2006/relationships/tags" Target="../tags/tag239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204.xml"/><Relationship Id="rId2" Type="http://schemas.openxmlformats.org/officeDocument/2006/relationships/tags" Target="../tags/tag199.xml"/><Relationship Id="rId16" Type="http://schemas.openxmlformats.org/officeDocument/2006/relationships/tags" Target="../tags/tag213.xml"/><Relationship Id="rId29" Type="http://schemas.openxmlformats.org/officeDocument/2006/relationships/tags" Target="../tags/tag226.xml"/><Relationship Id="rId1" Type="http://schemas.openxmlformats.org/officeDocument/2006/relationships/tags" Target="../tags/tag198.xml"/><Relationship Id="rId6" Type="http://schemas.openxmlformats.org/officeDocument/2006/relationships/tags" Target="../tags/tag203.xml"/><Relationship Id="rId11" Type="http://schemas.openxmlformats.org/officeDocument/2006/relationships/tags" Target="../tags/tag208.xml"/><Relationship Id="rId24" Type="http://schemas.openxmlformats.org/officeDocument/2006/relationships/tags" Target="../tags/tag221.xml"/><Relationship Id="rId32" Type="http://schemas.openxmlformats.org/officeDocument/2006/relationships/tags" Target="../tags/tag229.xml"/><Relationship Id="rId37" Type="http://schemas.openxmlformats.org/officeDocument/2006/relationships/tags" Target="../tags/tag234.xml"/><Relationship Id="rId40" Type="http://schemas.openxmlformats.org/officeDocument/2006/relationships/tags" Target="../tags/tag237.xml"/><Relationship Id="rId45" Type="http://schemas.openxmlformats.org/officeDocument/2006/relationships/tags" Target="../tags/tag242.xml"/><Relationship Id="rId5" Type="http://schemas.openxmlformats.org/officeDocument/2006/relationships/tags" Target="../tags/tag202.xml"/><Relationship Id="rId15" Type="http://schemas.openxmlformats.org/officeDocument/2006/relationships/tags" Target="../tags/tag212.xml"/><Relationship Id="rId23" Type="http://schemas.openxmlformats.org/officeDocument/2006/relationships/tags" Target="../tags/tag220.xml"/><Relationship Id="rId28" Type="http://schemas.openxmlformats.org/officeDocument/2006/relationships/tags" Target="../tags/tag225.xml"/><Relationship Id="rId36" Type="http://schemas.openxmlformats.org/officeDocument/2006/relationships/tags" Target="../tags/tag233.xml"/><Relationship Id="rId10" Type="http://schemas.openxmlformats.org/officeDocument/2006/relationships/tags" Target="../tags/tag207.xml"/><Relationship Id="rId19" Type="http://schemas.openxmlformats.org/officeDocument/2006/relationships/tags" Target="../tags/tag216.xml"/><Relationship Id="rId31" Type="http://schemas.openxmlformats.org/officeDocument/2006/relationships/tags" Target="../tags/tag228.xml"/><Relationship Id="rId44" Type="http://schemas.openxmlformats.org/officeDocument/2006/relationships/tags" Target="../tags/tag241.xml"/><Relationship Id="rId4" Type="http://schemas.openxmlformats.org/officeDocument/2006/relationships/tags" Target="../tags/tag201.xml"/><Relationship Id="rId9" Type="http://schemas.openxmlformats.org/officeDocument/2006/relationships/tags" Target="../tags/tag206.xml"/><Relationship Id="rId14" Type="http://schemas.openxmlformats.org/officeDocument/2006/relationships/tags" Target="../tags/tag211.xml"/><Relationship Id="rId22" Type="http://schemas.openxmlformats.org/officeDocument/2006/relationships/tags" Target="../tags/tag219.xml"/><Relationship Id="rId27" Type="http://schemas.openxmlformats.org/officeDocument/2006/relationships/tags" Target="../tags/tag224.xml"/><Relationship Id="rId30" Type="http://schemas.openxmlformats.org/officeDocument/2006/relationships/tags" Target="../tags/tag227.xml"/><Relationship Id="rId35" Type="http://schemas.openxmlformats.org/officeDocument/2006/relationships/tags" Target="../tags/tag232.xml"/><Relationship Id="rId43" Type="http://schemas.openxmlformats.org/officeDocument/2006/relationships/tags" Target="../tags/tag240.xml"/><Relationship Id="rId48" Type="http://schemas.openxmlformats.org/officeDocument/2006/relationships/notesSlide" Target="../notesSlides/notesSlide10.xml"/><Relationship Id="rId8" Type="http://schemas.openxmlformats.org/officeDocument/2006/relationships/tags" Target="../tags/tag205.xml"/><Relationship Id="rId3" Type="http://schemas.openxmlformats.org/officeDocument/2006/relationships/tags" Target="../tags/tag200.xml"/><Relationship Id="rId12" Type="http://schemas.openxmlformats.org/officeDocument/2006/relationships/tags" Target="../tags/tag209.xml"/><Relationship Id="rId17" Type="http://schemas.openxmlformats.org/officeDocument/2006/relationships/tags" Target="../tags/tag214.xml"/><Relationship Id="rId25" Type="http://schemas.openxmlformats.org/officeDocument/2006/relationships/tags" Target="../tags/tag222.xml"/><Relationship Id="rId33" Type="http://schemas.openxmlformats.org/officeDocument/2006/relationships/tags" Target="../tags/tag230.xml"/><Relationship Id="rId38" Type="http://schemas.openxmlformats.org/officeDocument/2006/relationships/tags" Target="../tags/tag235.xml"/><Relationship Id="rId46" Type="http://schemas.openxmlformats.org/officeDocument/2006/relationships/tags" Target="../tags/tag243.xml"/><Relationship Id="rId20" Type="http://schemas.openxmlformats.org/officeDocument/2006/relationships/tags" Target="../tags/tag217.xml"/><Relationship Id="rId41" Type="http://schemas.openxmlformats.org/officeDocument/2006/relationships/tags" Target="../tags/tag23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51.xml"/><Relationship Id="rId13" Type="http://schemas.openxmlformats.org/officeDocument/2006/relationships/tags" Target="../tags/tag256.xml"/><Relationship Id="rId18" Type="http://schemas.openxmlformats.org/officeDocument/2006/relationships/tags" Target="../tags/tag261.xml"/><Relationship Id="rId26" Type="http://schemas.openxmlformats.org/officeDocument/2006/relationships/tags" Target="../tags/tag269.xml"/><Relationship Id="rId3" Type="http://schemas.openxmlformats.org/officeDocument/2006/relationships/tags" Target="../tags/tag246.xml"/><Relationship Id="rId21" Type="http://schemas.openxmlformats.org/officeDocument/2006/relationships/tags" Target="../tags/tag264.xml"/><Relationship Id="rId7" Type="http://schemas.openxmlformats.org/officeDocument/2006/relationships/tags" Target="../tags/tag250.xml"/><Relationship Id="rId12" Type="http://schemas.openxmlformats.org/officeDocument/2006/relationships/tags" Target="../tags/tag255.xml"/><Relationship Id="rId17" Type="http://schemas.openxmlformats.org/officeDocument/2006/relationships/tags" Target="../tags/tag260.xml"/><Relationship Id="rId25" Type="http://schemas.openxmlformats.org/officeDocument/2006/relationships/tags" Target="../tags/tag268.xml"/><Relationship Id="rId2" Type="http://schemas.openxmlformats.org/officeDocument/2006/relationships/tags" Target="../tags/tag245.xml"/><Relationship Id="rId16" Type="http://schemas.openxmlformats.org/officeDocument/2006/relationships/tags" Target="../tags/tag259.xml"/><Relationship Id="rId20" Type="http://schemas.openxmlformats.org/officeDocument/2006/relationships/tags" Target="../tags/tag263.xml"/><Relationship Id="rId29" Type="http://schemas.openxmlformats.org/officeDocument/2006/relationships/tags" Target="../tags/tag272.xml"/><Relationship Id="rId1" Type="http://schemas.openxmlformats.org/officeDocument/2006/relationships/tags" Target="../tags/tag244.xml"/><Relationship Id="rId6" Type="http://schemas.openxmlformats.org/officeDocument/2006/relationships/tags" Target="../tags/tag249.xml"/><Relationship Id="rId11" Type="http://schemas.openxmlformats.org/officeDocument/2006/relationships/tags" Target="../tags/tag254.xml"/><Relationship Id="rId24" Type="http://schemas.openxmlformats.org/officeDocument/2006/relationships/tags" Target="../tags/tag267.xml"/><Relationship Id="rId5" Type="http://schemas.openxmlformats.org/officeDocument/2006/relationships/tags" Target="../tags/tag248.xml"/><Relationship Id="rId15" Type="http://schemas.openxmlformats.org/officeDocument/2006/relationships/tags" Target="../tags/tag258.xml"/><Relationship Id="rId23" Type="http://schemas.openxmlformats.org/officeDocument/2006/relationships/tags" Target="../tags/tag266.xml"/><Relationship Id="rId28" Type="http://schemas.openxmlformats.org/officeDocument/2006/relationships/tags" Target="../tags/tag271.xml"/><Relationship Id="rId10" Type="http://schemas.openxmlformats.org/officeDocument/2006/relationships/tags" Target="../tags/tag253.xml"/><Relationship Id="rId19" Type="http://schemas.openxmlformats.org/officeDocument/2006/relationships/tags" Target="../tags/tag262.xml"/><Relationship Id="rId31" Type="http://schemas.openxmlformats.org/officeDocument/2006/relationships/notesSlide" Target="../notesSlides/notesSlide11.xml"/><Relationship Id="rId4" Type="http://schemas.openxmlformats.org/officeDocument/2006/relationships/tags" Target="../tags/tag247.xml"/><Relationship Id="rId9" Type="http://schemas.openxmlformats.org/officeDocument/2006/relationships/tags" Target="../tags/tag252.xml"/><Relationship Id="rId14" Type="http://schemas.openxmlformats.org/officeDocument/2006/relationships/tags" Target="../tags/tag257.xml"/><Relationship Id="rId22" Type="http://schemas.openxmlformats.org/officeDocument/2006/relationships/tags" Target="../tags/tag265.xml"/><Relationship Id="rId27" Type="http://schemas.openxmlformats.org/officeDocument/2006/relationships/tags" Target="../tags/tag270.xml"/><Relationship Id="rId30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80.xml"/><Relationship Id="rId13" Type="http://schemas.openxmlformats.org/officeDocument/2006/relationships/tags" Target="../tags/tag285.xml"/><Relationship Id="rId18" Type="http://schemas.openxmlformats.org/officeDocument/2006/relationships/notesSlide" Target="../notesSlides/notesSlide12.xml"/><Relationship Id="rId3" Type="http://schemas.openxmlformats.org/officeDocument/2006/relationships/tags" Target="../tags/tag275.xml"/><Relationship Id="rId7" Type="http://schemas.openxmlformats.org/officeDocument/2006/relationships/tags" Target="../tags/tag279.xml"/><Relationship Id="rId12" Type="http://schemas.openxmlformats.org/officeDocument/2006/relationships/tags" Target="../tags/tag284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74.xml"/><Relationship Id="rId16" Type="http://schemas.openxmlformats.org/officeDocument/2006/relationships/tags" Target="../tags/tag288.xml"/><Relationship Id="rId1" Type="http://schemas.openxmlformats.org/officeDocument/2006/relationships/tags" Target="../tags/tag273.xml"/><Relationship Id="rId6" Type="http://schemas.openxmlformats.org/officeDocument/2006/relationships/tags" Target="../tags/tag278.xml"/><Relationship Id="rId11" Type="http://schemas.openxmlformats.org/officeDocument/2006/relationships/tags" Target="../tags/tag283.xml"/><Relationship Id="rId5" Type="http://schemas.openxmlformats.org/officeDocument/2006/relationships/tags" Target="../tags/tag277.xml"/><Relationship Id="rId15" Type="http://schemas.openxmlformats.org/officeDocument/2006/relationships/tags" Target="../tags/tag287.xml"/><Relationship Id="rId10" Type="http://schemas.openxmlformats.org/officeDocument/2006/relationships/tags" Target="../tags/tag282.xml"/><Relationship Id="rId4" Type="http://schemas.openxmlformats.org/officeDocument/2006/relationships/tags" Target="../tags/tag276.xml"/><Relationship Id="rId9" Type="http://schemas.openxmlformats.org/officeDocument/2006/relationships/tags" Target="../tags/tag281.xml"/><Relationship Id="rId14" Type="http://schemas.openxmlformats.org/officeDocument/2006/relationships/tags" Target="../tags/tag286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301.xml"/><Relationship Id="rId18" Type="http://schemas.openxmlformats.org/officeDocument/2006/relationships/tags" Target="../tags/tag306.xml"/><Relationship Id="rId26" Type="http://schemas.openxmlformats.org/officeDocument/2006/relationships/tags" Target="../tags/tag314.xml"/><Relationship Id="rId39" Type="http://schemas.openxmlformats.org/officeDocument/2006/relationships/tags" Target="../tags/tag327.xml"/><Relationship Id="rId21" Type="http://schemas.openxmlformats.org/officeDocument/2006/relationships/tags" Target="../tags/tag309.xml"/><Relationship Id="rId34" Type="http://schemas.openxmlformats.org/officeDocument/2006/relationships/tags" Target="../tags/tag322.xml"/><Relationship Id="rId42" Type="http://schemas.openxmlformats.org/officeDocument/2006/relationships/tags" Target="../tags/tag330.xml"/><Relationship Id="rId7" Type="http://schemas.openxmlformats.org/officeDocument/2006/relationships/tags" Target="../tags/tag295.xml"/><Relationship Id="rId2" Type="http://schemas.openxmlformats.org/officeDocument/2006/relationships/tags" Target="../tags/tag290.xml"/><Relationship Id="rId16" Type="http://schemas.openxmlformats.org/officeDocument/2006/relationships/tags" Target="../tags/tag304.xml"/><Relationship Id="rId29" Type="http://schemas.openxmlformats.org/officeDocument/2006/relationships/tags" Target="../tags/tag317.xml"/><Relationship Id="rId1" Type="http://schemas.openxmlformats.org/officeDocument/2006/relationships/tags" Target="../tags/tag289.xml"/><Relationship Id="rId6" Type="http://schemas.openxmlformats.org/officeDocument/2006/relationships/tags" Target="../tags/tag294.xml"/><Relationship Id="rId11" Type="http://schemas.openxmlformats.org/officeDocument/2006/relationships/tags" Target="../tags/tag299.xml"/><Relationship Id="rId24" Type="http://schemas.openxmlformats.org/officeDocument/2006/relationships/tags" Target="../tags/tag312.xml"/><Relationship Id="rId32" Type="http://schemas.openxmlformats.org/officeDocument/2006/relationships/tags" Target="../tags/tag320.xml"/><Relationship Id="rId37" Type="http://schemas.openxmlformats.org/officeDocument/2006/relationships/tags" Target="../tags/tag325.xml"/><Relationship Id="rId40" Type="http://schemas.openxmlformats.org/officeDocument/2006/relationships/tags" Target="../tags/tag328.xml"/><Relationship Id="rId45" Type="http://schemas.openxmlformats.org/officeDocument/2006/relationships/slideLayout" Target="../slideLayouts/slideLayout2.xml"/><Relationship Id="rId5" Type="http://schemas.openxmlformats.org/officeDocument/2006/relationships/tags" Target="../tags/tag293.xml"/><Relationship Id="rId15" Type="http://schemas.openxmlformats.org/officeDocument/2006/relationships/tags" Target="../tags/tag303.xml"/><Relationship Id="rId23" Type="http://schemas.openxmlformats.org/officeDocument/2006/relationships/tags" Target="../tags/tag311.xml"/><Relationship Id="rId28" Type="http://schemas.openxmlformats.org/officeDocument/2006/relationships/tags" Target="../tags/tag316.xml"/><Relationship Id="rId36" Type="http://schemas.openxmlformats.org/officeDocument/2006/relationships/tags" Target="../tags/tag324.xml"/><Relationship Id="rId10" Type="http://schemas.openxmlformats.org/officeDocument/2006/relationships/tags" Target="../tags/tag298.xml"/><Relationship Id="rId19" Type="http://schemas.openxmlformats.org/officeDocument/2006/relationships/tags" Target="../tags/tag307.xml"/><Relationship Id="rId31" Type="http://schemas.openxmlformats.org/officeDocument/2006/relationships/tags" Target="../tags/tag319.xml"/><Relationship Id="rId44" Type="http://schemas.openxmlformats.org/officeDocument/2006/relationships/tags" Target="../tags/tag332.xml"/><Relationship Id="rId4" Type="http://schemas.openxmlformats.org/officeDocument/2006/relationships/tags" Target="../tags/tag292.xml"/><Relationship Id="rId9" Type="http://schemas.openxmlformats.org/officeDocument/2006/relationships/tags" Target="../tags/tag297.xml"/><Relationship Id="rId14" Type="http://schemas.openxmlformats.org/officeDocument/2006/relationships/tags" Target="../tags/tag302.xml"/><Relationship Id="rId22" Type="http://schemas.openxmlformats.org/officeDocument/2006/relationships/tags" Target="../tags/tag310.xml"/><Relationship Id="rId27" Type="http://schemas.openxmlformats.org/officeDocument/2006/relationships/tags" Target="../tags/tag315.xml"/><Relationship Id="rId30" Type="http://schemas.openxmlformats.org/officeDocument/2006/relationships/tags" Target="../tags/tag318.xml"/><Relationship Id="rId35" Type="http://schemas.openxmlformats.org/officeDocument/2006/relationships/tags" Target="../tags/tag323.xml"/><Relationship Id="rId43" Type="http://schemas.openxmlformats.org/officeDocument/2006/relationships/tags" Target="../tags/tag331.xml"/><Relationship Id="rId8" Type="http://schemas.openxmlformats.org/officeDocument/2006/relationships/tags" Target="../tags/tag296.xml"/><Relationship Id="rId3" Type="http://schemas.openxmlformats.org/officeDocument/2006/relationships/tags" Target="../tags/tag291.xml"/><Relationship Id="rId12" Type="http://schemas.openxmlformats.org/officeDocument/2006/relationships/tags" Target="../tags/tag300.xml"/><Relationship Id="rId17" Type="http://schemas.openxmlformats.org/officeDocument/2006/relationships/tags" Target="../tags/tag305.xml"/><Relationship Id="rId25" Type="http://schemas.openxmlformats.org/officeDocument/2006/relationships/tags" Target="../tags/tag313.xml"/><Relationship Id="rId33" Type="http://schemas.openxmlformats.org/officeDocument/2006/relationships/tags" Target="../tags/tag321.xml"/><Relationship Id="rId38" Type="http://schemas.openxmlformats.org/officeDocument/2006/relationships/tags" Target="../tags/tag326.xml"/><Relationship Id="rId46" Type="http://schemas.openxmlformats.org/officeDocument/2006/relationships/notesSlide" Target="../notesSlides/notesSlide13.xml"/><Relationship Id="rId20" Type="http://schemas.openxmlformats.org/officeDocument/2006/relationships/tags" Target="../tags/tag308.xml"/><Relationship Id="rId41" Type="http://schemas.openxmlformats.org/officeDocument/2006/relationships/tags" Target="../tags/tag329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345.xml"/><Relationship Id="rId18" Type="http://schemas.openxmlformats.org/officeDocument/2006/relationships/tags" Target="../tags/tag350.xml"/><Relationship Id="rId26" Type="http://schemas.openxmlformats.org/officeDocument/2006/relationships/tags" Target="../tags/tag358.xml"/><Relationship Id="rId39" Type="http://schemas.openxmlformats.org/officeDocument/2006/relationships/tags" Target="../tags/tag371.xml"/><Relationship Id="rId21" Type="http://schemas.openxmlformats.org/officeDocument/2006/relationships/tags" Target="../tags/tag353.xml"/><Relationship Id="rId34" Type="http://schemas.openxmlformats.org/officeDocument/2006/relationships/tags" Target="../tags/tag366.xml"/><Relationship Id="rId42" Type="http://schemas.openxmlformats.org/officeDocument/2006/relationships/tags" Target="../tags/tag374.xml"/><Relationship Id="rId7" Type="http://schemas.openxmlformats.org/officeDocument/2006/relationships/tags" Target="../tags/tag339.xml"/><Relationship Id="rId2" Type="http://schemas.openxmlformats.org/officeDocument/2006/relationships/tags" Target="../tags/tag334.xml"/><Relationship Id="rId16" Type="http://schemas.openxmlformats.org/officeDocument/2006/relationships/tags" Target="../tags/tag348.xml"/><Relationship Id="rId29" Type="http://schemas.openxmlformats.org/officeDocument/2006/relationships/tags" Target="../tags/tag361.xml"/><Relationship Id="rId1" Type="http://schemas.openxmlformats.org/officeDocument/2006/relationships/tags" Target="../tags/tag333.xml"/><Relationship Id="rId6" Type="http://schemas.openxmlformats.org/officeDocument/2006/relationships/tags" Target="../tags/tag338.xml"/><Relationship Id="rId11" Type="http://schemas.openxmlformats.org/officeDocument/2006/relationships/tags" Target="../tags/tag343.xml"/><Relationship Id="rId24" Type="http://schemas.openxmlformats.org/officeDocument/2006/relationships/tags" Target="../tags/tag356.xml"/><Relationship Id="rId32" Type="http://schemas.openxmlformats.org/officeDocument/2006/relationships/tags" Target="../tags/tag364.xml"/><Relationship Id="rId37" Type="http://schemas.openxmlformats.org/officeDocument/2006/relationships/tags" Target="../tags/tag369.xml"/><Relationship Id="rId40" Type="http://schemas.openxmlformats.org/officeDocument/2006/relationships/tags" Target="../tags/tag372.xml"/><Relationship Id="rId45" Type="http://schemas.openxmlformats.org/officeDocument/2006/relationships/slideLayout" Target="../slideLayouts/slideLayout2.xml"/><Relationship Id="rId5" Type="http://schemas.openxmlformats.org/officeDocument/2006/relationships/tags" Target="../tags/tag337.xml"/><Relationship Id="rId15" Type="http://schemas.openxmlformats.org/officeDocument/2006/relationships/tags" Target="../tags/tag347.xml"/><Relationship Id="rId23" Type="http://schemas.openxmlformats.org/officeDocument/2006/relationships/tags" Target="../tags/tag355.xml"/><Relationship Id="rId28" Type="http://schemas.openxmlformats.org/officeDocument/2006/relationships/tags" Target="../tags/tag360.xml"/><Relationship Id="rId36" Type="http://schemas.openxmlformats.org/officeDocument/2006/relationships/tags" Target="../tags/tag368.xml"/><Relationship Id="rId10" Type="http://schemas.openxmlformats.org/officeDocument/2006/relationships/tags" Target="../tags/tag342.xml"/><Relationship Id="rId19" Type="http://schemas.openxmlformats.org/officeDocument/2006/relationships/tags" Target="../tags/tag351.xml"/><Relationship Id="rId31" Type="http://schemas.openxmlformats.org/officeDocument/2006/relationships/tags" Target="../tags/tag363.xml"/><Relationship Id="rId44" Type="http://schemas.openxmlformats.org/officeDocument/2006/relationships/tags" Target="../tags/tag376.xml"/><Relationship Id="rId4" Type="http://schemas.openxmlformats.org/officeDocument/2006/relationships/tags" Target="../tags/tag336.xml"/><Relationship Id="rId9" Type="http://schemas.openxmlformats.org/officeDocument/2006/relationships/tags" Target="../tags/tag341.xml"/><Relationship Id="rId14" Type="http://schemas.openxmlformats.org/officeDocument/2006/relationships/tags" Target="../tags/tag346.xml"/><Relationship Id="rId22" Type="http://schemas.openxmlformats.org/officeDocument/2006/relationships/tags" Target="../tags/tag354.xml"/><Relationship Id="rId27" Type="http://schemas.openxmlformats.org/officeDocument/2006/relationships/tags" Target="../tags/tag359.xml"/><Relationship Id="rId30" Type="http://schemas.openxmlformats.org/officeDocument/2006/relationships/tags" Target="../tags/tag362.xml"/><Relationship Id="rId35" Type="http://schemas.openxmlformats.org/officeDocument/2006/relationships/tags" Target="../tags/tag367.xml"/><Relationship Id="rId43" Type="http://schemas.openxmlformats.org/officeDocument/2006/relationships/tags" Target="../tags/tag375.xml"/><Relationship Id="rId8" Type="http://schemas.openxmlformats.org/officeDocument/2006/relationships/tags" Target="../tags/tag340.xml"/><Relationship Id="rId3" Type="http://schemas.openxmlformats.org/officeDocument/2006/relationships/tags" Target="../tags/tag335.xml"/><Relationship Id="rId12" Type="http://schemas.openxmlformats.org/officeDocument/2006/relationships/tags" Target="../tags/tag344.xml"/><Relationship Id="rId17" Type="http://schemas.openxmlformats.org/officeDocument/2006/relationships/tags" Target="../tags/tag349.xml"/><Relationship Id="rId25" Type="http://schemas.openxmlformats.org/officeDocument/2006/relationships/tags" Target="../tags/tag357.xml"/><Relationship Id="rId33" Type="http://schemas.openxmlformats.org/officeDocument/2006/relationships/tags" Target="../tags/tag365.xml"/><Relationship Id="rId38" Type="http://schemas.openxmlformats.org/officeDocument/2006/relationships/tags" Target="../tags/tag370.xml"/><Relationship Id="rId46" Type="http://schemas.openxmlformats.org/officeDocument/2006/relationships/notesSlide" Target="../notesSlides/notesSlide14.xml"/><Relationship Id="rId20" Type="http://schemas.openxmlformats.org/officeDocument/2006/relationships/tags" Target="../tags/tag352.xml"/><Relationship Id="rId41" Type="http://schemas.openxmlformats.org/officeDocument/2006/relationships/tags" Target="../tags/tag37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384.xml"/><Relationship Id="rId13" Type="http://schemas.openxmlformats.org/officeDocument/2006/relationships/tags" Target="../tags/tag389.xml"/><Relationship Id="rId18" Type="http://schemas.openxmlformats.org/officeDocument/2006/relationships/tags" Target="../tags/tag394.xml"/><Relationship Id="rId3" Type="http://schemas.openxmlformats.org/officeDocument/2006/relationships/tags" Target="../tags/tag379.xml"/><Relationship Id="rId21" Type="http://schemas.openxmlformats.org/officeDocument/2006/relationships/slideLayout" Target="../slideLayouts/slideLayout4.xml"/><Relationship Id="rId7" Type="http://schemas.openxmlformats.org/officeDocument/2006/relationships/tags" Target="../tags/tag383.xml"/><Relationship Id="rId12" Type="http://schemas.openxmlformats.org/officeDocument/2006/relationships/tags" Target="../tags/tag388.xml"/><Relationship Id="rId17" Type="http://schemas.openxmlformats.org/officeDocument/2006/relationships/tags" Target="../tags/tag393.xml"/><Relationship Id="rId2" Type="http://schemas.openxmlformats.org/officeDocument/2006/relationships/tags" Target="../tags/tag378.xml"/><Relationship Id="rId16" Type="http://schemas.openxmlformats.org/officeDocument/2006/relationships/tags" Target="../tags/tag392.xml"/><Relationship Id="rId20" Type="http://schemas.openxmlformats.org/officeDocument/2006/relationships/tags" Target="../tags/tag396.xml"/><Relationship Id="rId1" Type="http://schemas.openxmlformats.org/officeDocument/2006/relationships/tags" Target="../tags/tag377.xml"/><Relationship Id="rId6" Type="http://schemas.openxmlformats.org/officeDocument/2006/relationships/tags" Target="../tags/tag382.xml"/><Relationship Id="rId11" Type="http://schemas.openxmlformats.org/officeDocument/2006/relationships/tags" Target="../tags/tag387.xml"/><Relationship Id="rId5" Type="http://schemas.openxmlformats.org/officeDocument/2006/relationships/tags" Target="../tags/tag381.xml"/><Relationship Id="rId15" Type="http://schemas.openxmlformats.org/officeDocument/2006/relationships/tags" Target="../tags/tag391.xml"/><Relationship Id="rId10" Type="http://schemas.openxmlformats.org/officeDocument/2006/relationships/tags" Target="../tags/tag386.xml"/><Relationship Id="rId19" Type="http://schemas.openxmlformats.org/officeDocument/2006/relationships/tags" Target="../tags/tag395.xml"/><Relationship Id="rId4" Type="http://schemas.openxmlformats.org/officeDocument/2006/relationships/tags" Target="../tags/tag380.xml"/><Relationship Id="rId9" Type="http://schemas.openxmlformats.org/officeDocument/2006/relationships/tags" Target="../tags/tag385.xml"/><Relationship Id="rId14" Type="http://schemas.openxmlformats.org/officeDocument/2006/relationships/tags" Target="../tags/tag390.xml"/><Relationship Id="rId2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404.xml"/><Relationship Id="rId13" Type="http://schemas.openxmlformats.org/officeDocument/2006/relationships/tags" Target="../tags/tag409.xml"/><Relationship Id="rId3" Type="http://schemas.openxmlformats.org/officeDocument/2006/relationships/tags" Target="../tags/tag399.xml"/><Relationship Id="rId7" Type="http://schemas.openxmlformats.org/officeDocument/2006/relationships/tags" Target="../tags/tag403.xml"/><Relationship Id="rId12" Type="http://schemas.openxmlformats.org/officeDocument/2006/relationships/tags" Target="../tags/tag408.xml"/><Relationship Id="rId17" Type="http://schemas.openxmlformats.org/officeDocument/2006/relationships/notesSlide" Target="../notesSlides/notesSlide18.xml"/><Relationship Id="rId2" Type="http://schemas.openxmlformats.org/officeDocument/2006/relationships/tags" Target="../tags/tag398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397.xml"/><Relationship Id="rId6" Type="http://schemas.openxmlformats.org/officeDocument/2006/relationships/tags" Target="../tags/tag402.xml"/><Relationship Id="rId11" Type="http://schemas.openxmlformats.org/officeDocument/2006/relationships/tags" Target="../tags/tag407.xml"/><Relationship Id="rId5" Type="http://schemas.openxmlformats.org/officeDocument/2006/relationships/tags" Target="../tags/tag401.xml"/><Relationship Id="rId15" Type="http://schemas.openxmlformats.org/officeDocument/2006/relationships/tags" Target="../tags/tag411.xml"/><Relationship Id="rId10" Type="http://schemas.openxmlformats.org/officeDocument/2006/relationships/tags" Target="../tags/tag406.xml"/><Relationship Id="rId4" Type="http://schemas.openxmlformats.org/officeDocument/2006/relationships/tags" Target="../tags/tag400.xml"/><Relationship Id="rId9" Type="http://schemas.openxmlformats.org/officeDocument/2006/relationships/tags" Target="../tags/tag405.xml"/><Relationship Id="rId14" Type="http://schemas.openxmlformats.org/officeDocument/2006/relationships/tags" Target="../tags/tag4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419.xml"/><Relationship Id="rId13" Type="http://schemas.openxmlformats.org/officeDocument/2006/relationships/tags" Target="../tags/tag424.xml"/><Relationship Id="rId3" Type="http://schemas.openxmlformats.org/officeDocument/2006/relationships/tags" Target="../tags/tag414.xml"/><Relationship Id="rId7" Type="http://schemas.openxmlformats.org/officeDocument/2006/relationships/tags" Target="../tags/tag418.xml"/><Relationship Id="rId12" Type="http://schemas.openxmlformats.org/officeDocument/2006/relationships/tags" Target="../tags/tag423.xml"/><Relationship Id="rId17" Type="http://schemas.openxmlformats.org/officeDocument/2006/relationships/notesSlide" Target="../notesSlides/notesSlide19.xml"/><Relationship Id="rId2" Type="http://schemas.openxmlformats.org/officeDocument/2006/relationships/tags" Target="../tags/tag413.xml"/><Relationship Id="rId16" Type="http://schemas.openxmlformats.org/officeDocument/2006/relationships/slideLayout" Target="../slideLayouts/slideLayout4.xml"/><Relationship Id="rId1" Type="http://schemas.openxmlformats.org/officeDocument/2006/relationships/tags" Target="../tags/tag412.xml"/><Relationship Id="rId6" Type="http://schemas.openxmlformats.org/officeDocument/2006/relationships/tags" Target="../tags/tag417.xml"/><Relationship Id="rId11" Type="http://schemas.openxmlformats.org/officeDocument/2006/relationships/tags" Target="../tags/tag422.xml"/><Relationship Id="rId5" Type="http://schemas.openxmlformats.org/officeDocument/2006/relationships/tags" Target="../tags/tag416.xml"/><Relationship Id="rId15" Type="http://schemas.openxmlformats.org/officeDocument/2006/relationships/tags" Target="../tags/tag426.xml"/><Relationship Id="rId10" Type="http://schemas.openxmlformats.org/officeDocument/2006/relationships/tags" Target="../tags/tag421.xml"/><Relationship Id="rId4" Type="http://schemas.openxmlformats.org/officeDocument/2006/relationships/tags" Target="../tags/tag415.xml"/><Relationship Id="rId9" Type="http://schemas.openxmlformats.org/officeDocument/2006/relationships/tags" Target="../tags/tag420.xml"/><Relationship Id="rId14" Type="http://schemas.openxmlformats.org/officeDocument/2006/relationships/tags" Target="../tags/tag425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439.xml"/><Relationship Id="rId18" Type="http://schemas.openxmlformats.org/officeDocument/2006/relationships/tags" Target="../tags/tag444.xml"/><Relationship Id="rId26" Type="http://schemas.openxmlformats.org/officeDocument/2006/relationships/tags" Target="../tags/tag452.xml"/><Relationship Id="rId3" Type="http://schemas.openxmlformats.org/officeDocument/2006/relationships/tags" Target="../tags/tag429.xml"/><Relationship Id="rId21" Type="http://schemas.openxmlformats.org/officeDocument/2006/relationships/tags" Target="../tags/tag447.xml"/><Relationship Id="rId7" Type="http://schemas.openxmlformats.org/officeDocument/2006/relationships/tags" Target="../tags/tag433.xml"/><Relationship Id="rId12" Type="http://schemas.openxmlformats.org/officeDocument/2006/relationships/tags" Target="../tags/tag438.xml"/><Relationship Id="rId17" Type="http://schemas.openxmlformats.org/officeDocument/2006/relationships/tags" Target="../tags/tag443.xml"/><Relationship Id="rId25" Type="http://schemas.openxmlformats.org/officeDocument/2006/relationships/tags" Target="../tags/tag451.xml"/><Relationship Id="rId33" Type="http://schemas.openxmlformats.org/officeDocument/2006/relationships/notesSlide" Target="../notesSlides/notesSlide20.xml"/><Relationship Id="rId2" Type="http://schemas.openxmlformats.org/officeDocument/2006/relationships/tags" Target="../tags/tag428.xml"/><Relationship Id="rId16" Type="http://schemas.openxmlformats.org/officeDocument/2006/relationships/tags" Target="../tags/tag442.xml"/><Relationship Id="rId20" Type="http://schemas.openxmlformats.org/officeDocument/2006/relationships/tags" Target="../tags/tag446.xml"/><Relationship Id="rId29" Type="http://schemas.openxmlformats.org/officeDocument/2006/relationships/tags" Target="../tags/tag455.xml"/><Relationship Id="rId1" Type="http://schemas.openxmlformats.org/officeDocument/2006/relationships/tags" Target="../tags/tag427.xml"/><Relationship Id="rId6" Type="http://schemas.openxmlformats.org/officeDocument/2006/relationships/tags" Target="../tags/tag432.xml"/><Relationship Id="rId11" Type="http://schemas.openxmlformats.org/officeDocument/2006/relationships/tags" Target="../tags/tag437.xml"/><Relationship Id="rId24" Type="http://schemas.openxmlformats.org/officeDocument/2006/relationships/tags" Target="../tags/tag450.xml"/><Relationship Id="rId32" Type="http://schemas.openxmlformats.org/officeDocument/2006/relationships/slideLayout" Target="../slideLayouts/slideLayout4.xml"/><Relationship Id="rId5" Type="http://schemas.openxmlformats.org/officeDocument/2006/relationships/tags" Target="../tags/tag431.xml"/><Relationship Id="rId15" Type="http://schemas.openxmlformats.org/officeDocument/2006/relationships/tags" Target="../tags/tag441.xml"/><Relationship Id="rId23" Type="http://schemas.openxmlformats.org/officeDocument/2006/relationships/tags" Target="../tags/tag449.xml"/><Relationship Id="rId28" Type="http://schemas.openxmlformats.org/officeDocument/2006/relationships/tags" Target="../tags/tag454.xml"/><Relationship Id="rId10" Type="http://schemas.openxmlformats.org/officeDocument/2006/relationships/tags" Target="../tags/tag436.xml"/><Relationship Id="rId19" Type="http://schemas.openxmlformats.org/officeDocument/2006/relationships/tags" Target="../tags/tag445.xml"/><Relationship Id="rId31" Type="http://schemas.openxmlformats.org/officeDocument/2006/relationships/tags" Target="../tags/tag457.xml"/><Relationship Id="rId4" Type="http://schemas.openxmlformats.org/officeDocument/2006/relationships/tags" Target="../tags/tag430.xml"/><Relationship Id="rId9" Type="http://schemas.openxmlformats.org/officeDocument/2006/relationships/tags" Target="../tags/tag435.xml"/><Relationship Id="rId14" Type="http://schemas.openxmlformats.org/officeDocument/2006/relationships/tags" Target="../tags/tag440.xml"/><Relationship Id="rId22" Type="http://schemas.openxmlformats.org/officeDocument/2006/relationships/tags" Target="../tags/tag448.xml"/><Relationship Id="rId27" Type="http://schemas.openxmlformats.org/officeDocument/2006/relationships/tags" Target="../tags/tag453.xml"/><Relationship Id="rId30" Type="http://schemas.openxmlformats.org/officeDocument/2006/relationships/tags" Target="../tags/tag456.xml"/><Relationship Id="rId8" Type="http://schemas.openxmlformats.org/officeDocument/2006/relationships/tags" Target="../tags/tag434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470.xml"/><Relationship Id="rId18" Type="http://schemas.openxmlformats.org/officeDocument/2006/relationships/tags" Target="../tags/tag475.xml"/><Relationship Id="rId26" Type="http://schemas.openxmlformats.org/officeDocument/2006/relationships/tags" Target="../tags/tag483.xml"/><Relationship Id="rId39" Type="http://schemas.openxmlformats.org/officeDocument/2006/relationships/tags" Target="../tags/tag496.xml"/><Relationship Id="rId21" Type="http://schemas.openxmlformats.org/officeDocument/2006/relationships/tags" Target="../tags/tag478.xml"/><Relationship Id="rId34" Type="http://schemas.openxmlformats.org/officeDocument/2006/relationships/tags" Target="../tags/tag491.xml"/><Relationship Id="rId42" Type="http://schemas.openxmlformats.org/officeDocument/2006/relationships/tags" Target="../tags/tag499.xml"/><Relationship Id="rId7" Type="http://schemas.openxmlformats.org/officeDocument/2006/relationships/tags" Target="../tags/tag464.xml"/><Relationship Id="rId2" Type="http://schemas.openxmlformats.org/officeDocument/2006/relationships/tags" Target="../tags/tag459.xml"/><Relationship Id="rId16" Type="http://schemas.openxmlformats.org/officeDocument/2006/relationships/tags" Target="../tags/tag473.xml"/><Relationship Id="rId29" Type="http://schemas.openxmlformats.org/officeDocument/2006/relationships/tags" Target="../tags/tag486.xml"/><Relationship Id="rId1" Type="http://schemas.openxmlformats.org/officeDocument/2006/relationships/tags" Target="../tags/tag458.xml"/><Relationship Id="rId6" Type="http://schemas.openxmlformats.org/officeDocument/2006/relationships/tags" Target="../tags/tag463.xml"/><Relationship Id="rId11" Type="http://schemas.openxmlformats.org/officeDocument/2006/relationships/tags" Target="../tags/tag468.xml"/><Relationship Id="rId24" Type="http://schemas.openxmlformats.org/officeDocument/2006/relationships/tags" Target="../tags/tag481.xml"/><Relationship Id="rId32" Type="http://schemas.openxmlformats.org/officeDocument/2006/relationships/tags" Target="../tags/tag489.xml"/><Relationship Id="rId37" Type="http://schemas.openxmlformats.org/officeDocument/2006/relationships/tags" Target="../tags/tag494.xml"/><Relationship Id="rId40" Type="http://schemas.openxmlformats.org/officeDocument/2006/relationships/tags" Target="../tags/tag497.xml"/><Relationship Id="rId45" Type="http://schemas.openxmlformats.org/officeDocument/2006/relationships/notesSlide" Target="../notesSlides/notesSlide21.xml"/><Relationship Id="rId5" Type="http://schemas.openxmlformats.org/officeDocument/2006/relationships/tags" Target="../tags/tag462.xml"/><Relationship Id="rId15" Type="http://schemas.openxmlformats.org/officeDocument/2006/relationships/tags" Target="../tags/tag472.xml"/><Relationship Id="rId23" Type="http://schemas.openxmlformats.org/officeDocument/2006/relationships/tags" Target="../tags/tag480.xml"/><Relationship Id="rId28" Type="http://schemas.openxmlformats.org/officeDocument/2006/relationships/tags" Target="../tags/tag485.xml"/><Relationship Id="rId36" Type="http://schemas.openxmlformats.org/officeDocument/2006/relationships/tags" Target="../tags/tag493.xml"/><Relationship Id="rId10" Type="http://schemas.openxmlformats.org/officeDocument/2006/relationships/tags" Target="../tags/tag467.xml"/><Relationship Id="rId19" Type="http://schemas.openxmlformats.org/officeDocument/2006/relationships/tags" Target="../tags/tag476.xml"/><Relationship Id="rId31" Type="http://schemas.openxmlformats.org/officeDocument/2006/relationships/tags" Target="../tags/tag488.xml"/><Relationship Id="rId44" Type="http://schemas.openxmlformats.org/officeDocument/2006/relationships/slideLayout" Target="../slideLayouts/slideLayout2.xml"/><Relationship Id="rId4" Type="http://schemas.openxmlformats.org/officeDocument/2006/relationships/tags" Target="../tags/tag461.xml"/><Relationship Id="rId9" Type="http://schemas.openxmlformats.org/officeDocument/2006/relationships/tags" Target="../tags/tag466.xml"/><Relationship Id="rId14" Type="http://schemas.openxmlformats.org/officeDocument/2006/relationships/tags" Target="../tags/tag471.xml"/><Relationship Id="rId22" Type="http://schemas.openxmlformats.org/officeDocument/2006/relationships/tags" Target="../tags/tag479.xml"/><Relationship Id="rId27" Type="http://schemas.openxmlformats.org/officeDocument/2006/relationships/tags" Target="../tags/tag484.xml"/><Relationship Id="rId30" Type="http://schemas.openxmlformats.org/officeDocument/2006/relationships/tags" Target="../tags/tag487.xml"/><Relationship Id="rId35" Type="http://schemas.openxmlformats.org/officeDocument/2006/relationships/tags" Target="../tags/tag492.xml"/><Relationship Id="rId43" Type="http://schemas.openxmlformats.org/officeDocument/2006/relationships/tags" Target="../tags/tag500.xml"/><Relationship Id="rId8" Type="http://schemas.openxmlformats.org/officeDocument/2006/relationships/tags" Target="../tags/tag465.xml"/><Relationship Id="rId3" Type="http://schemas.openxmlformats.org/officeDocument/2006/relationships/tags" Target="../tags/tag460.xml"/><Relationship Id="rId12" Type="http://schemas.openxmlformats.org/officeDocument/2006/relationships/tags" Target="../tags/tag469.xml"/><Relationship Id="rId17" Type="http://schemas.openxmlformats.org/officeDocument/2006/relationships/tags" Target="../tags/tag474.xml"/><Relationship Id="rId25" Type="http://schemas.openxmlformats.org/officeDocument/2006/relationships/tags" Target="../tags/tag482.xml"/><Relationship Id="rId33" Type="http://schemas.openxmlformats.org/officeDocument/2006/relationships/tags" Target="../tags/tag490.xml"/><Relationship Id="rId38" Type="http://schemas.openxmlformats.org/officeDocument/2006/relationships/tags" Target="../tags/tag495.xml"/><Relationship Id="rId20" Type="http://schemas.openxmlformats.org/officeDocument/2006/relationships/tags" Target="../tags/tag477.xml"/><Relationship Id="rId41" Type="http://schemas.openxmlformats.org/officeDocument/2006/relationships/tags" Target="../tags/tag49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tags" Target="../tags/tag513.xml"/><Relationship Id="rId18" Type="http://schemas.openxmlformats.org/officeDocument/2006/relationships/tags" Target="../tags/tag518.xml"/><Relationship Id="rId26" Type="http://schemas.openxmlformats.org/officeDocument/2006/relationships/tags" Target="../tags/tag526.xml"/><Relationship Id="rId39" Type="http://schemas.openxmlformats.org/officeDocument/2006/relationships/tags" Target="../tags/tag539.xml"/><Relationship Id="rId21" Type="http://schemas.openxmlformats.org/officeDocument/2006/relationships/tags" Target="../tags/tag521.xml"/><Relationship Id="rId34" Type="http://schemas.openxmlformats.org/officeDocument/2006/relationships/tags" Target="../tags/tag534.xml"/><Relationship Id="rId7" Type="http://schemas.openxmlformats.org/officeDocument/2006/relationships/tags" Target="../tags/tag507.xml"/><Relationship Id="rId2" Type="http://schemas.openxmlformats.org/officeDocument/2006/relationships/tags" Target="../tags/tag502.xml"/><Relationship Id="rId16" Type="http://schemas.openxmlformats.org/officeDocument/2006/relationships/tags" Target="../tags/tag516.xml"/><Relationship Id="rId20" Type="http://schemas.openxmlformats.org/officeDocument/2006/relationships/tags" Target="../tags/tag520.xml"/><Relationship Id="rId29" Type="http://schemas.openxmlformats.org/officeDocument/2006/relationships/tags" Target="../tags/tag529.xml"/><Relationship Id="rId41" Type="http://schemas.openxmlformats.org/officeDocument/2006/relationships/notesSlide" Target="../notesSlides/notesSlide23.xml"/><Relationship Id="rId1" Type="http://schemas.openxmlformats.org/officeDocument/2006/relationships/tags" Target="../tags/tag501.xml"/><Relationship Id="rId6" Type="http://schemas.openxmlformats.org/officeDocument/2006/relationships/tags" Target="../tags/tag506.xml"/><Relationship Id="rId11" Type="http://schemas.openxmlformats.org/officeDocument/2006/relationships/tags" Target="../tags/tag511.xml"/><Relationship Id="rId24" Type="http://schemas.openxmlformats.org/officeDocument/2006/relationships/tags" Target="../tags/tag524.xml"/><Relationship Id="rId32" Type="http://schemas.openxmlformats.org/officeDocument/2006/relationships/tags" Target="../tags/tag532.xml"/><Relationship Id="rId37" Type="http://schemas.openxmlformats.org/officeDocument/2006/relationships/tags" Target="../tags/tag537.xml"/><Relationship Id="rId40" Type="http://schemas.openxmlformats.org/officeDocument/2006/relationships/slideLayout" Target="../slideLayouts/slideLayout4.xml"/><Relationship Id="rId5" Type="http://schemas.openxmlformats.org/officeDocument/2006/relationships/tags" Target="../tags/tag505.xml"/><Relationship Id="rId15" Type="http://schemas.openxmlformats.org/officeDocument/2006/relationships/tags" Target="../tags/tag515.xml"/><Relationship Id="rId23" Type="http://schemas.openxmlformats.org/officeDocument/2006/relationships/tags" Target="../tags/tag523.xml"/><Relationship Id="rId28" Type="http://schemas.openxmlformats.org/officeDocument/2006/relationships/tags" Target="../tags/tag528.xml"/><Relationship Id="rId36" Type="http://schemas.openxmlformats.org/officeDocument/2006/relationships/tags" Target="../tags/tag536.xml"/><Relationship Id="rId10" Type="http://schemas.openxmlformats.org/officeDocument/2006/relationships/tags" Target="../tags/tag510.xml"/><Relationship Id="rId19" Type="http://schemas.openxmlformats.org/officeDocument/2006/relationships/tags" Target="../tags/tag519.xml"/><Relationship Id="rId31" Type="http://schemas.openxmlformats.org/officeDocument/2006/relationships/tags" Target="../tags/tag531.xml"/><Relationship Id="rId4" Type="http://schemas.openxmlformats.org/officeDocument/2006/relationships/tags" Target="../tags/tag504.xml"/><Relationship Id="rId9" Type="http://schemas.openxmlformats.org/officeDocument/2006/relationships/tags" Target="../tags/tag509.xml"/><Relationship Id="rId14" Type="http://schemas.openxmlformats.org/officeDocument/2006/relationships/tags" Target="../tags/tag514.xml"/><Relationship Id="rId22" Type="http://schemas.openxmlformats.org/officeDocument/2006/relationships/tags" Target="../tags/tag522.xml"/><Relationship Id="rId27" Type="http://schemas.openxmlformats.org/officeDocument/2006/relationships/tags" Target="../tags/tag527.xml"/><Relationship Id="rId30" Type="http://schemas.openxmlformats.org/officeDocument/2006/relationships/tags" Target="../tags/tag530.xml"/><Relationship Id="rId35" Type="http://schemas.openxmlformats.org/officeDocument/2006/relationships/tags" Target="../tags/tag535.xml"/><Relationship Id="rId8" Type="http://schemas.openxmlformats.org/officeDocument/2006/relationships/tags" Target="../tags/tag508.xml"/><Relationship Id="rId3" Type="http://schemas.openxmlformats.org/officeDocument/2006/relationships/tags" Target="../tags/tag503.xml"/><Relationship Id="rId12" Type="http://schemas.openxmlformats.org/officeDocument/2006/relationships/tags" Target="../tags/tag512.xml"/><Relationship Id="rId17" Type="http://schemas.openxmlformats.org/officeDocument/2006/relationships/tags" Target="../tags/tag517.xml"/><Relationship Id="rId25" Type="http://schemas.openxmlformats.org/officeDocument/2006/relationships/tags" Target="../tags/tag525.xml"/><Relationship Id="rId33" Type="http://schemas.openxmlformats.org/officeDocument/2006/relationships/tags" Target="../tags/tag533.xml"/><Relationship Id="rId38" Type="http://schemas.openxmlformats.org/officeDocument/2006/relationships/tags" Target="../tags/tag53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547.xml"/><Relationship Id="rId13" Type="http://schemas.openxmlformats.org/officeDocument/2006/relationships/tags" Target="../tags/tag552.xml"/><Relationship Id="rId18" Type="http://schemas.openxmlformats.org/officeDocument/2006/relationships/tags" Target="../tags/tag557.xml"/><Relationship Id="rId26" Type="http://schemas.openxmlformats.org/officeDocument/2006/relationships/tags" Target="../tags/tag565.xml"/><Relationship Id="rId3" Type="http://schemas.openxmlformats.org/officeDocument/2006/relationships/tags" Target="../tags/tag542.xml"/><Relationship Id="rId21" Type="http://schemas.openxmlformats.org/officeDocument/2006/relationships/tags" Target="../tags/tag560.xml"/><Relationship Id="rId7" Type="http://schemas.openxmlformats.org/officeDocument/2006/relationships/tags" Target="../tags/tag546.xml"/><Relationship Id="rId12" Type="http://schemas.openxmlformats.org/officeDocument/2006/relationships/tags" Target="../tags/tag551.xml"/><Relationship Id="rId17" Type="http://schemas.openxmlformats.org/officeDocument/2006/relationships/tags" Target="../tags/tag556.xml"/><Relationship Id="rId25" Type="http://schemas.openxmlformats.org/officeDocument/2006/relationships/tags" Target="../tags/tag564.xml"/><Relationship Id="rId2" Type="http://schemas.openxmlformats.org/officeDocument/2006/relationships/tags" Target="../tags/tag541.xml"/><Relationship Id="rId16" Type="http://schemas.openxmlformats.org/officeDocument/2006/relationships/tags" Target="../tags/tag555.xml"/><Relationship Id="rId20" Type="http://schemas.openxmlformats.org/officeDocument/2006/relationships/tags" Target="../tags/tag559.xml"/><Relationship Id="rId29" Type="http://schemas.openxmlformats.org/officeDocument/2006/relationships/tags" Target="../tags/tag568.xml"/><Relationship Id="rId1" Type="http://schemas.openxmlformats.org/officeDocument/2006/relationships/tags" Target="../tags/tag540.xml"/><Relationship Id="rId6" Type="http://schemas.openxmlformats.org/officeDocument/2006/relationships/tags" Target="../tags/tag545.xml"/><Relationship Id="rId11" Type="http://schemas.openxmlformats.org/officeDocument/2006/relationships/tags" Target="../tags/tag550.xml"/><Relationship Id="rId24" Type="http://schemas.openxmlformats.org/officeDocument/2006/relationships/tags" Target="../tags/tag563.xml"/><Relationship Id="rId5" Type="http://schemas.openxmlformats.org/officeDocument/2006/relationships/tags" Target="../tags/tag544.xml"/><Relationship Id="rId15" Type="http://schemas.openxmlformats.org/officeDocument/2006/relationships/tags" Target="../tags/tag554.xml"/><Relationship Id="rId23" Type="http://schemas.openxmlformats.org/officeDocument/2006/relationships/tags" Target="../tags/tag562.xml"/><Relationship Id="rId28" Type="http://schemas.openxmlformats.org/officeDocument/2006/relationships/tags" Target="../tags/tag567.xml"/><Relationship Id="rId10" Type="http://schemas.openxmlformats.org/officeDocument/2006/relationships/tags" Target="../tags/tag549.xml"/><Relationship Id="rId19" Type="http://schemas.openxmlformats.org/officeDocument/2006/relationships/tags" Target="../tags/tag558.xml"/><Relationship Id="rId4" Type="http://schemas.openxmlformats.org/officeDocument/2006/relationships/tags" Target="../tags/tag543.xml"/><Relationship Id="rId9" Type="http://schemas.openxmlformats.org/officeDocument/2006/relationships/tags" Target="../tags/tag548.xml"/><Relationship Id="rId14" Type="http://schemas.openxmlformats.org/officeDocument/2006/relationships/tags" Target="../tags/tag553.xml"/><Relationship Id="rId22" Type="http://schemas.openxmlformats.org/officeDocument/2006/relationships/tags" Target="../tags/tag561.xml"/><Relationship Id="rId27" Type="http://schemas.openxmlformats.org/officeDocument/2006/relationships/tags" Target="../tags/tag566.xml"/><Relationship Id="rId30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tags" Target="../tags/tag31.xml"/><Relationship Id="rId39" Type="http://schemas.openxmlformats.org/officeDocument/2006/relationships/tags" Target="../tags/tag44.xml"/><Relationship Id="rId21" Type="http://schemas.openxmlformats.org/officeDocument/2006/relationships/tags" Target="../tags/tag26.xml"/><Relationship Id="rId34" Type="http://schemas.openxmlformats.org/officeDocument/2006/relationships/tags" Target="../tags/tag39.xml"/><Relationship Id="rId42" Type="http://schemas.openxmlformats.org/officeDocument/2006/relationships/tags" Target="../tags/tag47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9" Type="http://schemas.openxmlformats.org/officeDocument/2006/relationships/tags" Target="../tags/tag34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32" Type="http://schemas.openxmlformats.org/officeDocument/2006/relationships/tags" Target="../tags/tag37.xml"/><Relationship Id="rId37" Type="http://schemas.openxmlformats.org/officeDocument/2006/relationships/tags" Target="../tags/tag42.xml"/><Relationship Id="rId40" Type="http://schemas.openxmlformats.org/officeDocument/2006/relationships/tags" Target="../tags/tag45.xml"/><Relationship Id="rId45" Type="http://schemas.openxmlformats.org/officeDocument/2006/relationships/slideLayout" Target="../slideLayouts/slideLayout2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tags" Target="../tags/tag33.xml"/><Relationship Id="rId36" Type="http://schemas.openxmlformats.org/officeDocument/2006/relationships/tags" Target="../tags/tag41.xml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31" Type="http://schemas.openxmlformats.org/officeDocument/2006/relationships/tags" Target="../tags/tag36.xml"/><Relationship Id="rId44" Type="http://schemas.openxmlformats.org/officeDocument/2006/relationships/tags" Target="../tags/tag49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Relationship Id="rId30" Type="http://schemas.openxmlformats.org/officeDocument/2006/relationships/tags" Target="../tags/tag35.xml"/><Relationship Id="rId35" Type="http://schemas.openxmlformats.org/officeDocument/2006/relationships/tags" Target="../tags/tag40.xml"/><Relationship Id="rId43" Type="http://schemas.openxmlformats.org/officeDocument/2006/relationships/tags" Target="../tags/tag48.xml"/><Relationship Id="rId8" Type="http://schemas.openxmlformats.org/officeDocument/2006/relationships/tags" Target="../tags/tag13.xml"/><Relationship Id="rId3" Type="http://schemas.openxmlformats.org/officeDocument/2006/relationships/tags" Target="../tags/tag8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33" Type="http://schemas.openxmlformats.org/officeDocument/2006/relationships/tags" Target="../tags/tag38.xml"/><Relationship Id="rId38" Type="http://schemas.openxmlformats.org/officeDocument/2006/relationships/tags" Target="../tags/tag43.xml"/><Relationship Id="rId20" Type="http://schemas.openxmlformats.org/officeDocument/2006/relationships/tags" Target="../tags/tag25.xml"/><Relationship Id="rId41" Type="http://schemas.openxmlformats.org/officeDocument/2006/relationships/tags" Target="../tags/tag4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13" Type="http://schemas.openxmlformats.org/officeDocument/2006/relationships/tags" Target="../tags/tag62.xml"/><Relationship Id="rId18" Type="http://schemas.openxmlformats.org/officeDocument/2006/relationships/tags" Target="../tags/tag67.xml"/><Relationship Id="rId26" Type="http://schemas.openxmlformats.org/officeDocument/2006/relationships/tags" Target="../tags/tag75.xml"/><Relationship Id="rId3" Type="http://schemas.openxmlformats.org/officeDocument/2006/relationships/tags" Target="../tags/tag52.xml"/><Relationship Id="rId21" Type="http://schemas.openxmlformats.org/officeDocument/2006/relationships/tags" Target="../tags/tag70.xml"/><Relationship Id="rId7" Type="http://schemas.openxmlformats.org/officeDocument/2006/relationships/tags" Target="../tags/tag56.xml"/><Relationship Id="rId12" Type="http://schemas.openxmlformats.org/officeDocument/2006/relationships/tags" Target="../tags/tag61.xml"/><Relationship Id="rId17" Type="http://schemas.openxmlformats.org/officeDocument/2006/relationships/tags" Target="../tags/tag66.xml"/><Relationship Id="rId25" Type="http://schemas.openxmlformats.org/officeDocument/2006/relationships/tags" Target="../tags/tag74.xml"/><Relationship Id="rId2" Type="http://schemas.openxmlformats.org/officeDocument/2006/relationships/tags" Target="../tags/tag51.xml"/><Relationship Id="rId16" Type="http://schemas.openxmlformats.org/officeDocument/2006/relationships/tags" Target="../tags/tag65.xml"/><Relationship Id="rId20" Type="http://schemas.openxmlformats.org/officeDocument/2006/relationships/tags" Target="../tags/tag69.xml"/><Relationship Id="rId29" Type="http://schemas.openxmlformats.org/officeDocument/2006/relationships/notesSlide" Target="../notesSlides/notesSlide3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11" Type="http://schemas.openxmlformats.org/officeDocument/2006/relationships/tags" Target="../tags/tag60.xml"/><Relationship Id="rId24" Type="http://schemas.openxmlformats.org/officeDocument/2006/relationships/tags" Target="../tags/tag73.xml"/><Relationship Id="rId5" Type="http://schemas.openxmlformats.org/officeDocument/2006/relationships/tags" Target="../tags/tag54.xml"/><Relationship Id="rId15" Type="http://schemas.openxmlformats.org/officeDocument/2006/relationships/tags" Target="../tags/tag64.xml"/><Relationship Id="rId23" Type="http://schemas.openxmlformats.org/officeDocument/2006/relationships/tags" Target="../tags/tag72.xml"/><Relationship Id="rId28" Type="http://schemas.openxmlformats.org/officeDocument/2006/relationships/slideLayout" Target="../slideLayouts/slideLayout4.xml"/><Relationship Id="rId10" Type="http://schemas.openxmlformats.org/officeDocument/2006/relationships/tags" Target="../tags/tag59.xml"/><Relationship Id="rId19" Type="http://schemas.openxmlformats.org/officeDocument/2006/relationships/tags" Target="../tags/tag68.xml"/><Relationship Id="rId4" Type="http://schemas.openxmlformats.org/officeDocument/2006/relationships/tags" Target="../tags/tag53.xml"/><Relationship Id="rId9" Type="http://schemas.openxmlformats.org/officeDocument/2006/relationships/tags" Target="../tags/tag58.xml"/><Relationship Id="rId14" Type="http://schemas.openxmlformats.org/officeDocument/2006/relationships/tags" Target="../tags/tag63.xml"/><Relationship Id="rId22" Type="http://schemas.openxmlformats.org/officeDocument/2006/relationships/tags" Target="../tags/tag71.xml"/><Relationship Id="rId27" Type="http://schemas.openxmlformats.org/officeDocument/2006/relationships/tags" Target="../tags/tag7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13" Type="http://schemas.openxmlformats.org/officeDocument/2006/relationships/tags" Target="../tags/tag91.xml"/><Relationship Id="rId18" Type="http://schemas.openxmlformats.org/officeDocument/2006/relationships/notesSlide" Target="../notesSlides/notesSlide5.xml"/><Relationship Id="rId3" Type="http://schemas.openxmlformats.org/officeDocument/2006/relationships/tags" Target="../tags/tag81.xml"/><Relationship Id="rId7" Type="http://schemas.openxmlformats.org/officeDocument/2006/relationships/tags" Target="../tags/tag85.xml"/><Relationship Id="rId12" Type="http://schemas.openxmlformats.org/officeDocument/2006/relationships/tags" Target="../tags/tag90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80.xml"/><Relationship Id="rId16" Type="http://schemas.openxmlformats.org/officeDocument/2006/relationships/tags" Target="../tags/tag94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tags" Target="../tags/tag89.xml"/><Relationship Id="rId5" Type="http://schemas.openxmlformats.org/officeDocument/2006/relationships/tags" Target="../tags/tag83.xml"/><Relationship Id="rId15" Type="http://schemas.openxmlformats.org/officeDocument/2006/relationships/tags" Target="../tags/tag93.xml"/><Relationship Id="rId10" Type="http://schemas.openxmlformats.org/officeDocument/2006/relationships/tags" Target="../tags/tag88.xml"/><Relationship Id="rId4" Type="http://schemas.openxmlformats.org/officeDocument/2006/relationships/tags" Target="../tags/tag82.xml"/><Relationship Id="rId9" Type="http://schemas.openxmlformats.org/officeDocument/2006/relationships/tags" Target="../tags/tag87.xml"/><Relationship Id="rId14" Type="http://schemas.openxmlformats.org/officeDocument/2006/relationships/tags" Target="../tags/tag9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02.xml"/><Relationship Id="rId13" Type="http://schemas.openxmlformats.org/officeDocument/2006/relationships/tags" Target="../tags/tag107.xml"/><Relationship Id="rId18" Type="http://schemas.openxmlformats.org/officeDocument/2006/relationships/tags" Target="../tags/tag112.xml"/><Relationship Id="rId3" Type="http://schemas.openxmlformats.org/officeDocument/2006/relationships/tags" Target="../tags/tag97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101.xml"/><Relationship Id="rId12" Type="http://schemas.openxmlformats.org/officeDocument/2006/relationships/tags" Target="../tags/tag106.xml"/><Relationship Id="rId17" Type="http://schemas.openxmlformats.org/officeDocument/2006/relationships/tags" Target="../tags/tag111.xml"/><Relationship Id="rId2" Type="http://schemas.openxmlformats.org/officeDocument/2006/relationships/tags" Target="../tags/tag96.xml"/><Relationship Id="rId16" Type="http://schemas.openxmlformats.org/officeDocument/2006/relationships/tags" Target="../tags/tag110.xml"/><Relationship Id="rId20" Type="http://schemas.openxmlformats.org/officeDocument/2006/relationships/tags" Target="../tags/tag114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11" Type="http://schemas.openxmlformats.org/officeDocument/2006/relationships/tags" Target="../tags/tag105.xml"/><Relationship Id="rId5" Type="http://schemas.openxmlformats.org/officeDocument/2006/relationships/tags" Target="../tags/tag99.xml"/><Relationship Id="rId15" Type="http://schemas.openxmlformats.org/officeDocument/2006/relationships/tags" Target="../tags/tag109.xml"/><Relationship Id="rId10" Type="http://schemas.openxmlformats.org/officeDocument/2006/relationships/tags" Target="../tags/tag104.xml"/><Relationship Id="rId19" Type="http://schemas.openxmlformats.org/officeDocument/2006/relationships/tags" Target="../tags/tag113.xml"/><Relationship Id="rId4" Type="http://schemas.openxmlformats.org/officeDocument/2006/relationships/tags" Target="../tags/tag98.xml"/><Relationship Id="rId9" Type="http://schemas.openxmlformats.org/officeDocument/2006/relationships/tags" Target="../tags/tag103.xml"/><Relationship Id="rId14" Type="http://schemas.openxmlformats.org/officeDocument/2006/relationships/tags" Target="../tags/tag108.xml"/><Relationship Id="rId2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22.xml"/><Relationship Id="rId13" Type="http://schemas.openxmlformats.org/officeDocument/2006/relationships/tags" Target="../tags/tag127.xml"/><Relationship Id="rId18" Type="http://schemas.openxmlformats.org/officeDocument/2006/relationships/tags" Target="../tags/tag132.xml"/><Relationship Id="rId26" Type="http://schemas.openxmlformats.org/officeDocument/2006/relationships/tags" Target="../tags/tag140.xml"/><Relationship Id="rId3" Type="http://schemas.openxmlformats.org/officeDocument/2006/relationships/tags" Target="../tags/tag117.xml"/><Relationship Id="rId21" Type="http://schemas.openxmlformats.org/officeDocument/2006/relationships/tags" Target="../tags/tag135.xml"/><Relationship Id="rId7" Type="http://schemas.openxmlformats.org/officeDocument/2006/relationships/tags" Target="../tags/tag121.xml"/><Relationship Id="rId12" Type="http://schemas.openxmlformats.org/officeDocument/2006/relationships/tags" Target="../tags/tag126.xml"/><Relationship Id="rId17" Type="http://schemas.openxmlformats.org/officeDocument/2006/relationships/tags" Target="../tags/tag131.xml"/><Relationship Id="rId25" Type="http://schemas.openxmlformats.org/officeDocument/2006/relationships/tags" Target="../tags/tag139.xml"/><Relationship Id="rId2" Type="http://schemas.openxmlformats.org/officeDocument/2006/relationships/tags" Target="../tags/tag116.xml"/><Relationship Id="rId16" Type="http://schemas.openxmlformats.org/officeDocument/2006/relationships/tags" Target="../tags/tag130.xml"/><Relationship Id="rId20" Type="http://schemas.openxmlformats.org/officeDocument/2006/relationships/tags" Target="../tags/tag134.xml"/><Relationship Id="rId29" Type="http://schemas.openxmlformats.org/officeDocument/2006/relationships/tags" Target="../tags/tag143.xml"/><Relationship Id="rId1" Type="http://schemas.openxmlformats.org/officeDocument/2006/relationships/tags" Target="../tags/tag115.xml"/><Relationship Id="rId6" Type="http://schemas.openxmlformats.org/officeDocument/2006/relationships/tags" Target="../tags/tag120.xml"/><Relationship Id="rId11" Type="http://schemas.openxmlformats.org/officeDocument/2006/relationships/tags" Target="../tags/tag125.xml"/><Relationship Id="rId24" Type="http://schemas.openxmlformats.org/officeDocument/2006/relationships/tags" Target="../tags/tag138.xml"/><Relationship Id="rId32" Type="http://schemas.openxmlformats.org/officeDocument/2006/relationships/notesSlide" Target="../notesSlides/notesSlide7.xml"/><Relationship Id="rId5" Type="http://schemas.openxmlformats.org/officeDocument/2006/relationships/tags" Target="../tags/tag119.xml"/><Relationship Id="rId15" Type="http://schemas.openxmlformats.org/officeDocument/2006/relationships/tags" Target="../tags/tag129.xml"/><Relationship Id="rId23" Type="http://schemas.openxmlformats.org/officeDocument/2006/relationships/tags" Target="../tags/tag137.xml"/><Relationship Id="rId28" Type="http://schemas.openxmlformats.org/officeDocument/2006/relationships/tags" Target="../tags/tag142.xml"/><Relationship Id="rId10" Type="http://schemas.openxmlformats.org/officeDocument/2006/relationships/tags" Target="../tags/tag124.xml"/><Relationship Id="rId19" Type="http://schemas.openxmlformats.org/officeDocument/2006/relationships/tags" Target="../tags/tag133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118.xml"/><Relationship Id="rId9" Type="http://schemas.openxmlformats.org/officeDocument/2006/relationships/tags" Target="../tags/tag123.xml"/><Relationship Id="rId14" Type="http://schemas.openxmlformats.org/officeDocument/2006/relationships/tags" Target="../tags/tag128.xml"/><Relationship Id="rId22" Type="http://schemas.openxmlformats.org/officeDocument/2006/relationships/tags" Target="../tags/tag136.xml"/><Relationship Id="rId27" Type="http://schemas.openxmlformats.org/officeDocument/2006/relationships/tags" Target="../tags/tag141.xml"/><Relationship Id="rId30" Type="http://schemas.openxmlformats.org/officeDocument/2006/relationships/tags" Target="../tags/tag1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CSE 332: Data Structures and Parallelism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Fall </a:t>
            </a:r>
            <a:r>
              <a:rPr lang="en-US" altLang="en-US" dirty="0"/>
              <a:t>2022</a:t>
            </a:r>
          </a:p>
          <a:p>
            <a:r>
              <a:rPr lang="en-US" altLang="en-US" dirty="0"/>
              <a:t>Richard Anderson</a:t>
            </a:r>
          </a:p>
          <a:p>
            <a:r>
              <a:rPr lang="en-US" altLang="en-US" dirty="0"/>
              <a:t>Lecture </a:t>
            </a:r>
            <a:r>
              <a:rPr lang="en-US" altLang="en-US" dirty="0" smtClean="0"/>
              <a:t>8: </a:t>
            </a:r>
            <a:r>
              <a:rPr lang="vi-VN" dirty="0"/>
              <a:t>Адельсо́н-Ве́льский</a:t>
            </a:r>
            <a:r>
              <a:rPr lang="en-US" dirty="0"/>
              <a:t> </a:t>
            </a:r>
            <a:r>
              <a:rPr lang="vi-VN" dirty="0"/>
              <a:t>Ла́ндис</a:t>
            </a:r>
            <a:r>
              <a:rPr lang="en-US" dirty="0"/>
              <a:t> </a:t>
            </a:r>
            <a:r>
              <a:rPr lang="az-Cyrl-AZ" dirty="0">
                <a:latin typeface="Arial" panose="020B0604020202020204" pitchFamily="34" charset="0"/>
                <a:cs typeface="Arial" panose="020B0604020202020204" pitchFamily="34" charset="0"/>
              </a:rPr>
              <a:t>деревья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az-Cyrl-AZ" dirty="0">
                <a:latin typeface="Arial" panose="020B0604020202020204" pitchFamily="34" charset="0"/>
                <a:cs typeface="Arial" panose="020B0604020202020204" pitchFamily="34" charset="0"/>
              </a:rPr>
              <a:t>Часть вторая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6096000"/>
            <a:ext cx="26670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Lecture </a:t>
            </a:r>
            <a:r>
              <a:rPr lang="en-US" dirty="0" smtClean="0">
                <a:latin typeface="+mn-lt"/>
              </a:rPr>
              <a:t>8: </a:t>
            </a:r>
            <a:r>
              <a:rPr lang="en-US" dirty="0">
                <a:latin typeface="+mn-lt"/>
              </a:rPr>
              <a:t>AVL Trees, part two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Left-left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1447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Node imbalanced due to insertion </a:t>
            </a:r>
            <a:r>
              <a:rPr lang="en-US" i="1" dirty="0"/>
              <a:t>somewhere</a:t>
            </a:r>
            <a:r>
              <a:rPr lang="en-US" dirty="0"/>
              <a:t> in </a:t>
            </a:r>
          </a:p>
          <a:p>
            <a:pPr>
              <a:buNone/>
            </a:pPr>
            <a:r>
              <a:rPr lang="en-US" b="1" dirty="0"/>
              <a:t>	left-left grandchild</a:t>
            </a:r>
            <a:endParaRPr lang="en-US" dirty="0"/>
          </a:p>
          <a:p>
            <a:pPr lvl="1"/>
            <a:r>
              <a:rPr lang="en-US" dirty="0"/>
              <a:t>1 of 4 possible imbalance causes (other three coming)</a:t>
            </a:r>
          </a:p>
          <a:p>
            <a:r>
              <a:rPr lang="en-US" dirty="0">
                <a:solidFill>
                  <a:schemeClr val="accent2"/>
                </a:solidFill>
              </a:rPr>
              <a:t>So we rotate at </a:t>
            </a:r>
            <a:r>
              <a:rPr lang="en-US" b="1" i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a, </a:t>
            </a:r>
            <a:r>
              <a:rPr lang="en-US" dirty="0">
                <a:solidFill>
                  <a:schemeClr val="accent2"/>
                </a:solidFill>
                <a:cs typeface="Courier New" pitchFamily="49" charset="0"/>
              </a:rPr>
              <a:t>using BST facts: X &lt; b &lt; Y &lt; a &lt; Z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57150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single rotation restores balance at the node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To same height as before insertion,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so ancestors now balanced</a:t>
            </a:r>
          </a:p>
        </p:txBody>
      </p: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"/>
            </p:custDataLst>
          </p:nvPr>
        </p:nvCxnSpPr>
        <p:spPr bwMode="auto">
          <a:xfrm rot="5400000">
            <a:off x="1978608" y="34445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87780" y="34259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71800" y="3981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78000" y="44386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371600" y="38671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17805" y="41339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4438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05379" y="40831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2600" y="41148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41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62200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2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3794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3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22363" y="34782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h+2</a:t>
            </a:r>
          </a:p>
        </p:txBody>
      </p:sp>
      <p:sp>
        <p:nvSpPr>
          <p:cNvPr id="44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48000" y="31845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C00000"/>
                </a:solidFill>
              </a:rPr>
              <a:t>h+3</a:t>
            </a:r>
          </a:p>
        </p:txBody>
      </p:sp>
      <p:cxnSp>
        <p:nvCxnSpPr>
          <p:cNvPr id="45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2508065" y="30414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1219200" y="53149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48" name="AutoShape 3"/>
          <p:cNvCxnSpPr>
            <a:cxnSpLocks noChangeShapeType="1"/>
            <a:stCxn id="49" idx="5"/>
            <a:endCxn id="53" idx="0"/>
          </p:cNvCxnSpPr>
          <p:nvPr>
            <p:custDataLst>
              <p:tags r:id="rId16"/>
            </p:custDataLst>
          </p:nvPr>
        </p:nvCxnSpPr>
        <p:spPr bwMode="auto">
          <a:xfrm rot="16200000" flipH="1">
            <a:off x="7321654" y="3511654"/>
            <a:ext cx="278818" cy="3178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9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81800" y="323849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/>
              <a:t>b</a:t>
            </a:r>
          </a:p>
        </p:txBody>
      </p:sp>
      <p:cxnSp>
        <p:nvCxnSpPr>
          <p:cNvPr id="50" name="AutoShape 5"/>
          <p:cNvCxnSpPr>
            <a:cxnSpLocks noChangeShapeType="1"/>
            <a:stCxn id="53" idx="5"/>
            <a:endCxn id="51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778855" y="4159354"/>
            <a:ext cx="393117" cy="279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543800" y="44958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52" name="AutoShap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553200" y="44958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53" name="Oval 8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7315200" y="38100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a</a:t>
            </a:r>
          </a:p>
        </p:txBody>
      </p:sp>
      <p:sp>
        <p:nvSpPr>
          <p:cNvPr id="57" name="Text Box 1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130800" y="4114799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58" name="Text Box 1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629400" y="40386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59" name="Text Box 1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8208962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60" name="Text Box 5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924800" y="36576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h+1</a:t>
            </a:r>
          </a:p>
        </p:txBody>
      </p:sp>
      <p:sp>
        <p:nvSpPr>
          <p:cNvPr id="61" name="Text Box 5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467600" y="3184524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C00000"/>
                </a:solidFill>
              </a:rPr>
              <a:t>h+2</a:t>
            </a:r>
          </a:p>
        </p:txBody>
      </p:sp>
      <p:cxnSp>
        <p:nvCxnSpPr>
          <p:cNvPr id="62" name="AutoShape 3"/>
          <p:cNvCxnSpPr>
            <a:cxnSpLocks noChangeShapeType="1"/>
          </p:cNvCxnSpPr>
          <p:nvPr>
            <p:custDataLst>
              <p:tags r:id="rId27"/>
            </p:custDataLst>
          </p:nvPr>
        </p:nvCxnSpPr>
        <p:spPr bwMode="auto">
          <a:xfrm rot="5400000">
            <a:off x="6927665" y="304146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74" name="Group 73"/>
          <p:cNvGrpSpPr/>
          <p:nvPr/>
        </p:nvGrpSpPr>
        <p:grpSpPr>
          <a:xfrm>
            <a:off x="5410200" y="4191000"/>
            <a:ext cx="1143000" cy="1066800"/>
            <a:chOff x="5410200" y="4191000"/>
            <a:chExt cx="1143000" cy="1066800"/>
          </a:xfrm>
        </p:grpSpPr>
        <p:sp>
          <p:nvSpPr>
            <p:cNvPr id="55" name="AutoShape 10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5410200" y="419100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64" name="Line 39"/>
            <p:cNvSpPr>
              <a:spLocks noChangeShapeType="1"/>
            </p:cNvSpPr>
            <p:nvPr/>
          </p:nvSpPr>
          <p:spPr bwMode="auto">
            <a:xfrm>
              <a:off x="6172200" y="5105400"/>
              <a:ext cx="0" cy="1524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71" name="AutoShape 5"/>
          <p:cNvCxnSpPr>
            <a:cxnSpLocks noChangeShapeType="1"/>
            <a:stCxn id="53" idx="3"/>
            <a:endCxn id="52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7004529" y="4095854"/>
            <a:ext cx="393117" cy="406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3"/>
          <p:cNvCxnSpPr>
            <a:cxnSpLocks noChangeShapeType="1"/>
            <a:stCxn id="49" idx="3"/>
          </p:cNvCxnSpPr>
          <p:nvPr>
            <p:custDataLst>
              <p:tags r:id="rId29"/>
            </p:custDataLst>
          </p:nvPr>
        </p:nvCxnSpPr>
        <p:spPr bwMode="auto">
          <a:xfrm rot="5400000">
            <a:off x="6115528" y="3435454"/>
            <a:ext cx="659818" cy="851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066800" y="5486400"/>
            <a:ext cx="304800" cy="279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019800" y="5257800"/>
            <a:ext cx="304800" cy="279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74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example: </a:t>
            </a:r>
            <a:r>
              <a:rPr lang="en-US" b="1" i="0" dirty="0">
                <a:latin typeface="Courier New" pitchFamily="49" charset="0"/>
                <a:cs typeface="Courier New" pitchFamily="49" charset="0"/>
              </a:rPr>
              <a:t>insert(16)</a:t>
            </a:r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8542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 4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165600" y="188595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473200" y="1885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 8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794000" y="1371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1727200" y="163512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3688379" y="1154728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1016000" y="21494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796079" y="224057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" y="3219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 3</a:t>
            </a:r>
          </a:p>
        </p:txBody>
      </p:sp>
      <p:cxnSp>
        <p:nvCxnSpPr>
          <p:cNvPr id="17" name="AutoShape 15"/>
          <p:cNvCxnSpPr>
            <a:cxnSpLocks noChangeShapeType="1"/>
            <a:stCxn id="8" idx="3"/>
            <a:endCxn id="16" idx="0"/>
          </p:cNvCxnSpPr>
          <p:nvPr>
            <p:custDataLst>
              <p:tags r:id="rId11"/>
            </p:custDataLst>
          </p:nvPr>
        </p:nvCxnSpPr>
        <p:spPr bwMode="auto">
          <a:xfrm flipH="1">
            <a:off x="406400" y="281622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270000" y="3200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 6</a:t>
            </a:r>
          </a:p>
        </p:txBody>
      </p:sp>
      <p:cxnSp>
        <p:nvCxnSpPr>
          <p:cNvPr id="19" name="AutoShape 17"/>
          <p:cNvCxnSpPr>
            <a:cxnSpLocks noChangeShapeType="1"/>
            <a:stCxn id="8" idx="5"/>
            <a:endCxn id="18" idx="0"/>
          </p:cNvCxnSpPr>
          <p:nvPr>
            <p:custDataLst>
              <p:tags r:id="rId13"/>
            </p:custDataLst>
          </p:nvPr>
        </p:nvCxnSpPr>
        <p:spPr bwMode="auto">
          <a:xfrm>
            <a:off x="1195388" y="281622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1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479800" y="2551113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21" name="AutoShape 19"/>
          <p:cNvCxnSpPr>
            <a:cxnSpLocks noChangeShapeType="1"/>
            <a:stCxn id="9" idx="3"/>
            <a:endCxn id="20" idx="0"/>
          </p:cNvCxnSpPr>
          <p:nvPr>
            <p:custDataLst>
              <p:tags r:id="rId15"/>
            </p:custDataLst>
          </p:nvPr>
        </p:nvCxnSpPr>
        <p:spPr bwMode="auto">
          <a:xfrm rot="5400000">
            <a:off x="3776268" y="2087386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2"/>
          <p:cNvCxnSpPr>
            <a:cxnSpLocks noChangeShapeType="1"/>
            <a:stCxn id="20" idx="3"/>
            <a:endCxn id="24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3193656" y="2877961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3"/>
          <p:cNvCxnSpPr>
            <a:cxnSpLocks noChangeShapeType="1"/>
            <a:endCxn id="25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822700" y="2895600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022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25" name="Oval 2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911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sp>
        <p:nvSpPr>
          <p:cNvPr id="26" name="Oval 26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749800" y="2514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27" name="AutoShape 27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4521200" y="2133600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0"/>
          <p:cNvCxnSpPr>
            <a:cxnSpLocks noChangeShapeType="1"/>
            <a:endCxn id="29" idx="0"/>
          </p:cNvCxnSpPr>
          <p:nvPr>
            <p:custDataLst>
              <p:tags r:id="rId22"/>
            </p:custDataLst>
          </p:nvPr>
        </p:nvCxnSpPr>
        <p:spPr bwMode="auto">
          <a:xfrm flipH="1">
            <a:off x="2921000" y="3505200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9" name="Oval 3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2667000" y="37719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example: </a:t>
            </a:r>
            <a:r>
              <a:rPr lang="en-US" b="1" i="0" dirty="0">
                <a:latin typeface="Courier New" pitchFamily="49" charset="0"/>
                <a:cs typeface="Courier New" pitchFamily="49" charset="0"/>
              </a:rPr>
              <a:t>insert(16)</a:t>
            </a:r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8542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 4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165600" y="188595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473200" y="1885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 8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794000" y="1371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1727200" y="163512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3688379" y="1154728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1016000" y="21494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796079" y="224057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" y="3219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 3</a:t>
            </a:r>
          </a:p>
        </p:txBody>
      </p:sp>
      <p:cxnSp>
        <p:nvCxnSpPr>
          <p:cNvPr id="17" name="AutoShape 15"/>
          <p:cNvCxnSpPr>
            <a:cxnSpLocks noChangeShapeType="1"/>
            <a:stCxn id="8" idx="3"/>
            <a:endCxn id="16" idx="0"/>
          </p:cNvCxnSpPr>
          <p:nvPr>
            <p:custDataLst>
              <p:tags r:id="rId11"/>
            </p:custDataLst>
          </p:nvPr>
        </p:nvCxnSpPr>
        <p:spPr bwMode="auto">
          <a:xfrm flipH="1">
            <a:off x="406400" y="281622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270000" y="3200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 6</a:t>
            </a:r>
          </a:p>
        </p:txBody>
      </p:sp>
      <p:cxnSp>
        <p:nvCxnSpPr>
          <p:cNvPr id="19" name="AutoShape 17"/>
          <p:cNvCxnSpPr>
            <a:cxnSpLocks noChangeShapeType="1"/>
            <a:stCxn id="8" idx="5"/>
            <a:endCxn id="18" idx="0"/>
          </p:cNvCxnSpPr>
          <p:nvPr>
            <p:custDataLst>
              <p:tags r:id="rId13"/>
            </p:custDataLst>
          </p:nvPr>
        </p:nvCxnSpPr>
        <p:spPr bwMode="auto">
          <a:xfrm>
            <a:off x="1195388" y="281622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1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479800" y="2551113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21" name="AutoShape 19"/>
          <p:cNvCxnSpPr>
            <a:cxnSpLocks noChangeShapeType="1"/>
            <a:stCxn id="9" idx="3"/>
            <a:endCxn id="20" idx="0"/>
          </p:cNvCxnSpPr>
          <p:nvPr>
            <p:custDataLst>
              <p:tags r:id="rId15"/>
            </p:custDataLst>
          </p:nvPr>
        </p:nvCxnSpPr>
        <p:spPr bwMode="auto">
          <a:xfrm rot="5400000">
            <a:off x="3776268" y="2087386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2"/>
          <p:cNvCxnSpPr>
            <a:cxnSpLocks noChangeShapeType="1"/>
            <a:stCxn id="20" idx="3"/>
            <a:endCxn id="24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3193656" y="2877961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3"/>
          <p:cNvCxnSpPr>
            <a:cxnSpLocks noChangeShapeType="1"/>
            <a:endCxn id="25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822700" y="2895600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022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25" name="Oval 2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911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sp>
        <p:nvSpPr>
          <p:cNvPr id="26" name="Oval 26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749800" y="2514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27" name="AutoShape 27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4521200" y="2133600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0"/>
          <p:cNvCxnSpPr>
            <a:cxnSpLocks noChangeShapeType="1"/>
            <a:endCxn id="29" idx="0"/>
          </p:cNvCxnSpPr>
          <p:nvPr>
            <p:custDataLst>
              <p:tags r:id="rId22"/>
            </p:custDataLst>
          </p:nvPr>
        </p:nvCxnSpPr>
        <p:spPr bwMode="auto">
          <a:xfrm flipH="1">
            <a:off x="2921000" y="3505200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9" name="Oval 3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2667000" y="37719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sp>
        <p:nvSpPr>
          <p:cNvPr id="30" name="Oval 4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4572000" y="5124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31" name="Oval 5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3479800" y="5124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 4</a:t>
            </a:r>
          </a:p>
        </p:txBody>
      </p:sp>
      <p:sp>
        <p:nvSpPr>
          <p:cNvPr id="32" name="Oval 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4191000" y="4457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 8</a:t>
            </a:r>
          </a:p>
        </p:txBody>
      </p:sp>
      <p:sp>
        <p:nvSpPr>
          <p:cNvPr id="33" name="Oval 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511800" y="3943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34" name="AutoShape 9"/>
          <p:cNvCxnSpPr>
            <a:cxnSpLocks noChangeShapeType="1"/>
            <a:stCxn id="33" idx="3"/>
            <a:endCxn id="32" idx="0"/>
          </p:cNvCxnSpPr>
          <p:nvPr>
            <p:custDataLst>
              <p:tags r:id="rId28"/>
            </p:custDataLst>
          </p:nvPr>
        </p:nvCxnSpPr>
        <p:spPr bwMode="auto">
          <a:xfrm flipH="1">
            <a:off x="4445000" y="420687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" name="AutoShape 12"/>
          <p:cNvCxnSpPr>
            <a:cxnSpLocks noChangeShapeType="1"/>
            <a:stCxn id="32" idx="3"/>
            <a:endCxn id="31" idx="0"/>
          </p:cNvCxnSpPr>
          <p:nvPr>
            <p:custDataLst>
              <p:tags r:id="rId29"/>
            </p:custDataLst>
          </p:nvPr>
        </p:nvCxnSpPr>
        <p:spPr bwMode="auto">
          <a:xfrm flipH="1">
            <a:off x="3733800" y="472122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3"/>
          <p:cNvCxnSpPr>
            <a:cxnSpLocks noChangeShapeType="1"/>
            <a:stCxn id="32" idx="5"/>
            <a:endCxn id="30" idx="0"/>
          </p:cNvCxnSpPr>
          <p:nvPr>
            <p:custDataLst>
              <p:tags r:id="rId30"/>
            </p:custDataLst>
          </p:nvPr>
        </p:nvCxnSpPr>
        <p:spPr bwMode="auto">
          <a:xfrm rot="16200000" flipH="1">
            <a:off x="4513879" y="481232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7" name="Oval 14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2870200" y="57912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 3</a:t>
            </a:r>
          </a:p>
        </p:txBody>
      </p:sp>
      <p:cxnSp>
        <p:nvCxnSpPr>
          <p:cNvPr id="38" name="AutoShape 15"/>
          <p:cNvCxnSpPr>
            <a:cxnSpLocks noChangeShapeType="1"/>
            <a:stCxn id="31" idx="3"/>
            <a:endCxn id="37" idx="0"/>
          </p:cNvCxnSpPr>
          <p:nvPr>
            <p:custDataLst>
              <p:tags r:id="rId32"/>
            </p:custDataLst>
          </p:nvPr>
        </p:nvCxnSpPr>
        <p:spPr bwMode="auto">
          <a:xfrm flipH="1">
            <a:off x="3124200" y="538797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9" name="Oval 16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3987800" y="5772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 6</a:t>
            </a:r>
          </a:p>
        </p:txBody>
      </p:sp>
      <p:cxnSp>
        <p:nvCxnSpPr>
          <p:cNvPr id="40" name="AutoShape 17"/>
          <p:cNvCxnSpPr>
            <a:cxnSpLocks noChangeShapeType="1"/>
            <a:stCxn id="31" idx="5"/>
            <a:endCxn id="39" idx="0"/>
          </p:cNvCxnSpPr>
          <p:nvPr>
            <p:custDataLst>
              <p:tags r:id="rId34"/>
            </p:custDataLst>
          </p:nvPr>
        </p:nvCxnSpPr>
        <p:spPr bwMode="auto">
          <a:xfrm>
            <a:off x="3913188" y="538797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" name="Oval 18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6527800" y="44958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43" name="AutoShape 22"/>
          <p:cNvCxnSpPr>
            <a:cxnSpLocks noChangeShapeType="1"/>
            <a:stCxn id="42" idx="3"/>
            <a:endCxn id="45" idx="0"/>
          </p:cNvCxnSpPr>
          <p:nvPr>
            <p:custDataLst>
              <p:tags r:id="rId36"/>
            </p:custDataLst>
          </p:nvPr>
        </p:nvCxnSpPr>
        <p:spPr bwMode="auto">
          <a:xfrm rot="5400000">
            <a:off x="6241656" y="4822648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23"/>
          <p:cNvCxnSpPr>
            <a:cxnSpLocks noChangeShapeType="1"/>
            <a:stCxn id="52" idx="3"/>
            <a:endCxn id="46" idx="0"/>
          </p:cNvCxnSpPr>
          <p:nvPr>
            <p:custDataLst>
              <p:tags r:id="rId37"/>
            </p:custDataLst>
          </p:nvPr>
        </p:nvCxnSpPr>
        <p:spPr bwMode="auto">
          <a:xfrm rot="5400000">
            <a:off x="7134625" y="5410816"/>
            <a:ext cx="384747" cy="2267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5" name="Oval 24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6070600" y="51831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46" name="Oval 25"/>
          <p:cNvSpPr>
            <a:spLocks noChangeAspect="1" noChangeArrowheads="1"/>
          </p:cNvSpPr>
          <p:nvPr>
            <p:custDataLst>
              <p:tags r:id="rId39"/>
            </p:custDataLst>
          </p:nvPr>
        </p:nvSpPr>
        <p:spPr bwMode="auto">
          <a:xfrm>
            <a:off x="6959600" y="57165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cxnSp>
        <p:nvCxnSpPr>
          <p:cNvPr id="47" name="AutoShape 30"/>
          <p:cNvCxnSpPr>
            <a:cxnSpLocks noChangeShapeType="1"/>
            <a:stCxn id="45" idx="3"/>
            <a:endCxn id="48" idx="0"/>
          </p:cNvCxnSpPr>
          <p:nvPr>
            <p:custDataLst>
              <p:tags r:id="rId40"/>
            </p:custDataLst>
          </p:nvPr>
        </p:nvCxnSpPr>
        <p:spPr bwMode="auto">
          <a:xfrm rot="5400000">
            <a:off x="5912250" y="5483841"/>
            <a:ext cx="289497" cy="175995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48" name="Oval 31"/>
          <p:cNvSpPr>
            <a:spLocks noChangeAspect="1" noChangeArrowheads="1"/>
          </p:cNvSpPr>
          <p:nvPr>
            <p:custDataLst>
              <p:tags r:id="rId41"/>
            </p:custDataLst>
          </p:nvPr>
        </p:nvSpPr>
        <p:spPr bwMode="auto">
          <a:xfrm>
            <a:off x="5715000" y="5716587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cxnSp>
        <p:nvCxnSpPr>
          <p:cNvPr id="49" name="AutoShape 10"/>
          <p:cNvCxnSpPr>
            <a:cxnSpLocks noChangeShapeType="1"/>
            <a:stCxn id="33" idx="5"/>
            <a:endCxn id="42" idx="1"/>
          </p:cNvCxnSpPr>
          <p:nvPr>
            <p:custDataLst>
              <p:tags r:id="rId42"/>
            </p:custDataLst>
          </p:nvPr>
        </p:nvCxnSpPr>
        <p:spPr bwMode="auto">
          <a:xfrm rot="16200000" flipH="1">
            <a:off x="6098603" y="4034055"/>
            <a:ext cx="350394" cy="6567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6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7366000" y="5087937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53" name="Oval 26"/>
          <p:cNvSpPr>
            <a:spLocks noChangeAspect="1" noChangeArrowheads="1"/>
          </p:cNvSpPr>
          <p:nvPr>
            <p:custDataLst>
              <p:tags r:id="rId44"/>
            </p:custDataLst>
          </p:nvPr>
        </p:nvSpPr>
        <p:spPr bwMode="auto">
          <a:xfrm>
            <a:off x="7950200" y="57165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54" name="AutoShape 27"/>
          <p:cNvCxnSpPr>
            <a:cxnSpLocks noChangeShapeType="1"/>
          </p:cNvCxnSpPr>
          <p:nvPr>
            <p:custDataLst>
              <p:tags r:id="rId45"/>
            </p:custDataLst>
          </p:nvPr>
        </p:nvCxnSpPr>
        <p:spPr bwMode="auto">
          <a:xfrm>
            <a:off x="7721600" y="53355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10"/>
          <p:cNvCxnSpPr>
            <a:cxnSpLocks noChangeShapeType="1"/>
            <a:stCxn id="42" idx="5"/>
            <a:endCxn id="52" idx="1"/>
          </p:cNvCxnSpPr>
          <p:nvPr>
            <p:custDataLst>
              <p:tags r:id="rId46"/>
            </p:custDataLst>
          </p:nvPr>
        </p:nvCxnSpPr>
        <p:spPr bwMode="auto">
          <a:xfrm rot="16200000" flipH="1">
            <a:off x="7005860" y="4695248"/>
            <a:ext cx="390081" cy="4789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47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right-right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Mirror image to left-left case, so you rotate the other way</a:t>
            </a:r>
          </a:p>
          <a:p>
            <a:pPr lvl="1"/>
            <a:r>
              <a:rPr lang="en-US" dirty="0"/>
              <a:t>Exact same concept, but need different code</a:t>
            </a: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9" name="AutoShape 5"/>
          <p:cNvCxnSpPr>
            <a:cxnSpLocks noChangeShapeType="1"/>
            <a:stCxn id="8" idx="5"/>
          </p:cNvCxnSpPr>
          <p:nvPr>
            <p:custDataLst>
              <p:tags r:id="rId2"/>
            </p:custDataLst>
          </p:nvPr>
        </p:nvCxnSpPr>
        <p:spPr bwMode="auto">
          <a:xfrm rot="16200000" flipH="1">
            <a:off x="2254355" y="3397354"/>
            <a:ext cx="431219" cy="6988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AutoShap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46482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1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05000" y="46482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cxnSp>
        <p:nvCxnSpPr>
          <p:cNvPr id="13" name="AutoShape 9"/>
          <p:cNvCxnSpPr>
            <a:cxnSpLocks noChangeShapeType="1"/>
            <a:stCxn id="45" idx="3"/>
            <a:endCxn id="11" idx="0"/>
          </p:cNvCxnSpPr>
          <p:nvPr>
            <p:custDataLst>
              <p:tags r:id="rId5"/>
            </p:custDataLst>
          </p:nvPr>
        </p:nvCxnSpPr>
        <p:spPr bwMode="auto">
          <a:xfrm rot="5400000">
            <a:off x="2413479" y="4153004"/>
            <a:ext cx="431217" cy="559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" y="38290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5" name="AutoShape 11"/>
          <p:cNvCxnSpPr>
            <a:cxnSpLocks noChangeShapeType="1"/>
            <a:stCxn id="8" idx="3"/>
            <a:endCxn id="14" idx="0"/>
          </p:cNvCxnSpPr>
          <p:nvPr>
            <p:custDataLst>
              <p:tags r:id="rId7"/>
            </p:custDataLst>
          </p:nvPr>
        </p:nvCxnSpPr>
        <p:spPr bwMode="auto">
          <a:xfrm rot="5400000">
            <a:off x="1210154" y="3349729"/>
            <a:ext cx="2978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3581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17" name="Text Box 1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09800" y="42513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18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7600" y="446087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h+1</a:t>
            </a:r>
          </a:p>
        </p:txBody>
      </p:sp>
      <p:sp>
        <p:nvSpPr>
          <p:cNvPr id="20" name="Text Box 5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33600" y="3048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C00000"/>
                </a:solidFill>
              </a:rPr>
              <a:t>h+3</a:t>
            </a:r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3810000" y="55435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Oval 8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2819400" y="39243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46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70163" y="353536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h+2</a:t>
            </a:r>
          </a:p>
        </p:txBody>
      </p:sp>
      <p:cxnSp>
        <p:nvCxnSpPr>
          <p:cNvPr id="48" name="AutoShape 5"/>
          <p:cNvCxnSpPr>
            <a:cxnSpLocks noChangeShapeType="1"/>
            <a:endCxn id="10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3219450" y="4324350"/>
            <a:ext cx="381000" cy="2666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3"/>
          <p:cNvCxnSpPr>
            <a:cxnSpLocks noChangeShapeType="1"/>
            <a:stCxn id="69" idx="3"/>
            <a:endCxn id="73" idx="7"/>
          </p:cNvCxnSpPr>
          <p:nvPr>
            <p:custDataLst>
              <p:tags r:id="rId15"/>
            </p:custDataLst>
          </p:nvPr>
        </p:nvCxnSpPr>
        <p:spPr bwMode="auto">
          <a:xfrm rot="5400000">
            <a:off x="6626808" y="36731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" name="Oval 4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7010400" y="34671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/>
              <a:t>b</a:t>
            </a:r>
          </a:p>
        </p:txBody>
      </p:sp>
      <p:cxnSp>
        <p:nvCxnSpPr>
          <p:cNvPr id="70" name="AutoShape 5"/>
          <p:cNvCxnSpPr>
            <a:cxnSpLocks noChangeShapeType="1"/>
            <a:stCxn id="69" idx="5"/>
            <a:endCxn id="71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7635980" y="36545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1" name="AutoShape 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620000" y="4210050"/>
            <a:ext cx="1143000" cy="10477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72" name="AutoShape 7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426200" y="46672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73" name="Oval 8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019800" y="40957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a</a:t>
            </a:r>
          </a:p>
        </p:txBody>
      </p:sp>
      <p:cxnSp>
        <p:nvCxnSpPr>
          <p:cNvPr id="74" name="AutoShape 9"/>
          <p:cNvCxnSpPr>
            <a:cxnSpLocks noChangeShapeType="1"/>
            <a:stCxn id="73" idx="5"/>
            <a:endCxn id="72" idx="0"/>
          </p:cNvCxnSpPr>
          <p:nvPr>
            <p:custDataLst>
              <p:tags r:id="rId21"/>
            </p:custDataLst>
          </p:nvPr>
        </p:nvCxnSpPr>
        <p:spPr bwMode="auto">
          <a:xfrm rot="16200000" flipH="1">
            <a:off x="6566005" y="43625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5" name="AutoShape 10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105400" y="46672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76" name="AutoShape 11"/>
          <p:cNvCxnSpPr>
            <a:cxnSpLocks noChangeShapeType="1"/>
            <a:stCxn id="73" idx="3"/>
            <a:endCxn id="75" idx="0"/>
          </p:cNvCxnSpPr>
          <p:nvPr>
            <p:custDataLst>
              <p:tags r:id="rId23"/>
            </p:custDataLst>
          </p:nvPr>
        </p:nvCxnSpPr>
        <p:spPr bwMode="auto">
          <a:xfrm rot="5400000">
            <a:off x="5753579" y="43117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Text Box 1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30800" y="4343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78" name="Text Box 1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010400" y="44037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79" name="Text Box 1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305800" y="40227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h+1</a:t>
            </a:r>
          </a:p>
        </p:txBody>
      </p:sp>
      <p:sp>
        <p:nvSpPr>
          <p:cNvPr id="80" name="Text Box 5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770563" y="37068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h+1</a:t>
            </a:r>
          </a:p>
        </p:txBody>
      </p:sp>
      <p:sp>
        <p:nvSpPr>
          <p:cNvPr id="81" name="Text Box 5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696200" y="34131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C00000"/>
                </a:solidFill>
              </a:rPr>
              <a:t>h+2</a:t>
            </a:r>
          </a:p>
        </p:txBody>
      </p:sp>
      <p:cxnSp>
        <p:nvCxnSpPr>
          <p:cNvPr id="82" name="AutoShape 3"/>
          <p:cNvCxnSpPr>
            <a:cxnSpLocks noChangeShapeType="1"/>
          </p:cNvCxnSpPr>
          <p:nvPr>
            <p:custDataLst>
              <p:tags r:id="rId29"/>
            </p:custDataLst>
          </p:nvPr>
        </p:nvCxnSpPr>
        <p:spPr bwMode="auto">
          <a:xfrm rot="5400000">
            <a:off x="7156265" y="32700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" name="Line 39"/>
          <p:cNvSpPr>
            <a:spLocks noChangeShapeType="1"/>
          </p:cNvSpPr>
          <p:nvPr/>
        </p:nvSpPr>
        <p:spPr bwMode="auto">
          <a:xfrm>
            <a:off x="8534400" y="525780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657600" y="5715000"/>
            <a:ext cx="304800" cy="279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8382000" y="5410200"/>
            <a:ext cx="304800" cy="279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41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cases to 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0644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Simple example: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(6),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(1),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(3)</a:t>
            </a:r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5410200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267618" y="4677305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981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3"/>
            <a:endCxn id="9" idx="0"/>
          </p:cNvCxnSpPr>
          <p:nvPr>
            <p:custDataLst>
              <p:tags r:id="rId4"/>
            </p:custDataLst>
          </p:nvPr>
        </p:nvCxnSpPr>
        <p:spPr bwMode="auto">
          <a:xfrm flipH="1">
            <a:off x="1511300" y="4272027"/>
            <a:ext cx="541273" cy="4052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5"/>
            <a:endCxn id="8" idx="1"/>
          </p:cNvCxnSpPr>
          <p:nvPr>
            <p:custDataLst>
              <p:tags r:id="rId5"/>
            </p:custDataLst>
          </p:nvPr>
        </p:nvCxnSpPr>
        <p:spPr bwMode="auto">
          <a:xfrm>
            <a:off x="1683608" y="5093294"/>
            <a:ext cx="597565" cy="38804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26670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931068" y="4745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346325" y="3581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9" name="Oval 13" descr="50%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5054781" y="527379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sp>
        <p:nvSpPr>
          <p:cNvPr id="20" name="Oval 15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7221538" y="5208339"/>
            <a:ext cx="488950" cy="488950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cxnSp>
        <p:nvCxnSpPr>
          <p:cNvPr id="21" name="AutoShape 16"/>
          <p:cNvCxnSpPr>
            <a:cxnSpLocks noChangeAspect="1" noChangeShapeType="1"/>
          </p:cNvCxnSpPr>
          <p:nvPr>
            <p:custDataLst>
              <p:tags r:id="rId11"/>
            </p:custDataLst>
          </p:nvPr>
        </p:nvCxnSpPr>
        <p:spPr bwMode="auto">
          <a:xfrm flipH="1">
            <a:off x="5422287" y="4697989"/>
            <a:ext cx="680807" cy="6020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Oval 22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019800" y="4267200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cxnSp>
        <p:nvCxnSpPr>
          <p:cNvPr id="23" name="AutoShape 24"/>
          <p:cNvCxnSpPr>
            <a:cxnSpLocks noChangeAspect="1" noChangeShapeType="1"/>
            <a:stCxn id="22" idx="5"/>
          </p:cNvCxnSpPr>
          <p:nvPr>
            <p:custDataLst>
              <p:tags r:id="rId13"/>
            </p:custDataLst>
          </p:nvPr>
        </p:nvCxnSpPr>
        <p:spPr bwMode="auto">
          <a:xfrm>
            <a:off x="6435790" y="4681835"/>
            <a:ext cx="895285" cy="54213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Text Box 19"/>
          <p:cNvSpPr txBox="1"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6432550" y="3886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5" name="Text Box 18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5475255" y="467730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6" name="Text Box 18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7467600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77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last case: left-right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90600"/>
          </a:xfrm>
        </p:spPr>
        <p:txBody>
          <a:bodyPr>
            <a:normAutofit/>
          </a:bodyPr>
          <a:lstStyle/>
          <a:p>
            <a:r>
              <a:rPr lang="en-US" dirty="0"/>
              <a:t>Left-right grandchild promoted</a:t>
            </a:r>
          </a:p>
        </p:txBody>
      </p:sp>
      <p:sp>
        <p:nvSpPr>
          <p:cNvPr id="9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317750" y="2847975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10" name="AutoShape 5"/>
          <p:cNvCxnSpPr>
            <a:cxnSpLocks noChangeShapeType="1"/>
            <a:stCxn id="9" idx="3"/>
            <a:endCxn id="31" idx="0"/>
          </p:cNvCxnSpPr>
          <p:nvPr>
            <p:custDataLst>
              <p:tags r:id="rId2"/>
            </p:custDataLst>
          </p:nvPr>
        </p:nvCxnSpPr>
        <p:spPr bwMode="auto">
          <a:xfrm rot="5400000">
            <a:off x="1652698" y="26793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9" idx="5"/>
            <a:endCxn id="29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69042" y="29690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2"/>
          <p:cNvCxnSpPr>
            <a:cxnSpLocks noChangeShapeType="1"/>
            <a:stCxn id="32" idx="3"/>
            <a:endCxn id="23" idx="0"/>
          </p:cNvCxnSpPr>
          <p:nvPr>
            <p:custDataLst>
              <p:tags r:id="rId4"/>
            </p:custDataLst>
          </p:nvPr>
        </p:nvCxnSpPr>
        <p:spPr bwMode="auto">
          <a:xfrm rot="5400000">
            <a:off x="1702027" y="4177807"/>
            <a:ext cx="254267" cy="229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3"/>
          <p:cNvCxnSpPr>
            <a:cxnSpLocks noChangeShapeType="1"/>
            <a:stCxn id="32" idx="5"/>
            <a:endCxn id="22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325854" y="41930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44196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18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3352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19" name="Text Box 1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43000" y="4267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20" name="AutoShape 40"/>
          <p:cNvCxnSpPr>
            <a:cxnSpLocks noChangeShapeType="1"/>
            <a:stCxn id="31" idx="5"/>
            <a:endCxn id="32" idx="1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563421" y="35536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4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" y="4114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22" name="AutoShape 5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0" y="45722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23" name="AutoShape 5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19200" y="4419600"/>
            <a:ext cx="990600" cy="609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24" name="Oval 5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49081" y="51469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5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956996" y="5029200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6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09800" y="3581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27" name="Text Box 6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33400" y="31242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28" name="Text Box 64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676400" y="2590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29" name="AutoShape 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124200" y="3581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Z</a:t>
            </a:r>
          </a:p>
        </p:txBody>
      </p:sp>
      <p:sp>
        <p:nvSpPr>
          <p:cNvPr id="30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24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31" name="Oval 7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914400" y="3429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32" name="Oval 11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858962" y="38862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36" name="AutoShape 12"/>
          <p:cNvCxnSpPr>
            <a:cxnSpLocks noChangeShapeType="1"/>
            <a:stCxn id="31" idx="3"/>
            <a:endCxn id="30" idx="0"/>
          </p:cNvCxnSpPr>
          <p:nvPr>
            <p:custDataLst>
              <p:tags r:id="rId22"/>
            </p:custDataLst>
          </p:nvPr>
        </p:nvCxnSpPr>
        <p:spPr bwMode="auto">
          <a:xfrm rot="5400000">
            <a:off x="524335" y="3792045"/>
            <a:ext cx="560421" cy="389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" name="Oval 4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737350" y="3048000"/>
            <a:ext cx="577850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/>
              <a:t>c</a:t>
            </a:r>
          </a:p>
        </p:txBody>
      </p:sp>
      <p:cxnSp>
        <p:nvCxnSpPr>
          <p:cNvPr id="51" name="AutoShape 5"/>
          <p:cNvCxnSpPr>
            <a:cxnSpLocks noChangeShapeType="1"/>
            <a:stCxn id="50" idx="3"/>
            <a:endCxn id="70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6196917" y="30881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AutoShape 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8006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53" name="AutoShape 10"/>
          <p:cNvCxnSpPr>
            <a:cxnSpLocks noChangeShapeType="1"/>
            <a:stCxn id="50" idx="5"/>
            <a:endCxn id="66" idx="0"/>
          </p:cNvCxnSpPr>
          <p:nvPr>
            <p:custDataLst>
              <p:tags r:id="rId26"/>
            </p:custDataLst>
          </p:nvPr>
        </p:nvCxnSpPr>
        <p:spPr bwMode="auto">
          <a:xfrm rot="16200000" flipH="1">
            <a:off x="7419995" y="31377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AutoShape 12"/>
          <p:cNvCxnSpPr>
            <a:cxnSpLocks noChangeShapeType="1"/>
            <a:stCxn id="70" idx="5"/>
            <a:endCxn id="61" idx="0"/>
          </p:cNvCxnSpPr>
          <p:nvPr>
            <p:custDataLst>
              <p:tags r:id="rId27"/>
            </p:custDataLst>
          </p:nvPr>
        </p:nvCxnSpPr>
        <p:spPr bwMode="auto">
          <a:xfrm rot="16200000" flipH="1">
            <a:off x="6239176" y="39150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13"/>
          <p:cNvCxnSpPr>
            <a:cxnSpLocks noChangeShapeType="1"/>
            <a:stCxn id="66" idx="3"/>
            <a:endCxn id="60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7460683" y="40579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" name="Text Box 16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010400" y="41918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57" name="Text Box 17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229600" y="3505200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58" name="Text Box 19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532562" y="38862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59" name="Text Box 4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265953" y="3429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60" name="AutoShape 51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162800" y="43322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61" name="AutoShape 53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019800" y="41910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62" name="Oval 54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248400" y="49183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5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6352559" y="4752109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Text Box 63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315200" y="2819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65" name="AutoShape 6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077200" y="4343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Z</a:t>
            </a:r>
          </a:p>
        </p:txBody>
      </p:sp>
      <p:sp>
        <p:nvSpPr>
          <p:cNvPr id="66" name="Oval 11"/>
          <p:cNvSpPr>
            <a:spLocks noChangeAspect="1" noChangeArrowheads="1"/>
          </p:cNvSpPr>
          <p:nvPr>
            <p:custDataLst>
              <p:tags r:id="rId39"/>
            </p:custDataLst>
          </p:nvPr>
        </p:nvSpPr>
        <p:spPr bwMode="auto">
          <a:xfrm>
            <a:off x="7650162" y="36576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a</a:t>
            </a:r>
          </a:p>
        </p:txBody>
      </p:sp>
      <p:cxnSp>
        <p:nvCxnSpPr>
          <p:cNvPr id="67" name="AutoShape 10"/>
          <p:cNvCxnSpPr>
            <a:cxnSpLocks noChangeShapeType="1"/>
            <a:stCxn id="66" idx="5"/>
            <a:endCxn id="65" idx="0"/>
          </p:cNvCxnSpPr>
          <p:nvPr>
            <p:custDataLst>
              <p:tags r:id="rId40"/>
            </p:custDataLst>
          </p:nvPr>
        </p:nvCxnSpPr>
        <p:spPr bwMode="auto">
          <a:xfrm rot="16200000" flipH="1">
            <a:off x="8136238" y="39452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8" name="Text Box 17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8585200" y="4114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70" name="Oval 7"/>
          <p:cNvSpPr>
            <a:spLocks noChangeAspect="1" noChangeArrowheads="1"/>
          </p:cNvSpPr>
          <p:nvPr>
            <p:custDataLst>
              <p:tags r:id="rId42"/>
            </p:custDataLst>
          </p:nvPr>
        </p:nvSpPr>
        <p:spPr bwMode="auto">
          <a:xfrm>
            <a:off x="5667375" y="37131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cxnSp>
        <p:nvCxnSpPr>
          <p:cNvPr id="71" name="AutoShape 3"/>
          <p:cNvCxnSpPr>
            <a:cxnSpLocks noChangeShapeType="1"/>
            <a:stCxn id="70" idx="3"/>
            <a:endCxn id="52" idx="0"/>
          </p:cNvCxnSpPr>
          <p:nvPr>
            <p:custDataLst>
              <p:tags r:id="rId43"/>
            </p:custDataLst>
          </p:nvPr>
        </p:nvCxnSpPr>
        <p:spPr bwMode="auto">
          <a:xfrm rot="5400000">
            <a:off x="5367003" y="38817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2" name="Text Box 1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876800" y="4038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78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Right-left case</a:t>
            </a:r>
          </a:p>
        </p:txBody>
      </p:sp>
      <p:grpSp>
        <p:nvGrpSpPr>
          <p:cNvPr id="107" name="Group 106"/>
          <p:cNvGrpSpPr/>
          <p:nvPr/>
        </p:nvGrpSpPr>
        <p:grpSpPr>
          <a:xfrm>
            <a:off x="152400" y="3629025"/>
            <a:ext cx="4267200" cy="2619375"/>
            <a:chOff x="533400" y="381000"/>
            <a:chExt cx="4267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23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25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3" name="AutoShape 10"/>
            <p:cNvCxnSpPr>
              <a:cxnSpLocks noChangeShapeType="1"/>
              <a:stCxn id="11" idx="6"/>
              <a:endCxn id="35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5" name="AutoShape 12"/>
            <p:cNvCxnSpPr>
              <a:cxnSpLocks noChangeShapeType="1"/>
              <a:stCxn id="14" idx="3"/>
              <a:endCxn id="24" idx="0"/>
            </p:cNvCxnSpPr>
            <p:nvPr>
              <p:custDataLst>
                <p:tags r:id="rId30"/>
              </p:custDataLst>
            </p:nvPr>
          </p:nvCxnSpPr>
          <p:spPr bwMode="auto">
            <a:xfrm rot="5400000">
              <a:off x="2213996" y="1738613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14" idx="5"/>
              <a:endCxn id="22" idx="0"/>
            </p:cNvCxnSpPr>
            <p:nvPr>
              <p:custDataLst>
                <p:tags r:id="rId31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1752600" y="16922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cxnSp>
          <p:nvCxnSpPr>
            <p:cNvPr id="20" name="AutoShape 40"/>
            <p:cNvCxnSpPr>
              <a:cxnSpLocks noChangeShapeType="1"/>
              <a:stCxn id="11" idx="2"/>
              <a:endCxn id="14" idx="7"/>
            </p:cNvCxnSpPr>
            <p:nvPr>
              <p:custDataLst>
                <p:tags r:id="rId35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4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2" name="AutoShape 5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4" name="AutoShape 5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76400" y="2085975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5" name="Oval 5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306281" y="2813339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5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2414196" y="2667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62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281238" y="1143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28" name="Text Box 63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754438" y="738188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29" name="Text Box 64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246188" y="381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35" name="AutoShape 6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Z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893733" y="3586559"/>
            <a:ext cx="4191000" cy="2286000"/>
            <a:chOff x="4876800" y="3505200"/>
            <a:chExt cx="4191000" cy="2286000"/>
          </a:xfrm>
        </p:grpSpPr>
        <p:sp>
          <p:nvSpPr>
            <p:cNvPr id="72" name="Oval 4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813550" y="37338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/>
                <a:t>c</a:t>
              </a:r>
            </a:p>
          </p:txBody>
        </p:sp>
        <p:cxnSp>
          <p:nvCxnSpPr>
            <p:cNvPr id="73" name="AutoShape 5"/>
            <p:cNvCxnSpPr>
              <a:cxnSpLocks noChangeShapeType="1"/>
              <a:stCxn id="72" idx="3"/>
              <a:endCxn id="94" idx="0"/>
            </p:cNvCxnSpPr>
            <p:nvPr>
              <p:custDataLst>
                <p:tags r:id="rId2"/>
              </p:custDataLst>
            </p:nvPr>
          </p:nvCxnSpPr>
          <p:spPr bwMode="auto">
            <a:xfrm rot="5400000">
              <a:off x="6273117" y="37739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4" name="AutoShap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876800" y="4953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76" name="AutoShape 10"/>
            <p:cNvCxnSpPr>
              <a:cxnSpLocks noChangeShapeType="1"/>
              <a:stCxn id="72" idx="5"/>
              <a:endCxn id="90" idx="0"/>
            </p:cNvCxnSpPr>
            <p:nvPr>
              <p:custDataLst>
                <p:tags r:id="rId4"/>
              </p:custDataLst>
            </p:nvPr>
          </p:nvCxnSpPr>
          <p:spPr bwMode="auto">
            <a:xfrm rot="16200000" flipH="1">
              <a:off x="7496195" y="38235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7" name="AutoShape 12"/>
            <p:cNvCxnSpPr>
              <a:cxnSpLocks noChangeShapeType="1"/>
              <a:stCxn id="94" idx="5"/>
              <a:endCxn id="84" idx="0"/>
            </p:cNvCxnSpPr>
            <p:nvPr>
              <p:custDataLst>
                <p:tags r:id="rId5"/>
              </p:custDataLst>
            </p:nvPr>
          </p:nvCxnSpPr>
          <p:spPr bwMode="auto">
            <a:xfrm rot="16200000" flipH="1">
              <a:off x="6315376" y="46008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8" name="AutoShape 13"/>
            <p:cNvCxnSpPr>
              <a:cxnSpLocks noChangeShapeType="1"/>
              <a:stCxn id="90" idx="3"/>
              <a:endCxn id="83" idx="0"/>
            </p:cNvCxnSpPr>
            <p:nvPr>
              <p:custDataLst>
                <p:tags r:id="rId6"/>
              </p:custDataLst>
            </p:nvPr>
          </p:nvCxnSpPr>
          <p:spPr bwMode="auto">
            <a:xfrm rot="5400000">
              <a:off x="7536883" y="47437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9" name="Text Box 16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086600" y="48776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80" name="Text Box 17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8305800" y="419100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81" name="Text Box 19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608762" y="45720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82" name="Text Box 42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342153" y="41148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83" name="AutoShape 5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239000" y="50180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84" name="AutoShape 5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096000" y="48768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85" name="Oval 5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324600" y="56041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5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6428759" y="54379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63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391400" y="35052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89" name="AutoShape 6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153400" y="5029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Z</a:t>
              </a:r>
            </a:p>
          </p:txBody>
        </p:sp>
        <p:sp>
          <p:nvSpPr>
            <p:cNvPr id="90" name="Oval 1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726362" y="4343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b</a:t>
              </a:r>
            </a:p>
          </p:txBody>
        </p:sp>
        <p:cxnSp>
          <p:nvCxnSpPr>
            <p:cNvPr id="91" name="AutoShape 10"/>
            <p:cNvCxnSpPr>
              <a:cxnSpLocks noChangeShapeType="1"/>
              <a:stCxn id="90" idx="5"/>
              <a:endCxn id="89" idx="0"/>
            </p:cNvCxnSpPr>
            <p:nvPr>
              <p:custDataLst>
                <p:tags r:id="rId18"/>
              </p:custDataLst>
            </p:nvPr>
          </p:nvCxnSpPr>
          <p:spPr bwMode="auto">
            <a:xfrm rot="16200000" flipH="1">
              <a:off x="8212438" y="46310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2" name="Text Box 17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661400" y="4800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94" name="Oval 7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743575" y="43989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a</a:t>
              </a:r>
            </a:p>
          </p:txBody>
        </p:sp>
        <p:cxnSp>
          <p:nvCxnSpPr>
            <p:cNvPr id="99" name="AutoShape 3"/>
            <p:cNvCxnSpPr>
              <a:cxnSpLocks noChangeShapeType="1"/>
              <a:stCxn id="94" idx="3"/>
              <a:endCxn id="74" idx="0"/>
            </p:cNvCxnSpPr>
            <p:nvPr>
              <p:custDataLst>
                <p:tags r:id="rId21"/>
              </p:custDataLst>
            </p:nvPr>
          </p:nvCxnSpPr>
          <p:spPr bwMode="auto">
            <a:xfrm rot="5400000">
              <a:off x="5443203" y="45675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6" name="Text Box 19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953000" y="47244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Mirror image to left-right case, so you rotate the other way</a:t>
            </a:r>
          </a:p>
          <a:p>
            <a:pPr lvl="1"/>
            <a:r>
              <a:rPr lang="en-US" dirty="0"/>
              <a:t>Exact same concept, but need different code</a:t>
            </a:r>
          </a:p>
        </p:txBody>
      </p:sp>
    </p:spTree>
    <p:extLst>
      <p:ext uri="{BB962C8B-B14F-4D97-AF65-F5344CB8AC3E}">
        <p14:creationId xmlns:p14="http://schemas.microsoft.com/office/powerpoint/2010/main" val="808124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Insert, summarized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Insert as in a BST</a:t>
            </a:r>
          </a:p>
          <a:p>
            <a:endParaRPr lang="en-US" sz="1000" dirty="0"/>
          </a:p>
          <a:p>
            <a:r>
              <a:rPr lang="en-US" dirty="0"/>
              <a:t>Check back up path for imbalance, which will be 1 of 4 cases:</a:t>
            </a:r>
          </a:p>
          <a:p>
            <a:pPr lvl="1"/>
            <a:r>
              <a:rPr lang="en-US" dirty="0"/>
              <a:t>Node’s left-left grandchild is too tall</a:t>
            </a:r>
          </a:p>
          <a:p>
            <a:pPr lvl="1"/>
            <a:r>
              <a:rPr lang="en-US" dirty="0"/>
              <a:t>Node’s left-right grandchild is too tall</a:t>
            </a:r>
          </a:p>
          <a:p>
            <a:pPr lvl="1"/>
            <a:r>
              <a:rPr lang="en-US" dirty="0"/>
              <a:t>Node’s right-left grandchild is too tall</a:t>
            </a:r>
          </a:p>
          <a:p>
            <a:pPr lvl="1"/>
            <a:r>
              <a:rPr lang="en-US" dirty="0"/>
              <a:t>Node’s right-right grandchild is too tall</a:t>
            </a:r>
          </a:p>
          <a:p>
            <a:pPr lvl="1"/>
            <a:endParaRPr lang="en-US" sz="1000" dirty="0"/>
          </a:p>
          <a:p>
            <a:r>
              <a:rPr lang="en-US" dirty="0"/>
              <a:t>Only one case occurs because tree was balanced before insert</a:t>
            </a:r>
          </a:p>
          <a:p>
            <a:endParaRPr lang="en-US" sz="1000" dirty="0"/>
          </a:p>
          <a:p>
            <a:r>
              <a:rPr lang="en-US" dirty="0"/>
              <a:t>After the appropriate single or double rotation, the smallest-unbalanced </a:t>
            </a:r>
            <a:r>
              <a:rPr lang="en-US" dirty="0" err="1"/>
              <a:t>subtree</a:t>
            </a:r>
            <a:r>
              <a:rPr lang="en-US" dirty="0"/>
              <a:t> has the same height as before the insertion</a:t>
            </a:r>
          </a:p>
          <a:p>
            <a:pPr lvl="1"/>
            <a:r>
              <a:rPr lang="en-US" dirty="0"/>
              <a:t>So all ancestors are now balanced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47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Worst-case complexity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: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Tree is balanced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Worst-case complexity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: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Tree starts balanced</a:t>
            </a:r>
          </a:p>
          <a:p>
            <a:pPr lvl="1"/>
            <a:r>
              <a:rPr lang="en-US" dirty="0"/>
              <a:t>A rotation is </a:t>
            </a:r>
            <a:r>
              <a:rPr lang="en-US" i="1" dirty="0"/>
              <a:t>O</a:t>
            </a:r>
            <a:r>
              <a:rPr lang="en-US" dirty="0"/>
              <a:t>(1) and there’s an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path to root</a:t>
            </a:r>
          </a:p>
          <a:p>
            <a:pPr lvl="1"/>
            <a:r>
              <a:rPr lang="en-US" dirty="0"/>
              <a:t>(Same complexity even without one-rotation-is-enough fact)</a:t>
            </a:r>
          </a:p>
          <a:p>
            <a:pPr lvl="1"/>
            <a:r>
              <a:rPr lang="en-US" dirty="0"/>
              <a:t>Tree ends balanced</a:t>
            </a:r>
          </a:p>
          <a:p>
            <a:endParaRPr lang="en-US" dirty="0"/>
          </a:p>
          <a:p>
            <a:r>
              <a:rPr lang="en-US" dirty="0"/>
              <a:t>Worst-case complexity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buildTree</a:t>
            </a:r>
            <a:r>
              <a:rPr lang="en-US" dirty="0"/>
              <a:t>: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Will take some more rotation action to handle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73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AVL Tree Deletion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1295400"/>
            <a:ext cx="845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Similar to insertion: do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delete and then rebalance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Rotations and double rotations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Imbalance may propagate upward so rotations at multiple nodes along path to root may be needed (unlike with insert)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lang="en-US" sz="1000" b="0" kern="0" dirty="0"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Simple example: a deletion on the right causes the left-left grandchild to be too tall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>
                <a:latin typeface="+mn-lt"/>
              </a:rPr>
              <a:t>Call this the </a:t>
            </a:r>
            <a:r>
              <a:rPr lang="en-US" sz="2000" b="0" i="1" kern="0" dirty="0">
                <a:latin typeface="+mn-lt"/>
              </a:rPr>
              <a:t>left-left case</a:t>
            </a:r>
            <a:r>
              <a:rPr lang="en-US" sz="2000" b="0" kern="0" dirty="0">
                <a:latin typeface="+mn-lt"/>
              </a:rPr>
              <a:t>, despite deletion on the </a:t>
            </a:r>
            <a:r>
              <a:rPr lang="en-US" sz="2000" b="0" i="1" kern="0" dirty="0">
                <a:latin typeface="+mn-lt"/>
              </a:rPr>
              <a:t>right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insert(6) insert(3) insert(7) insert(1)</a:t>
            </a:r>
            <a:r>
              <a:rPr kumimoji="0" lang="en-US" sz="200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delete(7)</a:t>
            </a:r>
          </a:p>
        </p:txBody>
      </p:sp>
      <p:sp>
        <p:nvSpPr>
          <p:cNvPr id="10" name="Oval 13" descr="50%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222500" y="448316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sp>
        <p:nvSpPr>
          <p:cNvPr id="11" name="Oval 14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384300" y="524516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cxnSp>
        <p:nvCxnSpPr>
          <p:cNvPr id="12" name="AutoShape 16"/>
          <p:cNvCxnSpPr>
            <a:cxnSpLocks noChangeAspect="1" noChangeShapeType="1"/>
            <a:stCxn id="11" idx="3"/>
          </p:cNvCxnSpPr>
          <p:nvPr>
            <p:custDataLst>
              <p:tags r:id="rId3"/>
            </p:custDataLst>
          </p:nvPr>
        </p:nvCxnSpPr>
        <p:spPr bwMode="auto">
          <a:xfrm rot="5400000">
            <a:off x="1071395" y="5662505"/>
            <a:ext cx="384510" cy="384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7"/>
          <p:cNvCxnSpPr>
            <a:cxnSpLocks noChangeAspect="1" noChangeShapeType="1"/>
            <a:stCxn id="10" idx="3"/>
            <a:endCxn id="11" idx="0"/>
          </p:cNvCxnSpPr>
          <p:nvPr>
            <p:custDataLst>
              <p:tags r:id="rId4"/>
            </p:custDataLst>
          </p:nvPr>
        </p:nvCxnSpPr>
        <p:spPr bwMode="auto">
          <a:xfrm rot="5400000">
            <a:off x="1789113" y="4740167"/>
            <a:ext cx="344655" cy="66533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" name="Text Box 18"/>
          <p:cNvSpPr txBox="1"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1143000" y="60389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5" name="Text Box 19"/>
          <p:cNvSpPr txBox="1"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765300" y="5200710"/>
            <a:ext cx="3446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6" name="Text Box 20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4343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7" name="Oval 5" descr="50%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85800" y="593096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18" name="Oval 14" descr="50%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800350" y="516896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cxnSp>
        <p:nvCxnSpPr>
          <p:cNvPr id="19" name="AutoShape 17"/>
          <p:cNvCxnSpPr>
            <a:cxnSpLocks noChangeAspect="1" noChangeShapeType="1"/>
            <a:stCxn id="10" idx="5"/>
            <a:endCxn id="18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2708108" y="4832242"/>
            <a:ext cx="268455" cy="4049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Text Box 19"/>
          <p:cNvSpPr txBox="1"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3060700" y="494036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8" name="AutoShape 12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4098925" y="4800600"/>
            <a:ext cx="854075" cy="304800"/>
          </a:xfrm>
          <a:prstGeom prst="rightArrow">
            <a:avLst>
              <a:gd name="adj1" fmla="val 50000"/>
              <a:gd name="adj2" fmla="val 700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Multiply 28"/>
          <p:cNvSpPr/>
          <p:nvPr/>
        </p:nvSpPr>
        <p:spPr bwMode="auto">
          <a:xfrm>
            <a:off x="2590800" y="4953000"/>
            <a:ext cx="914400" cy="9144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4" descr="50%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64275" y="4618037"/>
            <a:ext cx="487363" cy="487363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31" name="Oval 5" descr="50%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5410200" y="5684837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32" name="Oval 6" descr="50%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7086600" y="5684837"/>
            <a:ext cx="487363" cy="487363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3" name="AutoShape 7"/>
          <p:cNvCxnSpPr>
            <a:cxnSpLocks noChangeAspect="1" noChangeShapeType="1"/>
            <a:stCxn id="30" idx="3"/>
            <a:endCxn id="31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5669757" y="5018946"/>
            <a:ext cx="650810" cy="6809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" name="AutoShape 8"/>
          <p:cNvCxnSpPr>
            <a:cxnSpLocks noChangeAspect="1" noChangeShapeType="1"/>
            <a:stCxn id="30" idx="5"/>
            <a:endCxn id="32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6679868" y="5034423"/>
            <a:ext cx="650810" cy="65001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" name="Text Box 9"/>
          <p:cNvSpPr txBox="1"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483475" y="545623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6" name="Text Box 10"/>
          <p:cNvSpPr txBox="1"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257800" y="538003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7" name="Text Box 11"/>
          <p:cNvSpPr txBox="1"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630988" y="431323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9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Announcements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Project 2,  available </a:t>
            </a:r>
            <a:r>
              <a:rPr lang="en-US" altLang="en-US" dirty="0" smtClean="0">
                <a:latin typeface="Arial" charset="0"/>
                <a:cs typeface="Arial" charset="0"/>
              </a:rPr>
              <a:t>now (?)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Checkpoint 1,  Oct 23</a:t>
            </a:r>
          </a:p>
          <a:p>
            <a:pPr lvl="2"/>
            <a:r>
              <a:rPr lang="en-US" altLang="en-US" dirty="0" err="1" smtClean="0">
                <a:latin typeface="Arial" charset="0"/>
                <a:cs typeface="Arial" charset="0"/>
              </a:rPr>
              <a:t>MinFourHeapComparable</a:t>
            </a:r>
            <a:r>
              <a:rPr lang="en-US" altLang="en-US" dirty="0" smtClean="0">
                <a:latin typeface="Arial" charset="0"/>
                <a:cs typeface="Arial" charset="0"/>
              </a:rPr>
              <a:t>,  </a:t>
            </a:r>
            <a:r>
              <a:rPr lang="en-US" altLang="en-US" dirty="0" err="1" smtClean="0">
                <a:latin typeface="Arial" charset="0"/>
                <a:cs typeface="Arial" charset="0"/>
              </a:rPr>
              <a:t>MoveToFrontList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Checkpoint 2,  Nov 3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Deadline,  Nov 10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74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BST delete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We first do the normal BST deletion:</a:t>
            </a:r>
          </a:p>
          <a:p>
            <a:pPr lvl="1"/>
            <a:r>
              <a:rPr lang="en-US" dirty="0"/>
              <a:t>0 children: just delete it</a:t>
            </a:r>
          </a:p>
          <a:p>
            <a:pPr lvl="1"/>
            <a:r>
              <a:rPr lang="en-US" dirty="0"/>
              <a:t>1 child: delete it, connect child to parent</a:t>
            </a:r>
          </a:p>
          <a:p>
            <a:pPr lvl="1"/>
            <a:r>
              <a:rPr lang="en-US" dirty="0"/>
              <a:t>2 children: put successor in your place, </a:t>
            </a:r>
          </a:p>
          <a:p>
            <a:pPr lvl="1">
              <a:buNone/>
            </a:pPr>
            <a:r>
              <a:rPr lang="en-US" dirty="0"/>
              <a:t>	delete successor node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Which nodes’ heights may have changed:</a:t>
            </a:r>
          </a:p>
          <a:p>
            <a:pPr lvl="1"/>
            <a:r>
              <a:rPr lang="en-US" dirty="0"/>
              <a:t>0 children: path from deleted node to root</a:t>
            </a:r>
          </a:p>
          <a:p>
            <a:pPr lvl="1"/>
            <a:r>
              <a:rPr lang="en-US" dirty="0"/>
              <a:t>1 child: path from deleted node to root</a:t>
            </a:r>
          </a:p>
          <a:p>
            <a:pPr lvl="1"/>
            <a:r>
              <a:rPr lang="en-US" dirty="0"/>
              <a:t>2 children: path from </a:t>
            </a:r>
            <a:r>
              <a:rPr lang="en-US" i="1" dirty="0"/>
              <a:t>deleted successor node</a:t>
            </a:r>
            <a:r>
              <a:rPr lang="en-US" dirty="0"/>
              <a:t>  to root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Will rebalance as we return along the “path in question” to the root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8382000" y="3058598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900250" y="3049344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9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013010" y="3049344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  <a:endParaRPr lang="en-US" dirty="0"/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8001000" y="2362872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15</a:t>
            </a: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456630" y="2362872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5</a:t>
            </a: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343869" y="1676400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12</a:t>
            </a:r>
          </a:p>
        </p:txBody>
      </p:sp>
      <p:cxnSp>
        <p:nvCxnSpPr>
          <p:cNvPr id="13" name="AutoShape 9"/>
          <p:cNvCxnSpPr>
            <a:cxnSpLocks noChangeShapeType="1"/>
            <a:stCxn id="12" idx="3"/>
            <a:endCxn id="11" idx="0"/>
          </p:cNvCxnSpPr>
          <p:nvPr>
            <p:custDataLst>
              <p:tags r:id="rId7"/>
            </p:custDataLst>
          </p:nvPr>
        </p:nvCxnSpPr>
        <p:spPr bwMode="auto">
          <a:xfrm flipH="1">
            <a:off x="6615065" y="1942408"/>
            <a:ext cx="77501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0"/>
          <p:cNvCxnSpPr>
            <a:cxnSpLocks noChangeShapeType="1"/>
            <a:stCxn id="12" idx="5"/>
            <a:endCxn id="10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7669208" y="1872643"/>
            <a:ext cx="435355" cy="54510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1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8183647" y="2701808"/>
            <a:ext cx="444609" cy="2689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2"/>
          <p:cNvCxnSpPr>
            <a:cxnSpLocks noChangeShapeType="1"/>
            <a:stCxn id="11" idx="3"/>
            <a:endCxn id="9" idx="0"/>
          </p:cNvCxnSpPr>
          <p:nvPr>
            <p:custDataLst>
              <p:tags r:id="rId10"/>
            </p:custDataLst>
          </p:nvPr>
        </p:nvCxnSpPr>
        <p:spPr bwMode="auto">
          <a:xfrm flipH="1">
            <a:off x="6171446" y="2628880"/>
            <a:ext cx="33139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13"/>
          <p:cNvCxnSpPr>
            <a:cxnSpLocks noChangeShapeType="1"/>
            <a:stCxn id="11" idx="5"/>
            <a:endCxn id="8" idx="0"/>
          </p:cNvCxnSpPr>
          <p:nvPr>
            <p:custDataLst>
              <p:tags r:id="rId11"/>
            </p:custDataLst>
          </p:nvPr>
        </p:nvCxnSpPr>
        <p:spPr bwMode="auto">
          <a:xfrm>
            <a:off x="6727291" y="2628880"/>
            <a:ext cx="331394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678440" y="3735816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cxnSp>
        <p:nvCxnSpPr>
          <p:cNvPr id="21" name="AutoShape 17"/>
          <p:cNvCxnSpPr>
            <a:cxnSpLocks noChangeShapeType="1"/>
            <a:stCxn id="8" idx="3"/>
            <a:endCxn id="20" idx="0"/>
          </p:cNvCxnSpPr>
          <p:nvPr>
            <p:custDataLst>
              <p:tags r:id="rId13"/>
            </p:custDataLst>
          </p:nvPr>
        </p:nvCxnSpPr>
        <p:spPr bwMode="auto">
          <a:xfrm flipH="1">
            <a:off x="6836875" y="3315353"/>
            <a:ext cx="10958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Oval 22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104896" y="3744398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10</a:t>
            </a:r>
          </a:p>
        </p:txBody>
      </p:sp>
      <p:cxnSp>
        <p:nvCxnSpPr>
          <p:cNvPr id="25" name="AutoShape 23"/>
          <p:cNvCxnSpPr>
            <a:cxnSpLocks noChangeShapeType="1"/>
            <a:endCxn id="24" idx="0"/>
          </p:cNvCxnSpPr>
          <p:nvPr>
            <p:custDataLst>
              <p:tags r:id="rId15"/>
            </p:custDataLst>
          </p:nvPr>
        </p:nvCxnSpPr>
        <p:spPr bwMode="auto">
          <a:xfrm>
            <a:off x="7153747" y="3323933"/>
            <a:ext cx="10958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63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/>
              <a:t>AVL Tree Delete: High level idea</a:t>
            </a:r>
          </a:p>
        </p:txBody>
      </p:sp>
      <p:sp>
        <p:nvSpPr>
          <p:cNvPr id="7" name="Isosceles Triangle 6"/>
          <p:cNvSpPr/>
          <p:nvPr/>
        </p:nvSpPr>
        <p:spPr>
          <a:xfrm>
            <a:off x="952500" y="2133600"/>
            <a:ext cx="3276600" cy="27432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7" idx="0"/>
          </p:cNvCxnSpPr>
          <p:nvPr/>
        </p:nvCxnSpPr>
        <p:spPr>
          <a:xfrm>
            <a:off x="2590800" y="2133600"/>
            <a:ext cx="114300" cy="4572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552700" y="2590800"/>
            <a:ext cx="156633" cy="2286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52700" y="2819400"/>
            <a:ext cx="266700" cy="29289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590800" y="3122347"/>
            <a:ext cx="228600" cy="25241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590800" y="3374760"/>
            <a:ext cx="304800" cy="31670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705100" y="3693714"/>
            <a:ext cx="190500" cy="26246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705100" y="3953934"/>
            <a:ext cx="342900" cy="25386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895600" y="4204097"/>
            <a:ext cx="152400" cy="38873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819400" y="4407429"/>
            <a:ext cx="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Isosceles Triangle 33"/>
          <p:cNvSpPr/>
          <p:nvPr/>
        </p:nvSpPr>
        <p:spPr>
          <a:xfrm>
            <a:off x="5067300" y="2133600"/>
            <a:ext cx="3276600" cy="27432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>
            <a:stCxn id="34" idx="0"/>
          </p:cNvCxnSpPr>
          <p:nvPr/>
        </p:nvCxnSpPr>
        <p:spPr>
          <a:xfrm>
            <a:off x="6705600" y="2133600"/>
            <a:ext cx="114300" cy="4572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667500" y="2590800"/>
            <a:ext cx="156633" cy="2286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667500" y="2819400"/>
            <a:ext cx="266700" cy="29289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6705600" y="3122347"/>
            <a:ext cx="228600" cy="25241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705600" y="3374760"/>
            <a:ext cx="304800" cy="31670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819900" y="3693714"/>
            <a:ext cx="190500" cy="26246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819900" y="3953934"/>
            <a:ext cx="342900" cy="25386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7010400" y="4204097"/>
            <a:ext cx="152400" cy="38873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934200" y="4407429"/>
            <a:ext cx="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81050" y="5111172"/>
            <a:ext cx="3810000" cy="1228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+mn-lt"/>
              </a:rPr>
              <a:t>Delete the node and possibly replace it with its successor.  Trace a path back from the node that was removed</a:t>
            </a:r>
          </a:p>
          <a:p>
            <a:r>
              <a:rPr lang="en-US" sz="1800" dirty="0">
                <a:solidFill>
                  <a:schemeClr val="tx1"/>
                </a:solidFill>
                <a:latin typeface="+mn-lt"/>
              </a:rPr>
              <a:t>Find first unbalanced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node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953000" y="5216335"/>
            <a:ext cx="381000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+mn-lt"/>
              </a:rPr>
              <a:t>If there is an unbalanced node, apply a double rotation to fix it up.  Possibly continue up the tree and repeat</a:t>
            </a:r>
          </a:p>
        </p:txBody>
      </p:sp>
    </p:spTree>
    <p:extLst>
      <p:ext uri="{BB962C8B-B14F-4D97-AF65-F5344CB8AC3E}">
        <p14:creationId xmlns:p14="http://schemas.microsoft.com/office/powerpoint/2010/main" val="1292652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Case #1 Left-left due to right deletion</a:t>
            </a:r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609600" y="1371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>
                <a:solidFill>
                  <a:schemeClr val="tx1"/>
                </a:solidFill>
                <a:latin typeface="+mn-lt"/>
              </a:rPr>
              <a:t>Start with some </a:t>
            </a:r>
            <a:r>
              <a:rPr lang="en-US" sz="2000" b="0" kern="0" dirty="0" err="1">
                <a:solidFill>
                  <a:schemeClr val="tx1"/>
                </a:solidFill>
                <a:latin typeface="+mn-lt"/>
              </a:rPr>
              <a:t>subtree</a:t>
            </a:r>
            <a:r>
              <a:rPr lang="en-US" sz="2000" b="0" kern="0" dirty="0">
                <a:solidFill>
                  <a:schemeClr val="tx1"/>
                </a:solidFill>
                <a:latin typeface="+mn-lt"/>
              </a:rPr>
              <a:t> where if right child becomes shorter we are unbalanced due to height of left-left grandchild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609600" y="5181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>
                <a:solidFill>
                  <a:schemeClr val="tx1"/>
                </a:solidFill>
                <a:latin typeface="+mn-lt"/>
              </a:rPr>
              <a:t>A delete in the right child could cause this right-side shortening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4" name="AutoShape 3"/>
          <p:cNvCxnSpPr>
            <a:cxnSpLocks noChangeShapeType="1"/>
            <a:stCxn id="55" idx="3"/>
            <a:endCxn id="59" idx="7"/>
          </p:cNvCxnSpPr>
          <p:nvPr>
            <p:custDataLst>
              <p:tags r:id="rId1"/>
            </p:custDataLst>
          </p:nvPr>
        </p:nvCxnSpPr>
        <p:spPr bwMode="auto">
          <a:xfrm rot="5400000">
            <a:off x="3807408" y="27587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5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191000" y="25527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56" name="AutoShape 5"/>
          <p:cNvCxnSpPr>
            <a:cxnSpLocks noChangeShapeType="1"/>
            <a:stCxn id="55" idx="5"/>
            <a:endCxn id="57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4816580" y="27401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7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3295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58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06800" y="37528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59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31813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60" name="AutoShape 9"/>
          <p:cNvCxnSpPr>
            <a:cxnSpLocks noChangeShapeType="1"/>
            <a:stCxn id="59" idx="5"/>
            <a:endCxn id="58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3746605" y="34481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286000" y="37528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62" name="AutoShape 11"/>
          <p:cNvCxnSpPr>
            <a:cxnSpLocks noChangeShapeType="1"/>
            <a:stCxn id="59" idx="3"/>
            <a:endCxn id="6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2934179" y="33973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3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311400" y="34290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64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34893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65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715000" y="3356746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h+1</a:t>
            </a:r>
          </a:p>
        </p:txBody>
      </p:sp>
      <p:sp>
        <p:nvSpPr>
          <p:cNvPr id="66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951163" y="27924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h+2</a:t>
            </a:r>
          </a:p>
        </p:txBody>
      </p:sp>
      <p:sp>
        <p:nvSpPr>
          <p:cNvPr id="67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724400" y="23622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h+3</a:t>
            </a:r>
          </a:p>
        </p:txBody>
      </p:sp>
      <p:cxnSp>
        <p:nvCxnSpPr>
          <p:cNvPr id="68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4336865" y="23556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859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Case #1: Left-left due to right deletion</a:t>
            </a:r>
          </a:p>
        </p:txBody>
      </p:sp>
      <p:sp>
        <p:nvSpPr>
          <p:cNvPr id="58" name="Text Box 3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1904999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C00000"/>
                </a:solidFill>
              </a:rPr>
              <a:t>h</a:t>
            </a:r>
          </a:p>
        </p:txBody>
      </p:sp>
      <p:cxnSp>
        <p:nvCxnSpPr>
          <p:cNvPr id="59" name="AutoShape 3"/>
          <p:cNvCxnSpPr>
            <a:cxnSpLocks noChangeShapeType="1"/>
            <a:stCxn id="60" idx="3"/>
            <a:endCxn id="64" idx="7"/>
          </p:cNvCxnSpPr>
          <p:nvPr>
            <p:custDataLst>
              <p:tags r:id="rId2"/>
            </p:custDataLst>
          </p:nvPr>
        </p:nvCxnSpPr>
        <p:spPr bwMode="auto">
          <a:xfrm rot="5400000">
            <a:off x="1750008" y="1768100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0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1562099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61" name="AutoShape 5"/>
          <p:cNvCxnSpPr>
            <a:cxnSpLocks noChangeShapeType="1"/>
            <a:stCxn id="60" idx="5"/>
            <a:endCxn id="62" idx="0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2759180" y="1749528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2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2305049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63" name="AutoShap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49400" y="2762249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6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143000" y="219074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65" name="AutoShape 9"/>
          <p:cNvCxnSpPr>
            <a:cxnSpLocks noChangeShapeType="1"/>
            <a:stCxn id="64" idx="5"/>
            <a:endCxn id="63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1689205" y="2457553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" y="2762249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67" name="AutoShape 11"/>
          <p:cNvCxnSpPr>
            <a:cxnSpLocks noChangeShapeType="1"/>
            <a:stCxn id="64" idx="3"/>
            <a:endCxn id="66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876779" y="2406753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4000" y="2438399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69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133600" y="2498724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71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93763" y="1801812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h+2</a:t>
            </a:r>
          </a:p>
        </p:txBody>
      </p:sp>
      <p:sp>
        <p:nvSpPr>
          <p:cNvPr id="72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667000" y="1371599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h+3</a:t>
            </a:r>
          </a:p>
        </p:txBody>
      </p:sp>
      <p:cxnSp>
        <p:nvCxnSpPr>
          <p:cNvPr id="73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2279465" y="136506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4" name="AutoShape 11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4267200" y="22098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5" name="AutoShape 3"/>
          <p:cNvCxnSpPr>
            <a:cxnSpLocks noChangeShapeType="1"/>
            <a:stCxn id="76" idx="5"/>
            <a:endCxn id="80" idx="0"/>
          </p:cNvCxnSpPr>
          <p:nvPr>
            <p:custDataLst>
              <p:tags r:id="rId17"/>
            </p:custDataLst>
          </p:nvPr>
        </p:nvCxnSpPr>
        <p:spPr bwMode="auto">
          <a:xfrm>
            <a:off x="7124326" y="1740483"/>
            <a:ext cx="622674" cy="16451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6" name="Oval 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604000" y="14478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/>
              <a:t>b</a:t>
            </a:r>
          </a:p>
        </p:txBody>
      </p:sp>
      <p:cxnSp>
        <p:nvCxnSpPr>
          <p:cNvPr id="77" name="AutoShape 5"/>
          <p:cNvCxnSpPr>
            <a:cxnSpLocks noChangeShapeType="1"/>
            <a:stCxn id="80" idx="5"/>
            <a:endCxn id="78" idx="0"/>
          </p:cNvCxnSpPr>
          <p:nvPr>
            <p:custDataLst>
              <p:tags r:id="rId19"/>
            </p:custDataLst>
          </p:nvPr>
        </p:nvCxnSpPr>
        <p:spPr bwMode="auto">
          <a:xfrm rot="16200000" flipH="1">
            <a:off x="7905855" y="2254354"/>
            <a:ext cx="393117" cy="279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8" name="AutoShape 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670800" y="25908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Z</a:t>
            </a:r>
          </a:p>
        </p:txBody>
      </p:sp>
      <p:sp>
        <p:nvSpPr>
          <p:cNvPr id="79" name="AutoShap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680200" y="25908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80" name="Oval 8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442200" y="19050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a</a:t>
            </a:r>
          </a:p>
        </p:txBody>
      </p:sp>
      <p:sp>
        <p:nvSpPr>
          <p:cNvPr id="81" name="Text Box 1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22098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82" name="Text Box 1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315200" y="24384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84" name="Text Box 5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051800" y="17526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h+1</a:t>
            </a:r>
          </a:p>
        </p:txBody>
      </p:sp>
      <p:sp>
        <p:nvSpPr>
          <p:cNvPr id="85" name="Text Box 5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162800" y="13716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C00000"/>
                </a:solidFill>
              </a:rPr>
              <a:t>h+2</a:t>
            </a:r>
          </a:p>
        </p:txBody>
      </p:sp>
      <p:cxnSp>
        <p:nvCxnSpPr>
          <p:cNvPr id="86" name="AutoShape 3"/>
          <p:cNvCxnSpPr>
            <a:cxnSpLocks noChangeShapeType="1"/>
          </p:cNvCxnSpPr>
          <p:nvPr>
            <p:custDataLst>
              <p:tags r:id="rId27"/>
            </p:custDataLst>
          </p:nvPr>
        </p:nvCxnSpPr>
        <p:spPr bwMode="auto">
          <a:xfrm rot="5400000">
            <a:off x="6749865" y="136506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8" name="AutoShape 1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232400" y="25146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91" name="AutoShape 5"/>
          <p:cNvCxnSpPr>
            <a:cxnSpLocks noChangeShapeType="1"/>
            <a:stCxn id="80" idx="3"/>
            <a:endCxn id="79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7131529" y="2190854"/>
            <a:ext cx="393117" cy="406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3"/>
          <p:cNvCxnSpPr>
            <a:cxnSpLocks noChangeShapeType="1"/>
            <a:stCxn id="76" idx="3"/>
            <a:endCxn id="88" idx="0"/>
          </p:cNvCxnSpPr>
          <p:nvPr>
            <p:custDataLst>
              <p:tags r:id="rId30"/>
            </p:custDataLst>
          </p:nvPr>
        </p:nvCxnSpPr>
        <p:spPr bwMode="auto">
          <a:xfrm flipH="1">
            <a:off x="5803900" y="1740483"/>
            <a:ext cx="889374" cy="77411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7" name="Text Box 3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458200" y="22860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C00000"/>
                </a:solidFill>
              </a:rPr>
              <a:t>h</a:t>
            </a:r>
          </a:p>
        </p:txBody>
      </p:sp>
      <p:sp>
        <p:nvSpPr>
          <p:cNvPr id="99" name="Rectangle 3"/>
          <p:cNvSpPr txBox="1">
            <a:spLocks noChangeArrowheads="1"/>
          </p:cNvSpPr>
          <p:nvPr/>
        </p:nvSpPr>
        <p:spPr bwMode="auto">
          <a:xfrm>
            <a:off x="381000" y="4038600"/>
            <a:ext cx="845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>
                <a:solidFill>
                  <a:schemeClr val="tx1"/>
                </a:solidFill>
                <a:latin typeface="+mn-lt"/>
              </a:rPr>
              <a:t>Same single rotation as when an insert in the left-left grandchild caused imbalance due to X becoming taller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1000" b="0" kern="0" dirty="0">
              <a:solidFill>
                <a:schemeClr val="tx1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>
                <a:solidFill>
                  <a:schemeClr val="tx1"/>
                </a:solidFill>
                <a:latin typeface="+mn-lt"/>
              </a:rPr>
              <a:t>But here the “height” at the top decreases, so more rebalancing farther up the tree might still be necessary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</a:rPr>
              <a:t>This case also applies when subtree y has height h+1, yielding a tree of height h+3, and no further rebalancing</a:t>
            </a:r>
            <a:endParaRPr lang="en-US" sz="2000" b="0" kern="0" dirty="0">
              <a:solidFill>
                <a:schemeClr val="tx1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012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Case #2: Left-right due to right deletion</a:t>
            </a:r>
          </a:p>
        </p:txBody>
      </p:sp>
      <p:sp>
        <p:nvSpPr>
          <p:cNvPr id="39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597150" y="1704975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40" name="AutoShape 5"/>
          <p:cNvCxnSpPr>
            <a:cxnSpLocks noChangeShapeType="1"/>
            <a:stCxn id="39" idx="3"/>
            <a:endCxn id="58" idx="0"/>
          </p:cNvCxnSpPr>
          <p:nvPr>
            <p:custDataLst>
              <p:tags r:id="rId2"/>
            </p:custDataLst>
          </p:nvPr>
        </p:nvCxnSpPr>
        <p:spPr bwMode="auto">
          <a:xfrm rot="5400000">
            <a:off x="1932098" y="15363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1" name="AutoShape 10"/>
          <p:cNvCxnSpPr>
            <a:cxnSpLocks noChangeShapeType="1"/>
            <a:stCxn id="39" idx="5"/>
            <a:endCxn id="56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3248442" y="18260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12"/>
          <p:cNvCxnSpPr>
            <a:cxnSpLocks noChangeShapeType="1"/>
            <a:stCxn id="59" idx="3"/>
            <a:endCxn id="50" idx="0"/>
          </p:cNvCxnSpPr>
          <p:nvPr>
            <p:custDataLst>
              <p:tags r:id="rId4"/>
            </p:custDataLst>
          </p:nvPr>
        </p:nvCxnSpPr>
        <p:spPr bwMode="auto">
          <a:xfrm rot="5400000">
            <a:off x="1981427" y="3034807"/>
            <a:ext cx="254267" cy="229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3"/>
          <p:cNvCxnSpPr>
            <a:cxnSpLocks noChangeShapeType="1"/>
            <a:stCxn id="59" idx="5"/>
            <a:endCxn id="4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605254" y="30500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4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022600" y="32766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46" name="Text Box 1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22400" y="3124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47" name="AutoShape 40"/>
          <p:cNvCxnSpPr>
            <a:cxnSpLocks noChangeShapeType="1"/>
            <a:stCxn id="58" idx="5"/>
            <a:endCxn id="59" idx="1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1842821" y="24106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8" name="Text Box 4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65200" y="2971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49" name="AutoShape 5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65400" y="34292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50" name="AutoShape 5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98600" y="3276600"/>
            <a:ext cx="990600" cy="609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53" name="Text Box 6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89200" y="2438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54" name="Text Box 6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12800" y="19812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55" name="Text Box 6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955800" y="1447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56" name="AutoShape 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403600" y="2438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Z</a:t>
            </a:r>
          </a:p>
        </p:txBody>
      </p:sp>
      <p:sp>
        <p:nvSpPr>
          <p:cNvPr id="57" name="AutoShape 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1800" y="3124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58" name="Oval 7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1193800" y="2286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59" name="Oval 1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2138362" y="27432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60" name="AutoShape 12"/>
          <p:cNvCxnSpPr>
            <a:cxnSpLocks noChangeShapeType="1"/>
            <a:stCxn id="58" idx="3"/>
            <a:endCxn id="57" idx="0"/>
          </p:cNvCxnSpPr>
          <p:nvPr>
            <p:custDataLst>
              <p:tags r:id="rId19"/>
            </p:custDataLst>
          </p:nvPr>
        </p:nvCxnSpPr>
        <p:spPr bwMode="auto">
          <a:xfrm rot="5400000">
            <a:off x="803735" y="2649045"/>
            <a:ext cx="560421" cy="389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" name="Multiply 60"/>
          <p:cNvSpPr/>
          <p:nvPr/>
        </p:nvSpPr>
        <p:spPr bwMode="auto">
          <a:xfrm>
            <a:off x="3962400" y="2378075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Text Box 15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962400" y="23622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h+1</a:t>
            </a:r>
          </a:p>
        </p:txBody>
      </p:sp>
      <p:sp>
        <p:nvSpPr>
          <p:cNvPr id="63" name="Text Box 3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962400" y="2057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C00000"/>
                </a:solidFill>
              </a:rPr>
              <a:t>h</a:t>
            </a:r>
          </a:p>
        </p:txBody>
      </p:sp>
      <p:sp>
        <p:nvSpPr>
          <p:cNvPr id="64" name="Multiply 63"/>
          <p:cNvSpPr/>
          <p:nvPr/>
        </p:nvSpPr>
        <p:spPr bwMode="auto">
          <a:xfrm>
            <a:off x="3810000" y="2895600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Oval 4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813550" y="1676400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c</a:t>
            </a:r>
          </a:p>
        </p:txBody>
      </p:sp>
      <p:cxnSp>
        <p:nvCxnSpPr>
          <p:cNvPr id="66" name="AutoShape 5"/>
          <p:cNvCxnSpPr>
            <a:cxnSpLocks noChangeShapeType="1"/>
            <a:stCxn id="65" idx="3"/>
            <a:endCxn id="85" idx="0"/>
          </p:cNvCxnSpPr>
          <p:nvPr>
            <p:custDataLst>
              <p:tags r:id="rId23"/>
            </p:custDataLst>
          </p:nvPr>
        </p:nvCxnSpPr>
        <p:spPr bwMode="auto">
          <a:xfrm rot="5400000">
            <a:off x="6273117" y="17165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7" name="AutoShape 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76800" y="28956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68" name="AutoShape 10"/>
          <p:cNvCxnSpPr>
            <a:cxnSpLocks noChangeShapeType="1"/>
            <a:stCxn id="65" idx="5"/>
            <a:endCxn id="81" idx="0"/>
          </p:cNvCxnSpPr>
          <p:nvPr>
            <p:custDataLst>
              <p:tags r:id="rId25"/>
            </p:custDataLst>
          </p:nvPr>
        </p:nvCxnSpPr>
        <p:spPr bwMode="auto">
          <a:xfrm rot="16200000" flipH="1">
            <a:off x="7496195" y="17661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12"/>
          <p:cNvCxnSpPr>
            <a:cxnSpLocks noChangeShapeType="1"/>
            <a:stCxn id="85" idx="5"/>
            <a:endCxn id="76" idx="0"/>
          </p:cNvCxnSpPr>
          <p:nvPr>
            <p:custDataLst>
              <p:tags r:id="rId26"/>
            </p:custDataLst>
          </p:nvPr>
        </p:nvCxnSpPr>
        <p:spPr bwMode="auto">
          <a:xfrm rot="16200000" flipH="1">
            <a:off x="6315376" y="25434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13"/>
          <p:cNvCxnSpPr>
            <a:cxnSpLocks noChangeShapeType="1"/>
            <a:stCxn id="81" idx="3"/>
            <a:endCxn id="75" idx="0"/>
          </p:cNvCxnSpPr>
          <p:nvPr>
            <p:custDataLst>
              <p:tags r:id="rId27"/>
            </p:custDataLst>
          </p:nvPr>
        </p:nvCxnSpPr>
        <p:spPr bwMode="auto">
          <a:xfrm rot="5400000">
            <a:off x="7536883" y="26863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1" name="Text Box 1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086600" y="28202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72" name="Text Box 17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305800" y="2133600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73" name="Text Box 1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608762" y="2514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74" name="Text Box 4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342153" y="20574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75" name="AutoShape 51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239000" y="29606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76" name="AutoShape 5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096000" y="28194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79" name="Text Box 63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391400" y="1447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80" name="AutoShape 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153400" y="29718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Z</a:t>
            </a:r>
          </a:p>
        </p:txBody>
      </p:sp>
      <p:sp>
        <p:nvSpPr>
          <p:cNvPr id="81" name="Oval 11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7726362" y="22860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a</a:t>
            </a:r>
          </a:p>
        </p:txBody>
      </p:sp>
      <p:cxnSp>
        <p:nvCxnSpPr>
          <p:cNvPr id="82" name="AutoShape 10"/>
          <p:cNvCxnSpPr>
            <a:cxnSpLocks noChangeShapeType="1"/>
            <a:stCxn id="81" idx="5"/>
            <a:endCxn id="80" idx="0"/>
          </p:cNvCxnSpPr>
          <p:nvPr>
            <p:custDataLst>
              <p:tags r:id="rId37"/>
            </p:custDataLst>
          </p:nvPr>
        </p:nvCxnSpPr>
        <p:spPr bwMode="auto">
          <a:xfrm rot="16200000" flipH="1">
            <a:off x="8212438" y="25736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" name="AutoShape 11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4405312" y="1676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Oval 7"/>
          <p:cNvSpPr>
            <a:spLocks noChangeAspect="1" noChangeArrowheads="1"/>
          </p:cNvSpPr>
          <p:nvPr>
            <p:custDataLst>
              <p:tags r:id="rId39"/>
            </p:custDataLst>
          </p:nvPr>
        </p:nvSpPr>
        <p:spPr bwMode="auto">
          <a:xfrm>
            <a:off x="5743575" y="23415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cxnSp>
        <p:nvCxnSpPr>
          <p:cNvPr id="86" name="AutoShape 3"/>
          <p:cNvCxnSpPr>
            <a:cxnSpLocks noChangeShapeType="1"/>
            <a:stCxn id="85" idx="3"/>
            <a:endCxn id="67" idx="0"/>
          </p:cNvCxnSpPr>
          <p:nvPr>
            <p:custDataLst>
              <p:tags r:id="rId40"/>
            </p:custDataLst>
          </p:nvPr>
        </p:nvCxnSpPr>
        <p:spPr bwMode="auto">
          <a:xfrm rot="5400000">
            <a:off x="5443203" y="25101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7" name="Text Box 19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953000" y="26670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88" name="Multiply 87"/>
          <p:cNvSpPr/>
          <p:nvPr/>
        </p:nvSpPr>
        <p:spPr bwMode="auto">
          <a:xfrm>
            <a:off x="8458200" y="2743200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Text Box 15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542553" y="27432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h+1</a:t>
            </a:r>
          </a:p>
        </p:txBody>
      </p:sp>
      <p:sp>
        <p:nvSpPr>
          <p:cNvPr id="90" name="Text Box 36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542553" y="2438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C00000"/>
                </a:solidFill>
              </a:rPr>
              <a:t>h</a:t>
            </a:r>
          </a:p>
        </p:txBody>
      </p:sp>
      <p:sp>
        <p:nvSpPr>
          <p:cNvPr id="91" name="Rectangle 3"/>
          <p:cNvSpPr txBox="1">
            <a:spLocks noChangeArrowheads="1"/>
          </p:cNvSpPr>
          <p:nvPr/>
        </p:nvSpPr>
        <p:spPr bwMode="auto">
          <a:xfrm>
            <a:off x="381000" y="4191000"/>
            <a:ext cx="845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>
                <a:solidFill>
                  <a:schemeClr val="tx1"/>
                </a:solidFill>
                <a:latin typeface="+mn-lt"/>
              </a:rPr>
              <a:t>Same double rotation when an insert in the left-right grandchild caused imbalance due to c becoming taller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1000" b="0" kern="0" dirty="0">
              <a:solidFill>
                <a:schemeClr val="tx1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>
                <a:solidFill>
                  <a:schemeClr val="tx1"/>
                </a:solidFill>
                <a:latin typeface="+mn-lt"/>
              </a:rPr>
              <a:t>But here the “height” at the top decreases, so more rebalancing farther up the tree might still be necessary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457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the other half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Naturally two more mirror-image cases (not shown here)</a:t>
            </a:r>
          </a:p>
          <a:p>
            <a:pPr lvl="1"/>
            <a:r>
              <a:rPr lang="en-US" dirty="0"/>
              <a:t>Deletion in left causes right-right grandchild to be too tall</a:t>
            </a:r>
          </a:p>
          <a:p>
            <a:pPr lvl="1"/>
            <a:r>
              <a:rPr lang="en-US" dirty="0"/>
              <a:t>Deletion in left causes right-left grandchild to be too tall</a:t>
            </a:r>
          </a:p>
          <a:p>
            <a:pPr lvl="1"/>
            <a:r>
              <a:rPr lang="en-US" dirty="0"/>
              <a:t>(Deletion in left causes both right grandchildren to be too tall, in which case the right-right solution still works)</a:t>
            </a:r>
          </a:p>
          <a:p>
            <a:pPr lvl="1"/>
            <a:endParaRPr lang="en-US" dirty="0"/>
          </a:p>
          <a:p>
            <a:r>
              <a:rPr lang="en-US" dirty="0"/>
              <a:t>And, remember, “lazy deletion” is a lot simpler and might suffice for your needs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276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1298" name="AutoShape 2"/>
          <p:cNvCxnSpPr>
            <a:cxnSpLocks noChangeShapeType="1"/>
            <a:stCxn id="311306" idx="5"/>
            <a:endCxn id="311301" idx="0"/>
          </p:cNvCxnSpPr>
          <p:nvPr>
            <p:custDataLst>
              <p:tags r:id="rId1"/>
            </p:custDataLst>
          </p:nvPr>
        </p:nvCxnSpPr>
        <p:spPr bwMode="auto">
          <a:xfrm>
            <a:off x="3684588" y="2249488"/>
            <a:ext cx="855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29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Lazy Deletion</a:t>
            </a:r>
            <a:endParaRPr lang="en-US" dirty="0"/>
          </a:p>
        </p:txBody>
      </p:sp>
      <p:sp>
        <p:nvSpPr>
          <p:cNvPr id="311300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rot="5400000" flipH="1">
            <a:off x="4333875" y="790575"/>
            <a:ext cx="1790700" cy="2647950"/>
          </a:xfrm>
          <a:custGeom>
            <a:avLst/>
            <a:gdLst>
              <a:gd name="G0" fmla="+- 7575 0 0"/>
              <a:gd name="G1" fmla="+- 21600 0 7575"/>
              <a:gd name="G2" fmla="*/ 7575 1 2"/>
              <a:gd name="G3" fmla="+- 21600 0 G2"/>
              <a:gd name="G4" fmla="+/ 7575 21600 2"/>
              <a:gd name="G5" fmla="+/ G1 0 2"/>
              <a:gd name="G6" fmla="*/ 21600 21600 7575"/>
              <a:gd name="G7" fmla="*/ G6 1 2"/>
              <a:gd name="G8" fmla="+- 21600 0 G7"/>
              <a:gd name="G9" fmla="*/ 21600 1 2"/>
              <a:gd name="G10" fmla="+- 7575 0 G9"/>
              <a:gd name="G11" fmla="?: G10 G8 0"/>
              <a:gd name="G12" fmla="?: G10 G7 21600"/>
              <a:gd name="T0" fmla="*/ 17812 w 21600"/>
              <a:gd name="T1" fmla="*/ 10800 h 21600"/>
              <a:gd name="T2" fmla="*/ 10800 w 21600"/>
              <a:gd name="T3" fmla="*/ 21600 h 21600"/>
              <a:gd name="T4" fmla="*/ 3788 w 21600"/>
              <a:gd name="T5" fmla="*/ 10800 h 21600"/>
              <a:gd name="T6" fmla="*/ 10800 w 21600"/>
              <a:gd name="T7" fmla="*/ 0 h 21600"/>
              <a:gd name="T8" fmla="*/ 5588 w 21600"/>
              <a:gd name="T9" fmla="*/ 5588 h 21600"/>
              <a:gd name="T10" fmla="*/ 16012 w 21600"/>
              <a:gd name="T11" fmla="*/ 160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575" y="21600"/>
                </a:lnTo>
                <a:lnTo>
                  <a:pt x="14025" y="21600"/>
                </a:lnTo>
                <a:lnTo>
                  <a:pt x="21600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8F8F8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0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349750" y="2819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31130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82575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9</a:t>
            </a:r>
          </a:p>
        </p:txBody>
      </p:sp>
      <p:sp>
        <p:nvSpPr>
          <p:cNvPr id="31130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75895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31130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892550" y="365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15</a:t>
            </a:r>
          </a:p>
        </p:txBody>
      </p:sp>
      <p:sp>
        <p:nvSpPr>
          <p:cNvPr id="311305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29235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5</a:t>
            </a:r>
          </a:p>
        </p:txBody>
      </p:sp>
      <p:sp>
        <p:nvSpPr>
          <p:cNvPr id="311306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359150" y="19050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10</a:t>
            </a:r>
          </a:p>
        </p:txBody>
      </p:sp>
      <p:cxnSp>
        <p:nvCxnSpPr>
          <p:cNvPr id="311307" name="AutoShape 11"/>
          <p:cNvCxnSpPr>
            <a:cxnSpLocks noChangeShapeType="1"/>
            <a:stCxn id="311306" idx="3"/>
            <a:endCxn id="311305" idx="0"/>
          </p:cNvCxnSpPr>
          <p:nvPr>
            <p:custDataLst>
              <p:tags r:id="rId10"/>
            </p:custDataLst>
          </p:nvPr>
        </p:nvCxnSpPr>
        <p:spPr bwMode="auto">
          <a:xfrm flipH="1">
            <a:off x="248285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08" name="AutoShape 12"/>
          <p:cNvCxnSpPr>
            <a:cxnSpLocks noChangeShapeType="1"/>
            <a:stCxn id="311301" idx="3"/>
            <a:endCxn id="311304" idx="0"/>
          </p:cNvCxnSpPr>
          <p:nvPr>
            <p:custDataLst>
              <p:tags r:id="rId11"/>
            </p:custDataLst>
          </p:nvPr>
        </p:nvCxnSpPr>
        <p:spPr bwMode="auto">
          <a:xfrm flipH="1">
            <a:off x="4083050" y="3163888"/>
            <a:ext cx="3222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09" name="AutoShape 13"/>
          <p:cNvCxnSpPr>
            <a:cxnSpLocks noChangeShapeType="1"/>
            <a:stCxn id="311305" idx="3"/>
            <a:endCxn id="311303" idx="0"/>
          </p:cNvCxnSpPr>
          <p:nvPr>
            <p:custDataLst>
              <p:tags r:id="rId12"/>
            </p:custDataLst>
          </p:nvPr>
        </p:nvCxnSpPr>
        <p:spPr bwMode="auto">
          <a:xfrm flipH="1">
            <a:off x="194945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0" name="AutoShape 14"/>
          <p:cNvCxnSpPr>
            <a:cxnSpLocks noChangeShapeType="1"/>
            <a:stCxn id="311305" idx="5"/>
            <a:endCxn id="311302" idx="0"/>
          </p:cNvCxnSpPr>
          <p:nvPr>
            <p:custDataLst>
              <p:tags r:id="rId13"/>
            </p:custDataLst>
          </p:nvPr>
        </p:nvCxnSpPr>
        <p:spPr bwMode="auto">
          <a:xfrm>
            <a:off x="261778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311" name="Oval 1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883150" y="365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30</a:t>
            </a:r>
          </a:p>
        </p:txBody>
      </p:sp>
      <p:sp>
        <p:nvSpPr>
          <p:cNvPr id="311312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19735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17</a:t>
            </a:r>
          </a:p>
        </p:txBody>
      </p:sp>
      <p:sp>
        <p:nvSpPr>
          <p:cNvPr id="311313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44475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cxnSp>
        <p:nvCxnSpPr>
          <p:cNvPr id="311314" name="AutoShape 18"/>
          <p:cNvCxnSpPr>
            <a:cxnSpLocks noChangeShapeType="1"/>
            <a:stCxn id="311302" idx="3"/>
            <a:endCxn id="311313" idx="0"/>
          </p:cNvCxnSpPr>
          <p:nvPr>
            <p:custDataLst>
              <p:tags r:id="rId17"/>
            </p:custDataLst>
          </p:nvPr>
        </p:nvCxnSpPr>
        <p:spPr bwMode="auto">
          <a:xfrm flipH="1">
            <a:off x="2635250" y="4027488"/>
            <a:ext cx="2460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5" name="AutoShape 19"/>
          <p:cNvCxnSpPr>
            <a:cxnSpLocks noChangeShapeType="1"/>
            <a:stCxn id="311304" idx="5"/>
            <a:endCxn id="311312" idx="0"/>
          </p:cNvCxnSpPr>
          <p:nvPr>
            <p:custDataLst>
              <p:tags r:id="rId18"/>
            </p:custDataLst>
          </p:nvPr>
        </p:nvCxnSpPr>
        <p:spPr bwMode="auto">
          <a:xfrm>
            <a:off x="4217988" y="4002088"/>
            <a:ext cx="1698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6" name="AutoShape 20"/>
          <p:cNvCxnSpPr>
            <a:cxnSpLocks noChangeShapeType="1"/>
            <a:stCxn id="311301" idx="5"/>
            <a:endCxn id="311311" idx="0"/>
          </p:cNvCxnSpPr>
          <p:nvPr>
            <p:custDataLst>
              <p:tags r:id="rId19"/>
            </p:custDataLst>
          </p:nvPr>
        </p:nvCxnSpPr>
        <p:spPr bwMode="auto">
          <a:xfrm>
            <a:off x="4675188" y="3163888"/>
            <a:ext cx="398462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317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600200" y="34131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18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286000" y="42513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19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419600" y="42672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20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21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4015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11322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04800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11323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057400" y="25146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1132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648200" y="25146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11325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206750" y="15843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11326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553200" y="16383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latin typeface="+mn-lt"/>
              </a:rPr>
              <a:t>True</a:t>
            </a:r>
            <a:endParaRPr lang="en-US" dirty="0">
              <a:latin typeface="+mn-lt"/>
            </a:endParaRPr>
          </a:p>
        </p:txBody>
      </p:sp>
      <p:sp>
        <p:nvSpPr>
          <p:cNvPr id="311327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553200" y="20955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FF"/>
                </a:solidFill>
                <a:latin typeface="+mn-lt"/>
              </a:rPr>
              <a:t>3</a:t>
            </a:r>
          </a:p>
        </p:txBody>
      </p:sp>
      <p:sp>
        <p:nvSpPr>
          <p:cNvPr id="311328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553200" y="2552700"/>
            <a:ext cx="4572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311329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2552700"/>
            <a:ext cx="4572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311330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6559550" y="2819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311331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283450" y="2819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311332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473950" y="1660525"/>
            <a:ext cx="11632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 smtClean="0">
                <a:latin typeface="+mn-lt"/>
              </a:rPr>
              <a:t>isDeleted</a:t>
            </a:r>
            <a:endParaRPr lang="en-US" sz="2000" dirty="0">
              <a:latin typeface="+mn-lt"/>
            </a:endParaRPr>
          </a:p>
        </p:txBody>
      </p:sp>
      <p:sp>
        <p:nvSpPr>
          <p:cNvPr id="311333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477125" y="2117725"/>
            <a:ext cx="845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+mn-lt"/>
              </a:rPr>
              <a:t>height</a:t>
            </a:r>
          </a:p>
        </p:txBody>
      </p:sp>
      <p:sp>
        <p:nvSpPr>
          <p:cNvPr id="311334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473950" y="2574925"/>
            <a:ext cx="10308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+mn-lt"/>
              </a:rPr>
              <a:t>children</a:t>
            </a:r>
          </a:p>
        </p:txBody>
      </p:sp>
      <p:sp>
        <p:nvSpPr>
          <p:cNvPr id="40" name="Rectangle 3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553200" y="12192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10</a:t>
            </a:r>
          </a:p>
        </p:txBody>
      </p:sp>
      <p:sp>
        <p:nvSpPr>
          <p:cNvPr id="41" name="Text Box 36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467600" y="1219200"/>
            <a:ext cx="650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latin typeface="+mn-lt"/>
              </a:rPr>
              <a:t> key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467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deletion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technique – just add a deleted flag</a:t>
            </a:r>
          </a:p>
          <a:p>
            <a:r>
              <a:rPr lang="en-US" dirty="0" smtClean="0"/>
              <a:t>Requires some additional logic in find/insert</a:t>
            </a:r>
          </a:p>
          <a:p>
            <a:r>
              <a:rPr lang="en-US" dirty="0" smtClean="0"/>
              <a:t>Increases amount of storage used</a:t>
            </a:r>
          </a:p>
          <a:p>
            <a:pPr lvl="1"/>
            <a:r>
              <a:rPr lang="en-US" dirty="0" smtClean="0"/>
              <a:t>But usually this is not a problem</a:t>
            </a:r>
          </a:p>
          <a:p>
            <a:pPr lvl="1"/>
            <a:r>
              <a:rPr lang="en-US" dirty="0" smtClean="0"/>
              <a:t>Possible to use with garbage collection</a:t>
            </a:r>
          </a:p>
          <a:p>
            <a:r>
              <a:rPr lang="en-US" dirty="0" smtClean="0"/>
              <a:t>Bad case for lazy deletion – if the number of “live” items is small because number of deletes is similar to the number of inserts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901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Black trees (optional)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70215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Binary search tree with rebalancing</a:t>
            </a:r>
          </a:p>
          <a:p>
            <a:pPr lvl="1"/>
            <a:r>
              <a:rPr lang="en-US" dirty="0" smtClean="0"/>
              <a:t>Reasonable alternative to AVL trees</a:t>
            </a:r>
          </a:p>
          <a:p>
            <a:r>
              <a:rPr lang="en-US" dirty="0" smtClean="0"/>
              <a:t>O(log n) Find, Insert, Delete</a:t>
            </a:r>
          </a:p>
          <a:p>
            <a:r>
              <a:rPr lang="en-US" dirty="0" smtClean="0"/>
              <a:t>Nodes colored red or black</a:t>
            </a:r>
          </a:p>
          <a:p>
            <a:r>
              <a:rPr lang="en-US" dirty="0" smtClean="0"/>
              <a:t>Every root leaf path has the same number of black nodes</a:t>
            </a:r>
          </a:p>
          <a:p>
            <a:r>
              <a:rPr lang="en-US" dirty="0" smtClean="0"/>
              <a:t>Root is black</a:t>
            </a:r>
          </a:p>
          <a:p>
            <a:r>
              <a:rPr lang="en-US" dirty="0" smtClean="0"/>
              <a:t>No adjacent red nodes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8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8382000" y="3058598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+mn-lt"/>
              </a:rPr>
              <a:t>26</a:t>
            </a:r>
            <a:endParaRPr lang="en-US" sz="1400" dirty="0">
              <a:latin typeface="+mn-lt"/>
            </a:endParaRPr>
          </a:p>
        </p:txBody>
      </p:sp>
      <p:sp>
        <p:nvSpPr>
          <p:cNvPr id="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652977" y="3049344"/>
            <a:ext cx="316871" cy="29420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+mn-lt"/>
              </a:rPr>
              <a:t>9</a:t>
            </a:r>
          </a:p>
        </p:txBody>
      </p:sp>
      <p:sp>
        <p:nvSpPr>
          <p:cNvPr id="10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013010" y="3049344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+mn-lt"/>
              </a:rPr>
              <a:t>2</a:t>
            </a:r>
          </a:p>
        </p:txBody>
      </p:sp>
      <p:sp>
        <p:nvSpPr>
          <p:cNvPr id="11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8001000" y="2362872"/>
            <a:ext cx="316871" cy="29420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+mn-lt"/>
              </a:rPr>
              <a:t>17</a:t>
            </a:r>
            <a:endParaRPr lang="en-US" sz="1400" dirty="0">
              <a:latin typeface="+mn-lt"/>
            </a:endParaRPr>
          </a:p>
        </p:txBody>
      </p:sp>
      <p:sp>
        <p:nvSpPr>
          <p:cNvPr id="12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456630" y="2362872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+mn-lt"/>
              </a:rPr>
              <a:t>5</a:t>
            </a:r>
          </a:p>
        </p:txBody>
      </p:sp>
      <p:sp>
        <p:nvSpPr>
          <p:cNvPr id="13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343869" y="1676400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+mn-lt"/>
              </a:rPr>
              <a:t>12</a:t>
            </a:r>
          </a:p>
        </p:txBody>
      </p:sp>
      <p:cxnSp>
        <p:nvCxnSpPr>
          <p:cNvPr id="14" name="AutoShape 9"/>
          <p:cNvCxnSpPr>
            <a:cxnSpLocks noChangeShapeType="1"/>
            <a:stCxn id="13" idx="3"/>
            <a:endCxn id="12" idx="0"/>
          </p:cNvCxnSpPr>
          <p:nvPr>
            <p:custDataLst>
              <p:tags r:id="rId7"/>
            </p:custDataLst>
          </p:nvPr>
        </p:nvCxnSpPr>
        <p:spPr bwMode="auto">
          <a:xfrm flipH="1">
            <a:off x="6615065" y="1942408"/>
            <a:ext cx="77501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0"/>
          <p:cNvCxnSpPr>
            <a:cxnSpLocks noChangeShapeType="1"/>
            <a:stCxn id="13" idx="5"/>
            <a:endCxn id="11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7669208" y="1872643"/>
            <a:ext cx="435355" cy="54510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1"/>
          <p:cNvCxnSpPr>
            <a:cxnSpLocks noChangeShapeType="1"/>
            <a:stCxn id="11" idx="5"/>
            <a:endCxn id="8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8183647" y="2701808"/>
            <a:ext cx="444609" cy="2689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12"/>
          <p:cNvCxnSpPr>
            <a:cxnSpLocks noChangeShapeType="1"/>
            <a:stCxn id="12" idx="3"/>
            <a:endCxn id="10" idx="0"/>
          </p:cNvCxnSpPr>
          <p:nvPr>
            <p:custDataLst>
              <p:tags r:id="rId10"/>
            </p:custDataLst>
          </p:nvPr>
        </p:nvCxnSpPr>
        <p:spPr bwMode="auto">
          <a:xfrm flipH="1">
            <a:off x="6171446" y="2628880"/>
            <a:ext cx="33139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13"/>
          <p:cNvCxnSpPr>
            <a:cxnSpLocks noChangeShapeType="1"/>
            <a:stCxn id="12" idx="5"/>
            <a:endCxn id="9" idx="0"/>
          </p:cNvCxnSpPr>
          <p:nvPr>
            <p:custDataLst>
              <p:tags r:id="rId11"/>
            </p:custDataLst>
          </p:nvPr>
        </p:nvCxnSpPr>
        <p:spPr bwMode="auto">
          <a:xfrm>
            <a:off x="6727096" y="2613989"/>
            <a:ext cx="84317" cy="435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477000" y="3735816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+mn-lt"/>
              </a:rPr>
              <a:t>7</a:t>
            </a:r>
          </a:p>
        </p:txBody>
      </p:sp>
      <p:cxnSp>
        <p:nvCxnSpPr>
          <p:cNvPr id="20" name="AutoShape 17"/>
          <p:cNvCxnSpPr>
            <a:cxnSpLocks noChangeShapeType="1"/>
            <a:endCxn id="19" idx="0"/>
          </p:cNvCxnSpPr>
          <p:nvPr>
            <p:custDataLst>
              <p:tags r:id="rId13"/>
            </p:custDataLst>
          </p:nvPr>
        </p:nvCxnSpPr>
        <p:spPr bwMode="auto">
          <a:xfrm flipH="1">
            <a:off x="6635435" y="3315353"/>
            <a:ext cx="10958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" name="Oval 22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6903456" y="3744398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+mn-lt"/>
              </a:rPr>
              <a:t>10</a:t>
            </a:r>
          </a:p>
        </p:txBody>
      </p:sp>
      <p:cxnSp>
        <p:nvCxnSpPr>
          <p:cNvPr id="22" name="AutoShape 23"/>
          <p:cNvCxnSpPr>
            <a:cxnSpLocks noChangeShapeType="1"/>
            <a:endCxn id="21" idx="0"/>
          </p:cNvCxnSpPr>
          <p:nvPr>
            <p:custDataLst>
              <p:tags r:id="rId15"/>
            </p:custDataLst>
          </p:nvPr>
        </p:nvCxnSpPr>
        <p:spPr bwMode="auto">
          <a:xfrm>
            <a:off x="6952307" y="3323933"/>
            <a:ext cx="10958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Oval 16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8172073" y="3773263"/>
            <a:ext cx="316871" cy="29420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+mn-lt"/>
              </a:rPr>
              <a:t>20</a:t>
            </a:r>
            <a:endParaRPr lang="en-US" sz="1400" dirty="0">
              <a:latin typeface="+mn-lt"/>
            </a:endParaRPr>
          </a:p>
        </p:txBody>
      </p:sp>
      <p:cxnSp>
        <p:nvCxnSpPr>
          <p:cNvPr id="24" name="AutoShape 17"/>
          <p:cNvCxnSpPr>
            <a:cxnSpLocks noChangeShapeType="1"/>
            <a:endCxn id="23" idx="0"/>
          </p:cNvCxnSpPr>
          <p:nvPr>
            <p:custDataLst>
              <p:tags r:id="rId17"/>
            </p:custDataLst>
          </p:nvPr>
        </p:nvCxnSpPr>
        <p:spPr bwMode="auto">
          <a:xfrm flipH="1">
            <a:off x="8330508" y="3352800"/>
            <a:ext cx="10958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" name="Oval 22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8598529" y="3781845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+mn-lt"/>
              </a:rPr>
              <a:t>31</a:t>
            </a:r>
            <a:endParaRPr lang="en-US" sz="1400" dirty="0">
              <a:latin typeface="+mn-lt"/>
            </a:endParaRPr>
          </a:p>
        </p:txBody>
      </p:sp>
      <p:cxnSp>
        <p:nvCxnSpPr>
          <p:cNvPr id="26" name="AutoShape 23"/>
          <p:cNvCxnSpPr>
            <a:cxnSpLocks noChangeShapeType="1"/>
            <a:endCxn id="25" idx="0"/>
          </p:cNvCxnSpPr>
          <p:nvPr>
            <p:custDataLst>
              <p:tags r:id="rId19"/>
            </p:custDataLst>
          </p:nvPr>
        </p:nvCxnSpPr>
        <p:spPr bwMode="auto">
          <a:xfrm>
            <a:off x="8647380" y="3361380"/>
            <a:ext cx="10958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Oval 16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7988929" y="4459063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+mn-lt"/>
              </a:rPr>
              <a:t>19</a:t>
            </a:r>
            <a:endParaRPr lang="en-US" sz="1400" dirty="0">
              <a:latin typeface="+mn-lt"/>
            </a:endParaRPr>
          </a:p>
        </p:txBody>
      </p:sp>
      <p:cxnSp>
        <p:nvCxnSpPr>
          <p:cNvPr id="28" name="AutoShape 17"/>
          <p:cNvCxnSpPr>
            <a:cxnSpLocks noChangeShapeType="1"/>
            <a:endCxn id="27" idx="0"/>
          </p:cNvCxnSpPr>
          <p:nvPr>
            <p:custDataLst>
              <p:tags r:id="rId21"/>
            </p:custDataLst>
          </p:nvPr>
        </p:nvCxnSpPr>
        <p:spPr bwMode="auto">
          <a:xfrm flipH="1">
            <a:off x="8147364" y="4038600"/>
            <a:ext cx="10958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" name="Oval 4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509850" y="3049344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+mn-lt"/>
              </a:rPr>
              <a:t>14</a:t>
            </a:r>
            <a:endParaRPr lang="en-US" sz="1400" dirty="0">
              <a:latin typeface="+mn-lt"/>
            </a:endParaRPr>
          </a:p>
        </p:txBody>
      </p:sp>
      <p:sp>
        <p:nvSpPr>
          <p:cNvPr id="30" name="Oval 16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333873" y="3735816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+mn-lt"/>
              </a:rPr>
              <a:t>11</a:t>
            </a:r>
            <a:endParaRPr lang="en-US" sz="1400" dirty="0">
              <a:latin typeface="+mn-lt"/>
            </a:endParaRPr>
          </a:p>
        </p:txBody>
      </p:sp>
      <p:cxnSp>
        <p:nvCxnSpPr>
          <p:cNvPr id="31" name="AutoShape 17"/>
          <p:cNvCxnSpPr>
            <a:cxnSpLocks noChangeShapeType="1"/>
            <a:endCxn id="30" idx="0"/>
          </p:cNvCxnSpPr>
          <p:nvPr>
            <p:custDataLst>
              <p:tags r:id="rId24"/>
            </p:custDataLst>
          </p:nvPr>
        </p:nvCxnSpPr>
        <p:spPr bwMode="auto">
          <a:xfrm flipH="1">
            <a:off x="7492308" y="3315353"/>
            <a:ext cx="10958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Oval 22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7760329" y="3744398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+mn-lt"/>
              </a:rPr>
              <a:t>16</a:t>
            </a:r>
            <a:endParaRPr lang="en-US" sz="1400" dirty="0">
              <a:latin typeface="+mn-lt"/>
            </a:endParaRPr>
          </a:p>
        </p:txBody>
      </p:sp>
      <p:cxnSp>
        <p:nvCxnSpPr>
          <p:cNvPr id="33" name="AutoShape 23"/>
          <p:cNvCxnSpPr>
            <a:cxnSpLocks noChangeShapeType="1"/>
            <a:endCxn id="32" idx="0"/>
          </p:cNvCxnSpPr>
          <p:nvPr>
            <p:custDataLst>
              <p:tags r:id="rId26"/>
            </p:custDataLst>
          </p:nvPr>
        </p:nvCxnSpPr>
        <p:spPr bwMode="auto">
          <a:xfrm>
            <a:off x="7809180" y="3323933"/>
            <a:ext cx="10958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4" name="AutoShape 12"/>
          <p:cNvCxnSpPr>
            <a:cxnSpLocks noChangeShapeType="1"/>
          </p:cNvCxnSpPr>
          <p:nvPr>
            <p:custDataLst>
              <p:tags r:id="rId27"/>
            </p:custDataLst>
          </p:nvPr>
        </p:nvCxnSpPr>
        <p:spPr bwMode="auto">
          <a:xfrm flipH="1">
            <a:off x="7745805" y="2642246"/>
            <a:ext cx="33139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6" name="Oval 22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382000" y="4459065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+mn-lt"/>
              </a:rPr>
              <a:t>24</a:t>
            </a:r>
            <a:endParaRPr lang="en-US" sz="1400" dirty="0">
              <a:latin typeface="+mn-lt"/>
            </a:endParaRPr>
          </a:p>
        </p:txBody>
      </p:sp>
      <p:cxnSp>
        <p:nvCxnSpPr>
          <p:cNvPr id="37" name="AutoShape 23"/>
          <p:cNvCxnSpPr>
            <a:cxnSpLocks noChangeShapeType="1"/>
            <a:endCxn id="36" idx="0"/>
          </p:cNvCxnSpPr>
          <p:nvPr>
            <p:custDataLst>
              <p:tags r:id="rId29"/>
            </p:custDataLst>
          </p:nvPr>
        </p:nvCxnSpPr>
        <p:spPr bwMode="auto">
          <a:xfrm>
            <a:off x="8430851" y="4038600"/>
            <a:ext cx="10958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21742423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>
            <a:stCxn id="8" idx="5"/>
          </p:cNvCxnSpPr>
          <p:nvPr/>
        </p:nvCxnSpPr>
        <p:spPr>
          <a:xfrm>
            <a:off x="5605322" y="1681022"/>
            <a:ext cx="490678" cy="5287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7"/>
          </p:cNvCxnSpPr>
          <p:nvPr/>
        </p:nvCxnSpPr>
        <p:spPr>
          <a:xfrm flipH="1">
            <a:off x="5791200" y="1938478"/>
            <a:ext cx="220522" cy="2713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8" idx="3"/>
          </p:cNvCxnSpPr>
          <p:nvPr/>
        </p:nvCxnSpPr>
        <p:spPr>
          <a:xfrm flipV="1">
            <a:off x="4681678" y="1681022"/>
            <a:ext cx="762000" cy="978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757878" y="2395678"/>
            <a:ext cx="271322" cy="2713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Inserting a node into a red black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Insert at leaf and color red*</a:t>
            </a:r>
          </a:p>
          <a:p>
            <a:r>
              <a:rPr lang="en-US" dirty="0" smtClean="0"/>
              <a:t>If the parent is red,  then fix up the tree with recoloring or rotation</a:t>
            </a:r>
          </a:p>
          <a:p>
            <a:r>
              <a:rPr lang="en-US" dirty="0" smtClean="0"/>
              <a:t>Repeat until coloring satisfies R-B rules</a:t>
            </a:r>
          </a:p>
          <a:p>
            <a:pPr lvl="1"/>
            <a:r>
              <a:rPr lang="en-US" dirty="0" smtClean="0"/>
              <a:t>O(log n) steps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42334" y="6088584"/>
            <a:ext cx="3090333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* Exception – insert at root is black</a:t>
            </a:r>
            <a:endParaRPr lang="en-US" dirty="0">
              <a:latin typeface="+mn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5410200" y="1485900"/>
            <a:ext cx="228600" cy="2286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816600" y="1905000"/>
            <a:ext cx="228600" cy="2286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24400" y="2362200"/>
            <a:ext cx="228600" cy="2286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9" idx="1"/>
          </p:cNvCxnSpPr>
          <p:nvPr/>
        </p:nvCxnSpPr>
        <p:spPr>
          <a:xfrm>
            <a:off x="5138878" y="1938478"/>
            <a:ext cx="271322" cy="2713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105400" y="1905000"/>
            <a:ext cx="228600" cy="2286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30" idx="5"/>
          </p:cNvCxnSpPr>
          <p:nvPr/>
        </p:nvCxnSpPr>
        <p:spPr>
          <a:xfrm>
            <a:off x="7967522" y="1719122"/>
            <a:ext cx="490678" cy="5287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31" idx="7"/>
          </p:cNvCxnSpPr>
          <p:nvPr/>
        </p:nvCxnSpPr>
        <p:spPr>
          <a:xfrm flipH="1">
            <a:off x="8153400" y="1976578"/>
            <a:ext cx="220522" cy="2713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30" idx="3"/>
          </p:cNvCxnSpPr>
          <p:nvPr/>
        </p:nvCxnSpPr>
        <p:spPr>
          <a:xfrm flipV="1">
            <a:off x="7043878" y="1719122"/>
            <a:ext cx="762000" cy="978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20078" y="2433778"/>
            <a:ext cx="271322" cy="2713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7772400" y="1524000"/>
            <a:ext cx="228600" cy="2286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8178800" y="1943100"/>
            <a:ext cx="228600" cy="2286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086600" y="2400300"/>
            <a:ext cx="228600" cy="2286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stCxn id="34" idx="1"/>
          </p:cNvCxnSpPr>
          <p:nvPr/>
        </p:nvCxnSpPr>
        <p:spPr>
          <a:xfrm>
            <a:off x="7501078" y="1976578"/>
            <a:ext cx="271322" cy="2713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467600" y="1943100"/>
            <a:ext cx="228600" cy="2286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062522" y="2921140"/>
            <a:ext cx="151937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+mn-lt"/>
              </a:rPr>
              <a:t>Recolor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36" name="Straight Connector 35"/>
          <p:cNvCxnSpPr>
            <a:stCxn id="40" idx="5"/>
          </p:cNvCxnSpPr>
          <p:nvPr/>
        </p:nvCxnSpPr>
        <p:spPr>
          <a:xfrm>
            <a:off x="5605322" y="4202550"/>
            <a:ext cx="490678" cy="5287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41" idx="7"/>
          </p:cNvCxnSpPr>
          <p:nvPr/>
        </p:nvCxnSpPr>
        <p:spPr>
          <a:xfrm flipH="1">
            <a:off x="5791200" y="4460006"/>
            <a:ext cx="220522" cy="2713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40" idx="3"/>
          </p:cNvCxnSpPr>
          <p:nvPr/>
        </p:nvCxnSpPr>
        <p:spPr>
          <a:xfrm flipV="1">
            <a:off x="4681678" y="4202550"/>
            <a:ext cx="762000" cy="978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757878" y="4917206"/>
            <a:ext cx="271322" cy="2713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5410200" y="4007428"/>
            <a:ext cx="228600" cy="2286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5816600" y="4426528"/>
            <a:ext cx="228600" cy="2286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4724400" y="4883728"/>
            <a:ext cx="228600" cy="2286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43" name="Straight Connector 42"/>
          <p:cNvCxnSpPr>
            <a:stCxn id="44" idx="1"/>
          </p:cNvCxnSpPr>
          <p:nvPr/>
        </p:nvCxnSpPr>
        <p:spPr>
          <a:xfrm>
            <a:off x="5138878" y="4460006"/>
            <a:ext cx="271322" cy="2713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5105400" y="4426528"/>
            <a:ext cx="228600" cy="2286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45" name="Straight Connector 44"/>
          <p:cNvCxnSpPr>
            <a:stCxn id="49" idx="5"/>
          </p:cNvCxnSpPr>
          <p:nvPr/>
        </p:nvCxnSpPr>
        <p:spPr>
          <a:xfrm flipH="1">
            <a:off x="7069861" y="4148261"/>
            <a:ext cx="487471" cy="5287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50" idx="7"/>
          </p:cNvCxnSpPr>
          <p:nvPr/>
        </p:nvCxnSpPr>
        <p:spPr>
          <a:xfrm>
            <a:off x="7153588" y="4405717"/>
            <a:ext cx="219081" cy="2713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49" idx="3"/>
          </p:cNvCxnSpPr>
          <p:nvPr/>
        </p:nvCxnSpPr>
        <p:spPr>
          <a:xfrm flipH="1" flipV="1">
            <a:off x="7717919" y="4148261"/>
            <a:ext cx="757020" cy="978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8129688" y="4862917"/>
            <a:ext cx="269549" cy="2713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 flipH="1">
            <a:off x="7524073" y="3953139"/>
            <a:ext cx="227106" cy="2286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50" name="Oval 49"/>
          <p:cNvSpPr/>
          <p:nvPr/>
        </p:nvSpPr>
        <p:spPr>
          <a:xfrm flipH="1">
            <a:off x="7120329" y="4372239"/>
            <a:ext cx="227106" cy="2286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 flipH="1">
            <a:off x="8205390" y="4829439"/>
            <a:ext cx="227106" cy="2286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cxnSp>
        <p:nvCxnSpPr>
          <p:cNvPr id="52" name="Straight Connector 51"/>
          <p:cNvCxnSpPr>
            <a:stCxn id="53" idx="1"/>
          </p:cNvCxnSpPr>
          <p:nvPr/>
        </p:nvCxnSpPr>
        <p:spPr>
          <a:xfrm flipH="1">
            <a:off x="7751179" y="4405717"/>
            <a:ext cx="269549" cy="2713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 flipH="1">
            <a:off x="7826881" y="4372239"/>
            <a:ext cx="227106" cy="2286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6096000" y="5282908"/>
            <a:ext cx="151937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+mn-lt"/>
              </a:rPr>
              <a:t>Rotate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410200" y="5907088"/>
            <a:ext cx="2841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+mn-lt"/>
              </a:rPr>
              <a:t>Other cases for RR, LR, RL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4535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 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Balance condition</a:t>
            </a:r>
          </a:p>
          <a:p>
            <a:r>
              <a:rPr lang="en-US" dirty="0"/>
              <a:t>Depth bound</a:t>
            </a:r>
          </a:p>
          <a:p>
            <a:r>
              <a:rPr lang="en-US" dirty="0"/>
              <a:t>Rotations to rebalance the tree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42900" y="4114800"/>
            <a:ext cx="4267200" cy="2619375"/>
            <a:chOff x="533400" y="381000"/>
            <a:chExt cx="4267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23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25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2" name="AutoShape 10"/>
            <p:cNvCxnSpPr>
              <a:cxnSpLocks noChangeShapeType="1"/>
              <a:stCxn id="11" idx="6"/>
              <a:endCxn id="28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Oval 11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4" name="AutoShape 12"/>
            <p:cNvCxnSpPr>
              <a:cxnSpLocks noChangeShapeType="1"/>
              <a:stCxn id="13" idx="3"/>
              <a:endCxn id="22" idx="0"/>
            </p:cNvCxnSpPr>
            <p:nvPr>
              <p:custDataLst>
                <p:tags r:id="rId30"/>
              </p:custDataLst>
            </p:nvPr>
          </p:nvCxnSpPr>
          <p:spPr bwMode="auto">
            <a:xfrm rot="5400000">
              <a:off x="2213996" y="1738613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3"/>
            <p:cNvCxnSpPr>
              <a:cxnSpLocks noChangeShapeType="1"/>
              <a:stCxn id="13" idx="5"/>
              <a:endCxn id="21" idx="0"/>
            </p:cNvCxnSpPr>
            <p:nvPr>
              <p:custDataLst>
                <p:tags r:id="rId31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Text Box 16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18" name="Text Box 1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1752600" y="16922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cxnSp>
          <p:nvCxnSpPr>
            <p:cNvPr id="19" name="AutoShape 40"/>
            <p:cNvCxnSpPr>
              <a:cxnSpLocks noChangeShapeType="1"/>
              <a:stCxn id="11" idx="2"/>
              <a:endCxn id="13" idx="7"/>
            </p:cNvCxnSpPr>
            <p:nvPr>
              <p:custDataLst>
                <p:tags r:id="rId35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Text Box 4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1" name="AutoShape 5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2" name="AutoShape 5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76400" y="2085975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3" name="Oval 5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306281" y="2813339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5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2414196" y="2667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62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281238" y="1143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26" name="Text Box 63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754438" y="738188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27" name="Text Box 64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246188" y="381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28" name="AutoShape 6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Z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876800" y="4191000"/>
            <a:ext cx="4191000" cy="2286000"/>
            <a:chOff x="4876800" y="3505200"/>
            <a:chExt cx="4191000" cy="2286000"/>
          </a:xfrm>
        </p:grpSpPr>
        <p:sp>
          <p:nvSpPr>
            <p:cNvPr id="30" name="Oval 4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813550" y="37338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/>
                <a:t>c</a:t>
              </a:r>
            </a:p>
          </p:txBody>
        </p:sp>
        <p:cxnSp>
          <p:nvCxnSpPr>
            <p:cNvPr id="31" name="AutoShape 5"/>
            <p:cNvCxnSpPr>
              <a:cxnSpLocks noChangeShapeType="1"/>
              <a:stCxn id="30" idx="3"/>
              <a:endCxn id="49" idx="0"/>
            </p:cNvCxnSpPr>
            <p:nvPr>
              <p:custDataLst>
                <p:tags r:id="rId2"/>
              </p:custDataLst>
            </p:nvPr>
          </p:nvCxnSpPr>
          <p:spPr bwMode="auto">
            <a:xfrm rot="5400000">
              <a:off x="6273117" y="37739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2" name="AutoShap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876800" y="4953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33" name="AutoShape 10"/>
            <p:cNvCxnSpPr>
              <a:cxnSpLocks noChangeShapeType="1"/>
              <a:stCxn id="30" idx="5"/>
              <a:endCxn id="46" idx="0"/>
            </p:cNvCxnSpPr>
            <p:nvPr>
              <p:custDataLst>
                <p:tags r:id="rId4"/>
              </p:custDataLst>
            </p:nvPr>
          </p:nvCxnSpPr>
          <p:spPr bwMode="auto">
            <a:xfrm rot="16200000" flipH="1">
              <a:off x="7496195" y="38235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12"/>
            <p:cNvCxnSpPr>
              <a:cxnSpLocks noChangeShapeType="1"/>
              <a:stCxn id="49" idx="5"/>
              <a:endCxn id="41" idx="0"/>
            </p:cNvCxnSpPr>
            <p:nvPr>
              <p:custDataLst>
                <p:tags r:id="rId5"/>
              </p:custDataLst>
            </p:nvPr>
          </p:nvCxnSpPr>
          <p:spPr bwMode="auto">
            <a:xfrm rot="16200000" flipH="1">
              <a:off x="6315376" y="46008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13"/>
            <p:cNvCxnSpPr>
              <a:cxnSpLocks noChangeShapeType="1"/>
              <a:stCxn id="46" idx="3"/>
              <a:endCxn id="40" idx="0"/>
            </p:cNvCxnSpPr>
            <p:nvPr>
              <p:custDataLst>
                <p:tags r:id="rId6"/>
              </p:custDataLst>
            </p:nvPr>
          </p:nvCxnSpPr>
          <p:spPr bwMode="auto">
            <a:xfrm rot="5400000">
              <a:off x="7536883" y="47437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6" name="Text Box 16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086600" y="48776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37" name="Text Box 17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8305800" y="419100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38" name="Text Box 19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608762" y="45720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39" name="Text Box 42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342153" y="41148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40" name="AutoShape 5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239000" y="50180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41" name="AutoShape 5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096000" y="48768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42" name="Oval 5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324600" y="56041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5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6428759" y="54379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Text Box 63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391400" y="35052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45" name="AutoShape 6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153400" y="5029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Z</a:t>
              </a:r>
            </a:p>
          </p:txBody>
        </p:sp>
        <p:sp>
          <p:nvSpPr>
            <p:cNvPr id="46" name="Oval 1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726362" y="4343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b</a:t>
              </a:r>
            </a:p>
          </p:txBody>
        </p:sp>
        <p:cxnSp>
          <p:nvCxnSpPr>
            <p:cNvPr id="47" name="AutoShape 10"/>
            <p:cNvCxnSpPr>
              <a:cxnSpLocks noChangeShapeType="1"/>
              <a:stCxn id="46" idx="5"/>
              <a:endCxn id="45" idx="0"/>
            </p:cNvCxnSpPr>
            <p:nvPr>
              <p:custDataLst>
                <p:tags r:id="rId18"/>
              </p:custDataLst>
            </p:nvPr>
          </p:nvCxnSpPr>
          <p:spPr bwMode="auto">
            <a:xfrm rot="16200000" flipH="1">
              <a:off x="8212438" y="46310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8" name="Text Box 17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661400" y="4800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49" name="Oval 7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743575" y="43989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a</a:t>
              </a:r>
            </a:p>
          </p:txBody>
        </p:sp>
        <p:cxnSp>
          <p:nvCxnSpPr>
            <p:cNvPr id="50" name="AutoShape 3"/>
            <p:cNvCxnSpPr>
              <a:cxnSpLocks noChangeShapeType="1"/>
              <a:stCxn id="49" idx="3"/>
              <a:endCxn id="32" idx="0"/>
            </p:cNvCxnSpPr>
            <p:nvPr>
              <p:custDataLst>
                <p:tags r:id="rId21"/>
              </p:custDataLst>
            </p:nvPr>
          </p:nvCxnSpPr>
          <p:spPr bwMode="auto">
            <a:xfrm rot="5400000">
              <a:off x="5443203" y="45675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1" name="Text Box 19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953000" y="47244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69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The AVL Tree Data Structure</a:t>
            </a:r>
          </a:p>
        </p:txBody>
      </p:sp>
      <p:sp>
        <p:nvSpPr>
          <p:cNvPr id="238595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3886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4</a:t>
            </a:r>
          </a:p>
        </p:txBody>
      </p:sp>
      <p:sp>
        <p:nvSpPr>
          <p:cNvPr id="238596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810500" y="299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13</a:t>
            </a:r>
          </a:p>
        </p:txBody>
      </p:sp>
      <p:sp>
        <p:nvSpPr>
          <p:cNvPr id="238597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743700" y="299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sp>
        <p:nvSpPr>
          <p:cNvPr id="238598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676900" y="299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238599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610100" y="299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sp>
        <p:nvSpPr>
          <p:cNvPr id="238600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277100" y="210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238601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143500" y="210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sp>
        <p:nvSpPr>
          <p:cNvPr id="238602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210300" y="121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8</a:t>
            </a:r>
          </a:p>
        </p:txBody>
      </p:sp>
      <p:cxnSp>
        <p:nvCxnSpPr>
          <p:cNvPr id="238603" name="AutoShape 11"/>
          <p:cNvCxnSpPr>
            <a:cxnSpLocks noChangeShapeType="1"/>
            <a:stCxn id="238602" idx="3"/>
            <a:endCxn id="238601" idx="0"/>
          </p:cNvCxnSpPr>
          <p:nvPr>
            <p:custDataLst>
              <p:tags r:id="rId10"/>
            </p:custDataLst>
          </p:nvPr>
        </p:nvCxnSpPr>
        <p:spPr bwMode="auto">
          <a:xfrm flipH="1">
            <a:off x="5334000" y="15636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4" name="AutoShape 12"/>
          <p:cNvCxnSpPr>
            <a:cxnSpLocks noChangeShapeType="1"/>
            <a:stCxn id="238602" idx="5"/>
            <a:endCxn id="238600" idx="0"/>
          </p:cNvCxnSpPr>
          <p:nvPr>
            <p:custDataLst>
              <p:tags r:id="rId11"/>
            </p:custDataLst>
          </p:nvPr>
        </p:nvCxnSpPr>
        <p:spPr bwMode="auto">
          <a:xfrm>
            <a:off x="6535738" y="15636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5" name="AutoShape 13"/>
          <p:cNvCxnSpPr>
            <a:cxnSpLocks noChangeShapeType="1"/>
            <a:stCxn id="238600" idx="3"/>
            <a:endCxn id="238597" idx="0"/>
          </p:cNvCxnSpPr>
          <p:nvPr>
            <p:custDataLst>
              <p:tags r:id="rId12"/>
            </p:custDataLst>
          </p:nvPr>
        </p:nvCxnSpPr>
        <p:spPr bwMode="auto">
          <a:xfrm flipH="1">
            <a:off x="6934200" y="2452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6" name="AutoShape 14"/>
          <p:cNvCxnSpPr>
            <a:cxnSpLocks noChangeShapeType="1"/>
            <a:stCxn id="238600" idx="5"/>
            <a:endCxn id="238596" idx="0"/>
          </p:cNvCxnSpPr>
          <p:nvPr>
            <p:custDataLst>
              <p:tags r:id="rId13"/>
            </p:custDataLst>
          </p:nvPr>
        </p:nvCxnSpPr>
        <p:spPr bwMode="auto">
          <a:xfrm>
            <a:off x="7602538" y="2452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7" name="AutoShape 15"/>
          <p:cNvCxnSpPr>
            <a:cxnSpLocks noChangeShapeType="1"/>
            <a:stCxn id="238601" idx="3"/>
            <a:endCxn id="238599" idx="0"/>
          </p:cNvCxnSpPr>
          <p:nvPr>
            <p:custDataLst>
              <p:tags r:id="rId14"/>
            </p:custDataLst>
          </p:nvPr>
        </p:nvCxnSpPr>
        <p:spPr bwMode="auto">
          <a:xfrm flipH="1">
            <a:off x="4800600" y="2452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8" name="AutoShape 16"/>
          <p:cNvCxnSpPr>
            <a:cxnSpLocks noChangeShapeType="1"/>
            <a:stCxn id="238601" idx="5"/>
            <a:endCxn id="238598" idx="0"/>
          </p:cNvCxnSpPr>
          <p:nvPr>
            <p:custDataLst>
              <p:tags r:id="rId15"/>
            </p:custDataLst>
          </p:nvPr>
        </p:nvCxnSpPr>
        <p:spPr bwMode="auto">
          <a:xfrm>
            <a:off x="5468938" y="2452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9" name="AutoShape 17"/>
          <p:cNvCxnSpPr>
            <a:cxnSpLocks noChangeShapeType="1"/>
            <a:stCxn id="238599" idx="5"/>
            <a:endCxn id="238595" idx="0"/>
          </p:cNvCxnSpPr>
          <p:nvPr>
            <p:custDataLst>
              <p:tags r:id="rId16"/>
            </p:custDataLst>
          </p:nvPr>
        </p:nvCxnSpPr>
        <p:spPr bwMode="auto">
          <a:xfrm>
            <a:off x="4935538" y="3341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0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8077200" y="3886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14</a:t>
            </a:r>
          </a:p>
        </p:txBody>
      </p:sp>
      <p:sp>
        <p:nvSpPr>
          <p:cNvPr id="238611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467600" y="3886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12</a:t>
            </a:r>
          </a:p>
        </p:txBody>
      </p:sp>
      <p:sp>
        <p:nvSpPr>
          <p:cNvPr id="238612" name="Oval 2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943600" y="3886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7</a:t>
            </a:r>
          </a:p>
        </p:txBody>
      </p:sp>
      <p:cxnSp>
        <p:nvCxnSpPr>
          <p:cNvPr id="238613" name="AutoShape 21"/>
          <p:cNvCxnSpPr>
            <a:cxnSpLocks noChangeShapeType="1"/>
            <a:stCxn id="238598" idx="5"/>
            <a:endCxn id="238612" idx="0"/>
          </p:cNvCxnSpPr>
          <p:nvPr>
            <p:custDataLst>
              <p:tags r:id="rId20"/>
            </p:custDataLst>
          </p:nvPr>
        </p:nvCxnSpPr>
        <p:spPr bwMode="auto">
          <a:xfrm>
            <a:off x="6002338" y="3341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4" name="Oval 22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477000" y="3886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9</a:t>
            </a:r>
          </a:p>
        </p:txBody>
      </p:sp>
      <p:cxnSp>
        <p:nvCxnSpPr>
          <p:cNvPr id="238615" name="AutoShape 23"/>
          <p:cNvCxnSpPr>
            <a:cxnSpLocks noChangeShapeType="1"/>
            <a:stCxn id="238597" idx="3"/>
            <a:endCxn id="238614" idx="0"/>
          </p:cNvCxnSpPr>
          <p:nvPr>
            <p:custDataLst>
              <p:tags r:id="rId22"/>
            </p:custDataLst>
          </p:nvPr>
        </p:nvCxnSpPr>
        <p:spPr bwMode="auto">
          <a:xfrm flipH="1">
            <a:off x="6667500" y="3341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16" name="AutoShape 24"/>
          <p:cNvCxnSpPr>
            <a:cxnSpLocks noChangeShapeType="1"/>
            <a:stCxn id="238596" idx="3"/>
            <a:endCxn id="238611" idx="0"/>
          </p:cNvCxnSpPr>
          <p:nvPr>
            <p:custDataLst>
              <p:tags r:id="rId23"/>
            </p:custDataLst>
          </p:nvPr>
        </p:nvCxnSpPr>
        <p:spPr bwMode="auto">
          <a:xfrm flipH="1">
            <a:off x="7658100" y="3341688"/>
            <a:ext cx="2079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17" name="AutoShape 25"/>
          <p:cNvCxnSpPr>
            <a:cxnSpLocks noChangeShapeType="1"/>
            <a:stCxn id="238596" idx="5"/>
            <a:endCxn id="238610" idx="0"/>
          </p:cNvCxnSpPr>
          <p:nvPr>
            <p:custDataLst>
              <p:tags r:id="rId24"/>
            </p:custDataLst>
          </p:nvPr>
        </p:nvCxnSpPr>
        <p:spPr bwMode="auto">
          <a:xfrm>
            <a:off x="8135938" y="3341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8" name="Rectangle 26"/>
          <p:cNvSpPr>
            <a:spLocks noGrp="1" noChangeArrowheads="1"/>
          </p:cNvSpPr>
          <p:nvPr>
            <p:ph type="body" sz="half" idx="1"/>
            <p:custDataLst>
              <p:tags r:id="rId25"/>
            </p:custDataLst>
          </p:nvPr>
        </p:nvSpPr>
        <p:spPr>
          <a:xfrm>
            <a:off x="304800" y="1371600"/>
            <a:ext cx="4191000" cy="4953000"/>
          </a:xfrm>
        </p:spPr>
        <p:txBody>
          <a:bodyPr>
            <a:normAutofit/>
          </a:bodyPr>
          <a:lstStyle/>
          <a:p>
            <a:pPr marL="457200" indent="-457200">
              <a:buFontTx/>
              <a:buNone/>
            </a:pPr>
            <a:r>
              <a:rPr lang="en-US" sz="2000" i="1" dirty="0"/>
              <a:t>Structural properties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/>
              <a:t>Binary tree property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/>
              <a:t>Balance: </a:t>
            </a:r>
          </a:p>
          <a:p>
            <a:pPr marL="857250" lvl="2" indent="0">
              <a:buNone/>
            </a:pPr>
            <a:r>
              <a:rPr lang="en-US" dirty="0" err="1"/>
              <a:t>left.height</a:t>
            </a:r>
            <a:r>
              <a:rPr lang="en-US" dirty="0"/>
              <a:t> – </a:t>
            </a:r>
            <a:r>
              <a:rPr lang="en-US" dirty="0" err="1"/>
              <a:t>right.height</a:t>
            </a:r>
            <a:endParaRPr lang="en-US" dirty="0"/>
          </a:p>
          <a:p>
            <a:pPr marL="838200" lvl="1" indent="-381000">
              <a:buFontTx/>
              <a:buAutoNum type="arabicPeriod"/>
            </a:pPr>
            <a:r>
              <a:rPr lang="en-US" sz="2000" dirty="0"/>
              <a:t>Balance property:</a:t>
            </a:r>
            <a:br>
              <a:rPr lang="en-US" sz="2000" dirty="0"/>
            </a:br>
            <a:r>
              <a:rPr lang="en-US" sz="2000" dirty="0"/>
              <a:t>balance of every node is</a:t>
            </a:r>
            <a:br>
              <a:rPr lang="en-US" sz="2000" dirty="0"/>
            </a:br>
            <a:r>
              <a:rPr lang="en-US" sz="2000" dirty="0"/>
              <a:t>between -1 and 1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/>
              <a:t>Tree of height h has at least </a:t>
            </a:r>
            <a:r>
              <a:rPr lang="en-US" sz="2000" dirty="0">
                <a:sym typeface="Symbol" panose="05050102010706020507" pitchFamily="18" charset="2"/>
              </a:rPr>
              <a:t></a:t>
            </a:r>
            <a:r>
              <a:rPr lang="en-US" sz="2000" baseline="30000" dirty="0">
                <a:sym typeface="Symbol" panose="05050102010706020507" pitchFamily="18" charset="2"/>
              </a:rPr>
              <a:t>h </a:t>
            </a:r>
            <a:r>
              <a:rPr lang="en-US" sz="2000" dirty="0">
                <a:sym typeface="Symbol" panose="05050102010706020507" pitchFamily="18" charset="2"/>
              </a:rPr>
              <a:t>nodes</a:t>
            </a:r>
            <a:r>
              <a:rPr lang="en-US" sz="2000" baseline="30000" dirty="0">
                <a:sym typeface="Symbol" panose="05050102010706020507" pitchFamily="18" charset="2"/>
              </a:rPr>
              <a:t> 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ym typeface="Symbol" panose="05050102010706020507" pitchFamily="18" charset="2"/>
              </a:rPr>
              <a:t>Worst-case depth is O(log n)</a:t>
            </a:r>
          </a:p>
        </p:txBody>
      </p:sp>
      <p:sp>
        <p:nvSpPr>
          <p:cNvPr id="238619" name="Oval 2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8305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15</a:t>
            </a:r>
          </a:p>
        </p:txBody>
      </p:sp>
      <p:cxnSp>
        <p:nvCxnSpPr>
          <p:cNvPr id="238620" name="AutoShape 28"/>
          <p:cNvCxnSpPr>
            <a:cxnSpLocks noChangeShapeType="1"/>
            <a:stCxn id="238610" idx="5"/>
            <a:endCxn id="238619" idx="0"/>
          </p:cNvCxnSpPr>
          <p:nvPr>
            <p:custDataLst>
              <p:tags r:id="rId27"/>
            </p:custDataLst>
          </p:nvPr>
        </p:nvCxnSpPr>
        <p:spPr bwMode="auto">
          <a:xfrm>
            <a:off x="8402638" y="4230688"/>
            <a:ext cx="93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5029200"/>
            <a:ext cx="7097649" cy="11172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+mn-lt"/>
              </a:rPr>
              <a:t>AVL </a:t>
            </a:r>
            <a:r>
              <a:rPr lang="en-US" sz="1800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insert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: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+mn-lt"/>
              </a:rPr>
              <a:t>First BST </a:t>
            </a:r>
            <a:r>
              <a:rPr lang="en-US" sz="1800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insert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1800" i="1" dirty="0">
                <a:solidFill>
                  <a:schemeClr val="tx1"/>
                </a:solidFill>
                <a:latin typeface="+mn-lt"/>
              </a:rPr>
              <a:t>then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check balance and potentially “fix” the AVL tree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+mn-lt"/>
              </a:rPr>
              <a:t>Four different imbalance cases</a:t>
            </a:r>
          </a:p>
        </p:txBody>
      </p:sp>
    </p:spTree>
    <p:extLst>
      <p:ext uri="{BB962C8B-B14F-4D97-AF65-F5344CB8AC3E}">
        <p14:creationId xmlns:p14="http://schemas.microsoft.com/office/powerpoint/2010/main" val="2555451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US" sz="3600" dirty="0"/>
              <a:t>AVL tree operations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466850"/>
            <a:ext cx="7772400" cy="462915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AVL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Same as BST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</a:p>
          <a:p>
            <a:endParaRPr lang="en-US" b="1" dirty="0"/>
          </a:p>
          <a:p>
            <a:r>
              <a:rPr lang="en-US" b="1" dirty="0"/>
              <a:t>AVL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First BST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, </a:t>
            </a:r>
            <a:r>
              <a:rPr lang="en-US" i="1" dirty="0"/>
              <a:t>then</a:t>
            </a:r>
            <a:r>
              <a:rPr lang="en-US" dirty="0"/>
              <a:t> check balance and potentially “fix” the AVL tree</a:t>
            </a:r>
          </a:p>
          <a:p>
            <a:pPr lvl="1"/>
            <a:r>
              <a:rPr lang="en-US" dirty="0"/>
              <a:t>Four different imbalance cases</a:t>
            </a:r>
          </a:p>
          <a:p>
            <a:endParaRPr lang="en-US" dirty="0"/>
          </a:p>
          <a:p>
            <a:r>
              <a:rPr lang="en-US" b="1" dirty="0"/>
              <a:t>AVL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The “easy way” is lazy deletion</a:t>
            </a:r>
          </a:p>
          <a:p>
            <a:pPr lvl="1"/>
            <a:r>
              <a:rPr lang="en-US" dirty="0"/>
              <a:t>Otherwise, do the deletion and then have several imbalance cases </a:t>
            </a:r>
            <a:r>
              <a:rPr lang="en-US" dirty="0" smtClean="0"/>
              <a:t>(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19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/>
              <a:t>AVL Tree Insert: High level idea</a:t>
            </a:r>
          </a:p>
        </p:txBody>
      </p:sp>
      <p:sp>
        <p:nvSpPr>
          <p:cNvPr id="7" name="Isosceles Triangle 6"/>
          <p:cNvSpPr/>
          <p:nvPr/>
        </p:nvSpPr>
        <p:spPr>
          <a:xfrm>
            <a:off x="952500" y="2133600"/>
            <a:ext cx="3276600" cy="27432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7" idx="0"/>
          </p:cNvCxnSpPr>
          <p:nvPr/>
        </p:nvCxnSpPr>
        <p:spPr>
          <a:xfrm>
            <a:off x="2590800" y="2133600"/>
            <a:ext cx="114300" cy="4572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552700" y="2590800"/>
            <a:ext cx="156633" cy="2286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52700" y="2819400"/>
            <a:ext cx="266700" cy="29289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590800" y="3122347"/>
            <a:ext cx="228600" cy="25241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590800" y="3374760"/>
            <a:ext cx="304800" cy="31670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705100" y="3693714"/>
            <a:ext cx="190500" cy="26246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705100" y="3953934"/>
            <a:ext cx="342900" cy="25386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895600" y="4204097"/>
            <a:ext cx="152400" cy="38873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819400" y="4407429"/>
            <a:ext cx="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895600" y="4592834"/>
            <a:ext cx="228600" cy="28396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Isosceles Triangle 33"/>
          <p:cNvSpPr/>
          <p:nvPr/>
        </p:nvSpPr>
        <p:spPr>
          <a:xfrm>
            <a:off x="5067300" y="2133600"/>
            <a:ext cx="3276600" cy="27432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>
            <a:stCxn id="34" idx="0"/>
          </p:cNvCxnSpPr>
          <p:nvPr/>
        </p:nvCxnSpPr>
        <p:spPr>
          <a:xfrm>
            <a:off x="6705600" y="2133600"/>
            <a:ext cx="114300" cy="4572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667500" y="2590800"/>
            <a:ext cx="156633" cy="2286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667500" y="2819400"/>
            <a:ext cx="266700" cy="29289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6705600" y="3122347"/>
            <a:ext cx="228600" cy="25241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705600" y="3374760"/>
            <a:ext cx="304800" cy="31670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819900" y="3693714"/>
            <a:ext cx="190500" cy="26246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819900" y="3953934"/>
            <a:ext cx="342900" cy="25386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7010400" y="4204097"/>
            <a:ext cx="152400" cy="38873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934200" y="4407429"/>
            <a:ext cx="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010400" y="4592834"/>
            <a:ext cx="228600" cy="28396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81050" y="5414121"/>
            <a:ext cx="3810000" cy="1228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+mn-lt"/>
              </a:rPr>
              <a:t>Insert new leaf,  follow path back to root computing heights and balance factors</a:t>
            </a:r>
          </a:p>
          <a:p>
            <a:r>
              <a:rPr lang="en-US" sz="1800" dirty="0">
                <a:solidFill>
                  <a:schemeClr val="tx1"/>
                </a:solidFill>
                <a:latin typeface="+mn-lt"/>
              </a:rPr>
              <a:t>Find first unbalanced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node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953000" y="5414121"/>
            <a:ext cx="38100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+mn-lt"/>
              </a:rPr>
              <a:t>If there is an unbalanced node, apply a double rotation to fix it up</a:t>
            </a:r>
          </a:p>
        </p:txBody>
      </p:sp>
    </p:spTree>
    <p:extLst>
      <p:ext uri="{BB962C8B-B14F-4D97-AF65-F5344CB8AC3E}">
        <p14:creationId xmlns:p14="http://schemas.microsoft.com/office/powerpoint/2010/main" val="695807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#1: Example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295400"/>
            <a:ext cx="3048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0" kern="0" dirty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insertion violates balance property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happens to be at the root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only way to fix this?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861300" y="16002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359650" y="239395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3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794500" y="3200400"/>
            <a:ext cx="488950" cy="488950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9" idx="3"/>
            <a:endCxn id="10" idx="0"/>
          </p:cNvCxnSpPr>
          <p:nvPr>
            <p:custDataLst>
              <p:tags r:id="rId5"/>
            </p:custDataLst>
          </p:nvPr>
        </p:nvCxnSpPr>
        <p:spPr bwMode="auto">
          <a:xfrm rot="5400000">
            <a:off x="7040563" y="2809707"/>
            <a:ext cx="389105" cy="3922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8" idx="3"/>
            <a:endCxn id="9" idx="0"/>
          </p:cNvCxnSpPr>
          <p:nvPr>
            <p:custDataLst>
              <p:tags r:id="rId6"/>
            </p:custDataLst>
          </p:nvPr>
        </p:nvCxnSpPr>
        <p:spPr bwMode="auto">
          <a:xfrm rot="5400000">
            <a:off x="7580313" y="2041357"/>
            <a:ext cx="376405" cy="328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1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8350250" y="1447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4" name="Text Box 11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785100" y="2209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11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175500" y="2971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6" name="Oval 13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867400" y="16002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17" name="Oval 14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365750" y="239395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3</a:t>
            </a:r>
          </a:p>
        </p:txBody>
      </p:sp>
      <p:cxnSp>
        <p:nvCxnSpPr>
          <p:cNvPr id="20" name="AutoShape 17"/>
          <p:cNvCxnSpPr>
            <a:cxnSpLocks noChangeAspect="1" noChangeShapeType="1"/>
            <a:stCxn id="16" idx="3"/>
            <a:endCxn id="17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5586413" y="2041357"/>
            <a:ext cx="376405" cy="328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11"/>
          <p:cNvSpPr txBox="1"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356350" y="1447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2" name="Text Box 11"/>
          <p:cNvSpPr txBox="1"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5791200" y="2209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4" name="Oval 13" descr="50%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343400" y="15240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25" name="Text Box 11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4832350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77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Fix: Apply “Single Rotation”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Single rotation:</a:t>
            </a:r>
            <a:r>
              <a:rPr lang="en-US" dirty="0"/>
              <a:t> The basic operation we’ll use to rebalance</a:t>
            </a:r>
          </a:p>
          <a:p>
            <a:pPr lvl="1"/>
            <a:r>
              <a:rPr lang="en-US" dirty="0"/>
              <a:t>Move child of unbalanced node into parent position</a:t>
            </a:r>
          </a:p>
          <a:p>
            <a:pPr lvl="1"/>
            <a:r>
              <a:rPr lang="en-US" dirty="0"/>
              <a:t>Parent becomes the “other” child (always okay in a BST!)</a:t>
            </a:r>
          </a:p>
          <a:p>
            <a:pPr lvl="1"/>
            <a:r>
              <a:rPr lang="en-US" dirty="0"/>
              <a:t>Other </a:t>
            </a:r>
            <a:r>
              <a:rPr lang="en-US" dirty="0" err="1"/>
              <a:t>subtrees</a:t>
            </a:r>
            <a:r>
              <a:rPr lang="en-US" dirty="0"/>
              <a:t> move in only way BST allows (next slide)</a:t>
            </a:r>
          </a:p>
        </p:txBody>
      </p:sp>
      <p:sp>
        <p:nvSpPr>
          <p:cNvPr id="7" name="AutoShape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935162" y="2743200"/>
            <a:ext cx="1341438" cy="2193925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4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721475" y="3810000"/>
            <a:ext cx="487363" cy="487363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9" name="Oval 5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487680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10" name="Oval 6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7543800" y="4876800"/>
            <a:ext cx="487363" cy="487363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11" name="AutoShape 7"/>
          <p:cNvCxnSpPr>
            <a:cxnSpLocks noChangeAspect="1" noChangeShapeType="1"/>
            <a:stCxn id="8" idx="3"/>
            <a:endCxn id="9" idx="0"/>
          </p:cNvCxnSpPr>
          <p:nvPr>
            <p:custDataLst>
              <p:tags r:id="rId5"/>
            </p:custDataLst>
          </p:nvPr>
        </p:nvCxnSpPr>
        <p:spPr bwMode="auto">
          <a:xfrm rot="5400000">
            <a:off x="6126957" y="4210909"/>
            <a:ext cx="650810" cy="6809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8"/>
          <p:cNvCxnSpPr>
            <a:cxnSpLocks noChangeAspect="1" noChangeShapeType="1"/>
            <a:stCxn id="8" idx="5"/>
            <a:endCxn id="10" idx="0"/>
          </p:cNvCxnSpPr>
          <p:nvPr>
            <p:custDataLst>
              <p:tags r:id="rId6"/>
            </p:custDataLst>
          </p:nvPr>
        </p:nvCxnSpPr>
        <p:spPr bwMode="auto">
          <a:xfrm rot="16200000" flipH="1">
            <a:off x="7137068" y="4226386"/>
            <a:ext cx="650810" cy="65001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9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940675" y="4648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0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715000" y="4572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5" name="Text Box 11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088188" y="3505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6" name="AutoShape 12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251325" y="4267200"/>
            <a:ext cx="854075" cy="304800"/>
          </a:xfrm>
          <a:prstGeom prst="rightArrow">
            <a:avLst>
              <a:gd name="adj1" fmla="val 50000"/>
              <a:gd name="adj2" fmla="val 700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3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3084344" y="387356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sp>
        <p:nvSpPr>
          <p:cNvPr id="18" name="Oval 14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2246144" y="466731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cxnSp>
        <p:nvCxnSpPr>
          <p:cNvPr id="20" name="AutoShape 16"/>
          <p:cNvCxnSpPr>
            <a:cxnSpLocks noChangeAspect="1" noChangeShapeType="1"/>
            <a:stCxn id="18" idx="3"/>
          </p:cNvCxnSpPr>
          <p:nvPr>
            <p:custDataLst>
              <p:tags r:id="rId13"/>
            </p:custDataLst>
          </p:nvPr>
        </p:nvCxnSpPr>
        <p:spPr bwMode="auto">
          <a:xfrm rot="5400000">
            <a:off x="1933239" y="5084655"/>
            <a:ext cx="384510" cy="384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17"/>
          <p:cNvCxnSpPr>
            <a:cxnSpLocks noChangeAspect="1" noChangeShapeType="1"/>
            <a:stCxn id="17" idx="3"/>
            <a:endCxn id="23" idx="1"/>
          </p:cNvCxnSpPr>
          <p:nvPr>
            <p:custDataLst>
              <p:tags r:id="rId14"/>
            </p:custDataLst>
          </p:nvPr>
        </p:nvCxnSpPr>
        <p:spPr bwMode="auto">
          <a:xfrm rot="5400000">
            <a:off x="2733492" y="4216308"/>
            <a:ext cx="347860" cy="4970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Text Box 18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004844" y="52769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3" name="Text Box 19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658894" y="44387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4" name="Text Box 20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497094" y="3581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5" name="Text Box 2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4800" y="3048000"/>
            <a:ext cx="320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latin typeface="+mn-lt"/>
              </a:rPr>
              <a:t>AVL Property violated here</a:t>
            </a:r>
          </a:p>
        </p:txBody>
      </p:sp>
      <p:sp>
        <p:nvSpPr>
          <p:cNvPr id="26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438400" y="3429000"/>
            <a:ext cx="457200" cy="3810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Oval 5" descr="50%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1547644" y="542931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68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Left-left rebalancing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1447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Node imbalanced due to insertion </a:t>
            </a:r>
            <a:r>
              <a:rPr lang="en-US" i="1" dirty="0"/>
              <a:t>somewhere</a:t>
            </a:r>
            <a:r>
              <a:rPr lang="en-US" dirty="0"/>
              <a:t> in </a:t>
            </a:r>
          </a:p>
          <a:p>
            <a:pPr>
              <a:buNone/>
            </a:pPr>
            <a:r>
              <a:rPr lang="en-US" b="1" dirty="0"/>
              <a:t>	left-left grandchild </a:t>
            </a:r>
            <a:r>
              <a:rPr lang="en-US" dirty="0"/>
              <a:t>increasing height</a:t>
            </a:r>
          </a:p>
          <a:p>
            <a:pPr lvl="1"/>
            <a:r>
              <a:rPr lang="en-US" dirty="0"/>
              <a:t>1 of 4 possible imbalance causes (other three coming)</a:t>
            </a:r>
          </a:p>
          <a:p>
            <a:r>
              <a:rPr lang="en-US" dirty="0">
                <a:solidFill>
                  <a:schemeClr val="accent2"/>
                </a:solidFill>
              </a:rPr>
              <a:t>First we did the insertion, </a:t>
            </a:r>
            <a:r>
              <a:rPr lang="en-US" dirty="0"/>
              <a:t>which would make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/>
              <a:t>  imbalanced</a:t>
            </a:r>
          </a:p>
        </p:txBody>
      </p:sp>
      <p:cxnSp>
        <p:nvCxnSpPr>
          <p:cNvPr id="8" name="AutoShape 3"/>
          <p:cNvCxnSpPr>
            <a:cxnSpLocks noChangeShapeType="1"/>
            <a:stCxn id="9" idx="3"/>
            <a:endCxn id="13" idx="7"/>
          </p:cNvCxnSpPr>
          <p:nvPr>
            <p:custDataLst>
              <p:tags r:id="rId1"/>
            </p:custDataLst>
          </p:nvPr>
        </p:nvCxnSpPr>
        <p:spPr bwMode="auto">
          <a:xfrm rot="5400000">
            <a:off x="2054808" y="33683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31623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/>
              <a:t>a</a:t>
            </a:r>
          </a:p>
        </p:txBody>
      </p:sp>
      <p:cxnSp>
        <p:nvCxnSpPr>
          <p:cNvPr id="10" name="AutoShape 5"/>
          <p:cNvCxnSpPr>
            <a:cxnSpLocks noChangeShapeType="1"/>
            <a:stCxn id="9" idx="5"/>
            <a:endCxn id="11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3063980" y="33497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39052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2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54200" y="43624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13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447800" y="37909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14" name="AutoShape 9"/>
          <p:cNvCxnSpPr>
            <a:cxnSpLocks noChangeShapeType="1"/>
            <a:stCxn id="13" idx="5"/>
            <a:endCxn id="12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94005" y="40577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" y="4362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6" name="AutoShape 11"/>
          <p:cNvCxnSpPr>
            <a:cxnSpLocks noChangeShapeType="1"/>
            <a:stCxn id="13" idx="3"/>
            <a:endCxn id="15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81579" y="40069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8800" y="40386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18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40989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19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33800" y="37179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20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98563" y="34020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0000FF"/>
                </a:solidFill>
              </a:rPr>
              <a:t>h+1</a:t>
            </a:r>
          </a:p>
        </p:txBody>
      </p:sp>
      <p:sp>
        <p:nvSpPr>
          <p:cNvPr id="26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24200" y="3108325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h+2</a:t>
            </a:r>
          </a:p>
        </p:txBody>
      </p:sp>
      <p:cxnSp>
        <p:nvCxnSpPr>
          <p:cNvPr id="27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2584265" y="29652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6"/>
            </p:custDataLst>
          </p:nvPr>
        </p:nvCxnSpPr>
        <p:spPr bwMode="auto">
          <a:xfrm rot="5400000">
            <a:off x="6398208" y="34445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818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407380" y="34259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391400" y="3981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97600" y="44386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5791200" y="38671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22"/>
            </p:custDataLst>
          </p:nvPr>
        </p:nvCxnSpPr>
        <p:spPr bwMode="auto">
          <a:xfrm rot="16200000" flipH="1">
            <a:off x="6337405" y="41339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876800" y="4438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5524979" y="40831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Text Box 1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902200" y="41148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41" name="Text Box 1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781800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2" name="Text Box 1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077200" y="3794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3" name="Text Box 5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541963" y="34782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h+2</a:t>
            </a:r>
          </a:p>
        </p:txBody>
      </p:sp>
      <p:sp>
        <p:nvSpPr>
          <p:cNvPr id="44" name="Text Box 5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467600" y="31845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C00000"/>
                </a:solidFill>
              </a:rPr>
              <a:t>h+3</a:t>
            </a:r>
          </a:p>
        </p:txBody>
      </p:sp>
      <p:cxnSp>
        <p:nvCxnSpPr>
          <p:cNvPr id="45" name="AutoShape 3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6927665" y="30414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5638800" y="53149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86400" y="5486400"/>
            <a:ext cx="304800" cy="279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688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6AQ6S2XKFDRSBV2J" val="3018"/>
  <p:tag name="DEFAULTDISPLAYSOURCE" val="\documentclass{article}\pagestyle{empty}&#10;\begin{document}&#10;&#10;\end{document}&#10;"/>
  <p:tag name="EMBEDFONTS" val="1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37689</TotalTime>
  <Words>1866</Words>
  <Application>Microsoft Office PowerPoint</Application>
  <PresentationFormat>On-screen Show (4:3)</PresentationFormat>
  <Paragraphs>655</Paragraphs>
  <Slides>29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Courier New</vt:lpstr>
      <vt:lpstr>Symbol</vt:lpstr>
      <vt:lpstr>Times New Roman</vt:lpstr>
      <vt:lpstr>Office Theme</vt:lpstr>
      <vt:lpstr>CSE 332: Data Structures and Parallelism</vt:lpstr>
      <vt:lpstr>Announcements</vt:lpstr>
      <vt:lpstr>AVL Tree overview</vt:lpstr>
      <vt:lpstr>The AVL Tree Data Structure</vt:lpstr>
      <vt:lpstr>AVL tree operations</vt:lpstr>
      <vt:lpstr>AVL Tree Insert: High level idea</vt:lpstr>
      <vt:lpstr>Case #1: Example</vt:lpstr>
      <vt:lpstr>Fix: Apply “Single Rotation”</vt:lpstr>
      <vt:lpstr>Left-left rebalancing</vt:lpstr>
      <vt:lpstr>Left-left case</vt:lpstr>
      <vt:lpstr>Another example: insert(16)</vt:lpstr>
      <vt:lpstr>Another example: insert(16)</vt:lpstr>
      <vt:lpstr>The right-right case</vt:lpstr>
      <vt:lpstr>Two cases to go</vt:lpstr>
      <vt:lpstr>The last case: left-right</vt:lpstr>
      <vt:lpstr>Right-left case</vt:lpstr>
      <vt:lpstr>Insert, summarized</vt:lpstr>
      <vt:lpstr>Efficiency</vt:lpstr>
      <vt:lpstr>AVL Tree Deletion</vt:lpstr>
      <vt:lpstr>Properties of BST delete</vt:lpstr>
      <vt:lpstr>AVL Tree Delete: High level idea</vt:lpstr>
      <vt:lpstr>Case #1 Left-left due to right deletion</vt:lpstr>
      <vt:lpstr>Case #1: Left-left due to right deletion</vt:lpstr>
      <vt:lpstr>Case #2: Left-right due to right deletion</vt:lpstr>
      <vt:lpstr>And the other half</vt:lpstr>
      <vt:lpstr>Lazy Deletion</vt:lpstr>
      <vt:lpstr>Lazy deletion</vt:lpstr>
      <vt:lpstr>Red Black trees (optional)</vt:lpstr>
      <vt:lpstr>Inserting a node into a red black tree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Data Structures and Parallelism</dc:title>
  <dc:creator>Richard Anderson</dc:creator>
  <cp:lastModifiedBy>Richard Anderson</cp:lastModifiedBy>
  <cp:revision>420</cp:revision>
  <cp:lastPrinted>2014-01-05T21:20:15Z</cp:lastPrinted>
  <dcterms:created xsi:type="dcterms:W3CDTF">2002-03-26T00:11:56Z</dcterms:created>
  <dcterms:modified xsi:type="dcterms:W3CDTF">2022-10-14T03:37:22Z</dcterms:modified>
</cp:coreProperties>
</file>