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3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4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5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6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7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8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11.xml" ContentType="application/vnd.openxmlformats-officedocument.presentationml.notesSlide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notesSlides/notesSlide12.xml" ContentType="application/vnd.openxmlformats-officedocument.presentationml.notesSlide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notesSlides/notesSlide15.xml" ContentType="application/vnd.openxmlformats-officedocument.presentationml.notesSlide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notesSlides/notesSlide16.xml" ContentType="application/vnd.openxmlformats-officedocument.presentationml.notesSlide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notesSlides/notesSlide17.xml" ContentType="application/vnd.openxmlformats-officedocument.presentationml.notesSlide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notesSlides/notesSlide18.xml" ContentType="application/vnd.openxmlformats-officedocument.presentationml.notesSlide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notesSlides/notesSlide19.xml" ContentType="application/vnd.openxmlformats-officedocument.presentationml.notesSlide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notesSlides/notesSlide20.xml" ContentType="application/vnd.openxmlformats-officedocument.presentationml.notesSlide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notesSlides/notesSlide21.xml" ContentType="application/vnd.openxmlformats-officedocument.presentationml.notesSlide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notesSlides/notesSlide22.xml" ContentType="application/vnd.openxmlformats-officedocument.presentationml.notesSlide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notesSlides/notesSlide23.xml" ContentType="application/vnd.openxmlformats-officedocument.presentationml.notesSlide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notesSlides/notesSlide24.xml" ContentType="application/vnd.openxmlformats-officedocument.presentationml.notesSlide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notesSlides/notesSlide25.xml" ContentType="application/vnd.openxmlformats-officedocument.presentationml.notesSlide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notesSlides/notesSlide26.xml" ContentType="application/vnd.openxmlformats-officedocument.presentationml.notesSlide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7"/>
  </p:notesMasterIdLst>
  <p:handoutMasterIdLst>
    <p:handoutMasterId r:id="rId38"/>
  </p:handoutMasterIdLst>
  <p:sldIdLst>
    <p:sldId id="256" r:id="rId2"/>
    <p:sldId id="536" r:id="rId3"/>
    <p:sldId id="537" r:id="rId4"/>
    <p:sldId id="538" r:id="rId5"/>
    <p:sldId id="568" r:id="rId6"/>
    <p:sldId id="569" r:id="rId7"/>
    <p:sldId id="570" r:id="rId8"/>
    <p:sldId id="539" r:id="rId9"/>
    <p:sldId id="540" r:id="rId10"/>
    <p:sldId id="541" r:id="rId11"/>
    <p:sldId id="542" r:id="rId12"/>
    <p:sldId id="543" r:id="rId13"/>
    <p:sldId id="565" r:id="rId14"/>
    <p:sldId id="566" r:id="rId15"/>
    <p:sldId id="567" r:id="rId16"/>
    <p:sldId id="545" r:id="rId17"/>
    <p:sldId id="546" r:id="rId18"/>
    <p:sldId id="547" r:id="rId19"/>
    <p:sldId id="548" r:id="rId20"/>
    <p:sldId id="549" r:id="rId21"/>
    <p:sldId id="550" r:id="rId22"/>
    <p:sldId id="551" r:id="rId23"/>
    <p:sldId id="552" r:id="rId24"/>
    <p:sldId id="553" r:id="rId25"/>
    <p:sldId id="554" r:id="rId26"/>
    <p:sldId id="555" r:id="rId27"/>
    <p:sldId id="556" r:id="rId28"/>
    <p:sldId id="557" r:id="rId29"/>
    <p:sldId id="558" r:id="rId30"/>
    <p:sldId id="559" r:id="rId31"/>
    <p:sldId id="560" r:id="rId32"/>
    <p:sldId id="561" r:id="rId33"/>
    <p:sldId id="562" r:id="rId34"/>
    <p:sldId id="563" r:id="rId35"/>
    <p:sldId id="564" r:id="rId36"/>
  </p:sldIdLst>
  <p:sldSz cx="9144000" cy="6858000" type="screen4x3"/>
  <p:notesSz cx="6985000" cy="9283700"/>
  <p:custDataLst>
    <p:tags r:id="rId39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9CB042-3FCD-4573-B0F2-4DF9B14E5546}" v="2" dt="2022-10-11T04:40:11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80512" autoAdjust="0"/>
  </p:normalViewPr>
  <p:slideViewPr>
    <p:cSldViewPr>
      <p:cViewPr varScale="1">
        <p:scale>
          <a:sx n="113" d="100"/>
          <a:sy n="113" d="100"/>
        </p:scale>
        <p:origin x="3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notesViewPr>
    <p:cSldViewPr>
      <p:cViewPr varScale="1">
        <p:scale>
          <a:sx n="88" d="100"/>
          <a:sy n="88" d="100"/>
        </p:scale>
        <p:origin x="-1926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119CB042-3FCD-4573-B0F2-4DF9B14E5546}"/>
    <pc:docChg chg="modSld">
      <pc:chgData name="Richard Anderson" userId="4654cc452026b74c" providerId="LiveId" clId="{119CB042-3FCD-4573-B0F2-4DF9B14E5546}" dt="2022-10-11T04:39:29.062" v="5" actId="20577"/>
      <pc:docMkLst>
        <pc:docMk/>
      </pc:docMkLst>
      <pc:sldChg chg="modSp mod">
        <pc:chgData name="Richard Anderson" userId="4654cc452026b74c" providerId="LiveId" clId="{119CB042-3FCD-4573-B0F2-4DF9B14E5546}" dt="2022-10-11T04:39:29.062" v="5" actId="20577"/>
        <pc:sldMkLst>
          <pc:docMk/>
          <pc:sldMk cId="0" sldId="256"/>
        </pc:sldMkLst>
        <pc:spChg chg="mod">
          <ac:chgData name="Richard Anderson" userId="4654cc452026b74c" providerId="LiveId" clId="{119CB042-3FCD-4573-B0F2-4DF9B14E5546}" dt="2022-10-11T04:38:00.621" v="1" actId="20577"/>
          <ac:spMkLst>
            <pc:docMk/>
            <pc:sldMk cId="0" sldId="256"/>
            <ac:spMk id="5" creationId="{00000000-0000-0000-0000-000000000000}"/>
          </ac:spMkLst>
        </pc:spChg>
        <pc:spChg chg="mod">
          <ac:chgData name="Richard Anderson" userId="4654cc452026b74c" providerId="LiveId" clId="{119CB042-3FCD-4573-B0F2-4DF9B14E5546}" dt="2022-10-11T04:39:29.062" v="5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28B0D75C-99BE-4A1C-8784-9F11BE7988EE}"/>
    <pc:docChg chg="custSel addSld delSld modSld">
      <pc:chgData name="Richard Anderson" userId="4654cc452026b74c" providerId="LiveId" clId="{28B0D75C-99BE-4A1C-8784-9F11BE7988EE}" dt="2022-04-03T18:44:17.762" v="1556" actId="20577"/>
      <pc:docMkLst>
        <pc:docMk/>
      </pc:docMkLst>
      <pc:sldChg chg="modSp mod">
        <pc:chgData name="Richard Anderson" userId="4654cc452026b74c" providerId="LiveId" clId="{28B0D75C-99BE-4A1C-8784-9F11BE7988EE}" dt="2022-04-02T22:44:10.284" v="17" actId="20577"/>
        <pc:sldMkLst>
          <pc:docMk/>
          <pc:sldMk cId="0" sldId="256"/>
        </pc:sldMkLst>
        <pc:spChg chg="mod">
          <ac:chgData name="Richard Anderson" userId="4654cc452026b74c" providerId="LiveId" clId="{28B0D75C-99BE-4A1C-8784-9F11BE7988EE}" dt="2022-04-02T22:44:10.284" v="17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6" actId="27636"/>
        <pc:sldMkLst>
          <pc:docMk/>
          <pc:sldMk cId="0" sldId="257"/>
        </pc:sldMkLst>
        <pc:spChg chg="mod">
          <ac:chgData name="Richard Anderson" userId="4654cc452026b74c" providerId="LiveId" clId="{28B0D75C-99BE-4A1C-8784-9F11BE7988EE}" dt="2022-04-03T17:45:58.481" v="1016" actId="27636"/>
          <ac:spMkLst>
            <pc:docMk/>
            <pc:sldMk cId="0" sldId="257"/>
            <ac:spMk id="21507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3:02.050" v="1542" actId="2696"/>
        <pc:sldMkLst>
          <pc:docMk/>
          <pc:sldMk cId="0" sldId="261"/>
        </pc:sldMkLst>
        <pc:spChg chg="mod">
          <ac:chgData name="Richard Anderson" userId="4654cc452026b74c" providerId="LiveId" clId="{28B0D75C-99BE-4A1C-8784-9F11BE7988EE}" dt="2022-04-03T17:45:58.450" v="1011" actId="27636"/>
          <ac:spMkLst>
            <pc:docMk/>
            <pc:sldMk cId="0" sldId="261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7" actId="27636"/>
        <pc:sldMkLst>
          <pc:docMk/>
          <pc:sldMk cId="0" sldId="263"/>
        </pc:sldMkLst>
        <pc:spChg chg="mod">
          <ac:chgData name="Richard Anderson" userId="4654cc452026b74c" providerId="LiveId" clId="{28B0D75C-99BE-4A1C-8784-9F11BE7988EE}" dt="2022-04-03T17:45:58.481" v="1017" actId="27636"/>
          <ac:spMkLst>
            <pc:docMk/>
            <pc:sldMk cId="0" sldId="263"/>
            <ac:spMk id="2253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3" actId="27636"/>
        <pc:sldMkLst>
          <pc:docMk/>
          <pc:sldMk cId="0" sldId="266"/>
        </pc:sldMkLst>
        <pc:spChg chg="mod">
          <ac:chgData name="Richard Anderson" userId="4654cc452026b74c" providerId="LiveId" clId="{28B0D75C-99BE-4A1C-8784-9F11BE7988EE}" dt="2022-04-03T17:45:58.466" v="1013" actId="27636"/>
          <ac:spMkLst>
            <pc:docMk/>
            <pc:sldMk cId="0" sldId="266"/>
            <ac:spMk id="1741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4" actId="27636"/>
        <pc:sldMkLst>
          <pc:docMk/>
          <pc:sldMk cId="0" sldId="267"/>
        </pc:sldMkLst>
        <pc:spChg chg="mod">
          <ac:chgData name="Richard Anderson" userId="4654cc452026b74c" providerId="LiveId" clId="{28B0D75C-99BE-4A1C-8784-9F11BE7988EE}" dt="2022-04-03T17:45:58.466" v="1014" actId="27636"/>
          <ac:spMkLst>
            <pc:docMk/>
            <pc:sldMk cId="0" sldId="267"/>
            <ac:spMk id="19459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36.089" v="1354" actId="2696"/>
        <pc:sldMkLst>
          <pc:docMk/>
          <pc:sldMk cId="0" sldId="279"/>
        </pc:sldMkLst>
        <pc:spChg chg="mod">
          <ac:chgData name="Richard Anderson" userId="4654cc452026b74c" providerId="LiveId" clId="{28B0D75C-99BE-4A1C-8784-9F11BE7988EE}" dt="2022-04-03T18:28:38.280" v="1149" actId="1076"/>
          <ac:spMkLst>
            <pc:docMk/>
            <pc:sldMk cId="0" sldId="279"/>
            <ac:spMk id="3" creationId="{85AD4805-BB5C-4912-9816-3204AD920C8B}"/>
          </ac:spMkLst>
        </pc:spChg>
        <pc:spChg chg="mod">
          <ac:chgData name="Richard Anderson" userId="4654cc452026b74c" providerId="LiveId" clId="{28B0D75C-99BE-4A1C-8784-9F11BE7988EE}" dt="2022-04-03T18:28:33.993" v="1148" actId="1076"/>
          <ac:spMkLst>
            <pc:docMk/>
            <pc:sldMk cId="0" sldId="279"/>
            <ac:spMk id="11267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50:03.897" v="1130" actId="2696"/>
        <pc:sldMkLst>
          <pc:docMk/>
          <pc:sldMk cId="0" sldId="283"/>
        </pc:sldMkLst>
      </pc:sldChg>
      <pc:sldChg chg="modSp mod">
        <pc:chgData name="Richard Anderson" userId="4654cc452026b74c" providerId="LiveId" clId="{28B0D75C-99BE-4A1C-8784-9F11BE7988EE}" dt="2022-04-03T17:53:37.723" v="1143" actId="207"/>
        <pc:sldMkLst>
          <pc:docMk/>
          <pc:sldMk cId="0" sldId="304"/>
        </pc:sldMkLst>
        <pc:spChg chg="mod">
          <ac:chgData name="Richard Anderson" userId="4654cc452026b74c" providerId="LiveId" clId="{28B0D75C-99BE-4A1C-8784-9F11BE7988EE}" dt="2022-04-03T17:53:37.723" v="1143" actId="207"/>
          <ac:spMkLst>
            <pc:docMk/>
            <pc:sldMk cId="0" sldId="304"/>
            <ac:spMk id="9220" creationId="{00000000-0000-0000-0000-000000000000}"/>
          </ac:spMkLst>
        </pc:spChg>
      </pc:sldChg>
      <pc:sldChg chg="delSp modSp mod">
        <pc:chgData name="Richard Anderson" userId="4654cc452026b74c" providerId="LiveId" clId="{28B0D75C-99BE-4A1C-8784-9F11BE7988EE}" dt="2022-04-03T17:51:29.056" v="1141" actId="207"/>
        <pc:sldMkLst>
          <pc:docMk/>
          <pc:sldMk cId="0" sldId="322"/>
        </pc:sldMkLst>
        <pc:spChg chg="del">
          <ac:chgData name="Richard Anderson" userId="4654cc452026b74c" providerId="LiveId" clId="{28B0D75C-99BE-4A1C-8784-9F11BE7988EE}" dt="2022-04-03T17:50:21.206" v="1131" actId="21"/>
          <ac:spMkLst>
            <pc:docMk/>
            <pc:sldMk cId="0" sldId="322"/>
            <ac:spMk id="7171" creationId="{00000000-0000-0000-0000-000000000000}"/>
          </ac:spMkLst>
        </pc:spChg>
        <pc:spChg chg="del">
          <ac:chgData name="Richard Anderson" userId="4654cc452026b74c" providerId="LiveId" clId="{28B0D75C-99BE-4A1C-8784-9F11BE7988EE}" dt="2022-04-03T17:50:27.468" v="1132" actId="21"/>
          <ac:spMkLst>
            <pc:docMk/>
            <pc:sldMk cId="0" sldId="322"/>
            <ac:spMk id="7172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51:29.056" v="1141" actId="207"/>
          <ac:spMkLst>
            <pc:docMk/>
            <pc:sldMk cId="0" sldId="322"/>
            <ac:spMk id="7174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07.551" v="1353" actId="2696"/>
        <pc:sldMkLst>
          <pc:docMk/>
          <pc:sldMk cId="0" sldId="323"/>
        </pc:sldMkLst>
        <pc:spChg chg="mod">
          <ac:chgData name="Richard Anderson" userId="4654cc452026b74c" providerId="LiveId" clId="{28B0D75C-99BE-4A1C-8784-9F11BE7988EE}" dt="2022-04-03T17:52:23.917" v="1142" actId="21"/>
          <ac:spMkLst>
            <pc:docMk/>
            <pc:sldMk cId="0" sldId="323"/>
            <ac:spMk id="819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5" actId="27636"/>
        <pc:sldMkLst>
          <pc:docMk/>
          <pc:sldMk cId="0" sldId="324"/>
        </pc:sldMkLst>
        <pc:spChg chg="mod">
          <ac:chgData name="Richard Anderson" userId="4654cc452026b74c" providerId="LiveId" clId="{28B0D75C-99BE-4A1C-8784-9F11BE7988EE}" dt="2022-04-03T17:45:58.481" v="1015" actId="27636"/>
          <ac:spMkLst>
            <pc:docMk/>
            <pc:sldMk cId="0" sldId="324"/>
            <ac:spMk id="2048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4:17.762" v="1556" actId="20577"/>
        <pc:sldMkLst>
          <pc:docMk/>
          <pc:sldMk cId="0" sldId="329"/>
        </pc:sldMkLst>
        <pc:spChg chg="mod">
          <ac:chgData name="Richard Anderson" userId="4654cc452026b74c" providerId="LiveId" clId="{28B0D75C-99BE-4A1C-8784-9F11BE7988EE}" dt="2022-04-03T18:44:17.762" v="1556" actId="20577"/>
          <ac:spMkLst>
            <pc:docMk/>
            <pc:sldMk cId="0" sldId="329"/>
            <ac:spMk id="154627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3:35.731" v="1548" actId="115"/>
        <pc:sldMkLst>
          <pc:docMk/>
          <pc:sldMk cId="0" sldId="330"/>
        </pc:sldMkLst>
        <pc:spChg chg="mod">
          <ac:chgData name="Richard Anderson" userId="4654cc452026b74c" providerId="LiveId" clId="{28B0D75C-99BE-4A1C-8784-9F11BE7988EE}" dt="2022-04-03T18:43:20.030" v="1544" actId="113"/>
          <ac:spMkLst>
            <pc:docMk/>
            <pc:sldMk cId="0" sldId="330"/>
            <ac:spMk id="14339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8:43:35.731" v="1548" actId="115"/>
          <ac:spMkLst>
            <pc:docMk/>
            <pc:sldMk cId="0" sldId="330"/>
            <ac:spMk id="14340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2339668759" sldId="398"/>
        </pc:sldMkLst>
      </pc:sldChg>
      <pc:sldChg chg="modSp mod">
        <pc:chgData name="Richard Anderson" userId="4654cc452026b74c" providerId="LiveId" clId="{28B0D75C-99BE-4A1C-8784-9F11BE7988EE}" dt="2022-04-02T22:44:25.599" v="18" actId="20577"/>
        <pc:sldMkLst>
          <pc:docMk/>
          <pc:sldMk cId="4113631742" sldId="430"/>
        </pc:sldMkLst>
        <pc:spChg chg="mod">
          <ac:chgData name="Richard Anderson" userId="4654cc452026b74c" providerId="LiveId" clId="{28B0D75C-99BE-4A1C-8784-9F11BE7988EE}" dt="2022-04-02T22:44:25.599" v="18" actId="20577"/>
          <ac:spMkLst>
            <pc:docMk/>
            <pc:sldMk cId="4113631742" sldId="430"/>
            <ac:spMk id="3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465753969" sldId="435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06465327" sldId="436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116273328" sldId="437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04690364" sldId="438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48184183" sldId="439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14822524" sldId="440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414637177" sldId="441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97057467" sldId="442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92771934" sldId="443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146463288" sldId="444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07070949" sldId="445"/>
        </pc:sldMkLst>
      </pc:sldChg>
      <pc:sldChg chg="modSp del mod">
        <pc:chgData name="Richard Anderson" userId="4654cc452026b74c" providerId="LiveId" clId="{28B0D75C-99BE-4A1C-8784-9F11BE7988EE}" dt="2022-04-03T17:43:52.354" v="1009" actId="2696"/>
        <pc:sldMkLst>
          <pc:docMk/>
          <pc:sldMk cId="1857642006" sldId="448"/>
        </pc:sldMkLst>
        <pc:spChg chg="mod">
          <ac:chgData name="Richard Anderson" userId="4654cc452026b74c" providerId="LiveId" clId="{28B0D75C-99BE-4A1C-8784-9F11BE7988EE}" dt="2022-04-03T17:22:57.597" v="834" actId="1076"/>
          <ac:spMkLst>
            <pc:docMk/>
            <pc:sldMk cId="1857642006" sldId="448"/>
            <ac:spMk id="7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22:13.470" v="830" actId="20577"/>
          <ac:spMkLst>
            <pc:docMk/>
            <pc:sldMk cId="1857642006" sldId="448"/>
            <ac:spMk id="27652" creationId="{00000000-0000-0000-0000-000000000000}"/>
          </ac:spMkLst>
        </pc:spChg>
        <pc:graphicFrameChg chg="mod">
          <ac:chgData name="Richard Anderson" userId="4654cc452026b74c" providerId="LiveId" clId="{28B0D75C-99BE-4A1C-8784-9F11BE7988EE}" dt="2022-04-03T17:23:03.288" v="835" actId="1076"/>
          <ac:graphicFrameMkLst>
            <pc:docMk/>
            <pc:sldMk cId="1857642006" sldId="448"/>
            <ac:graphicFrameMk id="27654" creationId="{00000000-0000-0000-0000-000000000000}"/>
          </ac:graphicFrameMkLst>
        </pc:graphicFrame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614819855" sldId="44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969565564" sldId="450"/>
        </pc:sldMkLst>
      </pc:sldChg>
      <pc:sldChg chg="del">
        <pc:chgData name="Richard Anderson" userId="4654cc452026b74c" providerId="LiveId" clId="{28B0D75C-99BE-4A1C-8784-9F11BE7988EE}" dt="2022-04-03T01:03:07.161" v="584" actId="2696"/>
        <pc:sldMkLst>
          <pc:docMk/>
          <pc:sldMk cId="1445958698" sldId="451"/>
        </pc:sldMkLst>
      </pc:sldChg>
      <pc:sldChg chg="addSp delSp modSp add mod modClrScheme chgLayout">
        <pc:chgData name="Richard Anderson" userId="4654cc452026b74c" providerId="LiveId" clId="{28B0D75C-99BE-4A1C-8784-9F11BE7988EE}" dt="2022-04-03T01:07:20.737" v="629" actId="700"/>
        <pc:sldMkLst>
          <pc:docMk/>
          <pc:sldMk cId="2990435941" sldId="451"/>
        </pc:sldMkLst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2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4" creationId="{00000000-0000-0000-0000-000000000000}"/>
          </ac:spMkLst>
        </pc:spChg>
        <pc:spChg chg="add mod">
          <ac:chgData name="Richard Anderson" userId="4654cc452026b74c" providerId="LiveId" clId="{28B0D75C-99BE-4A1C-8784-9F11BE7988EE}" dt="2022-04-03T01:07:03.214" v="627" actId="207"/>
          <ac:spMkLst>
            <pc:docMk/>
            <pc:sldMk cId="2990435941" sldId="451"/>
            <ac:spMk id="5" creationId="{C813DE87-A1D2-4A34-A2DB-3FE671063BC3}"/>
          </ac:spMkLst>
        </pc:spChg>
        <pc:spChg chg="add del mo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7" creationId="{CA06E4F7-8BB4-4F54-BA88-111D43224976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0723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01:07:09.495" v="628" actId="21"/>
          <ac:spMkLst>
            <pc:docMk/>
            <pc:sldMk cId="2990435941" sldId="451"/>
            <ac:spMk id="516099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948355705" sldId="45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042371903" sldId="453"/>
        </pc:sldMkLst>
      </pc:sldChg>
      <pc:sldChg chg="del">
        <pc:chgData name="Richard Anderson" userId="4654cc452026b74c" providerId="LiveId" clId="{28B0D75C-99BE-4A1C-8784-9F11BE7988EE}" dt="2022-04-03T01:13:56.011" v="650" actId="2696"/>
        <pc:sldMkLst>
          <pc:docMk/>
          <pc:sldMk cId="2264273420" sldId="454"/>
        </pc:sldMkLst>
      </pc:sldChg>
      <pc:sldChg chg="del">
        <pc:chgData name="Richard Anderson" userId="4654cc452026b74c" providerId="LiveId" clId="{28B0D75C-99BE-4A1C-8784-9F11BE7988EE}" dt="2022-04-03T01:11:04.299" v="630" actId="2696"/>
        <pc:sldMkLst>
          <pc:docMk/>
          <pc:sldMk cId="3533810412" sldId="45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854746560" sldId="45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23389855" sldId="456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15375490" sldId="458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39629722" sldId="45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984096071" sldId="460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07633561" sldId="461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47782262" sldId="46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53635961" sldId="463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123894641" sldId="46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422529581" sldId="46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749885494" sldId="466"/>
        </pc:sldMkLst>
      </pc:sldChg>
      <pc:sldChg chg="modSp new mod">
        <pc:chgData name="Richard Anderson" userId="4654cc452026b74c" providerId="LiveId" clId="{28B0D75C-99BE-4A1C-8784-9F11BE7988EE}" dt="2022-04-02T22:48:25.699" v="141" actId="20577"/>
        <pc:sldMkLst>
          <pc:docMk/>
          <pc:sldMk cId="3442238392" sldId="467"/>
        </pc:sldMkLst>
        <pc:spChg chg="mod">
          <ac:chgData name="Richard Anderson" userId="4654cc452026b74c" providerId="LiveId" clId="{28B0D75C-99BE-4A1C-8784-9F11BE7988EE}" dt="2022-04-02T22:45:42.782" v="24" actId="20577"/>
          <ac:spMkLst>
            <pc:docMk/>
            <pc:sldMk cId="3442238392" sldId="467"/>
            <ac:spMk id="2" creationId="{814DB265-5C1B-4333-9DEA-4389F949566C}"/>
          </ac:spMkLst>
        </pc:spChg>
        <pc:spChg chg="mod">
          <ac:chgData name="Richard Anderson" userId="4654cc452026b74c" providerId="LiveId" clId="{28B0D75C-99BE-4A1C-8784-9F11BE7988EE}" dt="2022-04-02T22:48:25.699" v="141" actId="20577"/>
          <ac:spMkLst>
            <pc:docMk/>
            <pc:sldMk cId="3442238392" sldId="467"/>
            <ac:spMk id="3" creationId="{96D7AD00-1B01-4D96-9484-7C4119E31B2D}"/>
          </ac:spMkLst>
        </pc:spChg>
      </pc:sldChg>
      <pc:sldChg chg="modSp new mod">
        <pc:chgData name="Richard Anderson" userId="4654cc452026b74c" providerId="LiveId" clId="{28B0D75C-99BE-4A1C-8784-9F11BE7988EE}" dt="2022-04-03T01:01:29.452" v="582" actId="20577"/>
        <pc:sldMkLst>
          <pc:docMk/>
          <pc:sldMk cId="2484042785" sldId="468"/>
        </pc:sldMkLst>
        <pc:spChg chg="mod">
          <ac:chgData name="Richard Anderson" userId="4654cc452026b74c" providerId="LiveId" clId="{28B0D75C-99BE-4A1C-8784-9F11BE7988EE}" dt="2022-04-03T00:57:02.656" v="167" actId="20577"/>
          <ac:spMkLst>
            <pc:docMk/>
            <pc:sldMk cId="2484042785" sldId="468"/>
            <ac:spMk id="2" creationId="{7FC973C9-1489-41FD-A77A-DE7BEC47E7F2}"/>
          </ac:spMkLst>
        </pc:spChg>
        <pc:spChg chg="mod">
          <ac:chgData name="Richard Anderson" userId="4654cc452026b74c" providerId="LiveId" clId="{28B0D75C-99BE-4A1C-8784-9F11BE7988EE}" dt="2022-04-03T01:01:29.452" v="582" actId="20577"/>
          <ac:spMkLst>
            <pc:docMk/>
            <pc:sldMk cId="2484042785" sldId="468"/>
            <ac:spMk id="3" creationId="{32A454B4-EDDD-4557-AC4A-454707963BA7}"/>
          </ac:spMkLst>
        </pc:spChg>
      </pc:sldChg>
      <pc:sldChg chg="addSp modSp add mod">
        <pc:chgData name="Richard Anderson" userId="4654cc452026b74c" providerId="LiveId" clId="{28B0D75C-99BE-4A1C-8784-9F11BE7988EE}" dt="2022-04-03T01:14:54.328" v="652" actId="20577"/>
        <pc:sldMkLst>
          <pc:docMk/>
          <pc:sldMk cId="1504708940" sldId="469"/>
        </pc:sldMkLst>
        <pc:spChg chg="add mod">
          <ac:chgData name="Richard Anderson" userId="4654cc452026b74c" providerId="LiveId" clId="{28B0D75C-99BE-4A1C-8784-9F11BE7988EE}" dt="2022-04-03T01:14:54.328" v="652" actId="20577"/>
          <ac:spMkLst>
            <pc:docMk/>
            <pc:sldMk cId="1504708940" sldId="469"/>
            <ac:spMk id="6" creationId="{7742C61A-FDA1-4096-8D8B-1AEA7A2001E0}"/>
          </ac:spMkLst>
        </pc:spChg>
        <pc:spChg chg="mod">
          <ac:chgData name="Richard Anderson" userId="4654cc452026b74c" providerId="LiveId" clId="{28B0D75C-99BE-4A1C-8784-9F11BE7988EE}" dt="2022-04-03T01:13:42.156" v="649" actId="20577"/>
          <ac:spMkLst>
            <pc:docMk/>
            <pc:sldMk cId="1504708940" sldId="469"/>
            <ac:spMk id="3072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01:19:37.349" v="697" actId="207"/>
        <pc:sldMkLst>
          <pc:docMk/>
          <pc:sldMk cId="2792534851" sldId="470"/>
        </pc:sldMkLst>
        <pc:spChg chg="mod">
          <ac:chgData name="Richard Anderson" userId="4654cc452026b74c" providerId="LiveId" clId="{28B0D75C-99BE-4A1C-8784-9F11BE7988EE}" dt="2022-04-03T01:19:37.349" v="697" actId="207"/>
          <ac:spMkLst>
            <pc:docMk/>
            <pc:sldMk cId="2792534851" sldId="470"/>
            <ac:spMk id="446467" creationId="{00000000-0000-0000-0000-000000000000}"/>
          </ac:spMkLst>
        </pc:spChg>
      </pc:sldChg>
      <pc:sldChg chg="modSp new mod">
        <pc:chgData name="Richard Anderson" userId="4654cc452026b74c" providerId="LiveId" clId="{28B0D75C-99BE-4A1C-8784-9F11BE7988EE}" dt="2022-04-03T17:40:11.145" v="1005" actId="20577"/>
        <pc:sldMkLst>
          <pc:docMk/>
          <pc:sldMk cId="2908669813" sldId="471"/>
        </pc:sldMkLst>
        <pc:spChg chg="mod">
          <ac:chgData name="Richard Anderson" userId="4654cc452026b74c" providerId="LiveId" clId="{28B0D75C-99BE-4A1C-8784-9F11BE7988EE}" dt="2022-04-03T01:21:31.939" v="708" actId="20577"/>
          <ac:spMkLst>
            <pc:docMk/>
            <pc:sldMk cId="2908669813" sldId="471"/>
            <ac:spMk id="2" creationId="{204FF01F-3384-4205-86ED-EE2A2568519D}"/>
          </ac:spMkLst>
        </pc:spChg>
        <pc:spChg chg="mod">
          <ac:chgData name="Richard Anderson" userId="4654cc452026b74c" providerId="LiveId" clId="{28B0D75C-99BE-4A1C-8784-9F11BE7988EE}" dt="2022-04-03T17:40:11.145" v="1005" actId="20577"/>
          <ac:spMkLst>
            <pc:docMk/>
            <pc:sldMk cId="2908669813" sldId="471"/>
            <ac:spMk id="3" creationId="{042E0669-5EB2-4525-9444-B63B6CA28743}"/>
          </ac:spMkLst>
        </pc:spChg>
      </pc:sldChg>
      <pc:sldChg chg="addSp modSp new mod">
        <pc:chgData name="Richard Anderson" userId="4654cc452026b74c" providerId="LiveId" clId="{28B0D75C-99BE-4A1C-8784-9F11BE7988EE}" dt="2022-04-03T17:41:39.868" v="1008" actId="1076"/>
        <pc:sldMkLst>
          <pc:docMk/>
          <pc:sldMk cId="4115010647" sldId="472"/>
        </pc:sldMkLst>
        <pc:spChg chg="mod">
          <ac:chgData name="Richard Anderson" userId="4654cc452026b74c" providerId="LiveId" clId="{28B0D75C-99BE-4A1C-8784-9F11BE7988EE}" dt="2022-04-03T17:26:40.246" v="850" actId="20577"/>
          <ac:spMkLst>
            <pc:docMk/>
            <pc:sldMk cId="4115010647" sldId="472"/>
            <ac:spMk id="2" creationId="{81464AF3-0FA9-4CAF-BAD3-B8579F4CC53A}"/>
          </ac:spMkLst>
        </pc:spChg>
        <pc:spChg chg="mod">
          <ac:chgData name="Richard Anderson" userId="4654cc452026b74c" providerId="LiveId" clId="{28B0D75C-99BE-4A1C-8784-9F11BE7988EE}" dt="2022-04-03T17:38:50.169" v="943" actId="20577"/>
          <ac:spMkLst>
            <pc:docMk/>
            <pc:sldMk cId="4115010647" sldId="472"/>
            <ac:spMk id="3" creationId="{E7C5C7E6-7191-44CD-917B-A919A19B20FA}"/>
          </ac:spMkLst>
        </pc:spChg>
        <pc:picChg chg="add mod">
          <ac:chgData name="Richard Anderson" userId="4654cc452026b74c" providerId="LiveId" clId="{28B0D75C-99BE-4A1C-8784-9F11BE7988EE}" dt="2022-04-03T17:41:39.868" v="1008" actId="1076"/>
          <ac:picMkLst>
            <pc:docMk/>
            <pc:sldMk cId="4115010647" sldId="472"/>
            <ac:picMk id="8" creationId="{1694E4FD-B3CF-4ACE-AF54-79CC9524C345}"/>
          </ac:picMkLst>
        </pc:picChg>
      </pc:sldChg>
      <pc:sldChg chg="addSp delSp modSp mod">
        <pc:chgData name="Richard Anderson" userId="4654cc452026b74c" providerId="LiveId" clId="{28B0D75C-99BE-4A1C-8784-9F11BE7988EE}" dt="2022-04-03T18:34:04.528" v="1154" actId="207"/>
        <pc:sldMkLst>
          <pc:docMk/>
          <pc:sldMk cId="0" sldId="473"/>
        </pc:sldMkLst>
        <pc:spChg chg="add mod">
          <ac:chgData name="Richard Anderson" userId="4654cc452026b74c" providerId="LiveId" clId="{28B0D75C-99BE-4A1C-8784-9F11BE7988EE}" dt="2022-04-03T18:34:04.528" v="1154" actId="207"/>
          <ac:spMkLst>
            <pc:docMk/>
            <pc:sldMk cId="0" sldId="473"/>
            <ac:spMk id="5" creationId="{92769B59-2C94-4C16-B57D-A0A097184671}"/>
          </ac:spMkLst>
        </pc:spChg>
        <pc:spChg chg="mod">
          <ac:chgData name="Richard Anderson" userId="4654cc452026b74c" providerId="LiveId" clId="{28B0D75C-99BE-4A1C-8784-9F11BE7988EE}" dt="2022-04-03T17:45:58.446" v="1010" actId="27636"/>
          <ac:spMkLst>
            <pc:docMk/>
            <pc:sldMk cId="0" sldId="473"/>
            <ac:spMk id="6147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18:33:29.009" v="1152" actId="21"/>
          <ac:spMkLst>
            <pc:docMk/>
            <pc:sldMk cId="0" sldId="473"/>
            <ac:spMk id="615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7:49:43.031" v="1129" actId="120"/>
        <pc:sldMkLst>
          <pc:docMk/>
          <pc:sldMk cId="220895901" sldId="474"/>
        </pc:sldMkLst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2" creationId="{306EF0E6-9A1A-47A8-82DC-43F5B26A4D12}"/>
          </ac:spMkLst>
        </pc:spChg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3" creationId="{A7F740B0-6731-4558-B743-8194E84CB993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4" creationId="{7F5605F5-5B8C-4978-BD5A-80B1B57F626D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5" creationId="{83A9F790-F549-4391-A7A6-1BB9A6A928F5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6" creationId="{376D87DB-86B3-4B9B-AC80-B5E97844BC79}"/>
          </ac:spMkLst>
        </pc:spChg>
        <pc:spChg chg="add mod ord">
          <ac:chgData name="Richard Anderson" userId="4654cc452026b74c" providerId="LiveId" clId="{28B0D75C-99BE-4A1C-8784-9F11BE7988EE}" dt="2022-04-03T17:46:59.312" v="1038" actId="20577"/>
          <ac:spMkLst>
            <pc:docMk/>
            <pc:sldMk cId="220895901" sldId="474"/>
            <ac:spMk id="7" creationId="{8D185931-AE9A-4B3F-AFEA-B3C02B5661AD}"/>
          </ac:spMkLst>
        </pc:spChg>
        <pc:spChg chg="add mod ord">
          <ac:chgData name="Richard Anderson" userId="4654cc452026b74c" providerId="LiveId" clId="{28B0D75C-99BE-4A1C-8784-9F11BE7988EE}" dt="2022-04-03T17:49:43.031" v="1129" actId="120"/>
          <ac:spMkLst>
            <pc:docMk/>
            <pc:sldMk cId="220895901" sldId="474"/>
            <ac:spMk id="8" creationId="{BF11E553-F4BA-4D38-A2DB-2EA405FD65B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8:29:09.255" v="1150"/>
        <pc:sldMkLst>
          <pc:docMk/>
          <pc:sldMk cId="2212097925" sldId="475"/>
        </pc:sldMkLst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2" creationId="{0CD73323-AA74-42FD-BF74-F417ABB27D9C}"/>
          </ac:spMkLst>
        </pc:spChg>
        <pc:spChg chg="del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3" creationId="{9349B70D-B3FC-46CF-B722-CBEC91199D1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4" creationId="{5ED28614-6B83-448C-A612-BDF9FC4B426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5" creationId="{DA0D65EE-3FEF-4806-BC2A-0AD58D3C2C83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6" creationId="{860727B2-C7C8-42F5-AD9E-E12AC5DBB50B}"/>
          </ac:spMkLst>
        </pc:spChg>
        <pc:spChg chg="add mod">
          <ac:chgData name="Richard Anderson" userId="4654cc452026b74c" providerId="LiveId" clId="{28B0D75C-99BE-4A1C-8784-9F11BE7988EE}" dt="2022-04-03T18:28:08.488" v="1146"/>
          <ac:spMkLst>
            <pc:docMk/>
            <pc:sldMk cId="2212097925" sldId="475"/>
            <ac:spMk id="7" creationId="{8CCF97F0-D55C-4CA3-BD30-4B1E5FDF808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8" creationId="{E64134F2-B5F0-44E4-9504-2DB7073162E8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1" creationId="{9E7248E3-9663-4132-9DC4-2EBBB6CF5126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2" creationId="{C2229896-B590-49D8-88FA-25B9ED842F2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4" creationId="{0A420A14-9B57-41C6-9BDD-A54F0993266F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5" creationId="{EFD09391-9A03-4D9F-8B70-ABC01CD3E42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8" creationId="{FDF81B20-EF26-4455-B440-9781B5B91A2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9" creationId="{02347FBF-0165-4746-99D9-B71EFDC825ED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2" creationId="{EBC6E0A7-DD44-4F3E-BA55-096D191BA93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4" creationId="{D5207644-5DC3-44AF-B715-9DE908C5699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5" creationId="{058D2287-CEB7-4AE2-B287-07EED9991B1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6" creationId="{AB4C089A-73EC-422F-8BEB-9BCD386F21B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7" creationId="{94805185-8C5C-453C-BC33-6BC0DDED3D8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8" creationId="{8896A36A-D278-44E8-9737-EFA5A5FCF0A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9" creationId="{86B43E58-1A2A-495F-BC9D-AF0C18A455D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35" creationId="{55BF19A4-7655-4D88-ACD5-525B5CBEC071}"/>
          </ac:spMkLst>
        </pc:sp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9" creationId="{D16EE60A-34BC-466A-8CD0-1C5079711A5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0" creationId="{06BA548D-D642-44DD-825C-C327ABA00C4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3" creationId="{A7C59151-AAA2-404C-A33A-28F5E2C8B492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6" creationId="{A57AFA4D-D426-42FD-9F56-75CE9BDD2BCE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7" creationId="{C9D7A30A-031D-4377-8FFA-62C9A10723E9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0" creationId="{05441C49-A45D-42A3-BA04-DC392192D18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1" creationId="{0F20B79B-FED3-488F-B64F-1F13203EB66C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3" creationId="{C5C96382-C630-4551-8443-75C9C39B762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0" creationId="{7EC97EBA-9128-4034-8D27-5C2BF2128D0D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1" creationId="{B9FA1CC4-BBD2-4BAB-B6FF-3D2CCB85D84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2" creationId="{F23C6747-865E-432D-B848-F19FD2C1332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3" creationId="{25D2068B-9390-4223-8F8A-59532408DCF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4" creationId="{B4661AF2-93BF-434E-B40C-E1E9ADF4F46B}"/>
          </ac:cxnSpMkLst>
        </pc:cxnChg>
      </pc:sldChg>
      <pc:sldChg chg="addSp delSp modSp new mod modClrScheme chgLayout">
        <pc:chgData name="Richard Anderson" userId="4654cc452026b74c" providerId="LiveId" clId="{28B0D75C-99BE-4A1C-8784-9F11BE7988EE}" dt="2022-04-03T18:40:01.966" v="1352" actId="20577"/>
        <pc:sldMkLst>
          <pc:docMk/>
          <pc:sldMk cId="4087967561" sldId="476"/>
        </pc:sldMkLst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2" creationId="{8BEB0A81-09E4-4DB3-98B0-331B1C878225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3" creationId="{984EA5EA-8E00-49D5-B07C-929D2CF4799D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4" creationId="{2D28CFAE-3455-49C3-ACF1-6F183F9CA8C3}"/>
          </ac:spMkLst>
        </pc:spChg>
        <pc:spChg chg="add mod ord">
          <ac:chgData name="Richard Anderson" userId="4654cc452026b74c" providerId="LiveId" clId="{28B0D75C-99BE-4A1C-8784-9F11BE7988EE}" dt="2022-04-03T18:40:01.966" v="1352" actId="20577"/>
          <ac:spMkLst>
            <pc:docMk/>
            <pc:sldMk cId="4087967561" sldId="476"/>
            <ac:spMk id="5" creationId="{D0C7B19B-D43A-4CC5-9959-656E796EDF89}"/>
          </ac:spMkLst>
        </pc:spChg>
        <pc:spChg chg="add del mod ord">
          <ac:chgData name="Richard Anderson" userId="4654cc452026b74c" providerId="LiveId" clId="{28B0D75C-99BE-4A1C-8784-9F11BE7988EE}" dt="2022-04-03T18:35:30.170" v="1157" actId="3680"/>
          <ac:spMkLst>
            <pc:docMk/>
            <pc:sldMk cId="4087967561" sldId="476"/>
            <ac:spMk id="6" creationId="{0FB3F3B1-A4A7-464B-BDF8-CB71C3E25B27}"/>
          </ac:spMkLst>
        </pc:spChg>
        <pc:graphicFrameChg chg="add mod ord modGraphic">
          <ac:chgData name="Richard Anderson" userId="4654cc452026b74c" providerId="LiveId" clId="{28B0D75C-99BE-4A1C-8784-9F11BE7988EE}" dt="2022-04-03T18:39:48.872" v="1327" actId="20577"/>
          <ac:graphicFrameMkLst>
            <pc:docMk/>
            <pc:sldMk cId="4087967561" sldId="476"/>
            <ac:graphicFrameMk id="7" creationId="{EE274A63-CA22-4EF2-9DAF-F0C47661EBBB}"/>
          </ac:graphicFrameMkLst>
        </pc:graphicFrameChg>
      </pc:sldChg>
      <pc:sldChg chg="modSp new mod">
        <pc:chgData name="Richard Anderson" userId="4654cc452026b74c" providerId="LiveId" clId="{28B0D75C-99BE-4A1C-8784-9F11BE7988EE}" dt="2022-04-03T18:42:50.433" v="1541" actId="20577"/>
        <pc:sldMkLst>
          <pc:docMk/>
          <pc:sldMk cId="718896602" sldId="477"/>
        </pc:sldMkLst>
        <pc:spChg chg="mod">
          <ac:chgData name="Richard Anderson" userId="4654cc452026b74c" providerId="LiveId" clId="{28B0D75C-99BE-4A1C-8784-9F11BE7988EE}" dt="2022-04-03T18:41:16.306" v="1367" actId="20577"/>
          <ac:spMkLst>
            <pc:docMk/>
            <pc:sldMk cId="718896602" sldId="477"/>
            <ac:spMk id="2" creationId="{DEA8341E-EF9C-42ED-A22A-7DAF6FCDBA13}"/>
          </ac:spMkLst>
        </pc:spChg>
        <pc:spChg chg="mod">
          <ac:chgData name="Richard Anderson" userId="4654cc452026b74c" providerId="LiveId" clId="{28B0D75C-99BE-4A1C-8784-9F11BE7988EE}" dt="2022-04-03T18:42:50.433" v="1541" actId="20577"/>
          <ac:spMkLst>
            <pc:docMk/>
            <pc:sldMk cId="718896602" sldId="477"/>
            <ac:spMk id="3" creationId="{71DA0546-87C9-4978-87CC-356F757CC7DA}"/>
          </ac:spMkLst>
        </pc:spChg>
      </pc:sldChg>
      <pc:sldMasterChg chg="delSldLayout">
        <pc:chgData name="Richard Anderson" userId="4654cc452026b74c" providerId="LiveId" clId="{28B0D75C-99BE-4A1C-8784-9F11BE7988EE}" dt="2022-04-03T17:43:52.354" v="1009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28B0D75C-99BE-4A1C-8784-9F11BE7988EE}" dt="2022-04-03T01:02:08.101" v="583" actId="2696"/>
          <pc:sldLayoutMkLst>
            <pc:docMk/>
            <pc:sldMasterMk cId="1822890172" sldId="2147483661"/>
            <pc:sldLayoutMk cId="1655181020" sldId="2147483673"/>
          </pc:sldLayoutMkLst>
        </pc:sldLayoutChg>
        <pc:sldLayoutChg chg="del">
          <pc:chgData name="Richard Anderson" userId="4654cc452026b74c" providerId="LiveId" clId="{28B0D75C-99BE-4A1C-8784-9F11BE7988EE}" dt="2022-04-03T17:43:52.354" v="1009" actId="2696"/>
          <pc:sldLayoutMkLst>
            <pc:docMk/>
            <pc:sldMasterMk cId="1822890172" sldId="2147483661"/>
            <pc:sldLayoutMk cId="2693861644" sldId="2147483674"/>
          </pc:sldLayoutMkLst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8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59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7B82C-FDB5-4175-9496-0780E892D046}" type="slidenum">
              <a:rPr lang="en-US"/>
              <a:pPr/>
              <a:t>19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798"/>
            <a:ext cx="5032375" cy="4111625"/>
          </a:xfrm>
        </p:spPr>
        <p:txBody>
          <a:bodyPr/>
          <a:lstStyle/>
          <a:p>
            <a:r>
              <a:rPr lang="en-US"/>
              <a:t>Here’s a revision of that tree that’s balanced. (Same values, similar tree)</a:t>
            </a:r>
          </a:p>
          <a:p>
            <a:r>
              <a:rPr lang="en-US"/>
              <a:t>This one _is_ an AVL tree (and isn’t leftist).</a:t>
            </a:r>
          </a:p>
          <a:p>
            <a:r>
              <a:rPr lang="en-US"/>
              <a:t>I also have here how we might </a:t>
            </a:r>
            <a:r>
              <a:rPr lang="en-US" b="1"/>
              <a:t>store the nodes </a:t>
            </a:r>
            <a:r>
              <a:rPr lang="en-US"/>
              <a:t>in the AVL tree.</a:t>
            </a:r>
          </a:p>
          <a:p>
            <a:r>
              <a:rPr lang="en-US"/>
              <a:t>Notice that I’m going to keep </a:t>
            </a:r>
            <a:r>
              <a:rPr lang="en-US" b="1"/>
              <a:t>track of height all the time</a:t>
            </a:r>
            <a:r>
              <a:rPr lang="en-US"/>
              <a:t>. </a:t>
            </a:r>
            <a:r>
              <a:rPr lang="en-US" b="1"/>
              <a:t>WHY?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046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88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2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896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576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423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930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42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C27C9B2-C7AC-446E-8B5B-EC014B5CC7B6}" type="datetime1">
              <a:rPr lang="en-US" altLang="en-US" sz="1200"/>
              <a:pPr/>
              <a:t>10/11/2022</a:t>
            </a:fld>
            <a:endParaRPr lang="en-US" altLang="en-US" sz="1200"/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1494E8-FD99-4336-850B-3DF99CBAF900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7729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482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375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349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402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655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183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016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838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92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C63049-AD29-42FF-A49C-3F32E63E9ACE}" type="datetime1">
              <a:rPr lang="en-US" altLang="en-US" sz="1200"/>
              <a:pPr/>
              <a:t>10/11/2022</a:t>
            </a:fld>
            <a:endParaRPr lang="en-US" altLang="en-US" sz="1200"/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07B7E7-4801-4D06-946D-B846E0FB4CDC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A binary search tree is a binary tree in which all nodes in the left subtree of a node have lower values than the node. All nodes in the right subtree of a node have higher value than the node.</a:t>
            </a:r>
          </a:p>
          <a:p>
            <a:r>
              <a:rPr lang="en-US" altLang="en-US"/>
              <a:t>It’s like making that recursion into the data structure!</a:t>
            </a:r>
          </a:p>
          <a:p>
            <a:r>
              <a:rPr lang="en-US" altLang="en-US"/>
              <a:t>I’m storing integers at each node. Does everybody think that’s what I’m _really_ going to store?</a:t>
            </a:r>
          </a:p>
          <a:p>
            <a:r>
              <a:rPr lang="en-US" altLang="en-US"/>
              <a:t>What do I need to know about what I store?</a:t>
            </a:r>
          </a:p>
          <a:p>
            <a:r>
              <a:rPr lang="en-US" altLang="en-US"/>
              <a:t>(comparison, equality testing)</a:t>
            </a:r>
          </a:p>
        </p:txBody>
      </p:sp>
    </p:spTree>
    <p:extLst>
      <p:ext uri="{BB962C8B-B14F-4D97-AF65-F5344CB8AC3E}">
        <p14:creationId xmlns:p14="http://schemas.microsoft.com/office/powerpoint/2010/main" val="1172678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10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203" y="4343715"/>
            <a:ext cx="5033596" cy="4112281"/>
          </a:xfrm>
        </p:spPr>
        <p:txBody>
          <a:bodyPr/>
          <a:lstStyle/>
          <a:p>
            <a:r>
              <a:rPr lang="en-US"/>
              <a:t>So, </a:t>
            </a:r>
            <a:r>
              <a:rPr lang="en-US" b="1"/>
              <a:t>AVL trees will be Binary Search Trees </a:t>
            </a:r>
            <a:r>
              <a:rPr lang="en-US"/>
              <a:t>with </a:t>
            </a:r>
            <a:r>
              <a:rPr lang="en-US" b="1"/>
              <a:t>one extra feature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 b="1"/>
              <a:t>They balance themselves</a:t>
            </a:r>
            <a:r>
              <a:rPr lang="en-US"/>
              <a:t>!</a:t>
            </a:r>
          </a:p>
          <a:p>
            <a:endParaRPr lang="en-US"/>
          </a:p>
          <a:p>
            <a:r>
              <a:rPr lang="en-US"/>
              <a:t>The result is that</a:t>
            </a:r>
            <a:r>
              <a:rPr lang="en-US" b="1"/>
              <a:t> all AVL trees at any point </a:t>
            </a:r>
            <a:r>
              <a:rPr lang="en-US"/>
              <a:t>will have a </a:t>
            </a:r>
            <a:r>
              <a:rPr lang="en-US" b="1"/>
              <a:t>logarithmic asymptotic bound </a:t>
            </a:r>
            <a:r>
              <a:rPr lang="en-US"/>
              <a:t>on their depths</a:t>
            </a:r>
          </a:p>
        </p:txBody>
      </p:sp>
    </p:spTree>
    <p:extLst>
      <p:ext uri="{BB962C8B-B14F-4D97-AF65-F5344CB8AC3E}">
        <p14:creationId xmlns:p14="http://schemas.microsoft.com/office/powerpoint/2010/main" val="1082064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60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29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BB1E4-1DF8-4B16-8100-EF1EF863A76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29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BB1E4-1DF8-4B16-8100-EF1EF863A76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47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4098A-BE6F-4399-9B93-03C8DD1B9454}" type="slidenum">
              <a:rPr lang="en-US"/>
              <a:pPr/>
              <a:t>16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72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13" Type="http://schemas.openxmlformats.org/officeDocument/2006/relationships/tags" Target="../tags/tag110.xml"/><Relationship Id="rId18" Type="http://schemas.openxmlformats.org/officeDocument/2006/relationships/tags" Target="../tags/tag115.xml"/><Relationship Id="rId26" Type="http://schemas.openxmlformats.org/officeDocument/2006/relationships/tags" Target="../tags/tag123.xml"/><Relationship Id="rId3" Type="http://schemas.openxmlformats.org/officeDocument/2006/relationships/tags" Target="../tags/tag100.xml"/><Relationship Id="rId21" Type="http://schemas.openxmlformats.org/officeDocument/2006/relationships/tags" Target="../tags/tag118.xml"/><Relationship Id="rId7" Type="http://schemas.openxmlformats.org/officeDocument/2006/relationships/tags" Target="../tags/tag104.xml"/><Relationship Id="rId12" Type="http://schemas.openxmlformats.org/officeDocument/2006/relationships/tags" Target="../tags/tag109.xml"/><Relationship Id="rId17" Type="http://schemas.openxmlformats.org/officeDocument/2006/relationships/tags" Target="../tags/tag114.xml"/><Relationship Id="rId25" Type="http://schemas.openxmlformats.org/officeDocument/2006/relationships/tags" Target="../tags/tag122.xml"/><Relationship Id="rId2" Type="http://schemas.openxmlformats.org/officeDocument/2006/relationships/tags" Target="../tags/tag99.xml"/><Relationship Id="rId16" Type="http://schemas.openxmlformats.org/officeDocument/2006/relationships/tags" Target="../tags/tag113.xml"/><Relationship Id="rId20" Type="http://schemas.openxmlformats.org/officeDocument/2006/relationships/tags" Target="../tags/tag117.xml"/><Relationship Id="rId29" Type="http://schemas.openxmlformats.org/officeDocument/2006/relationships/notesSlide" Target="../notesSlides/notesSlide4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11" Type="http://schemas.openxmlformats.org/officeDocument/2006/relationships/tags" Target="../tags/tag108.xml"/><Relationship Id="rId24" Type="http://schemas.openxmlformats.org/officeDocument/2006/relationships/tags" Target="../tags/tag121.xml"/><Relationship Id="rId5" Type="http://schemas.openxmlformats.org/officeDocument/2006/relationships/tags" Target="../tags/tag102.xml"/><Relationship Id="rId15" Type="http://schemas.openxmlformats.org/officeDocument/2006/relationships/tags" Target="../tags/tag112.xml"/><Relationship Id="rId23" Type="http://schemas.openxmlformats.org/officeDocument/2006/relationships/tags" Target="../tags/tag120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107.xml"/><Relationship Id="rId19" Type="http://schemas.openxmlformats.org/officeDocument/2006/relationships/tags" Target="../tags/tag116.xml"/><Relationship Id="rId4" Type="http://schemas.openxmlformats.org/officeDocument/2006/relationships/tags" Target="../tags/tag101.xml"/><Relationship Id="rId9" Type="http://schemas.openxmlformats.org/officeDocument/2006/relationships/tags" Target="../tags/tag106.xml"/><Relationship Id="rId14" Type="http://schemas.openxmlformats.org/officeDocument/2006/relationships/tags" Target="../tags/tag111.xml"/><Relationship Id="rId22" Type="http://schemas.openxmlformats.org/officeDocument/2006/relationships/tags" Target="../tags/tag119.xml"/><Relationship Id="rId27" Type="http://schemas.openxmlformats.org/officeDocument/2006/relationships/tags" Target="../tags/tag12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32.xml"/><Relationship Id="rId13" Type="http://schemas.openxmlformats.org/officeDocument/2006/relationships/tags" Target="../tags/tag137.xml"/><Relationship Id="rId18" Type="http://schemas.openxmlformats.org/officeDocument/2006/relationships/notesSlide" Target="../notesSlides/notesSlide5.xml"/><Relationship Id="rId3" Type="http://schemas.openxmlformats.org/officeDocument/2006/relationships/tags" Target="../tags/tag127.xml"/><Relationship Id="rId7" Type="http://schemas.openxmlformats.org/officeDocument/2006/relationships/tags" Target="../tags/tag131.xml"/><Relationship Id="rId12" Type="http://schemas.openxmlformats.org/officeDocument/2006/relationships/tags" Target="../tags/tag136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26.xml"/><Relationship Id="rId16" Type="http://schemas.openxmlformats.org/officeDocument/2006/relationships/tags" Target="../tags/tag140.xml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11" Type="http://schemas.openxmlformats.org/officeDocument/2006/relationships/tags" Target="../tags/tag135.xml"/><Relationship Id="rId5" Type="http://schemas.openxmlformats.org/officeDocument/2006/relationships/tags" Target="../tags/tag129.xml"/><Relationship Id="rId15" Type="http://schemas.openxmlformats.org/officeDocument/2006/relationships/tags" Target="../tags/tag139.xml"/><Relationship Id="rId10" Type="http://schemas.openxmlformats.org/officeDocument/2006/relationships/tags" Target="../tags/tag134.xml"/><Relationship Id="rId4" Type="http://schemas.openxmlformats.org/officeDocument/2006/relationships/tags" Target="../tags/tag128.xml"/><Relationship Id="rId9" Type="http://schemas.openxmlformats.org/officeDocument/2006/relationships/tags" Target="../tags/tag133.xml"/><Relationship Id="rId14" Type="http://schemas.openxmlformats.org/officeDocument/2006/relationships/tags" Target="../tags/tag13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48.xml"/><Relationship Id="rId13" Type="http://schemas.openxmlformats.org/officeDocument/2006/relationships/tags" Target="../tags/tag153.xml"/><Relationship Id="rId18" Type="http://schemas.openxmlformats.org/officeDocument/2006/relationships/tags" Target="../tags/tag158.xml"/><Relationship Id="rId3" Type="http://schemas.openxmlformats.org/officeDocument/2006/relationships/tags" Target="../tags/tag143.xml"/><Relationship Id="rId7" Type="http://schemas.openxmlformats.org/officeDocument/2006/relationships/tags" Target="../tags/tag147.xml"/><Relationship Id="rId12" Type="http://schemas.openxmlformats.org/officeDocument/2006/relationships/tags" Target="../tags/tag152.xml"/><Relationship Id="rId17" Type="http://schemas.openxmlformats.org/officeDocument/2006/relationships/tags" Target="../tags/tag157.xml"/><Relationship Id="rId2" Type="http://schemas.openxmlformats.org/officeDocument/2006/relationships/tags" Target="../tags/tag142.xml"/><Relationship Id="rId16" Type="http://schemas.openxmlformats.org/officeDocument/2006/relationships/tags" Target="../tags/tag156.xml"/><Relationship Id="rId20" Type="http://schemas.openxmlformats.org/officeDocument/2006/relationships/notesSlide" Target="../notesSlides/notesSlide6.xml"/><Relationship Id="rId1" Type="http://schemas.openxmlformats.org/officeDocument/2006/relationships/tags" Target="../tags/tag141.xml"/><Relationship Id="rId6" Type="http://schemas.openxmlformats.org/officeDocument/2006/relationships/tags" Target="../tags/tag146.xml"/><Relationship Id="rId11" Type="http://schemas.openxmlformats.org/officeDocument/2006/relationships/tags" Target="../tags/tag151.xml"/><Relationship Id="rId5" Type="http://schemas.openxmlformats.org/officeDocument/2006/relationships/tags" Target="../tags/tag145.xml"/><Relationship Id="rId15" Type="http://schemas.openxmlformats.org/officeDocument/2006/relationships/tags" Target="../tags/tag155.xml"/><Relationship Id="rId10" Type="http://schemas.openxmlformats.org/officeDocument/2006/relationships/tags" Target="../tags/tag15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44.xml"/><Relationship Id="rId9" Type="http://schemas.openxmlformats.org/officeDocument/2006/relationships/tags" Target="../tags/tag149.xml"/><Relationship Id="rId14" Type="http://schemas.openxmlformats.org/officeDocument/2006/relationships/tags" Target="../tags/tag15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66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61.xml"/><Relationship Id="rId7" Type="http://schemas.openxmlformats.org/officeDocument/2006/relationships/tags" Target="../tags/tag165.xml"/><Relationship Id="rId12" Type="http://schemas.openxmlformats.org/officeDocument/2006/relationships/tags" Target="../tags/tag170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tags" Target="../tags/tag164.xml"/><Relationship Id="rId11" Type="http://schemas.openxmlformats.org/officeDocument/2006/relationships/tags" Target="../tags/tag169.xml"/><Relationship Id="rId5" Type="http://schemas.openxmlformats.org/officeDocument/2006/relationships/tags" Target="../tags/tag163.xml"/><Relationship Id="rId15" Type="http://schemas.openxmlformats.org/officeDocument/2006/relationships/image" Target="../media/image3.png"/><Relationship Id="rId10" Type="http://schemas.openxmlformats.org/officeDocument/2006/relationships/tags" Target="../tags/tag168.xml"/><Relationship Id="rId4" Type="http://schemas.openxmlformats.org/officeDocument/2006/relationships/tags" Target="../tags/tag162.xml"/><Relationship Id="rId9" Type="http://schemas.openxmlformats.org/officeDocument/2006/relationships/tags" Target="../tags/tag167.xml"/><Relationship Id="rId14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175.xml"/><Relationship Id="rId7" Type="http://schemas.openxmlformats.org/officeDocument/2006/relationships/image" Target="../media/image5.png"/><Relationship Id="rId2" Type="http://schemas.openxmlformats.org/officeDocument/2006/relationships/tags" Target="../tags/tag174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6.xml"/><Relationship Id="rId9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84.xml"/><Relationship Id="rId13" Type="http://schemas.openxmlformats.org/officeDocument/2006/relationships/tags" Target="../tags/tag189.xml"/><Relationship Id="rId3" Type="http://schemas.openxmlformats.org/officeDocument/2006/relationships/tags" Target="../tags/tag179.xml"/><Relationship Id="rId7" Type="http://schemas.openxmlformats.org/officeDocument/2006/relationships/tags" Target="../tags/tag183.xml"/><Relationship Id="rId12" Type="http://schemas.openxmlformats.org/officeDocument/2006/relationships/tags" Target="../tags/tag188.xml"/><Relationship Id="rId2" Type="http://schemas.openxmlformats.org/officeDocument/2006/relationships/tags" Target="../tags/tag178.xml"/><Relationship Id="rId16" Type="http://schemas.openxmlformats.org/officeDocument/2006/relationships/notesSlide" Target="../notesSlides/notesSlide11.xml"/><Relationship Id="rId1" Type="http://schemas.openxmlformats.org/officeDocument/2006/relationships/tags" Target="../tags/tag177.xml"/><Relationship Id="rId6" Type="http://schemas.openxmlformats.org/officeDocument/2006/relationships/tags" Target="../tags/tag182.xml"/><Relationship Id="rId11" Type="http://schemas.openxmlformats.org/officeDocument/2006/relationships/tags" Target="../tags/tag187.xml"/><Relationship Id="rId5" Type="http://schemas.openxmlformats.org/officeDocument/2006/relationships/tags" Target="../tags/tag18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86.xml"/><Relationship Id="rId4" Type="http://schemas.openxmlformats.org/officeDocument/2006/relationships/tags" Target="../tags/tag180.xml"/><Relationship Id="rId9" Type="http://schemas.openxmlformats.org/officeDocument/2006/relationships/tags" Target="../tags/tag185.xml"/><Relationship Id="rId14" Type="http://schemas.openxmlformats.org/officeDocument/2006/relationships/tags" Target="../tags/tag190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203.xml"/><Relationship Id="rId18" Type="http://schemas.openxmlformats.org/officeDocument/2006/relationships/tags" Target="../tags/tag208.xml"/><Relationship Id="rId26" Type="http://schemas.openxmlformats.org/officeDocument/2006/relationships/tags" Target="../tags/tag216.xml"/><Relationship Id="rId39" Type="http://schemas.openxmlformats.org/officeDocument/2006/relationships/tags" Target="../tags/tag229.xml"/><Relationship Id="rId21" Type="http://schemas.openxmlformats.org/officeDocument/2006/relationships/tags" Target="../tags/tag211.xml"/><Relationship Id="rId34" Type="http://schemas.openxmlformats.org/officeDocument/2006/relationships/tags" Target="../tags/tag224.xml"/><Relationship Id="rId7" Type="http://schemas.openxmlformats.org/officeDocument/2006/relationships/tags" Target="../tags/tag197.xml"/><Relationship Id="rId2" Type="http://schemas.openxmlformats.org/officeDocument/2006/relationships/tags" Target="../tags/tag192.xml"/><Relationship Id="rId16" Type="http://schemas.openxmlformats.org/officeDocument/2006/relationships/tags" Target="../tags/tag206.xml"/><Relationship Id="rId20" Type="http://schemas.openxmlformats.org/officeDocument/2006/relationships/tags" Target="../tags/tag210.xml"/><Relationship Id="rId29" Type="http://schemas.openxmlformats.org/officeDocument/2006/relationships/tags" Target="../tags/tag219.xml"/><Relationship Id="rId41" Type="http://schemas.openxmlformats.org/officeDocument/2006/relationships/notesSlide" Target="../notesSlides/notesSlide12.xml"/><Relationship Id="rId1" Type="http://schemas.openxmlformats.org/officeDocument/2006/relationships/tags" Target="../tags/tag191.xml"/><Relationship Id="rId6" Type="http://schemas.openxmlformats.org/officeDocument/2006/relationships/tags" Target="../tags/tag196.xml"/><Relationship Id="rId11" Type="http://schemas.openxmlformats.org/officeDocument/2006/relationships/tags" Target="../tags/tag201.xml"/><Relationship Id="rId24" Type="http://schemas.openxmlformats.org/officeDocument/2006/relationships/tags" Target="../tags/tag214.xml"/><Relationship Id="rId32" Type="http://schemas.openxmlformats.org/officeDocument/2006/relationships/tags" Target="../tags/tag222.xml"/><Relationship Id="rId37" Type="http://schemas.openxmlformats.org/officeDocument/2006/relationships/tags" Target="../tags/tag227.xml"/><Relationship Id="rId40" Type="http://schemas.openxmlformats.org/officeDocument/2006/relationships/slideLayout" Target="../slideLayouts/slideLayout4.xml"/><Relationship Id="rId5" Type="http://schemas.openxmlformats.org/officeDocument/2006/relationships/tags" Target="../tags/tag195.xml"/><Relationship Id="rId15" Type="http://schemas.openxmlformats.org/officeDocument/2006/relationships/tags" Target="../tags/tag205.xml"/><Relationship Id="rId23" Type="http://schemas.openxmlformats.org/officeDocument/2006/relationships/tags" Target="../tags/tag213.xml"/><Relationship Id="rId28" Type="http://schemas.openxmlformats.org/officeDocument/2006/relationships/tags" Target="../tags/tag218.xml"/><Relationship Id="rId36" Type="http://schemas.openxmlformats.org/officeDocument/2006/relationships/tags" Target="../tags/tag226.xml"/><Relationship Id="rId10" Type="http://schemas.openxmlformats.org/officeDocument/2006/relationships/tags" Target="../tags/tag200.xml"/><Relationship Id="rId19" Type="http://schemas.openxmlformats.org/officeDocument/2006/relationships/tags" Target="../tags/tag209.xml"/><Relationship Id="rId31" Type="http://schemas.openxmlformats.org/officeDocument/2006/relationships/tags" Target="../tags/tag221.xml"/><Relationship Id="rId4" Type="http://schemas.openxmlformats.org/officeDocument/2006/relationships/tags" Target="../tags/tag194.xml"/><Relationship Id="rId9" Type="http://schemas.openxmlformats.org/officeDocument/2006/relationships/tags" Target="../tags/tag199.xml"/><Relationship Id="rId14" Type="http://schemas.openxmlformats.org/officeDocument/2006/relationships/tags" Target="../tags/tag204.xml"/><Relationship Id="rId22" Type="http://schemas.openxmlformats.org/officeDocument/2006/relationships/tags" Target="../tags/tag212.xml"/><Relationship Id="rId27" Type="http://schemas.openxmlformats.org/officeDocument/2006/relationships/tags" Target="../tags/tag217.xml"/><Relationship Id="rId30" Type="http://schemas.openxmlformats.org/officeDocument/2006/relationships/tags" Target="../tags/tag220.xml"/><Relationship Id="rId35" Type="http://schemas.openxmlformats.org/officeDocument/2006/relationships/tags" Target="../tags/tag225.xml"/><Relationship Id="rId8" Type="http://schemas.openxmlformats.org/officeDocument/2006/relationships/tags" Target="../tags/tag198.xml"/><Relationship Id="rId3" Type="http://schemas.openxmlformats.org/officeDocument/2006/relationships/tags" Target="../tags/tag193.xml"/><Relationship Id="rId12" Type="http://schemas.openxmlformats.org/officeDocument/2006/relationships/tags" Target="../tags/tag202.xml"/><Relationship Id="rId17" Type="http://schemas.openxmlformats.org/officeDocument/2006/relationships/tags" Target="../tags/tag207.xml"/><Relationship Id="rId25" Type="http://schemas.openxmlformats.org/officeDocument/2006/relationships/tags" Target="../tags/tag215.xml"/><Relationship Id="rId33" Type="http://schemas.openxmlformats.org/officeDocument/2006/relationships/tags" Target="../tags/tag223.xml"/><Relationship Id="rId38" Type="http://schemas.openxmlformats.org/officeDocument/2006/relationships/tags" Target="../tags/tag2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1.xml"/><Relationship Id="rId1" Type="http://schemas.openxmlformats.org/officeDocument/2006/relationships/tags" Target="../tags/tag230.xml"/><Relationship Id="rId4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39.xml"/><Relationship Id="rId13" Type="http://schemas.openxmlformats.org/officeDocument/2006/relationships/tags" Target="../tags/tag244.xml"/><Relationship Id="rId18" Type="http://schemas.openxmlformats.org/officeDocument/2006/relationships/notesSlide" Target="../notesSlides/notesSlide15.xml"/><Relationship Id="rId3" Type="http://schemas.openxmlformats.org/officeDocument/2006/relationships/tags" Target="../tags/tag234.xml"/><Relationship Id="rId7" Type="http://schemas.openxmlformats.org/officeDocument/2006/relationships/tags" Target="../tags/tag238.xml"/><Relationship Id="rId12" Type="http://schemas.openxmlformats.org/officeDocument/2006/relationships/tags" Target="../tags/tag24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33.xml"/><Relationship Id="rId16" Type="http://schemas.openxmlformats.org/officeDocument/2006/relationships/tags" Target="../tags/tag247.xml"/><Relationship Id="rId1" Type="http://schemas.openxmlformats.org/officeDocument/2006/relationships/tags" Target="../tags/tag232.xml"/><Relationship Id="rId6" Type="http://schemas.openxmlformats.org/officeDocument/2006/relationships/tags" Target="../tags/tag237.xml"/><Relationship Id="rId11" Type="http://schemas.openxmlformats.org/officeDocument/2006/relationships/tags" Target="../tags/tag242.xml"/><Relationship Id="rId5" Type="http://schemas.openxmlformats.org/officeDocument/2006/relationships/tags" Target="../tags/tag236.xml"/><Relationship Id="rId15" Type="http://schemas.openxmlformats.org/officeDocument/2006/relationships/tags" Target="../tags/tag246.xml"/><Relationship Id="rId10" Type="http://schemas.openxmlformats.org/officeDocument/2006/relationships/tags" Target="../tags/tag241.xml"/><Relationship Id="rId4" Type="http://schemas.openxmlformats.org/officeDocument/2006/relationships/tags" Target="../tags/tag235.xml"/><Relationship Id="rId9" Type="http://schemas.openxmlformats.org/officeDocument/2006/relationships/tags" Target="../tags/tag240.xml"/><Relationship Id="rId14" Type="http://schemas.openxmlformats.org/officeDocument/2006/relationships/tags" Target="../tags/tag24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55.xml"/><Relationship Id="rId13" Type="http://schemas.openxmlformats.org/officeDocument/2006/relationships/tags" Target="../tags/tag260.xml"/><Relationship Id="rId18" Type="http://schemas.openxmlformats.org/officeDocument/2006/relationships/tags" Target="../tags/tag265.xml"/><Relationship Id="rId3" Type="http://schemas.openxmlformats.org/officeDocument/2006/relationships/tags" Target="../tags/tag250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254.xml"/><Relationship Id="rId12" Type="http://schemas.openxmlformats.org/officeDocument/2006/relationships/tags" Target="../tags/tag259.xml"/><Relationship Id="rId17" Type="http://schemas.openxmlformats.org/officeDocument/2006/relationships/tags" Target="../tags/tag264.xml"/><Relationship Id="rId2" Type="http://schemas.openxmlformats.org/officeDocument/2006/relationships/tags" Target="../tags/tag249.xml"/><Relationship Id="rId16" Type="http://schemas.openxmlformats.org/officeDocument/2006/relationships/tags" Target="../tags/tag263.xml"/><Relationship Id="rId20" Type="http://schemas.openxmlformats.org/officeDocument/2006/relationships/tags" Target="../tags/tag267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11" Type="http://schemas.openxmlformats.org/officeDocument/2006/relationships/tags" Target="../tags/tag258.xml"/><Relationship Id="rId5" Type="http://schemas.openxmlformats.org/officeDocument/2006/relationships/tags" Target="../tags/tag252.xml"/><Relationship Id="rId15" Type="http://schemas.openxmlformats.org/officeDocument/2006/relationships/tags" Target="../tags/tag262.xml"/><Relationship Id="rId10" Type="http://schemas.openxmlformats.org/officeDocument/2006/relationships/tags" Target="../tags/tag257.xml"/><Relationship Id="rId19" Type="http://schemas.openxmlformats.org/officeDocument/2006/relationships/tags" Target="../tags/tag266.xml"/><Relationship Id="rId4" Type="http://schemas.openxmlformats.org/officeDocument/2006/relationships/tags" Target="../tags/tag251.xml"/><Relationship Id="rId9" Type="http://schemas.openxmlformats.org/officeDocument/2006/relationships/tags" Target="../tags/tag256.xml"/><Relationship Id="rId14" Type="http://schemas.openxmlformats.org/officeDocument/2006/relationships/tags" Target="../tags/tag261.xml"/><Relationship Id="rId2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75.xml"/><Relationship Id="rId13" Type="http://schemas.openxmlformats.org/officeDocument/2006/relationships/tags" Target="../tags/tag280.xml"/><Relationship Id="rId18" Type="http://schemas.openxmlformats.org/officeDocument/2006/relationships/tags" Target="../tags/tag285.xml"/><Relationship Id="rId26" Type="http://schemas.openxmlformats.org/officeDocument/2006/relationships/tags" Target="../tags/tag293.xml"/><Relationship Id="rId3" Type="http://schemas.openxmlformats.org/officeDocument/2006/relationships/tags" Target="../tags/tag270.xml"/><Relationship Id="rId21" Type="http://schemas.openxmlformats.org/officeDocument/2006/relationships/tags" Target="../tags/tag288.xml"/><Relationship Id="rId7" Type="http://schemas.openxmlformats.org/officeDocument/2006/relationships/tags" Target="../tags/tag274.xml"/><Relationship Id="rId12" Type="http://schemas.openxmlformats.org/officeDocument/2006/relationships/tags" Target="../tags/tag279.xml"/><Relationship Id="rId17" Type="http://schemas.openxmlformats.org/officeDocument/2006/relationships/tags" Target="../tags/tag284.xml"/><Relationship Id="rId25" Type="http://schemas.openxmlformats.org/officeDocument/2006/relationships/tags" Target="../tags/tag292.xml"/><Relationship Id="rId2" Type="http://schemas.openxmlformats.org/officeDocument/2006/relationships/tags" Target="../tags/tag269.xml"/><Relationship Id="rId16" Type="http://schemas.openxmlformats.org/officeDocument/2006/relationships/tags" Target="../tags/tag283.xml"/><Relationship Id="rId20" Type="http://schemas.openxmlformats.org/officeDocument/2006/relationships/tags" Target="../tags/tag287.xml"/><Relationship Id="rId29" Type="http://schemas.openxmlformats.org/officeDocument/2006/relationships/tags" Target="../tags/tag296.xml"/><Relationship Id="rId1" Type="http://schemas.openxmlformats.org/officeDocument/2006/relationships/tags" Target="../tags/tag268.xml"/><Relationship Id="rId6" Type="http://schemas.openxmlformats.org/officeDocument/2006/relationships/tags" Target="../tags/tag273.xml"/><Relationship Id="rId11" Type="http://schemas.openxmlformats.org/officeDocument/2006/relationships/tags" Target="../tags/tag278.xml"/><Relationship Id="rId24" Type="http://schemas.openxmlformats.org/officeDocument/2006/relationships/tags" Target="../tags/tag291.xml"/><Relationship Id="rId32" Type="http://schemas.openxmlformats.org/officeDocument/2006/relationships/notesSlide" Target="../notesSlides/notesSlide17.xml"/><Relationship Id="rId5" Type="http://schemas.openxmlformats.org/officeDocument/2006/relationships/tags" Target="../tags/tag272.xml"/><Relationship Id="rId15" Type="http://schemas.openxmlformats.org/officeDocument/2006/relationships/tags" Target="../tags/tag282.xml"/><Relationship Id="rId23" Type="http://schemas.openxmlformats.org/officeDocument/2006/relationships/tags" Target="../tags/tag290.xml"/><Relationship Id="rId28" Type="http://schemas.openxmlformats.org/officeDocument/2006/relationships/tags" Target="../tags/tag295.xml"/><Relationship Id="rId10" Type="http://schemas.openxmlformats.org/officeDocument/2006/relationships/tags" Target="../tags/tag277.xml"/><Relationship Id="rId19" Type="http://schemas.openxmlformats.org/officeDocument/2006/relationships/tags" Target="../tags/tag286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271.xml"/><Relationship Id="rId9" Type="http://schemas.openxmlformats.org/officeDocument/2006/relationships/tags" Target="../tags/tag276.xml"/><Relationship Id="rId14" Type="http://schemas.openxmlformats.org/officeDocument/2006/relationships/tags" Target="../tags/tag281.xml"/><Relationship Id="rId22" Type="http://schemas.openxmlformats.org/officeDocument/2006/relationships/tags" Target="../tags/tag289.xml"/><Relationship Id="rId27" Type="http://schemas.openxmlformats.org/officeDocument/2006/relationships/tags" Target="../tags/tag294.xml"/><Relationship Id="rId30" Type="http://schemas.openxmlformats.org/officeDocument/2006/relationships/tags" Target="../tags/tag297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310.xml"/><Relationship Id="rId18" Type="http://schemas.openxmlformats.org/officeDocument/2006/relationships/tags" Target="../tags/tag315.xml"/><Relationship Id="rId26" Type="http://schemas.openxmlformats.org/officeDocument/2006/relationships/tags" Target="../tags/tag323.xml"/><Relationship Id="rId3" Type="http://schemas.openxmlformats.org/officeDocument/2006/relationships/tags" Target="../tags/tag300.xml"/><Relationship Id="rId21" Type="http://schemas.openxmlformats.org/officeDocument/2006/relationships/tags" Target="../tags/tag318.xml"/><Relationship Id="rId7" Type="http://schemas.openxmlformats.org/officeDocument/2006/relationships/tags" Target="../tags/tag304.xml"/><Relationship Id="rId12" Type="http://schemas.openxmlformats.org/officeDocument/2006/relationships/tags" Target="../tags/tag309.xml"/><Relationship Id="rId17" Type="http://schemas.openxmlformats.org/officeDocument/2006/relationships/tags" Target="../tags/tag314.xml"/><Relationship Id="rId25" Type="http://schemas.openxmlformats.org/officeDocument/2006/relationships/tags" Target="../tags/tag322.xml"/><Relationship Id="rId33" Type="http://schemas.openxmlformats.org/officeDocument/2006/relationships/notesSlide" Target="../notesSlides/notesSlide18.xml"/><Relationship Id="rId2" Type="http://schemas.openxmlformats.org/officeDocument/2006/relationships/tags" Target="../tags/tag299.xml"/><Relationship Id="rId16" Type="http://schemas.openxmlformats.org/officeDocument/2006/relationships/tags" Target="../tags/tag313.xml"/><Relationship Id="rId20" Type="http://schemas.openxmlformats.org/officeDocument/2006/relationships/tags" Target="../tags/tag317.xml"/><Relationship Id="rId29" Type="http://schemas.openxmlformats.org/officeDocument/2006/relationships/tags" Target="../tags/tag326.xml"/><Relationship Id="rId1" Type="http://schemas.openxmlformats.org/officeDocument/2006/relationships/tags" Target="../tags/tag298.xml"/><Relationship Id="rId6" Type="http://schemas.openxmlformats.org/officeDocument/2006/relationships/tags" Target="../tags/tag303.xml"/><Relationship Id="rId11" Type="http://schemas.openxmlformats.org/officeDocument/2006/relationships/tags" Target="../tags/tag308.xml"/><Relationship Id="rId24" Type="http://schemas.openxmlformats.org/officeDocument/2006/relationships/tags" Target="../tags/tag321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302.xml"/><Relationship Id="rId15" Type="http://schemas.openxmlformats.org/officeDocument/2006/relationships/tags" Target="../tags/tag312.xml"/><Relationship Id="rId23" Type="http://schemas.openxmlformats.org/officeDocument/2006/relationships/tags" Target="../tags/tag320.xml"/><Relationship Id="rId28" Type="http://schemas.openxmlformats.org/officeDocument/2006/relationships/tags" Target="../tags/tag325.xml"/><Relationship Id="rId10" Type="http://schemas.openxmlformats.org/officeDocument/2006/relationships/tags" Target="../tags/tag307.xml"/><Relationship Id="rId19" Type="http://schemas.openxmlformats.org/officeDocument/2006/relationships/tags" Target="../tags/tag316.xml"/><Relationship Id="rId31" Type="http://schemas.openxmlformats.org/officeDocument/2006/relationships/tags" Target="../tags/tag328.xml"/><Relationship Id="rId4" Type="http://schemas.openxmlformats.org/officeDocument/2006/relationships/tags" Target="../tags/tag301.xml"/><Relationship Id="rId9" Type="http://schemas.openxmlformats.org/officeDocument/2006/relationships/tags" Target="../tags/tag306.xml"/><Relationship Id="rId14" Type="http://schemas.openxmlformats.org/officeDocument/2006/relationships/tags" Target="../tags/tag311.xml"/><Relationship Id="rId22" Type="http://schemas.openxmlformats.org/officeDocument/2006/relationships/tags" Target="../tags/tag319.xml"/><Relationship Id="rId27" Type="http://schemas.openxmlformats.org/officeDocument/2006/relationships/tags" Target="../tags/tag324.xml"/><Relationship Id="rId30" Type="http://schemas.openxmlformats.org/officeDocument/2006/relationships/tags" Target="../tags/tag327.xml"/><Relationship Id="rId8" Type="http://schemas.openxmlformats.org/officeDocument/2006/relationships/tags" Target="../tags/tag305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36.xml"/><Relationship Id="rId13" Type="http://schemas.openxmlformats.org/officeDocument/2006/relationships/tags" Target="../tags/tag341.xml"/><Relationship Id="rId18" Type="http://schemas.openxmlformats.org/officeDocument/2006/relationships/tags" Target="../tags/tag346.xml"/><Relationship Id="rId3" Type="http://schemas.openxmlformats.org/officeDocument/2006/relationships/tags" Target="../tags/tag331.xml"/><Relationship Id="rId21" Type="http://schemas.openxmlformats.org/officeDocument/2006/relationships/tags" Target="../tags/tag349.xml"/><Relationship Id="rId7" Type="http://schemas.openxmlformats.org/officeDocument/2006/relationships/tags" Target="../tags/tag335.xml"/><Relationship Id="rId12" Type="http://schemas.openxmlformats.org/officeDocument/2006/relationships/tags" Target="../tags/tag340.xml"/><Relationship Id="rId17" Type="http://schemas.openxmlformats.org/officeDocument/2006/relationships/tags" Target="../tags/tag345.xml"/><Relationship Id="rId25" Type="http://schemas.openxmlformats.org/officeDocument/2006/relationships/notesSlide" Target="../notesSlides/notesSlide19.xml"/><Relationship Id="rId2" Type="http://schemas.openxmlformats.org/officeDocument/2006/relationships/tags" Target="../tags/tag330.xml"/><Relationship Id="rId16" Type="http://schemas.openxmlformats.org/officeDocument/2006/relationships/tags" Target="../tags/tag344.xml"/><Relationship Id="rId20" Type="http://schemas.openxmlformats.org/officeDocument/2006/relationships/tags" Target="../tags/tag348.xml"/><Relationship Id="rId1" Type="http://schemas.openxmlformats.org/officeDocument/2006/relationships/tags" Target="../tags/tag329.xml"/><Relationship Id="rId6" Type="http://schemas.openxmlformats.org/officeDocument/2006/relationships/tags" Target="../tags/tag334.xml"/><Relationship Id="rId11" Type="http://schemas.openxmlformats.org/officeDocument/2006/relationships/tags" Target="../tags/tag339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333.xml"/><Relationship Id="rId15" Type="http://schemas.openxmlformats.org/officeDocument/2006/relationships/tags" Target="../tags/tag343.xml"/><Relationship Id="rId23" Type="http://schemas.openxmlformats.org/officeDocument/2006/relationships/tags" Target="../tags/tag351.xml"/><Relationship Id="rId10" Type="http://schemas.openxmlformats.org/officeDocument/2006/relationships/tags" Target="../tags/tag338.xml"/><Relationship Id="rId19" Type="http://schemas.openxmlformats.org/officeDocument/2006/relationships/tags" Target="../tags/tag347.xml"/><Relationship Id="rId4" Type="http://schemas.openxmlformats.org/officeDocument/2006/relationships/tags" Target="../tags/tag332.xml"/><Relationship Id="rId9" Type="http://schemas.openxmlformats.org/officeDocument/2006/relationships/tags" Target="../tags/tag337.xml"/><Relationship Id="rId14" Type="http://schemas.openxmlformats.org/officeDocument/2006/relationships/tags" Target="../tags/tag342.xml"/><Relationship Id="rId22" Type="http://schemas.openxmlformats.org/officeDocument/2006/relationships/tags" Target="../tags/tag350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364.xml"/><Relationship Id="rId18" Type="http://schemas.openxmlformats.org/officeDocument/2006/relationships/tags" Target="../tags/tag369.xml"/><Relationship Id="rId26" Type="http://schemas.openxmlformats.org/officeDocument/2006/relationships/tags" Target="../tags/tag377.xml"/><Relationship Id="rId39" Type="http://schemas.openxmlformats.org/officeDocument/2006/relationships/tags" Target="../tags/tag390.xml"/><Relationship Id="rId21" Type="http://schemas.openxmlformats.org/officeDocument/2006/relationships/tags" Target="../tags/tag372.xml"/><Relationship Id="rId34" Type="http://schemas.openxmlformats.org/officeDocument/2006/relationships/tags" Target="../tags/tag385.xml"/><Relationship Id="rId42" Type="http://schemas.openxmlformats.org/officeDocument/2006/relationships/tags" Target="../tags/tag393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358.xml"/><Relationship Id="rId2" Type="http://schemas.openxmlformats.org/officeDocument/2006/relationships/tags" Target="../tags/tag353.xml"/><Relationship Id="rId16" Type="http://schemas.openxmlformats.org/officeDocument/2006/relationships/tags" Target="../tags/tag367.xml"/><Relationship Id="rId29" Type="http://schemas.openxmlformats.org/officeDocument/2006/relationships/tags" Target="../tags/tag380.xml"/><Relationship Id="rId1" Type="http://schemas.openxmlformats.org/officeDocument/2006/relationships/tags" Target="../tags/tag352.xml"/><Relationship Id="rId6" Type="http://schemas.openxmlformats.org/officeDocument/2006/relationships/tags" Target="../tags/tag357.xml"/><Relationship Id="rId11" Type="http://schemas.openxmlformats.org/officeDocument/2006/relationships/tags" Target="../tags/tag362.xml"/><Relationship Id="rId24" Type="http://schemas.openxmlformats.org/officeDocument/2006/relationships/tags" Target="../tags/tag375.xml"/><Relationship Id="rId32" Type="http://schemas.openxmlformats.org/officeDocument/2006/relationships/tags" Target="../tags/tag383.xml"/><Relationship Id="rId37" Type="http://schemas.openxmlformats.org/officeDocument/2006/relationships/tags" Target="../tags/tag388.xml"/><Relationship Id="rId40" Type="http://schemas.openxmlformats.org/officeDocument/2006/relationships/tags" Target="../tags/tag391.xml"/><Relationship Id="rId45" Type="http://schemas.openxmlformats.org/officeDocument/2006/relationships/tags" Target="../tags/tag396.xml"/><Relationship Id="rId5" Type="http://schemas.openxmlformats.org/officeDocument/2006/relationships/tags" Target="../tags/tag356.xml"/><Relationship Id="rId15" Type="http://schemas.openxmlformats.org/officeDocument/2006/relationships/tags" Target="../tags/tag366.xml"/><Relationship Id="rId23" Type="http://schemas.openxmlformats.org/officeDocument/2006/relationships/tags" Target="../tags/tag374.xml"/><Relationship Id="rId28" Type="http://schemas.openxmlformats.org/officeDocument/2006/relationships/tags" Target="../tags/tag379.xml"/><Relationship Id="rId36" Type="http://schemas.openxmlformats.org/officeDocument/2006/relationships/tags" Target="../tags/tag387.xml"/><Relationship Id="rId10" Type="http://schemas.openxmlformats.org/officeDocument/2006/relationships/tags" Target="../tags/tag361.xml"/><Relationship Id="rId19" Type="http://schemas.openxmlformats.org/officeDocument/2006/relationships/tags" Target="../tags/tag370.xml"/><Relationship Id="rId31" Type="http://schemas.openxmlformats.org/officeDocument/2006/relationships/tags" Target="../tags/tag382.xml"/><Relationship Id="rId44" Type="http://schemas.openxmlformats.org/officeDocument/2006/relationships/tags" Target="../tags/tag395.xml"/><Relationship Id="rId4" Type="http://schemas.openxmlformats.org/officeDocument/2006/relationships/tags" Target="../tags/tag355.xml"/><Relationship Id="rId9" Type="http://schemas.openxmlformats.org/officeDocument/2006/relationships/tags" Target="../tags/tag360.xml"/><Relationship Id="rId14" Type="http://schemas.openxmlformats.org/officeDocument/2006/relationships/tags" Target="../tags/tag365.xml"/><Relationship Id="rId22" Type="http://schemas.openxmlformats.org/officeDocument/2006/relationships/tags" Target="../tags/tag373.xml"/><Relationship Id="rId27" Type="http://schemas.openxmlformats.org/officeDocument/2006/relationships/tags" Target="../tags/tag378.xml"/><Relationship Id="rId30" Type="http://schemas.openxmlformats.org/officeDocument/2006/relationships/tags" Target="../tags/tag381.xml"/><Relationship Id="rId35" Type="http://schemas.openxmlformats.org/officeDocument/2006/relationships/tags" Target="../tags/tag386.xml"/><Relationship Id="rId43" Type="http://schemas.openxmlformats.org/officeDocument/2006/relationships/tags" Target="../tags/tag394.xml"/><Relationship Id="rId48" Type="http://schemas.openxmlformats.org/officeDocument/2006/relationships/notesSlide" Target="../notesSlides/notesSlide20.xml"/><Relationship Id="rId8" Type="http://schemas.openxmlformats.org/officeDocument/2006/relationships/tags" Target="../tags/tag359.xml"/><Relationship Id="rId3" Type="http://schemas.openxmlformats.org/officeDocument/2006/relationships/tags" Target="../tags/tag354.xml"/><Relationship Id="rId12" Type="http://schemas.openxmlformats.org/officeDocument/2006/relationships/tags" Target="../tags/tag363.xml"/><Relationship Id="rId17" Type="http://schemas.openxmlformats.org/officeDocument/2006/relationships/tags" Target="../tags/tag368.xml"/><Relationship Id="rId25" Type="http://schemas.openxmlformats.org/officeDocument/2006/relationships/tags" Target="../tags/tag376.xml"/><Relationship Id="rId33" Type="http://schemas.openxmlformats.org/officeDocument/2006/relationships/tags" Target="../tags/tag384.xml"/><Relationship Id="rId38" Type="http://schemas.openxmlformats.org/officeDocument/2006/relationships/tags" Target="../tags/tag389.xml"/><Relationship Id="rId46" Type="http://schemas.openxmlformats.org/officeDocument/2006/relationships/tags" Target="../tags/tag397.xml"/><Relationship Id="rId20" Type="http://schemas.openxmlformats.org/officeDocument/2006/relationships/tags" Target="../tags/tag371.xml"/><Relationship Id="rId41" Type="http://schemas.openxmlformats.org/officeDocument/2006/relationships/tags" Target="../tags/tag39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405.xml"/><Relationship Id="rId13" Type="http://schemas.openxmlformats.org/officeDocument/2006/relationships/tags" Target="../tags/tag410.xml"/><Relationship Id="rId18" Type="http://schemas.openxmlformats.org/officeDocument/2006/relationships/tags" Target="../tags/tag415.xml"/><Relationship Id="rId26" Type="http://schemas.openxmlformats.org/officeDocument/2006/relationships/tags" Target="../tags/tag423.xml"/><Relationship Id="rId3" Type="http://schemas.openxmlformats.org/officeDocument/2006/relationships/tags" Target="../tags/tag400.xml"/><Relationship Id="rId21" Type="http://schemas.openxmlformats.org/officeDocument/2006/relationships/tags" Target="../tags/tag418.xml"/><Relationship Id="rId7" Type="http://schemas.openxmlformats.org/officeDocument/2006/relationships/tags" Target="../tags/tag404.xml"/><Relationship Id="rId12" Type="http://schemas.openxmlformats.org/officeDocument/2006/relationships/tags" Target="../tags/tag409.xml"/><Relationship Id="rId17" Type="http://schemas.openxmlformats.org/officeDocument/2006/relationships/tags" Target="../tags/tag414.xml"/><Relationship Id="rId25" Type="http://schemas.openxmlformats.org/officeDocument/2006/relationships/tags" Target="../tags/tag422.xml"/><Relationship Id="rId2" Type="http://schemas.openxmlformats.org/officeDocument/2006/relationships/tags" Target="../tags/tag399.xml"/><Relationship Id="rId16" Type="http://schemas.openxmlformats.org/officeDocument/2006/relationships/tags" Target="../tags/tag413.xml"/><Relationship Id="rId20" Type="http://schemas.openxmlformats.org/officeDocument/2006/relationships/tags" Target="../tags/tag417.xml"/><Relationship Id="rId29" Type="http://schemas.openxmlformats.org/officeDocument/2006/relationships/tags" Target="../tags/tag426.xml"/><Relationship Id="rId1" Type="http://schemas.openxmlformats.org/officeDocument/2006/relationships/tags" Target="../tags/tag398.xml"/><Relationship Id="rId6" Type="http://schemas.openxmlformats.org/officeDocument/2006/relationships/tags" Target="../tags/tag403.xml"/><Relationship Id="rId11" Type="http://schemas.openxmlformats.org/officeDocument/2006/relationships/tags" Target="../tags/tag408.xml"/><Relationship Id="rId24" Type="http://schemas.openxmlformats.org/officeDocument/2006/relationships/tags" Target="../tags/tag421.xml"/><Relationship Id="rId32" Type="http://schemas.openxmlformats.org/officeDocument/2006/relationships/notesSlide" Target="../notesSlides/notesSlide21.xml"/><Relationship Id="rId5" Type="http://schemas.openxmlformats.org/officeDocument/2006/relationships/tags" Target="../tags/tag402.xml"/><Relationship Id="rId15" Type="http://schemas.openxmlformats.org/officeDocument/2006/relationships/tags" Target="../tags/tag412.xml"/><Relationship Id="rId23" Type="http://schemas.openxmlformats.org/officeDocument/2006/relationships/tags" Target="../tags/tag420.xml"/><Relationship Id="rId28" Type="http://schemas.openxmlformats.org/officeDocument/2006/relationships/tags" Target="../tags/tag425.xml"/><Relationship Id="rId10" Type="http://schemas.openxmlformats.org/officeDocument/2006/relationships/tags" Target="../tags/tag407.xml"/><Relationship Id="rId19" Type="http://schemas.openxmlformats.org/officeDocument/2006/relationships/tags" Target="../tags/tag416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401.xml"/><Relationship Id="rId9" Type="http://schemas.openxmlformats.org/officeDocument/2006/relationships/tags" Target="../tags/tag406.xml"/><Relationship Id="rId14" Type="http://schemas.openxmlformats.org/officeDocument/2006/relationships/tags" Target="../tags/tag411.xml"/><Relationship Id="rId22" Type="http://schemas.openxmlformats.org/officeDocument/2006/relationships/tags" Target="../tags/tag419.xml"/><Relationship Id="rId27" Type="http://schemas.openxmlformats.org/officeDocument/2006/relationships/tags" Target="../tags/tag424.xml"/><Relationship Id="rId30" Type="http://schemas.openxmlformats.org/officeDocument/2006/relationships/tags" Target="../tags/tag42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435.xml"/><Relationship Id="rId13" Type="http://schemas.openxmlformats.org/officeDocument/2006/relationships/tags" Target="../tags/tag440.xml"/><Relationship Id="rId18" Type="http://schemas.openxmlformats.org/officeDocument/2006/relationships/tags" Target="../tags/tag445.xml"/><Relationship Id="rId3" Type="http://schemas.openxmlformats.org/officeDocument/2006/relationships/tags" Target="../tags/tag430.xml"/><Relationship Id="rId7" Type="http://schemas.openxmlformats.org/officeDocument/2006/relationships/tags" Target="../tags/tag434.xml"/><Relationship Id="rId12" Type="http://schemas.openxmlformats.org/officeDocument/2006/relationships/tags" Target="../tags/tag439.xml"/><Relationship Id="rId17" Type="http://schemas.openxmlformats.org/officeDocument/2006/relationships/tags" Target="../tags/tag444.xml"/><Relationship Id="rId2" Type="http://schemas.openxmlformats.org/officeDocument/2006/relationships/tags" Target="../tags/tag429.xml"/><Relationship Id="rId16" Type="http://schemas.openxmlformats.org/officeDocument/2006/relationships/tags" Target="../tags/tag443.xml"/><Relationship Id="rId20" Type="http://schemas.openxmlformats.org/officeDocument/2006/relationships/notesSlide" Target="../notesSlides/notesSlide22.xml"/><Relationship Id="rId1" Type="http://schemas.openxmlformats.org/officeDocument/2006/relationships/tags" Target="../tags/tag428.xml"/><Relationship Id="rId6" Type="http://schemas.openxmlformats.org/officeDocument/2006/relationships/tags" Target="../tags/tag433.xml"/><Relationship Id="rId11" Type="http://schemas.openxmlformats.org/officeDocument/2006/relationships/tags" Target="../tags/tag438.xml"/><Relationship Id="rId5" Type="http://schemas.openxmlformats.org/officeDocument/2006/relationships/tags" Target="../tags/tag432.xml"/><Relationship Id="rId15" Type="http://schemas.openxmlformats.org/officeDocument/2006/relationships/tags" Target="../tags/tag442.xml"/><Relationship Id="rId10" Type="http://schemas.openxmlformats.org/officeDocument/2006/relationships/tags" Target="../tags/tag437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31.xml"/><Relationship Id="rId9" Type="http://schemas.openxmlformats.org/officeDocument/2006/relationships/tags" Target="../tags/tag436.xml"/><Relationship Id="rId14" Type="http://schemas.openxmlformats.org/officeDocument/2006/relationships/tags" Target="../tags/tag44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slideLayout" Target="../slideLayouts/slideLayout4.xml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453.xml"/><Relationship Id="rId13" Type="http://schemas.openxmlformats.org/officeDocument/2006/relationships/tags" Target="../tags/tag45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448.xml"/><Relationship Id="rId7" Type="http://schemas.openxmlformats.org/officeDocument/2006/relationships/tags" Target="../tags/tag452.xml"/><Relationship Id="rId12" Type="http://schemas.openxmlformats.org/officeDocument/2006/relationships/tags" Target="../tags/tag457.xml"/><Relationship Id="rId17" Type="http://schemas.openxmlformats.org/officeDocument/2006/relationships/tags" Target="../tags/tag462.xml"/><Relationship Id="rId2" Type="http://schemas.openxmlformats.org/officeDocument/2006/relationships/tags" Target="../tags/tag447.xml"/><Relationship Id="rId16" Type="http://schemas.openxmlformats.org/officeDocument/2006/relationships/tags" Target="../tags/tag461.xml"/><Relationship Id="rId1" Type="http://schemas.openxmlformats.org/officeDocument/2006/relationships/tags" Target="../tags/tag446.xml"/><Relationship Id="rId6" Type="http://schemas.openxmlformats.org/officeDocument/2006/relationships/tags" Target="../tags/tag451.xml"/><Relationship Id="rId11" Type="http://schemas.openxmlformats.org/officeDocument/2006/relationships/tags" Target="../tags/tag456.xml"/><Relationship Id="rId5" Type="http://schemas.openxmlformats.org/officeDocument/2006/relationships/tags" Target="../tags/tag450.xml"/><Relationship Id="rId15" Type="http://schemas.openxmlformats.org/officeDocument/2006/relationships/tags" Target="../tags/tag460.xml"/><Relationship Id="rId10" Type="http://schemas.openxmlformats.org/officeDocument/2006/relationships/tags" Target="../tags/tag455.xml"/><Relationship Id="rId19" Type="http://schemas.openxmlformats.org/officeDocument/2006/relationships/notesSlide" Target="../notesSlides/notesSlide23.xml"/><Relationship Id="rId4" Type="http://schemas.openxmlformats.org/officeDocument/2006/relationships/tags" Target="../tags/tag449.xml"/><Relationship Id="rId9" Type="http://schemas.openxmlformats.org/officeDocument/2006/relationships/tags" Target="../tags/tag454.xml"/><Relationship Id="rId14" Type="http://schemas.openxmlformats.org/officeDocument/2006/relationships/tags" Target="../tags/tag459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470.xml"/><Relationship Id="rId13" Type="http://schemas.openxmlformats.org/officeDocument/2006/relationships/tags" Target="../tags/tag475.xml"/><Relationship Id="rId18" Type="http://schemas.openxmlformats.org/officeDocument/2006/relationships/tags" Target="../tags/tag480.xml"/><Relationship Id="rId26" Type="http://schemas.openxmlformats.org/officeDocument/2006/relationships/tags" Target="../tags/tag488.xml"/><Relationship Id="rId3" Type="http://schemas.openxmlformats.org/officeDocument/2006/relationships/tags" Target="../tags/tag465.xml"/><Relationship Id="rId21" Type="http://schemas.openxmlformats.org/officeDocument/2006/relationships/tags" Target="../tags/tag483.xml"/><Relationship Id="rId7" Type="http://schemas.openxmlformats.org/officeDocument/2006/relationships/tags" Target="../tags/tag469.xml"/><Relationship Id="rId12" Type="http://schemas.openxmlformats.org/officeDocument/2006/relationships/tags" Target="../tags/tag474.xml"/><Relationship Id="rId17" Type="http://schemas.openxmlformats.org/officeDocument/2006/relationships/tags" Target="../tags/tag479.xml"/><Relationship Id="rId25" Type="http://schemas.openxmlformats.org/officeDocument/2006/relationships/tags" Target="../tags/tag487.xml"/><Relationship Id="rId2" Type="http://schemas.openxmlformats.org/officeDocument/2006/relationships/tags" Target="../tags/tag464.xml"/><Relationship Id="rId16" Type="http://schemas.openxmlformats.org/officeDocument/2006/relationships/tags" Target="../tags/tag478.xml"/><Relationship Id="rId20" Type="http://schemas.openxmlformats.org/officeDocument/2006/relationships/tags" Target="../tags/tag482.xml"/><Relationship Id="rId1" Type="http://schemas.openxmlformats.org/officeDocument/2006/relationships/tags" Target="../tags/tag463.xml"/><Relationship Id="rId6" Type="http://schemas.openxmlformats.org/officeDocument/2006/relationships/tags" Target="../tags/tag468.xml"/><Relationship Id="rId11" Type="http://schemas.openxmlformats.org/officeDocument/2006/relationships/tags" Target="../tags/tag473.xml"/><Relationship Id="rId24" Type="http://schemas.openxmlformats.org/officeDocument/2006/relationships/tags" Target="../tags/tag486.xml"/><Relationship Id="rId5" Type="http://schemas.openxmlformats.org/officeDocument/2006/relationships/tags" Target="../tags/tag467.xml"/><Relationship Id="rId15" Type="http://schemas.openxmlformats.org/officeDocument/2006/relationships/tags" Target="../tags/tag477.xml"/><Relationship Id="rId23" Type="http://schemas.openxmlformats.org/officeDocument/2006/relationships/tags" Target="../tags/tag485.xml"/><Relationship Id="rId28" Type="http://schemas.openxmlformats.org/officeDocument/2006/relationships/notesSlide" Target="../notesSlides/notesSlide24.xml"/><Relationship Id="rId10" Type="http://schemas.openxmlformats.org/officeDocument/2006/relationships/tags" Target="../tags/tag472.xml"/><Relationship Id="rId19" Type="http://schemas.openxmlformats.org/officeDocument/2006/relationships/tags" Target="../tags/tag481.xml"/><Relationship Id="rId4" Type="http://schemas.openxmlformats.org/officeDocument/2006/relationships/tags" Target="../tags/tag466.xml"/><Relationship Id="rId9" Type="http://schemas.openxmlformats.org/officeDocument/2006/relationships/tags" Target="../tags/tag471.xml"/><Relationship Id="rId14" Type="http://schemas.openxmlformats.org/officeDocument/2006/relationships/tags" Target="../tags/tag476.xml"/><Relationship Id="rId22" Type="http://schemas.openxmlformats.org/officeDocument/2006/relationships/tags" Target="../tags/tag484.xml"/><Relationship Id="rId27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6" Type="http://schemas.openxmlformats.org/officeDocument/2006/relationships/tags" Target="../tags/tag514.xml"/><Relationship Id="rId21" Type="http://schemas.openxmlformats.org/officeDocument/2006/relationships/tags" Target="../tags/tag509.xml"/><Relationship Id="rId42" Type="http://schemas.openxmlformats.org/officeDocument/2006/relationships/tags" Target="../tags/tag530.xml"/><Relationship Id="rId47" Type="http://schemas.openxmlformats.org/officeDocument/2006/relationships/tags" Target="../tags/tag535.xml"/><Relationship Id="rId63" Type="http://schemas.openxmlformats.org/officeDocument/2006/relationships/tags" Target="../tags/tag551.xml"/><Relationship Id="rId68" Type="http://schemas.openxmlformats.org/officeDocument/2006/relationships/tags" Target="../tags/tag556.xml"/><Relationship Id="rId7" Type="http://schemas.openxmlformats.org/officeDocument/2006/relationships/tags" Target="../tags/tag495.xml"/><Relationship Id="rId2" Type="http://schemas.openxmlformats.org/officeDocument/2006/relationships/tags" Target="../tags/tag490.xml"/><Relationship Id="rId16" Type="http://schemas.openxmlformats.org/officeDocument/2006/relationships/tags" Target="../tags/tag504.xml"/><Relationship Id="rId29" Type="http://schemas.openxmlformats.org/officeDocument/2006/relationships/tags" Target="../tags/tag517.xml"/><Relationship Id="rId11" Type="http://schemas.openxmlformats.org/officeDocument/2006/relationships/tags" Target="../tags/tag499.xml"/><Relationship Id="rId24" Type="http://schemas.openxmlformats.org/officeDocument/2006/relationships/tags" Target="../tags/tag512.xml"/><Relationship Id="rId32" Type="http://schemas.openxmlformats.org/officeDocument/2006/relationships/tags" Target="../tags/tag520.xml"/><Relationship Id="rId37" Type="http://schemas.openxmlformats.org/officeDocument/2006/relationships/tags" Target="../tags/tag525.xml"/><Relationship Id="rId40" Type="http://schemas.openxmlformats.org/officeDocument/2006/relationships/tags" Target="../tags/tag528.xml"/><Relationship Id="rId45" Type="http://schemas.openxmlformats.org/officeDocument/2006/relationships/tags" Target="../tags/tag533.xml"/><Relationship Id="rId53" Type="http://schemas.openxmlformats.org/officeDocument/2006/relationships/tags" Target="../tags/tag541.xml"/><Relationship Id="rId58" Type="http://schemas.openxmlformats.org/officeDocument/2006/relationships/tags" Target="../tags/tag546.xml"/><Relationship Id="rId66" Type="http://schemas.openxmlformats.org/officeDocument/2006/relationships/tags" Target="../tags/tag554.xml"/><Relationship Id="rId5" Type="http://schemas.openxmlformats.org/officeDocument/2006/relationships/tags" Target="../tags/tag493.xml"/><Relationship Id="rId61" Type="http://schemas.openxmlformats.org/officeDocument/2006/relationships/tags" Target="../tags/tag549.xml"/><Relationship Id="rId19" Type="http://schemas.openxmlformats.org/officeDocument/2006/relationships/tags" Target="../tags/tag507.xml"/><Relationship Id="rId14" Type="http://schemas.openxmlformats.org/officeDocument/2006/relationships/tags" Target="../tags/tag502.xml"/><Relationship Id="rId22" Type="http://schemas.openxmlformats.org/officeDocument/2006/relationships/tags" Target="../tags/tag510.xml"/><Relationship Id="rId27" Type="http://schemas.openxmlformats.org/officeDocument/2006/relationships/tags" Target="../tags/tag515.xml"/><Relationship Id="rId30" Type="http://schemas.openxmlformats.org/officeDocument/2006/relationships/tags" Target="../tags/tag518.xml"/><Relationship Id="rId35" Type="http://schemas.openxmlformats.org/officeDocument/2006/relationships/tags" Target="../tags/tag523.xml"/><Relationship Id="rId43" Type="http://schemas.openxmlformats.org/officeDocument/2006/relationships/tags" Target="../tags/tag531.xml"/><Relationship Id="rId48" Type="http://schemas.openxmlformats.org/officeDocument/2006/relationships/tags" Target="../tags/tag536.xml"/><Relationship Id="rId56" Type="http://schemas.openxmlformats.org/officeDocument/2006/relationships/tags" Target="../tags/tag544.xml"/><Relationship Id="rId64" Type="http://schemas.openxmlformats.org/officeDocument/2006/relationships/tags" Target="../tags/tag552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496.xml"/><Relationship Id="rId51" Type="http://schemas.openxmlformats.org/officeDocument/2006/relationships/tags" Target="../tags/tag539.xml"/><Relationship Id="rId3" Type="http://schemas.openxmlformats.org/officeDocument/2006/relationships/tags" Target="../tags/tag491.xml"/><Relationship Id="rId12" Type="http://schemas.openxmlformats.org/officeDocument/2006/relationships/tags" Target="../tags/tag500.xml"/><Relationship Id="rId17" Type="http://schemas.openxmlformats.org/officeDocument/2006/relationships/tags" Target="../tags/tag505.xml"/><Relationship Id="rId25" Type="http://schemas.openxmlformats.org/officeDocument/2006/relationships/tags" Target="../tags/tag513.xml"/><Relationship Id="rId33" Type="http://schemas.openxmlformats.org/officeDocument/2006/relationships/tags" Target="../tags/tag521.xml"/><Relationship Id="rId38" Type="http://schemas.openxmlformats.org/officeDocument/2006/relationships/tags" Target="../tags/tag526.xml"/><Relationship Id="rId46" Type="http://schemas.openxmlformats.org/officeDocument/2006/relationships/tags" Target="../tags/tag534.xml"/><Relationship Id="rId59" Type="http://schemas.openxmlformats.org/officeDocument/2006/relationships/tags" Target="../tags/tag547.xml"/><Relationship Id="rId67" Type="http://schemas.openxmlformats.org/officeDocument/2006/relationships/tags" Target="../tags/tag555.xml"/><Relationship Id="rId20" Type="http://schemas.openxmlformats.org/officeDocument/2006/relationships/tags" Target="../tags/tag508.xml"/><Relationship Id="rId41" Type="http://schemas.openxmlformats.org/officeDocument/2006/relationships/tags" Target="../tags/tag529.xml"/><Relationship Id="rId54" Type="http://schemas.openxmlformats.org/officeDocument/2006/relationships/tags" Target="../tags/tag542.xml"/><Relationship Id="rId62" Type="http://schemas.openxmlformats.org/officeDocument/2006/relationships/tags" Target="../tags/tag550.xml"/><Relationship Id="rId70" Type="http://schemas.openxmlformats.org/officeDocument/2006/relationships/notesSlide" Target="../notesSlides/notesSlide25.xml"/><Relationship Id="rId1" Type="http://schemas.openxmlformats.org/officeDocument/2006/relationships/tags" Target="../tags/tag489.xml"/><Relationship Id="rId6" Type="http://schemas.openxmlformats.org/officeDocument/2006/relationships/tags" Target="../tags/tag494.xml"/><Relationship Id="rId15" Type="http://schemas.openxmlformats.org/officeDocument/2006/relationships/tags" Target="../tags/tag503.xml"/><Relationship Id="rId23" Type="http://schemas.openxmlformats.org/officeDocument/2006/relationships/tags" Target="../tags/tag511.xml"/><Relationship Id="rId28" Type="http://schemas.openxmlformats.org/officeDocument/2006/relationships/tags" Target="../tags/tag516.xml"/><Relationship Id="rId36" Type="http://schemas.openxmlformats.org/officeDocument/2006/relationships/tags" Target="../tags/tag524.xml"/><Relationship Id="rId49" Type="http://schemas.openxmlformats.org/officeDocument/2006/relationships/tags" Target="../tags/tag537.xml"/><Relationship Id="rId57" Type="http://schemas.openxmlformats.org/officeDocument/2006/relationships/tags" Target="../tags/tag545.xml"/><Relationship Id="rId10" Type="http://schemas.openxmlformats.org/officeDocument/2006/relationships/tags" Target="../tags/tag498.xml"/><Relationship Id="rId31" Type="http://schemas.openxmlformats.org/officeDocument/2006/relationships/tags" Target="../tags/tag519.xml"/><Relationship Id="rId44" Type="http://schemas.openxmlformats.org/officeDocument/2006/relationships/tags" Target="../tags/tag532.xml"/><Relationship Id="rId52" Type="http://schemas.openxmlformats.org/officeDocument/2006/relationships/tags" Target="../tags/tag540.xml"/><Relationship Id="rId60" Type="http://schemas.openxmlformats.org/officeDocument/2006/relationships/tags" Target="../tags/tag548.xml"/><Relationship Id="rId65" Type="http://schemas.openxmlformats.org/officeDocument/2006/relationships/tags" Target="../tags/tag553.xml"/><Relationship Id="rId4" Type="http://schemas.openxmlformats.org/officeDocument/2006/relationships/tags" Target="../tags/tag492.xml"/><Relationship Id="rId9" Type="http://schemas.openxmlformats.org/officeDocument/2006/relationships/tags" Target="../tags/tag497.xml"/><Relationship Id="rId13" Type="http://schemas.openxmlformats.org/officeDocument/2006/relationships/tags" Target="../tags/tag501.xml"/><Relationship Id="rId18" Type="http://schemas.openxmlformats.org/officeDocument/2006/relationships/tags" Target="../tags/tag506.xml"/><Relationship Id="rId39" Type="http://schemas.openxmlformats.org/officeDocument/2006/relationships/tags" Target="../tags/tag527.xml"/><Relationship Id="rId34" Type="http://schemas.openxmlformats.org/officeDocument/2006/relationships/tags" Target="../tags/tag522.xml"/><Relationship Id="rId50" Type="http://schemas.openxmlformats.org/officeDocument/2006/relationships/tags" Target="../tags/tag538.xml"/><Relationship Id="rId55" Type="http://schemas.openxmlformats.org/officeDocument/2006/relationships/tags" Target="../tags/tag543.xml"/></Relationships>
</file>

<file path=ppt/slides/_rels/slide33.xml.rels><?xml version="1.0" encoding="UTF-8" standalone="yes"?>
<Relationships xmlns="http://schemas.openxmlformats.org/package/2006/relationships"><Relationship Id="rId13" Type="http://schemas.openxmlformats.org/officeDocument/2006/relationships/tags" Target="../tags/tag569.xml"/><Relationship Id="rId18" Type="http://schemas.openxmlformats.org/officeDocument/2006/relationships/tags" Target="../tags/tag574.xml"/><Relationship Id="rId26" Type="http://schemas.openxmlformats.org/officeDocument/2006/relationships/tags" Target="../tags/tag582.xml"/><Relationship Id="rId39" Type="http://schemas.openxmlformats.org/officeDocument/2006/relationships/tags" Target="../tags/tag595.xml"/><Relationship Id="rId21" Type="http://schemas.openxmlformats.org/officeDocument/2006/relationships/tags" Target="../tags/tag577.xml"/><Relationship Id="rId34" Type="http://schemas.openxmlformats.org/officeDocument/2006/relationships/tags" Target="../tags/tag590.xml"/><Relationship Id="rId42" Type="http://schemas.openxmlformats.org/officeDocument/2006/relationships/tags" Target="../tags/tag598.xml"/><Relationship Id="rId47" Type="http://schemas.openxmlformats.org/officeDocument/2006/relationships/notesSlide" Target="../notesSlides/notesSlide26.xml"/><Relationship Id="rId7" Type="http://schemas.openxmlformats.org/officeDocument/2006/relationships/tags" Target="../tags/tag563.xml"/><Relationship Id="rId2" Type="http://schemas.openxmlformats.org/officeDocument/2006/relationships/tags" Target="../tags/tag558.xml"/><Relationship Id="rId16" Type="http://schemas.openxmlformats.org/officeDocument/2006/relationships/tags" Target="../tags/tag572.xml"/><Relationship Id="rId29" Type="http://schemas.openxmlformats.org/officeDocument/2006/relationships/tags" Target="../tags/tag585.xml"/><Relationship Id="rId1" Type="http://schemas.openxmlformats.org/officeDocument/2006/relationships/tags" Target="../tags/tag557.xml"/><Relationship Id="rId6" Type="http://schemas.openxmlformats.org/officeDocument/2006/relationships/tags" Target="../tags/tag562.xml"/><Relationship Id="rId11" Type="http://schemas.openxmlformats.org/officeDocument/2006/relationships/tags" Target="../tags/tag567.xml"/><Relationship Id="rId24" Type="http://schemas.openxmlformats.org/officeDocument/2006/relationships/tags" Target="../tags/tag580.xml"/><Relationship Id="rId32" Type="http://schemas.openxmlformats.org/officeDocument/2006/relationships/tags" Target="../tags/tag588.xml"/><Relationship Id="rId37" Type="http://schemas.openxmlformats.org/officeDocument/2006/relationships/tags" Target="../tags/tag593.xml"/><Relationship Id="rId40" Type="http://schemas.openxmlformats.org/officeDocument/2006/relationships/tags" Target="../tags/tag596.xml"/><Relationship Id="rId45" Type="http://schemas.openxmlformats.org/officeDocument/2006/relationships/tags" Target="../tags/tag601.xml"/><Relationship Id="rId5" Type="http://schemas.openxmlformats.org/officeDocument/2006/relationships/tags" Target="../tags/tag561.xml"/><Relationship Id="rId15" Type="http://schemas.openxmlformats.org/officeDocument/2006/relationships/tags" Target="../tags/tag571.xml"/><Relationship Id="rId23" Type="http://schemas.openxmlformats.org/officeDocument/2006/relationships/tags" Target="../tags/tag579.xml"/><Relationship Id="rId28" Type="http://schemas.openxmlformats.org/officeDocument/2006/relationships/tags" Target="../tags/tag584.xml"/><Relationship Id="rId36" Type="http://schemas.openxmlformats.org/officeDocument/2006/relationships/tags" Target="../tags/tag592.xml"/><Relationship Id="rId10" Type="http://schemas.openxmlformats.org/officeDocument/2006/relationships/tags" Target="../tags/tag566.xml"/><Relationship Id="rId19" Type="http://schemas.openxmlformats.org/officeDocument/2006/relationships/tags" Target="../tags/tag575.xml"/><Relationship Id="rId31" Type="http://schemas.openxmlformats.org/officeDocument/2006/relationships/tags" Target="../tags/tag587.xml"/><Relationship Id="rId44" Type="http://schemas.openxmlformats.org/officeDocument/2006/relationships/tags" Target="../tags/tag600.xml"/><Relationship Id="rId4" Type="http://schemas.openxmlformats.org/officeDocument/2006/relationships/tags" Target="../tags/tag560.xml"/><Relationship Id="rId9" Type="http://schemas.openxmlformats.org/officeDocument/2006/relationships/tags" Target="../tags/tag565.xml"/><Relationship Id="rId14" Type="http://schemas.openxmlformats.org/officeDocument/2006/relationships/tags" Target="../tags/tag570.xml"/><Relationship Id="rId22" Type="http://schemas.openxmlformats.org/officeDocument/2006/relationships/tags" Target="../tags/tag578.xml"/><Relationship Id="rId27" Type="http://schemas.openxmlformats.org/officeDocument/2006/relationships/tags" Target="../tags/tag583.xml"/><Relationship Id="rId30" Type="http://schemas.openxmlformats.org/officeDocument/2006/relationships/tags" Target="../tags/tag586.xml"/><Relationship Id="rId35" Type="http://schemas.openxmlformats.org/officeDocument/2006/relationships/tags" Target="../tags/tag591.xml"/><Relationship Id="rId43" Type="http://schemas.openxmlformats.org/officeDocument/2006/relationships/tags" Target="../tags/tag599.xml"/><Relationship Id="rId8" Type="http://schemas.openxmlformats.org/officeDocument/2006/relationships/tags" Target="../tags/tag564.xml"/><Relationship Id="rId3" Type="http://schemas.openxmlformats.org/officeDocument/2006/relationships/tags" Target="../tags/tag559.xml"/><Relationship Id="rId12" Type="http://schemas.openxmlformats.org/officeDocument/2006/relationships/tags" Target="../tags/tag568.xml"/><Relationship Id="rId17" Type="http://schemas.openxmlformats.org/officeDocument/2006/relationships/tags" Target="../tags/tag573.xml"/><Relationship Id="rId25" Type="http://schemas.openxmlformats.org/officeDocument/2006/relationships/tags" Target="../tags/tag581.xml"/><Relationship Id="rId33" Type="http://schemas.openxmlformats.org/officeDocument/2006/relationships/tags" Target="../tags/tag589.xml"/><Relationship Id="rId38" Type="http://schemas.openxmlformats.org/officeDocument/2006/relationships/tags" Target="../tags/tag594.xml"/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576.xml"/><Relationship Id="rId41" Type="http://schemas.openxmlformats.org/officeDocument/2006/relationships/tags" Target="../tags/tag597.xml"/></Relationships>
</file>

<file path=ppt/slides/_rels/slide34.xml.rels><?xml version="1.0" encoding="UTF-8" standalone="yes"?>
<Relationships xmlns="http://schemas.openxmlformats.org/package/2006/relationships"><Relationship Id="rId13" Type="http://schemas.openxmlformats.org/officeDocument/2006/relationships/tags" Target="../tags/tag614.xml"/><Relationship Id="rId18" Type="http://schemas.openxmlformats.org/officeDocument/2006/relationships/tags" Target="../tags/tag619.xml"/><Relationship Id="rId26" Type="http://schemas.openxmlformats.org/officeDocument/2006/relationships/tags" Target="../tags/tag627.xml"/><Relationship Id="rId39" Type="http://schemas.openxmlformats.org/officeDocument/2006/relationships/tags" Target="../tags/tag640.xml"/><Relationship Id="rId21" Type="http://schemas.openxmlformats.org/officeDocument/2006/relationships/tags" Target="../tags/tag622.xml"/><Relationship Id="rId34" Type="http://schemas.openxmlformats.org/officeDocument/2006/relationships/tags" Target="../tags/tag635.xml"/><Relationship Id="rId42" Type="http://schemas.openxmlformats.org/officeDocument/2006/relationships/tags" Target="../tags/tag643.xml"/><Relationship Id="rId47" Type="http://schemas.openxmlformats.org/officeDocument/2006/relationships/notesSlide" Target="../notesSlides/notesSlide27.xml"/><Relationship Id="rId7" Type="http://schemas.openxmlformats.org/officeDocument/2006/relationships/tags" Target="../tags/tag608.xml"/><Relationship Id="rId2" Type="http://schemas.openxmlformats.org/officeDocument/2006/relationships/tags" Target="../tags/tag603.xml"/><Relationship Id="rId16" Type="http://schemas.openxmlformats.org/officeDocument/2006/relationships/tags" Target="../tags/tag617.xml"/><Relationship Id="rId29" Type="http://schemas.openxmlformats.org/officeDocument/2006/relationships/tags" Target="../tags/tag630.xml"/><Relationship Id="rId1" Type="http://schemas.openxmlformats.org/officeDocument/2006/relationships/tags" Target="../tags/tag602.xml"/><Relationship Id="rId6" Type="http://schemas.openxmlformats.org/officeDocument/2006/relationships/tags" Target="../tags/tag607.xml"/><Relationship Id="rId11" Type="http://schemas.openxmlformats.org/officeDocument/2006/relationships/tags" Target="../tags/tag612.xml"/><Relationship Id="rId24" Type="http://schemas.openxmlformats.org/officeDocument/2006/relationships/tags" Target="../tags/tag625.xml"/><Relationship Id="rId32" Type="http://schemas.openxmlformats.org/officeDocument/2006/relationships/tags" Target="../tags/tag633.xml"/><Relationship Id="rId37" Type="http://schemas.openxmlformats.org/officeDocument/2006/relationships/tags" Target="../tags/tag638.xml"/><Relationship Id="rId40" Type="http://schemas.openxmlformats.org/officeDocument/2006/relationships/tags" Target="../tags/tag641.xml"/><Relationship Id="rId45" Type="http://schemas.openxmlformats.org/officeDocument/2006/relationships/tags" Target="../tags/tag646.xml"/><Relationship Id="rId5" Type="http://schemas.openxmlformats.org/officeDocument/2006/relationships/tags" Target="../tags/tag606.xml"/><Relationship Id="rId15" Type="http://schemas.openxmlformats.org/officeDocument/2006/relationships/tags" Target="../tags/tag616.xml"/><Relationship Id="rId23" Type="http://schemas.openxmlformats.org/officeDocument/2006/relationships/tags" Target="../tags/tag624.xml"/><Relationship Id="rId28" Type="http://schemas.openxmlformats.org/officeDocument/2006/relationships/tags" Target="../tags/tag629.xml"/><Relationship Id="rId36" Type="http://schemas.openxmlformats.org/officeDocument/2006/relationships/tags" Target="../tags/tag637.xml"/><Relationship Id="rId10" Type="http://schemas.openxmlformats.org/officeDocument/2006/relationships/tags" Target="../tags/tag611.xml"/><Relationship Id="rId19" Type="http://schemas.openxmlformats.org/officeDocument/2006/relationships/tags" Target="../tags/tag620.xml"/><Relationship Id="rId31" Type="http://schemas.openxmlformats.org/officeDocument/2006/relationships/tags" Target="../tags/tag632.xml"/><Relationship Id="rId44" Type="http://schemas.openxmlformats.org/officeDocument/2006/relationships/tags" Target="../tags/tag645.xml"/><Relationship Id="rId4" Type="http://schemas.openxmlformats.org/officeDocument/2006/relationships/tags" Target="../tags/tag605.xml"/><Relationship Id="rId9" Type="http://schemas.openxmlformats.org/officeDocument/2006/relationships/tags" Target="../tags/tag610.xml"/><Relationship Id="rId14" Type="http://schemas.openxmlformats.org/officeDocument/2006/relationships/tags" Target="../tags/tag615.xml"/><Relationship Id="rId22" Type="http://schemas.openxmlformats.org/officeDocument/2006/relationships/tags" Target="../tags/tag623.xml"/><Relationship Id="rId27" Type="http://schemas.openxmlformats.org/officeDocument/2006/relationships/tags" Target="../tags/tag628.xml"/><Relationship Id="rId30" Type="http://schemas.openxmlformats.org/officeDocument/2006/relationships/tags" Target="../tags/tag631.xml"/><Relationship Id="rId35" Type="http://schemas.openxmlformats.org/officeDocument/2006/relationships/tags" Target="../tags/tag636.xml"/><Relationship Id="rId43" Type="http://schemas.openxmlformats.org/officeDocument/2006/relationships/tags" Target="../tags/tag644.xml"/><Relationship Id="rId8" Type="http://schemas.openxmlformats.org/officeDocument/2006/relationships/tags" Target="../tags/tag609.xml"/><Relationship Id="rId3" Type="http://schemas.openxmlformats.org/officeDocument/2006/relationships/tags" Target="../tags/tag604.xml"/><Relationship Id="rId12" Type="http://schemas.openxmlformats.org/officeDocument/2006/relationships/tags" Target="../tags/tag613.xml"/><Relationship Id="rId17" Type="http://schemas.openxmlformats.org/officeDocument/2006/relationships/tags" Target="../tags/tag618.xml"/><Relationship Id="rId25" Type="http://schemas.openxmlformats.org/officeDocument/2006/relationships/tags" Target="../tags/tag626.xml"/><Relationship Id="rId33" Type="http://schemas.openxmlformats.org/officeDocument/2006/relationships/tags" Target="../tags/tag634.xml"/><Relationship Id="rId38" Type="http://schemas.openxmlformats.org/officeDocument/2006/relationships/tags" Target="../tags/tag639.xml"/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621.xml"/><Relationship Id="rId41" Type="http://schemas.openxmlformats.org/officeDocument/2006/relationships/tags" Target="../tags/tag64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tags" Target="../tags/tag43.xml"/><Relationship Id="rId18" Type="http://schemas.openxmlformats.org/officeDocument/2006/relationships/tags" Target="../tags/tag48.xml"/><Relationship Id="rId3" Type="http://schemas.openxmlformats.org/officeDocument/2006/relationships/tags" Target="../tags/tag33.xml"/><Relationship Id="rId21" Type="http://schemas.openxmlformats.org/officeDocument/2006/relationships/tags" Target="../tags/tag51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" Type="http://schemas.openxmlformats.org/officeDocument/2006/relationships/tags" Target="../tags/tag32.xml"/><Relationship Id="rId16" Type="http://schemas.openxmlformats.org/officeDocument/2006/relationships/tags" Target="../tags/tag46.xml"/><Relationship Id="rId20" Type="http://schemas.openxmlformats.org/officeDocument/2006/relationships/tags" Target="../tags/tag50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15" Type="http://schemas.openxmlformats.org/officeDocument/2006/relationships/tags" Target="../tags/tag45.xml"/><Relationship Id="rId23" Type="http://schemas.openxmlformats.org/officeDocument/2006/relationships/tags" Target="../tags/tag53.xml"/><Relationship Id="rId10" Type="http://schemas.openxmlformats.org/officeDocument/2006/relationships/tags" Target="../tags/tag40.xml"/><Relationship Id="rId19" Type="http://schemas.openxmlformats.org/officeDocument/2006/relationships/tags" Target="../tags/tag49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Relationship Id="rId22" Type="http://schemas.openxmlformats.org/officeDocument/2006/relationships/tags" Target="../tags/tag5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66.xml"/><Relationship Id="rId18" Type="http://schemas.openxmlformats.org/officeDocument/2006/relationships/tags" Target="../tags/tag71.xml"/><Relationship Id="rId26" Type="http://schemas.openxmlformats.org/officeDocument/2006/relationships/tags" Target="../tags/tag79.xml"/><Relationship Id="rId39" Type="http://schemas.openxmlformats.org/officeDocument/2006/relationships/tags" Target="../tags/tag92.xml"/><Relationship Id="rId21" Type="http://schemas.openxmlformats.org/officeDocument/2006/relationships/tags" Target="../tags/tag74.xml"/><Relationship Id="rId34" Type="http://schemas.openxmlformats.org/officeDocument/2006/relationships/tags" Target="../tags/tag87.xml"/><Relationship Id="rId42" Type="http://schemas.openxmlformats.org/officeDocument/2006/relationships/tags" Target="../tags/tag95.xml"/><Relationship Id="rId7" Type="http://schemas.openxmlformats.org/officeDocument/2006/relationships/tags" Target="../tags/tag60.xml"/><Relationship Id="rId2" Type="http://schemas.openxmlformats.org/officeDocument/2006/relationships/tags" Target="../tags/tag55.xml"/><Relationship Id="rId16" Type="http://schemas.openxmlformats.org/officeDocument/2006/relationships/tags" Target="../tags/tag69.xml"/><Relationship Id="rId29" Type="http://schemas.openxmlformats.org/officeDocument/2006/relationships/tags" Target="../tags/tag82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24" Type="http://schemas.openxmlformats.org/officeDocument/2006/relationships/tags" Target="../tags/tag77.xml"/><Relationship Id="rId32" Type="http://schemas.openxmlformats.org/officeDocument/2006/relationships/tags" Target="../tags/tag85.xml"/><Relationship Id="rId37" Type="http://schemas.openxmlformats.org/officeDocument/2006/relationships/tags" Target="../tags/tag90.xml"/><Relationship Id="rId40" Type="http://schemas.openxmlformats.org/officeDocument/2006/relationships/tags" Target="../tags/tag93.xml"/><Relationship Id="rId45" Type="http://schemas.openxmlformats.org/officeDocument/2006/relationships/slideLayout" Target="../slideLayouts/slideLayout2.xml"/><Relationship Id="rId5" Type="http://schemas.openxmlformats.org/officeDocument/2006/relationships/tags" Target="../tags/tag58.xml"/><Relationship Id="rId15" Type="http://schemas.openxmlformats.org/officeDocument/2006/relationships/tags" Target="../tags/tag68.xml"/><Relationship Id="rId23" Type="http://schemas.openxmlformats.org/officeDocument/2006/relationships/tags" Target="../tags/tag76.xml"/><Relationship Id="rId28" Type="http://schemas.openxmlformats.org/officeDocument/2006/relationships/tags" Target="../tags/tag81.xml"/><Relationship Id="rId36" Type="http://schemas.openxmlformats.org/officeDocument/2006/relationships/tags" Target="../tags/tag89.xml"/><Relationship Id="rId10" Type="http://schemas.openxmlformats.org/officeDocument/2006/relationships/tags" Target="../tags/tag63.xml"/><Relationship Id="rId19" Type="http://schemas.openxmlformats.org/officeDocument/2006/relationships/tags" Target="../tags/tag72.xml"/><Relationship Id="rId31" Type="http://schemas.openxmlformats.org/officeDocument/2006/relationships/tags" Target="../tags/tag84.xml"/><Relationship Id="rId44" Type="http://schemas.openxmlformats.org/officeDocument/2006/relationships/tags" Target="../tags/tag97.xml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tags" Target="../tags/tag67.xml"/><Relationship Id="rId22" Type="http://schemas.openxmlformats.org/officeDocument/2006/relationships/tags" Target="../tags/tag75.xml"/><Relationship Id="rId27" Type="http://schemas.openxmlformats.org/officeDocument/2006/relationships/tags" Target="../tags/tag80.xml"/><Relationship Id="rId30" Type="http://schemas.openxmlformats.org/officeDocument/2006/relationships/tags" Target="../tags/tag83.xml"/><Relationship Id="rId35" Type="http://schemas.openxmlformats.org/officeDocument/2006/relationships/tags" Target="../tags/tag88.xml"/><Relationship Id="rId43" Type="http://schemas.openxmlformats.org/officeDocument/2006/relationships/tags" Target="../tags/tag96.xml"/><Relationship Id="rId8" Type="http://schemas.openxmlformats.org/officeDocument/2006/relationships/tags" Target="../tags/tag61.xml"/><Relationship Id="rId3" Type="http://schemas.openxmlformats.org/officeDocument/2006/relationships/tags" Target="../tags/tag56.xml"/><Relationship Id="rId12" Type="http://schemas.openxmlformats.org/officeDocument/2006/relationships/tags" Target="../tags/tag65.xml"/><Relationship Id="rId17" Type="http://schemas.openxmlformats.org/officeDocument/2006/relationships/tags" Target="../tags/tag70.xml"/><Relationship Id="rId25" Type="http://schemas.openxmlformats.org/officeDocument/2006/relationships/tags" Target="../tags/tag78.xml"/><Relationship Id="rId33" Type="http://schemas.openxmlformats.org/officeDocument/2006/relationships/tags" Target="../tags/tag86.xml"/><Relationship Id="rId38" Type="http://schemas.openxmlformats.org/officeDocument/2006/relationships/tags" Target="../tags/tag91.xml"/><Relationship Id="rId20" Type="http://schemas.openxmlformats.org/officeDocument/2006/relationships/tags" Target="../tags/tag73.xml"/><Relationship Id="rId41" Type="http://schemas.openxmlformats.org/officeDocument/2006/relationships/tags" Target="../tags/tag9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Fall 2022</a:t>
            </a:r>
          </a:p>
          <a:p>
            <a:r>
              <a:rPr lang="en-US" altLang="en-US" dirty="0"/>
              <a:t>Richard Anderson</a:t>
            </a:r>
          </a:p>
          <a:p>
            <a:r>
              <a:rPr lang="en-US" altLang="en-US" dirty="0"/>
              <a:t>Lecture 7: </a:t>
            </a:r>
            <a:r>
              <a:rPr lang="vi-VN" dirty="0"/>
              <a:t>Адельсо́н-Ве́льский</a:t>
            </a:r>
            <a:r>
              <a:rPr lang="en-US" dirty="0"/>
              <a:t> </a:t>
            </a:r>
            <a:r>
              <a:rPr lang="vi-VN" dirty="0"/>
              <a:t>Ла́ндис</a:t>
            </a:r>
            <a:r>
              <a:rPr lang="en-US" dirty="0"/>
              <a:t> </a:t>
            </a:r>
            <a:r>
              <a:rPr lang="az-Cyrl-AZ" dirty="0">
                <a:latin typeface="Arial" panose="020B0604020202020204" pitchFamily="34" charset="0"/>
                <a:cs typeface="Arial" panose="020B0604020202020204" pitchFamily="34" charset="0"/>
              </a:rPr>
              <a:t>деревья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6096000"/>
            <a:ext cx="22860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Lecture 7: AVL Trees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AVL Tree Data Structure</a:t>
            </a:r>
          </a:p>
        </p:txBody>
      </p:sp>
      <p:sp>
        <p:nvSpPr>
          <p:cNvPr id="238595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4</a:t>
            </a:r>
          </a:p>
        </p:txBody>
      </p:sp>
      <p:sp>
        <p:nvSpPr>
          <p:cNvPr id="238596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13</a:t>
            </a:r>
          </a:p>
        </p:txBody>
      </p:sp>
      <p:sp>
        <p:nvSpPr>
          <p:cNvPr id="238597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238598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238599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238600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238601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238602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cxnSp>
        <p:nvCxnSpPr>
          <p:cNvPr id="238603" name="AutoShape 11"/>
          <p:cNvCxnSpPr>
            <a:cxnSpLocks noChangeShapeType="1"/>
            <a:stCxn id="238602" idx="3"/>
            <a:endCxn id="238601" idx="0"/>
          </p:cNvCxnSpPr>
          <p:nvPr>
            <p:custDataLst>
              <p:tags r:id="rId10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4" name="AutoShape 12"/>
          <p:cNvCxnSpPr>
            <a:cxnSpLocks noChangeShapeType="1"/>
            <a:stCxn id="238602" idx="5"/>
            <a:endCxn id="238600" idx="0"/>
          </p:cNvCxnSpPr>
          <p:nvPr>
            <p:custDataLst>
              <p:tags r:id="rId11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5" name="AutoShape 13"/>
          <p:cNvCxnSpPr>
            <a:cxnSpLocks noChangeShapeType="1"/>
            <a:stCxn id="238600" idx="3"/>
            <a:endCxn id="238597" idx="0"/>
          </p:cNvCxnSpPr>
          <p:nvPr>
            <p:custDataLst>
              <p:tags r:id="rId12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6" name="AutoShape 14"/>
          <p:cNvCxnSpPr>
            <a:cxnSpLocks noChangeShapeType="1"/>
            <a:stCxn id="238600" idx="5"/>
            <a:endCxn id="238596" idx="0"/>
          </p:cNvCxnSpPr>
          <p:nvPr>
            <p:custDataLst>
              <p:tags r:id="rId13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7" name="AutoShape 15"/>
          <p:cNvCxnSpPr>
            <a:cxnSpLocks noChangeShapeType="1"/>
            <a:stCxn id="238601" idx="3"/>
            <a:endCxn id="238599" idx="0"/>
          </p:cNvCxnSpPr>
          <p:nvPr>
            <p:custDataLst>
              <p:tags r:id="rId14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8" name="AutoShape 16"/>
          <p:cNvCxnSpPr>
            <a:cxnSpLocks noChangeShapeType="1"/>
            <a:stCxn id="238601" idx="5"/>
            <a:endCxn id="238598" idx="0"/>
          </p:cNvCxnSpPr>
          <p:nvPr>
            <p:custDataLst>
              <p:tags r:id="rId15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9" name="AutoShape 17"/>
          <p:cNvCxnSpPr>
            <a:cxnSpLocks noChangeShapeType="1"/>
            <a:stCxn id="238599" idx="5"/>
            <a:endCxn id="238595" idx="0"/>
          </p:cNvCxnSpPr>
          <p:nvPr>
            <p:custDataLst>
              <p:tags r:id="rId16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0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14</a:t>
            </a:r>
          </a:p>
        </p:txBody>
      </p:sp>
      <p:sp>
        <p:nvSpPr>
          <p:cNvPr id="238611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12</a:t>
            </a:r>
          </a:p>
        </p:txBody>
      </p:sp>
      <p:sp>
        <p:nvSpPr>
          <p:cNvPr id="238612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943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7</a:t>
            </a:r>
          </a:p>
        </p:txBody>
      </p:sp>
      <p:cxnSp>
        <p:nvCxnSpPr>
          <p:cNvPr id="238613" name="AutoShape 21"/>
          <p:cNvCxnSpPr>
            <a:cxnSpLocks noChangeShapeType="1"/>
            <a:stCxn id="238598" idx="5"/>
            <a:endCxn id="238612" idx="0"/>
          </p:cNvCxnSpPr>
          <p:nvPr>
            <p:custDataLst>
              <p:tags r:id="rId20"/>
            </p:custDataLst>
          </p:nvPr>
        </p:nvCxnSpPr>
        <p:spPr bwMode="auto">
          <a:xfrm>
            <a:off x="60023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4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4770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9</a:t>
            </a:r>
          </a:p>
        </p:txBody>
      </p:sp>
      <p:cxnSp>
        <p:nvCxnSpPr>
          <p:cNvPr id="238615" name="AutoShape 23"/>
          <p:cNvCxnSpPr>
            <a:cxnSpLocks noChangeShapeType="1"/>
            <a:stCxn id="238597" idx="3"/>
            <a:endCxn id="238614" idx="0"/>
          </p:cNvCxnSpPr>
          <p:nvPr>
            <p:custDataLst>
              <p:tags r:id="rId22"/>
            </p:custDataLst>
          </p:nvPr>
        </p:nvCxnSpPr>
        <p:spPr bwMode="auto">
          <a:xfrm flipH="1">
            <a:off x="6667500" y="4256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6" name="AutoShape 24"/>
          <p:cNvCxnSpPr>
            <a:cxnSpLocks noChangeShapeType="1"/>
            <a:stCxn id="238596" idx="3"/>
            <a:endCxn id="238611" idx="0"/>
          </p:cNvCxnSpPr>
          <p:nvPr>
            <p:custDataLst>
              <p:tags r:id="rId23"/>
            </p:custDataLst>
          </p:nvPr>
        </p:nvCxnSpPr>
        <p:spPr bwMode="auto">
          <a:xfrm flipH="1">
            <a:off x="7658100" y="4256088"/>
            <a:ext cx="2079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7" name="AutoShape 25"/>
          <p:cNvCxnSpPr>
            <a:cxnSpLocks noChangeShapeType="1"/>
            <a:stCxn id="238596" idx="5"/>
            <a:endCxn id="238610" idx="0"/>
          </p:cNvCxnSpPr>
          <p:nvPr>
            <p:custDataLst>
              <p:tags r:id="rId24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8" name="Rectangle 26"/>
          <p:cNvSpPr>
            <a:spLocks noGrp="1" noChangeArrowheads="1"/>
          </p:cNvSpPr>
          <p:nvPr>
            <p:ph type="body" sz="half" idx="1"/>
            <p:custDataLst>
              <p:tags r:id="rId25"/>
            </p:custDataLst>
          </p:nvPr>
        </p:nvSpPr>
        <p:spPr>
          <a:xfrm>
            <a:off x="304800" y="1371600"/>
            <a:ext cx="4191000" cy="49530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sz="2000" i="1" dirty="0"/>
              <a:t>Structural properties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/>
              <a:t>Binary tree property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/>
              <a:t>Balance: </a:t>
            </a:r>
          </a:p>
          <a:p>
            <a:pPr marL="857250" lvl="2" indent="0">
              <a:buNone/>
            </a:pPr>
            <a:r>
              <a:rPr lang="en-US" dirty="0" err="1"/>
              <a:t>left.height</a:t>
            </a:r>
            <a:r>
              <a:rPr lang="en-US" dirty="0"/>
              <a:t> – </a:t>
            </a:r>
            <a:r>
              <a:rPr lang="en-US" dirty="0" err="1"/>
              <a:t>right.height</a:t>
            </a:r>
            <a:endParaRPr lang="en-US" dirty="0"/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Balance property: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balance of every node is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between -1 and 1</a:t>
            </a:r>
          </a:p>
          <a:p>
            <a:pPr marL="838200" lvl="1" indent="-381000">
              <a:buFontTx/>
              <a:buNone/>
            </a:pPr>
            <a:r>
              <a:rPr lang="en-US" sz="2000" dirty="0"/>
              <a:t>Result:</a:t>
            </a:r>
          </a:p>
          <a:p>
            <a:pPr marL="1257300" lvl="2" indent="-342900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Worst-case</a:t>
            </a:r>
            <a:r>
              <a:rPr lang="en-US" dirty="0">
                <a:solidFill>
                  <a:schemeClr val="accent2"/>
                </a:solidFill>
              </a:rPr>
              <a:t> depth is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O(log </a:t>
            </a: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)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 </a:t>
            </a:r>
          </a:p>
          <a:p>
            <a:pPr marL="1257300" lvl="2" indent="-342900">
              <a:buFontTx/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sym typeface="Symbol" pitchFamily="18" charset="2"/>
            </a:endParaRPr>
          </a:p>
          <a:p>
            <a:pPr marL="457200" indent="-457200">
              <a:buFontTx/>
              <a:buNone/>
            </a:pPr>
            <a:r>
              <a:rPr lang="en-US" sz="2000" i="1" dirty="0">
                <a:sym typeface="Symbol" pitchFamily="18" charset="2"/>
              </a:rPr>
              <a:t>Ordering property</a:t>
            </a:r>
          </a:p>
          <a:p>
            <a:pPr marL="838200" lvl="1" indent="-381000"/>
            <a:r>
              <a:rPr lang="en-US" sz="2000" dirty="0">
                <a:sym typeface="Symbol" pitchFamily="18" charset="2"/>
              </a:rPr>
              <a:t>Same as for BST</a:t>
            </a:r>
          </a:p>
        </p:txBody>
      </p:sp>
      <p:sp>
        <p:nvSpPr>
          <p:cNvPr id="238619" name="Oval 2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8305800" y="571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15</a:t>
            </a:r>
          </a:p>
        </p:txBody>
      </p:sp>
      <p:cxnSp>
        <p:nvCxnSpPr>
          <p:cNvPr id="238620" name="AutoShape 28"/>
          <p:cNvCxnSpPr>
            <a:cxnSpLocks noChangeShapeType="1"/>
            <a:stCxn id="238610" idx="5"/>
            <a:endCxn id="238619" idx="0"/>
          </p:cNvCxnSpPr>
          <p:nvPr>
            <p:custDataLst>
              <p:tags r:id="rId27"/>
            </p:custDataLst>
          </p:nvPr>
        </p:nvCxnSpPr>
        <p:spPr bwMode="auto">
          <a:xfrm>
            <a:off x="8402638" y="5145088"/>
            <a:ext cx="93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51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51600" y="37719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397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981200" y="37528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15398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740400" y="3105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8</a:t>
            </a:r>
          </a:p>
        </p:txBody>
      </p:sp>
      <p:sp>
        <p:nvSpPr>
          <p:cNvPr id="315399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3105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4</a:t>
            </a:r>
          </a:p>
        </p:txBody>
      </p:sp>
      <p:sp>
        <p:nvSpPr>
          <p:cNvPr id="315400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318000" y="2438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01" name="AutoShape 9"/>
          <p:cNvCxnSpPr>
            <a:cxnSpLocks noChangeShapeType="1"/>
            <a:stCxn id="315400" idx="3"/>
            <a:endCxn id="315399" idx="0"/>
          </p:cNvCxnSpPr>
          <p:nvPr>
            <p:custDataLst>
              <p:tags r:id="rId6"/>
            </p:custDataLst>
          </p:nvPr>
        </p:nvCxnSpPr>
        <p:spPr bwMode="auto">
          <a:xfrm flipH="1">
            <a:off x="3149600" y="27019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2" name="AutoShape 10"/>
          <p:cNvCxnSpPr>
            <a:cxnSpLocks noChangeShapeType="1"/>
            <a:stCxn id="315400" idx="5"/>
            <a:endCxn id="315398" idx="0"/>
          </p:cNvCxnSpPr>
          <p:nvPr>
            <p:custDataLst>
              <p:tags r:id="rId7"/>
            </p:custDataLst>
          </p:nvPr>
        </p:nvCxnSpPr>
        <p:spPr bwMode="auto">
          <a:xfrm>
            <a:off x="4751388" y="2701925"/>
            <a:ext cx="12430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4" name="AutoShape 12"/>
          <p:cNvCxnSpPr>
            <a:cxnSpLocks noChangeShapeType="1"/>
            <a:stCxn id="315398" idx="5"/>
            <a:endCxn id="315395" idx="0"/>
          </p:cNvCxnSpPr>
          <p:nvPr>
            <p:custDataLst>
              <p:tags r:id="rId8"/>
            </p:custDataLst>
          </p:nvPr>
        </p:nvCxnSpPr>
        <p:spPr bwMode="auto">
          <a:xfrm>
            <a:off x="6173788" y="3368675"/>
            <a:ext cx="5318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5" name="AutoShape 13"/>
          <p:cNvCxnSpPr>
            <a:cxnSpLocks noChangeShapeType="1"/>
            <a:stCxn id="315399" idx="3"/>
            <a:endCxn id="315397" idx="0"/>
          </p:cNvCxnSpPr>
          <p:nvPr>
            <p:custDataLst>
              <p:tags r:id="rId9"/>
            </p:custDataLst>
          </p:nvPr>
        </p:nvCxnSpPr>
        <p:spPr bwMode="auto">
          <a:xfrm flipH="1">
            <a:off x="2235200" y="33686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6" name="Oval 4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537200" y="449897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10</a:t>
            </a:r>
          </a:p>
        </p:txBody>
      </p:sp>
      <p:cxnSp>
        <p:nvCxnSpPr>
          <p:cNvPr id="315437" name="AutoShape 45"/>
          <p:cNvCxnSpPr>
            <a:cxnSpLocks noChangeShapeType="1"/>
            <a:stCxn id="315395" idx="3"/>
          </p:cNvCxnSpPr>
          <p:nvPr>
            <p:custDataLst>
              <p:tags r:id="rId11"/>
            </p:custDataLst>
          </p:nvPr>
        </p:nvCxnSpPr>
        <p:spPr bwMode="auto">
          <a:xfrm flipH="1">
            <a:off x="5867400" y="4035425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8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2644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12</a:t>
            </a:r>
          </a:p>
        </p:txBody>
      </p:sp>
      <p:cxnSp>
        <p:nvCxnSpPr>
          <p:cNvPr id="315439" name="AutoShape 47"/>
          <p:cNvCxnSpPr>
            <a:cxnSpLocks noChangeShapeType="1"/>
            <a:stCxn id="315395" idx="5"/>
            <a:endCxn id="315438" idx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6851078" y="4049930"/>
            <a:ext cx="521844" cy="4535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40" name="Oval 4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51400" y="3816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7</a:t>
            </a:r>
          </a:p>
        </p:txBody>
      </p:sp>
      <p:cxnSp>
        <p:nvCxnSpPr>
          <p:cNvPr id="315441" name="AutoShape 4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flipH="1">
            <a:off x="5181600" y="3352800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Rectangle 2"/>
          <p:cNvSpPr>
            <a:spLocks noGrp="1" noChangeArrowheads="1"/>
          </p:cNvSpPr>
          <p:nvPr>
            <p:ph type="title"/>
            <p:custDataLst>
              <p:tags r:id="rId16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An AVL tree?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23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0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44800" y="4076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315408" name="Oval 1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6040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40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1816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315410" name="Oval 1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3154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928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8</a:t>
            </a:r>
          </a:p>
        </p:txBody>
      </p:sp>
      <p:sp>
        <p:nvSpPr>
          <p:cNvPr id="315412" name="Oval 2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315413" name="Oval 2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70400" y="2133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14" name="AutoShape 22"/>
          <p:cNvCxnSpPr>
            <a:cxnSpLocks noChangeShapeType="1"/>
            <a:stCxn id="315413" idx="3"/>
            <a:endCxn id="315412" idx="0"/>
          </p:cNvCxnSpPr>
          <p:nvPr>
            <p:custDataLst>
              <p:tags r:id="rId8"/>
            </p:custDataLst>
          </p:nvPr>
        </p:nvCxnSpPr>
        <p:spPr bwMode="auto">
          <a:xfrm flipH="1">
            <a:off x="3302000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5" name="AutoShape 23"/>
          <p:cNvCxnSpPr>
            <a:cxnSpLocks noChangeShapeType="1"/>
            <a:stCxn id="315413" idx="5"/>
            <a:endCxn id="315411" idx="0"/>
          </p:cNvCxnSpPr>
          <p:nvPr>
            <p:custDataLst>
              <p:tags r:id="rId9"/>
            </p:custDataLst>
          </p:nvPr>
        </p:nvCxnSpPr>
        <p:spPr bwMode="auto">
          <a:xfrm>
            <a:off x="4903788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6" name="AutoShape 24"/>
          <p:cNvCxnSpPr>
            <a:cxnSpLocks noChangeShapeType="1"/>
            <a:stCxn id="315411" idx="3"/>
            <a:endCxn id="315409" idx="0"/>
          </p:cNvCxnSpPr>
          <p:nvPr>
            <p:custDataLst>
              <p:tags r:id="rId10"/>
            </p:custDataLst>
          </p:nvPr>
        </p:nvCxnSpPr>
        <p:spPr bwMode="auto">
          <a:xfrm flipH="1">
            <a:off x="5435600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7" name="AutoShape 25"/>
          <p:cNvCxnSpPr>
            <a:cxnSpLocks noChangeShapeType="1"/>
            <a:stCxn id="315411" idx="5"/>
            <a:endCxn id="315408" idx="0"/>
          </p:cNvCxnSpPr>
          <p:nvPr>
            <p:custDataLst>
              <p:tags r:id="rId11"/>
            </p:custDataLst>
          </p:nvPr>
        </p:nvCxnSpPr>
        <p:spPr bwMode="auto">
          <a:xfrm>
            <a:off x="6326188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8" name="AutoShape 26"/>
          <p:cNvCxnSpPr>
            <a:cxnSpLocks noChangeShapeType="1"/>
            <a:stCxn id="315412" idx="3"/>
            <a:endCxn id="315410" idx="0"/>
          </p:cNvCxnSpPr>
          <p:nvPr>
            <p:custDataLst>
              <p:tags r:id="rId12"/>
            </p:custDataLst>
          </p:nvPr>
        </p:nvCxnSpPr>
        <p:spPr bwMode="auto">
          <a:xfrm flipH="1">
            <a:off x="2387600" y="30638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9" name="AutoShape 27"/>
          <p:cNvCxnSpPr>
            <a:cxnSpLocks noChangeShapeType="1"/>
            <a:stCxn id="315410" idx="5"/>
            <a:endCxn id="315407" idx="0"/>
          </p:cNvCxnSpPr>
          <p:nvPr>
            <p:custDataLst>
              <p:tags r:id="rId13"/>
            </p:custDataLst>
          </p:nvPr>
        </p:nvCxnSpPr>
        <p:spPr bwMode="auto">
          <a:xfrm>
            <a:off x="2566988" y="3711575"/>
            <a:ext cx="531813" cy="346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0" name="Oval 2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336800" y="4762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2</a:t>
            </a:r>
          </a:p>
        </p:txBody>
      </p:sp>
      <p:cxnSp>
        <p:nvCxnSpPr>
          <p:cNvPr id="315421" name="AutoShape 29"/>
          <p:cNvCxnSpPr>
            <a:cxnSpLocks noChangeShapeType="1"/>
            <a:stCxn id="315407" idx="4"/>
            <a:endCxn id="315420" idx="7"/>
          </p:cNvCxnSpPr>
          <p:nvPr>
            <p:custDataLst>
              <p:tags r:id="rId15"/>
            </p:custDataLst>
          </p:nvPr>
        </p:nvCxnSpPr>
        <p:spPr bwMode="auto">
          <a:xfrm flipH="1">
            <a:off x="2770188" y="4381500"/>
            <a:ext cx="328613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6" name="Oval 34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37592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5</a:t>
            </a:r>
          </a:p>
        </p:txBody>
      </p:sp>
      <p:cxnSp>
        <p:nvCxnSpPr>
          <p:cNvPr id="315427" name="AutoShape 35"/>
          <p:cNvCxnSpPr>
            <a:cxnSpLocks noChangeShapeType="1"/>
            <a:stCxn id="315412" idx="5"/>
            <a:endCxn id="315426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545504" y="2980353"/>
            <a:ext cx="403797" cy="531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Rectangle 2"/>
          <p:cNvSpPr>
            <a:spLocks noGrp="1" noChangeArrowheads="1"/>
          </p:cNvSpPr>
          <p:nvPr>
            <p:ph type="title"/>
            <p:custDataLst>
              <p:tags r:id="rId18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An AVL tree?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Height of an AVL Tree?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Using the AVL balance property, we can determine the minimum number of nodes in an AVL tree of height 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h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Let </a:t>
            </a:r>
            <a:r>
              <a:rPr lang="en-US" sz="2400" b="1" dirty="0">
                <a:cs typeface="Courier New" pitchFamily="49" charset="0"/>
              </a:rPr>
              <a:t>S</a:t>
            </a:r>
            <a:r>
              <a:rPr lang="en-US" sz="2400" dirty="0">
                <a:cs typeface="Courier New" pitchFamily="49" charset="0"/>
              </a:rPr>
              <a:t>(</a:t>
            </a:r>
            <a:r>
              <a:rPr lang="en-US" sz="2400" i="1" dirty="0">
                <a:cs typeface="Courier New" pitchFamily="49" charset="0"/>
              </a:rPr>
              <a:t>h</a:t>
            </a:r>
            <a:r>
              <a:rPr lang="en-US" sz="2400" dirty="0">
                <a:cs typeface="Courier New" pitchFamily="49" charset="0"/>
              </a:rPr>
              <a:t>)</a:t>
            </a:r>
            <a:r>
              <a:rPr lang="en-US" sz="2400" dirty="0"/>
              <a:t>be the minimum # of nodes in an AVL tree of height </a:t>
            </a:r>
            <a:r>
              <a:rPr lang="en-US" sz="2400" i="1" dirty="0"/>
              <a:t>h</a:t>
            </a:r>
            <a:r>
              <a:rPr lang="en-US" sz="2400" dirty="0"/>
              <a:t>, then:</a:t>
            </a:r>
            <a:endParaRPr lang="en-US" sz="2400" i="1" dirty="0"/>
          </a:p>
          <a:p>
            <a:pPr marL="0" indent="0">
              <a:buNone/>
            </a:pPr>
            <a:r>
              <a:rPr lang="en-US" sz="2400" b="1" dirty="0">
                <a:cs typeface="Courier New" pitchFamily="49" charset="0"/>
              </a:rPr>
              <a:t>   S</a:t>
            </a:r>
            <a:r>
              <a:rPr lang="en-US" sz="2400" dirty="0">
                <a:cs typeface="Courier New" pitchFamily="49" charset="0"/>
              </a:rPr>
              <a:t>(</a:t>
            </a:r>
            <a:r>
              <a:rPr lang="en-US" sz="2400" i="1" dirty="0">
                <a:cs typeface="Courier New" pitchFamily="49" charset="0"/>
              </a:rPr>
              <a:t>h</a:t>
            </a:r>
            <a:r>
              <a:rPr lang="en-US" sz="2400" dirty="0">
                <a:cs typeface="Courier New" pitchFamily="49" charset="0"/>
              </a:rPr>
              <a:t>) = </a:t>
            </a:r>
            <a:r>
              <a:rPr lang="en-US" sz="2400" b="1" dirty="0">
                <a:cs typeface="Courier New" pitchFamily="49" charset="0"/>
              </a:rPr>
              <a:t>S</a:t>
            </a:r>
            <a:r>
              <a:rPr lang="en-US" sz="2400" dirty="0">
                <a:cs typeface="Courier New" pitchFamily="49" charset="0"/>
              </a:rPr>
              <a:t>(</a:t>
            </a:r>
            <a:r>
              <a:rPr lang="en-US" sz="2400" i="1" dirty="0">
                <a:cs typeface="Courier New" pitchFamily="49" charset="0"/>
              </a:rPr>
              <a:t>h</a:t>
            </a:r>
            <a:r>
              <a:rPr lang="en-US" sz="2400" dirty="0">
                <a:cs typeface="Courier New" pitchFamily="49" charset="0"/>
              </a:rPr>
              <a:t>-1) + </a:t>
            </a:r>
            <a:r>
              <a:rPr lang="en-US" sz="2400" b="1" dirty="0">
                <a:cs typeface="Courier New" pitchFamily="49" charset="0"/>
              </a:rPr>
              <a:t>S</a:t>
            </a:r>
            <a:r>
              <a:rPr lang="en-US" sz="2400" dirty="0">
                <a:cs typeface="Courier New" pitchFamily="49" charset="0"/>
              </a:rPr>
              <a:t>(</a:t>
            </a:r>
            <a:r>
              <a:rPr lang="en-US" sz="2400" i="1" dirty="0">
                <a:cs typeface="Courier New" pitchFamily="49" charset="0"/>
              </a:rPr>
              <a:t>h</a:t>
            </a:r>
            <a:r>
              <a:rPr lang="en-US" sz="2400" dirty="0">
                <a:cs typeface="Courier New" pitchFamily="49" charset="0"/>
              </a:rPr>
              <a:t>-2) + 1 </a:t>
            </a:r>
            <a:br>
              <a:rPr lang="en-US" sz="2400" dirty="0">
                <a:cs typeface="Courier New" pitchFamily="49" charset="0"/>
              </a:rPr>
            </a:br>
            <a:r>
              <a:rPr lang="en-US" sz="2400" dirty="0">
                <a:cs typeface="Courier New" pitchFamily="49" charset="0"/>
              </a:rPr>
              <a:t>    where </a:t>
            </a:r>
            <a:r>
              <a:rPr lang="en-US" sz="2400" b="1" dirty="0">
                <a:cs typeface="Courier New" pitchFamily="49" charset="0"/>
              </a:rPr>
              <a:t>S</a:t>
            </a:r>
            <a:r>
              <a:rPr lang="en-US" sz="2400" dirty="0">
                <a:cs typeface="Courier New" pitchFamily="49" charset="0"/>
              </a:rPr>
              <a:t>(0) = </a:t>
            </a:r>
            <a:r>
              <a:rPr lang="en-US" sz="2400" dirty="0" smtClean="0">
                <a:cs typeface="Courier New" pitchFamily="49" charset="0"/>
              </a:rPr>
              <a:t>1 </a:t>
            </a:r>
            <a:r>
              <a:rPr lang="en-US" sz="2400" dirty="0">
                <a:cs typeface="Courier New" pitchFamily="49" charset="0"/>
              </a:rPr>
              <a:t>and </a:t>
            </a:r>
            <a:r>
              <a:rPr lang="en-US" sz="2400" b="1" dirty="0">
                <a:cs typeface="Courier New" pitchFamily="49" charset="0"/>
              </a:rPr>
              <a:t>S</a:t>
            </a:r>
            <a:r>
              <a:rPr lang="en-US" sz="2400" dirty="0">
                <a:cs typeface="Courier New" pitchFamily="49" charset="0"/>
              </a:rPr>
              <a:t>(1)  = </a:t>
            </a:r>
            <a:r>
              <a:rPr lang="en-US" sz="2400" dirty="0" smtClean="0">
                <a:cs typeface="Courier New" pitchFamily="49" charset="0"/>
              </a:rPr>
              <a:t>2</a:t>
            </a:r>
            <a:r>
              <a:rPr lang="en-US" sz="2400" dirty="0">
                <a:cs typeface="Courier New" pitchFamily="49" charset="0"/>
              </a:rPr>
              <a:t/>
            </a:r>
            <a:br>
              <a:rPr lang="en-US" sz="2400" dirty="0">
                <a:cs typeface="Courier New" pitchFamily="49" charset="0"/>
              </a:rPr>
            </a:br>
            <a:r>
              <a:rPr lang="en-US" sz="2400" dirty="0"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2400" dirty="0"/>
              <a:t>Solution of Recurrence: </a:t>
            </a:r>
            <a:r>
              <a:rPr lang="en-US" sz="2400" b="1" dirty="0">
                <a:cs typeface="Courier New" pitchFamily="49" charset="0"/>
              </a:rPr>
              <a:t>S</a:t>
            </a:r>
            <a:r>
              <a:rPr lang="en-US" sz="2400" dirty="0">
                <a:cs typeface="Courier New" pitchFamily="49" charset="0"/>
              </a:rPr>
              <a:t>(</a:t>
            </a:r>
            <a:r>
              <a:rPr lang="en-US" sz="2400" i="1" dirty="0">
                <a:cs typeface="Courier New" pitchFamily="49" charset="0"/>
              </a:rPr>
              <a:t>h</a:t>
            </a:r>
            <a:r>
              <a:rPr lang="en-US" sz="2400" dirty="0">
                <a:cs typeface="Courier New" pitchFamily="49" charset="0"/>
              </a:rPr>
              <a:t>) </a:t>
            </a:r>
            <a:r>
              <a:rPr lang="en-US" sz="2400" dirty="0">
                <a:cs typeface="Courier New" pitchFamily="49" charset="0"/>
                <a:sym typeface="Symbol" pitchFamily="18" charset="2"/>
              </a:rPr>
              <a:t></a:t>
            </a:r>
            <a:r>
              <a:rPr lang="en-US" sz="2400" dirty="0">
                <a:cs typeface="Courier New" pitchFamily="49" charset="0"/>
              </a:rPr>
              <a:t> </a:t>
            </a:r>
            <a:r>
              <a:rPr lang="en-US" sz="2400" dirty="0">
                <a:cs typeface="Courier New" pitchFamily="49" charset="0"/>
                <a:sym typeface="Symbol" pitchFamily="18" charset="2"/>
              </a:rPr>
              <a:t>1.62</a:t>
            </a:r>
            <a:r>
              <a:rPr lang="en-US" sz="2400" i="1" baseline="30000" dirty="0">
                <a:cs typeface="Courier New" pitchFamily="49" charset="0"/>
                <a:sym typeface="Symbol" pitchFamily="18" charset="2"/>
              </a:rPr>
              <a:t>h</a:t>
            </a:r>
            <a:r>
              <a:rPr lang="en-US" sz="2400" dirty="0">
                <a:cs typeface="Courier New" pitchFamily="49" charset="0"/>
                <a:sym typeface="Symbol" pitchFamily="18" charset="2"/>
              </a:rPr>
              <a:t/>
            </a:r>
            <a:br>
              <a:rPr lang="en-US" sz="2400" dirty="0">
                <a:cs typeface="Courier New" pitchFamily="49" charset="0"/>
                <a:sym typeface="Symbol" pitchFamily="18" charset="2"/>
              </a:rPr>
            </a:br>
            <a:endParaRPr lang="en-US" sz="2400" dirty="0">
              <a:cs typeface="Courier New" pitchFamily="49" charset="0"/>
              <a:sym typeface="Symbol" pitchFamily="18" charset="2"/>
            </a:endParaRPr>
          </a:p>
          <a:p>
            <a:pPr marL="0" indent="0">
              <a:buNone/>
            </a:pPr>
            <a:endParaRPr lang="en-US" sz="2400" dirty="0">
              <a:cs typeface="Courier New" pitchFamily="49" charset="0"/>
              <a:sym typeface="Symbol" pitchFamily="18" charset="2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10/12/2022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420E5D10-4854-4137-8742-C0671C09891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562600" y="4303712"/>
            <a:ext cx="2209800" cy="1716088"/>
            <a:chOff x="6764337" y="2667000"/>
            <a:chExt cx="2209800" cy="1716088"/>
          </a:xfrm>
        </p:grpSpPr>
        <p:sp>
          <p:nvSpPr>
            <p:cNvPr id="7" name="AutoShape 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8135937" y="3657600"/>
              <a:ext cx="838200" cy="725488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916737" y="3657600"/>
              <a:ext cx="838200" cy="60960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7297737" y="3240088"/>
              <a:ext cx="533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831137" y="3048000"/>
              <a:ext cx="304800" cy="3048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H="1" flipV="1">
              <a:off x="8135937" y="3240088"/>
              <a:ext cx="4572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764337" y="3336925"/>
              <a:ext cx="5508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i="1">
                  <a:solidFill>
                    <a:schemeClr val="accent2"/>
                  </a:solidFill>
                  <a:latin typeface="Arial" charset="0"/>
                </a:rPr>
                <a:t>h</a:t>
              </a:r>
              <a:r>
                <a:rPr lang="en-US" sz="2000">
                  <a:solidFill>
                    <a:schemeClr val="accent2"/>
                  </a:solidFill>
                  <a:latin typeface="Arial" charset="0"/>
                </a:rPr>
                <a:t>-2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8059737" y="26670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i="1">
                  <a:solidFill>
                    <a:schemeClr val="accent2"/>
                  </a:solidFill>
                  <a:latin typeface="Arial" charset="0"/>
                </a:rPr>
                <a:t>h</a:t>
              </a:r>
            </a:p>
          </p:txBody>
        </p:sp>
      </p:grpSp>
      <p:sp>
        <p:nvSpPr>
          <p:cNvPr id="14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26337" y="5095874"/>
            <a:ext cx="55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 dirty="0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-1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04825" y="5427662"/>
            <a:ext cx="4295775" cy="952500"/>
          </a:xfrm>
          <a:prstGeom prst="rect">
            <a:avLst/>
          </a:prstGeom>
        </p:spPr>
      </p:pic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1195485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85800" y="304800"/>
            <a:ext cx="7772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Let </a:t>
            </a:r>
            <a:r>
              <a:rPr lang="en-US" sz="2400" dirty="0">
                <a:cs typeface="Courier New" pitchFamily="49" charset="0"/>
              </a:rPr>
              <a:t>S(</a:t>
            </a:r>
            <a:r>
              <a:rPr lang="en-US" sz="2400" i="1" dirty="0">
                <a:cs typeface="Courier New" pitchFamily="49" charset="0"/>
              </a:rPr>
              <a:t>h</a:t>
            </a:r>
            <a:r>
              <a:rPr lang="en-US" sz="2400" dirty="0">
                <a:cs typeface="Courier New" pitchFamily="49" charset="0"/>
              </a:rPr>
              <a:t>)</a:t>
            </a:r>
            <a:r>
              <a:rPr lang="en-US" sz="2400" dirty="0"/>
              <a:t>be the </a:t>
            </a:r>
            <a:r>
              <a:rPr lang="en-US" sz="2400" u="sng" dirty="0"/>
              <a:t>minimum</a:t>
            </a:r>
            <a:r>
              <a:rPr lang="en-US" sz="2400" dirty="0"/>
              <a:t> # of nodes in an AVL tree of height </a:t>
            </a:r>
            <a:r>
              <a:rPr lang="en-US" sz="2400" i="1" dirty="0"/>
              <a:t>h</a:t>
            </a:r>
            <a:r>
              <a:rPr lang="en-US" sz="2400" dirty="0"/>
              <a:t>, then:</a:t>
            </a:r>
            <a:endParaRPr lang="en-US" sz="2400" i="1" dirty="0"/>
          </a:p>
          <a:p>
            <a:pPr marL="0" indent="0">
              <a:buNone/>
            </a:pPr>
            <a:r>
              <a:rPr lang="en-US" sz="2400" dirty="0">
                <a:cs typeface="Courier New" pitchFamily="49" charset="0"/>
              </a:rPr>
              <a:t>   S(</a:t>
            </a:r>
            <a:r>
              <a:rPr lang="en-US" sz="2400" i="1" dirty="0">
                <a:cs typeface="Courier New" pitchFamily="49" charset="0"/>
              </a:rPr>
              <a:t>h</a:t>
            </a:r>
            <a:r>
              <a:rPr lang="en-US" sz="2400" dirty="0">
                <a:cs typeface="Courier New" pitchFamily="49" charset="0"/>
              </a:rPr>
              <a:t>) = S(</a:t>
            </a:r>
            <a:r>
              <a:rPr lang="en-US" sz="2400" i="1" dirty="0">
                <a:cs typeface="Courier New" pitchFamily="49" charset="0"/>
              </a:rPr>
              <a:t>h</a:t>
            </a:r>
            <a:r>
              <a:rPr lang="en-US" sz="2400" dirty="0">
                <a:cs typeface="Courier New" pitchFamily="49" charset="0"/>
              </a:rPr>
              <a:t>-1) + S(</a:t>
            </a:r>
            <a:r>
              <a:rPr lang="en-US" sz="2400" i="1" dirty="0">
                <a:cs typeface="Courier New" pitchFamily="49" charset="0"/>
              </a:rPr>
              <a:t>h</a:t>
            </a:r>
            <a:r>
              <a:rPr lang="en-US" sz="2400" dirty="0">
                <a:cs typeface="Courier New" pitchFamily="49" charset="0"/>
              </a:rPr>
              <a:t>-2) + 1   where S(0)= 1 and S(1)= 2</a:t>
            </a:r>
          </a:p>
          <a:p>
            <a:pPr marL="0" indent="0">
              <a:buNone/>
            </a:pPr>
            <a:endParaRPr lang="en-US" sz="2400" i="1" u="sng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i="1" u="sng" dirty="0">
                <a:cs typeface="Courier New" pitchFamily="49" charset="0"/>
              </a:rPr>
              <a:t>h</a:t>
            </a:r>
            <a:r>
              <a:rPr lang="en-US" sz="2400" i="1" dirty="0">
                <a:cs typeface="Courier New" pitchFamily="49" charset="0"/>
              </a:rPr>
              <a:t>		</a:t>
            </a:r>
            <a:r>
              <a:rPr lang="en-US" sz="2400" i="1" u="sng" dirty="0">
                <a:cs typeface="Courier New" pitchFamily="49" charset="0"/>
              </a:rPr>
              <a:t>Minimal AVL Tree</a:t>
            </a:r>
            <a:r>
              <a:rPr lang="en-US" sz="2400" i="1" dirty="0">
                <a:cs typeface="Courier New" pitchFamily="49" charset="0"/>
              </a:rPr>
              <a:t>		</a:t>
            </a:r>
            <a:r>
              <a:rPr lang="en-US" sz="2400" i="1" u="sng" dirty="0">
                <a:cs typeface="Courier New" pitchFamily="49" charset="0"/>
              </a:rPr>
              <a:t>S(h)</a:t>
            </a:r>
            <a:endParaRPr lang="en-US" sz="2400" i="1" u="sng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10/12/2022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420E5D10-4854-4137-8742-C0671C09891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2052310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simpler bound: 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 2</a:t>
            </a:r>
            <a:r>
              <a:rPr lang="en-US" baseline="30000" dirty="0">
                <a:sym typeface="Symbol" panose="05050102010706020507" pitchFamily="18" charset="2"/>
              </a:rPr>
              <a:t>k/2</a:t>
            </a:r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752600"/>
            <a:ext cx="7620000" cy="398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+mn-lt"/>
              </a:rPr>
              <a:t>S</a:t>
            </a:r>
            <a:r>
              <a:rPr lang="en-US" sz="3200" baseline="-25000" dirty="0">
                <a:solidFill>
                  <a:schemeClr val="tx1"/>
                </a:solidFill>
                <a:latin typeface="+mn-lt"/>
              </a:rPr>
              <a:t>0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 = 1,  S</a:t>
            </a:r>
            <a:r>
              <a:rPr lang="en-US" sz="3200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 = 2,  </a:t>
            </a:r>
            <a:r>
              <a:rPr lang="en-US" sz="3200" dirty="0" err="1">
                <a:solidFill>
                  <a:schemeClr val="tx1"/>
                </a:solidFill>
                <a:latin typeface="+mn-lt"/>
              </a:rPr>
              <a:t>S</a:t>
            </a:r>
            <a:r>
              <a:rPr lang="en-US" sz="3200" baseline="-25000" dirty="0" err="1">
                <a:solidFill>
                  <a:schemeClr val="tx1"/>
                </a:solidFill>
                <a:latin typeface="+mn-lt"/>
              </a:rPr>
              <a:t>k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 = 1+ S</a:t>
            </a:r>
            <a:r>
              <a:rPr lang="en-US" sz="3200" baseline="-25000" dirty="0">
                <a:solidFill>
                  <a:schemeClr val="tx1"/>
                </a:solidFill>
                <a:latin typeface="+mn-lt"/>
              </a:rPr>
              <a:t>k-1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 + S</a:t>
            </a:r>
            <a:r>
              <a:rPr lang="en-US" sz="3200" baseline="-25000" dirty="0">
                <a:solidFill>
                  <a:schemeClr val="tx1"/>
                </a:solidFill>
                <a:latin typeface="+mn-lt"/>
              </a:rPr>
              <a:t>k-2</a:t>
            </a:r>
          </a:p>
          <a:p>
            <a:r>
              <a:rPr lang="en-US" sz="3200" dirty="0">
                <a:solidFill>
                  <a:schemeClr val="tx1"/>
                </a:solidFill>
                <a:latin typeface="+mn-lt"/>
              </a:rPr>
              <a:t>1, 2, 4, 7, 12, 20, 33, 54, . . .</a:t>
            </a:r>
          </a:p>
          <a:p>
            <a:endParaRPr lang="en-US" sz="3200" dirty="0">
              <a:solidFill>
                <a:schemeClr val="tx1"/>
              </a:solidFill>
              <a:latin typeface="+mn-lt"/>
            </a:endParaRPr>
          </a:p>
          <a:p>
            <a:r>
              <a:rPr lang="en-US" sz="3200" dirty="0">
                <a:solidFill>
                  <a:schemeClr val="tx1"/>
                </a:solidFill>
                <a:latin typeface="+mn-lt"/>
              </a:rPr>
              <a:t>Growing faster than the Fibonacci sequence</a:t>
            </a:r>
          </a:p>
          <a:p>
            <a:endParaRPr lang="en-US" sz="3200" dirty="0">
              <a:solidFill>
                <a:schemeClr val="tx1"/>
              </a:solidFill>
              <a:latin typeface="+mn-lt"/>
            </a:endParaRPr>
          </a:p>
          <a:p>
            <a:r>
              <a:rPr lang="en-US" sz="3200" dirty="0">
                <a:solidFill>
                  <a:schemeClr val="tx1"/>
                </a:solidFill>
                <a:latin typeface="+mn-lt"/>
              </a:rPr>
              <a:t>Observation:  </a:t>
            </a:r>
            <a:r>
              <a:rPr lang="en-US" sz="3200" dirty="0" err="1">
                <a:solidFill>
                  <a:schemeClr val="tx1"/>
                </a:solidFill>
                <a:latin typeface="+mn-lt"/>
              </a:rPr>
              <a:t>S</a:t>
            </a:r>
            <a:r>
              <a:rPr lang="en-US" sz="3200" baseline="-25000" dirty="0" err="1">
                <a:solidFill>
                  <a:schemeClr val="tx1"/>
                </a:solidFill>
                <a:latin typeface="+mn-lt"/>
              </a:rPr>
              <a:t>k</a:t>
            </a:r>
            <a:r>
              <a:rPr lang="en-US" sz="3200" baseline="-25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 2 S</a:t>
            </a:r>
            <a:r>
              <a:rPr lang="en-US" sz="3200" baseline="-25000" dirty="0">
                <a:solidFill>
                  <a:schemeClr val="tx1"/>
                </a:solidFill>
                <a:latin typeface="+mn-lt"/>
                <a:sym typeface="Symbol" panose="05050102010706020507" pitchFamily="18" charset="2"/>
              </a:rPr>
              <a:t>k-2</a:t>
            </a:r>
            <a:endParaRPr lang="en-US" sz="3200" baseline="-25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833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The Golden Ratio</a:t>
            </a:r>
          </a:p>
        </p:txBody>
      </p:sp>
      <p:pic>
        <p:nvPicPr>
          <p:cNvPr id="428037" name="Picture 5" descr="Golden_ratio_lin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0"/>
            <a:ext cx="2209800" cy="1276773"/>
          </a:xfrm>
          <a:prstGeom prst="rect">
            <a:avLst/>
          </a:prstGeom>
          <a:noFill/>
        </p:spPr>
      </p:pic>
      <p:graphicFrame>
        <p:nvGraphicFramePr>
          <p:cNvPr id="428040" name="Object 8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3124200" y="1143000"/>
          <a:ext cx="229235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1066680" imgH="431640" progId="Equation.3">
                  <p:embed/>
                </p:oleObj>
              </mc:Choice>
              <mc:Fallback>
                <p:oleObj name="Equation" r:id="rId8" imgW="1066680" imgH="431640" progId="Equation.3">
                  <p:embed/>
                  <p:pic>
                    <p:nvPicPr>
                      <p:cNvPr id="42804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143000"/>
                        <a:ext cx="229235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3400" y="19812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a special number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Golden ratio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: If 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a+b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)/a</a:t>
            </a:r>
            <a:r>
              <a:rPr kumimoji="0" lang="en-US" sz="200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 = a/b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then </a:t>
            </a:r>
            <a:r>
              <a:rPr kumimoji="0" lang="en-US" sz="200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a = 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urier New" pitchFamily="49" charset="0"/>
                <a:sym typeface="Symbol" pitchFamily="18" charset="2"/>
              </a:rPr>
              <a:t></a:t>
            </a:r>
            <a:r>
              <a:rPr lang="en-US" sz="2000" kern="0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b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>
                <a:solidFill>
                  <a:schemeClr val="tx1"/>
                </a:solidFill>
                <a:latin typeface="+mn-lt"/>
              </a:rPr>
              <a:t>We will need one special arithmetic fact about </a:t>
            </a: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 </a:t>
            </a:r>
            <a:r>
              <a:rPr lang="en-US" sz="2000" b="0" kern="0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 marL="285750" indent="-285750">
              <a:spcBef>
                <a:spcPct val="20000"/>
              </a:spcBef>
            </a:pPr>
            <a:r>
              <a:rPr lang="en-US" sz="2000" b="0" kern="0" dirty="0">
                <a:solidFill>
                  <a:schemeClr val="tx1"/>
                </a:solidFill>
                <a:latin typeface="+mn-lt"/>
                <a:cs typeface="Courier New" pitchFamily="49" charset="0"/>
                <a:sym typeface="Symbol" pitchFamily="18" charset="2"/>
              </a:rPr>
              <a:t>		         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</a:t>
            </a:r>
            <a:r>
              <a:rPr lang="en-US" sz="2000" baseline="30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			</a:t>
            </a:r>
            <a:endParaRPr kumimoji="0" lang="en-US" sz="2000" i="0" u="none" strike="noStrike" kern="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286000" y="4038600"/>
            <a:ext cx="5029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  <a:cs typeface="Courier New" pitchFamily="49" charset="0"/>
                <a:sym typeface="Symbol" pitchFamily="18" charset="2"/>
              </a:rPr>
              <a:t>  = ((1+5</a:t>
            </a:r>
            <a:r>
              <a:rPr lang="en-US" sz="2000" baseline="30000" dirty="0">
                <a:solidFill>
                  <a:schemeClr val="tx1"/>
                </a:solidFill>
                <a:latin typeface="+mn-lt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urier New" pitchFamily="49" charset="0"/>
                <a:sym typeface="Symbol" pitchFamily="18" charset="2"/>
              </a:rPr>
              <a:t>)/2)</a:t>
            </a:r>
            <a:r>
              <a:rPr lang="en-US" sz="2000" baseline="30000" dirty="0">
                <a:solidFill>
                  <a:schemeClr val="tx1"/>
                </a:solidFill>
                <a:latin typeface="+mn-lt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urier New" pitchFamily="49" charset="0"/>
                <a:sym typeface="Symbol" pitchFamily="18" charset="2"/>
              </a:rPr>
              <a:t> 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  <a:cs typeface="Courier New" pitchFamily="49" charset="0"/>
                <a:sym typeface="Symbol" pitchFamily="18" charset="2"/>
              </a:rPr>
              <a:t>  = (1 + 2*5</a:t>
            </a:r>
            <a:r>
              <a:rPr lang="en-US" sz="2000" baseline="30000" dirty="0">
                <a:solidFill>
                  <a:schemeClr val="tx1"/>
                </a:solidFill>
                <a:latin typeface="+mn-lt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urier New" pitchFamily="49" charset="0"/>
                <a:sym typeface="Symbol" pitchFamily="18" charset="2"/>
              </a:rPr>
              <a:t> + 5)/4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  <a:cs typeface="Courier New" pitchFamily="49" charset="0"/>
                <a:sym typeface="Symbol" pitchFamily="18" charset="2"/>
              </a:rPr>
              <a:t>  = (6 + 2*5</a:t>
            </a:r>
            <a:r>
              <a:rPr lang="en-US" sz="2000" baseline="30000" dirty="0">
                <a:solidFill>
                  <a:schemeClr val="tx1"/>
                </a:solidFill>
                <a:latin typeface="+mn-lt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urier New" pitchFamily="49" charset="0"/>
                <a:sym typeface="Symbol" pitchFamily="18" charset="2"/>
              </a:rPr>
              <a:t>)/4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kern="0" dirty="0">
                <a:solidFill>
                  <a:schemeClr val="tx1"/>
                </a:solidFill>
                <a:latin typeface="+mn-lt"/>
                <a:cs typeface="Courier New" pitchFamily="49" charset="0"/>
                <a:sym typeface="Symbol" pitchFamily="18" charset="2"/>
              </a:rPr>
              <a:t>  </a:t>
            </a:r>
            <a:r>
              <a:rPr kumimoji="0" lang="en-US" sz="200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  <a:sym typeface="Symbol" pitchFamily="18" charset="2"/>
              </a:rPr>
              <a:t>= 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urier New" pitchFamily="49" charset="0"/>
                <a:sym typeface="Symbol" pitchFamily="18" charset="2"/>
              </a:rPr>
              <a:t>(3 + 5</a:t>
            </a:r>
            <a:r>
              <a:rPr lang="en-US" sz="2000" baseline="30000" dirty="0">
                <a:solidFill>
                  <a:schemeClr val="tx1"/>
                </a:solidFill>
                <a:latin typeface="+mn-lt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urier New" pitchFamily="49" charset="0"/>
                <a:sym typeface="Symbol" pitchFamily="18" charset="2"/>
              </a:rPr>
              <a:t>)/2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  <a:cs typeface="Courier New" pitchFamily="49" charset="0"/>
                <a:sym typeface="Symbol" pitchFamily="18" charset="2"/>
              </a:rPr>
              <a:t>  = 1 + (1 + 5</a:t>
            </a:r>
            <a:r>
              <a:rPr lang="en-US" sz="2000" baseline="30000" dirty="0">
                <a:solidFill>
                  <a:schemeClr val="tx1"/>
                </a:solidFill>
                <a:latin typeface="+mn-lt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>
                <a:solidFill>
                  <a:schemeClr val="tx1"/>
                </a:solidFill>
                <a:latin typeface="+mn-lt"/>
                <a:cs typeface="Courier New" pitchFamily="49" charset="0"/>
                <a:sym typeface="Symbol" pitchFamily="18" charset="2"/>
              </a:rPr>
              <a:t>)/2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  <a:cs typeface="Courier New" pitchFamily="49" charset="0"/>
                <a:sym typeface="Symbol" pitchFamily="18" charset="2"/>
              </a:rPr>
              <a:t>  = 1 + </a:t>
            </a:r>
            <a:endParaRPr kumimoji="0" lang="en-US" sz="2000" i="0" u="none" strike="noStrike" kern="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45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The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Theorem: For all </a:t>
            </a:r>
            <a:r>
              <a:rPr lang="en-US" i="1" dirty="0"/>
              <a:t>h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 0, </a:t>
            </a:r>
            <a:r>
              <a:rPr lang="en-US" i="1" dirty="0">
                <a:solidFill>
                  <a:schemeClr val="accent2"/>
                </a:solidFill>
              </a:rPr>
              <a:t>S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h</a:t>
            </a:r>
            <a:r>
              <a:rPr lang="en-US" dirty="0">
                <a:solidFill>
                  <a:schemeClr val="accent2"/>
                </a:solidFill>
              </a:rPr>
              <a:t>) &gt; 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</a:t>
            </a:r>
            <a:r>
              <a:rPr lang="en-US" b="1" i="1" baseline="30000" dirty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 – 1 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Proof: By induction on </a:t>
            </a:r>
            <a:r>
              <a:rPr lang="en-US" i="1" dirty="0">
                <a:sym typeface="Symbol" pitchFamily="18" charset="2"/>
              </a:rPr>
              <a:t>h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Base cases:</a:t>
            </a:r>
          </a:p>
          <a:p>
            <a:pPr lvl="1">
              <a:buNone/>
            </a:pP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(0) = 1 &gt; </a:t>
            </a:r>
            <a:r>
              <a:rPr lang="en-US" i="1" baseline="30000" dirty="0">
                <a:sym typeface="Symbol" pitchFamily="18" charset="2"/>
              </a:rPr>
              <a:t>0</a:t>
            </a:r>
            <a:r>
              <a:rPr lang="en-US" dirty="0">
                <a:sym typeface="Symbol" pitchFamily="18" charset="2"/>
              </a:rPr>
              <a:t> – 1 = 0		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(1) = 2 &gt; </a:t>
            </a:r>
            <a:r>
              <a:rPr lang="en-US" i="1" baseline="30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 – 1  0.62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Inductive case (</a:t>
            </a:r>
            <a:r>
              <a:rPr lang="en-US" i="1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 &gt; 1): 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	Show </a:t>
            </a:r>
            <a:r>
              <a:rPr lang="en-US" i="1" dirty="0"/>
              <a:t>S</a:t>
            </a:r>
            <a:r>
              <a:rPr lang="en-US" dirty="0"/>
              <a:t>(</a:t>
            </a:r>
            <a:r>
              <a:rPr lang="en-US" i="1" dirty="0"/>
              <a:t>k+1</a:t>
            </a:r>
            <a:r>
              <a:rPr lang="en-US" dirty="0"/>
              <a:t>) &gt; </a:t>
            </a:r>
            <a:r>
              <a:rPr lang="en-US" dirty="0">
                <a:sym typeface="Symbol" pitchFamily="18" charset="2"/>
              </a:rPr>
              <a:t></a:t>
            </a:r>
            <a:r>
              <a:rPr lang="en-US" i="1" baseline="30000" dirty="0">
                <a:sym typeface="Symbol" pitchFamily="18" charset="2"/>
              </a:rPr>
              <a:t>k+1</a:t>
            </a:r>
            <a:r>
              <a:rPr lang="en-US" dirty="0">
                <a:sym typeface="Symbol" pitchFamily="18" charset="2"/>
              </a:rPr>
              <a:t> – 1 assuming </a:t>
            </a:r>
            <a:r>
              <a:rPr lang="en-US" i="1" dirty="0"/>
              <a:t>S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) &gt; </a:t>
            </a:r>
            <a:r>
              <a:rPr lang="en-US" dirty="0">
                <a:sym typeface="Symbol" pitchFamily="18" charset="2"/>
              </a:rPr>
              <a:t></a:t>
            </a:r>
            <a:r>
              <a:rPr lang="en-US" i="1" baseline="30000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 – 1 and </a:t>
            </a:r>
            <a:r>
              <a:rPr lang="en-US" i="1" dirty="0"/>
              <a:t>S</a:t>
            </a:r>
            <a:r>
              <a:rPr lang="en-US" dirty="0"/>
              <a:t>(</a:t>
            </a:r>
            <a:r>
              <a:rPr lang="en-US" i="1" dirty="0"/>
              <a:t>k-1</a:t>
            </a:r>
            <a:r>
              <a:rPr lang="en-US" dirty="0"/>
              <a:t>) &gt; </a:t>
            </a:r>
            <a:r>
              <a:rPr lang="en-US" dirty="0">
                <a:sym typeface="Symbol" pitchFamily="18" charset="2"/>
              </a:rPr>
              <a:t></a:t>
            </a:r>
            <a:r>
              <a:rPr lang="en-US" i="1" baseline="30000" dirty="0">
                <a:sym typeface="Symbol" pitchFamily="18" charset="2"/>
              </a:rPr>
              <a:t>k-1</a:t>
            </a:r>
            <a:r>
              <a:rPr lang="en-US" dirty="0">
                <a:sym typeface="Symbol" pitchFamily="18" charset="2"/>
              </a:rPr>
              <a:t> – 1</a:t>
            </a:r>
          </a:p>
          <a:p>
            <a:pPr>
              <a:buNone/>
            </a:pPr>
            <a:endParaRPr lang="en-US" sz="1000" dirty="0">
              <a:sym typeface="Symbol" pitchFamily="18" charset="2"/>
            </a:endParaRP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	</a:t>
            </a:r>
            <a:r>
              <a:rPr lang="en-US" b="1" i="1" dirty="0">
                <a:solidFill>
                  <a:schemeClr val="accent2"/>
                </a:solidFill>
                <a:sym typeface="Symbol" pitchFamily="18" charset="2"/>
              </a:rPr>
              <a:t>S</a:t>
            </a:r>
            <a:r>
              <a:rPr lang="en-US" b="1" dirty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b="1" i="1" dirty="0">
                <a:solidFill>
                  <a:schemeClr val="accent2"/>
                </a:solidFill>
                <a:sym typeface="Symbol" pitchFamily="18" charset="2"/>
              </a:rPr>
              <a:t>k</a:t>
            </a:r>
            <a:r>
              <a:rPr lang="en-US" b="1" dirty="0">
                <a:solidFill>
                  <a:schemeClr val="accent2"/>
                </a:solidFill>
                <a:sym typeface="Symbol" pitchFamily="18" charset="2"/>
              </a:rPr>
              <a:t>+1)</a:t>
            </a:r>
            <a:r>
              <a:rPr lang="en-US" dirty="0">
                <a:sym typeface="Symbol" pitchFamily="18" charset="2"/>
              </a:rPr>
              <a:t> = 1 +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) + 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-1)	by definition of </a:t>
            </a:r>
            <a:r>
              <a:rPr lang="en-US" i="1" dirty="0">
                <a:sym typeface="Symbol" pitchFamily="18" charset="2"/>
              </a:rPr>
              <a:t>S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		    </a:t>
            </a:r>
            <a:r>
              <a:rPr lang="en-US" b="1" dirty="0">
                <a:solidFill>
                  <a:schemeClr val="accent2"/>
                </a:solidFill>
                <a:sym typeface="Symbol" pitchFamily="18" charset="2"/>
              </a:rPr>
              <a:t>&gt;</a:t>
            </a:r>
            <a:r>
              <a:rPr lang="en-US" dirty="0">
                <a:sym typeface="Symbol" pitchFamily="18" charset="2"/>
              </a:rPr>
              <a:t> 1 + </a:t>
            </a:r>
            <a:r>
              <a:rPr lang="en-US" i="1" baseline="30000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 – 1 + </a:t>
            </a:r>
            <a:r>
              <a:rPr lang="en-US" i="1" baseline="30000" dirty="0">
                <a:sym typeface="Symbol" pitchFamily="18" charset="2"/>
              </a:rPr>
              <a:t>k-1</a:t>
            </a:r>
            <a:r>
              <a:rPr lang="en-US" dirty="0">
                <a:sym typeface="Symbol" pitchFamily="18" charset="2"/>
              </a:rPr>
              <a:t> – 1	by induction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                  = </a:t>
            </a:r>
            <a:r>
              <a:rPr lang="en-US" i="1" baseline="30000" dirty="0">
                <a:sym typeface="Symbol" pitchFamily="18" charset="2"/>
              </a:rPr>
              <a:t>k</a:t>
            </a:r>
            <a:r>
              <a:rPr lang="en-US" dirty="0">
                <a:sym typeface="Symbol" pitchFamily="18" charset="2"/>
              </a:rPr>
              <a:t> + </a:t>
            </a:r>
            <a:r>
              <a:rPr lang="en-US" i="1" baseline="30000" dirty="0">
                <a:sym typeface="Symbol" pitchFamily="18" charset="2"/>
              </a:rPr>
              <a:t>k-1</a:t>
            </a:r>
            <a:r>
              <a:rPr lang="en-US" dirty="0">
                <a:sym typeface="Symbol" pitchFamily="18" charset="2"/>
              </a:rPr>
              <a:t> – 1 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		    = </a:t>
            </a:r>
            <a:r>
              <a:rPr lang="en-US" i="1" baseline="30000" dirty="0">
                <a:sym typeface="Symbol" pitchFamily="18" charset="2"/>
              </a:rPr>
              <a:t>k-1</a:t>
            </a:r>
            <a:r>
              <a:rPr lang="en-US" dirty="0">
                <a:sym typeface="Symbol" pitchFamily="18" charset="2"/>
              </a:rPr>
              <a:t> ( + 1) – 1	by arithmetic (factor </a:t>
            </a:r>
            <a:r>
              <a:rPr lang="en-US" i="1" baseline="30000" dirty="0">
                <a:sym typeface="Symbol" pitchFamily="18" charset="2"/>
              </a:rPr>
              <a:t>k-1</a:t>
            </a:r>
            <a:r>
              <a:rPr lang="en-US" dirty="0">
                <a:sym typeface="Symbol" pitchFamily="18" charset="2"/>
              </a:rPr>
              <a:t> )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	             = </a:t>
            </a:r>
            <a:r>
              <a:rPr lang="en-US" i="1" baseline="30000" dirty="0">
                <a:sym typeface="Symbol" pitchFamily="18" charset="2"/>
              </a:rPr>
              <a:t>k-1</a:t>
            </a:r>
            <a:r>
              <a:rPr lang="en-US" dirty="0">
                <a:sym typeface="Symbol" pitchFamily="18" charset="2"/>
              </a:rPr>
              <a:t> </a:t>
            </a:r>
            <a:r>
              <a:rPr lang="en-US" i="1" baseline="30000" dirty="0">
                <a:sym typeface="Symbol" pitchFamily="18" charset="2"/>
              </a:rPr>
              <a:t>2 </a:t>
            </a:r>
            <a:r>
              <a:rPr lang="en-US" dirty="0">
                <a:sym typeface="Symbol" pitchFamily="18" charset="2"/>
              </a:rPr>
              <a:t>– 1                    by special property of 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                  = </a:t>
            </a:r>
            <a:r>
              <a:rPr lang="en-US" b="1" dirty="0">
                <a:solidFill>
                  <a:schemeClr val="accent2"/>
                </a:solidFill>
                <a:sym typeface="Symbol" pitchFamily="18" charset="2"/>
              </a:rPr>
              <a:t></a:t>
            </a:r>
            <a:r>
              <a:rPr lang="en-US" b="1" i="1" baseline="30000" dirty="0">
                <a:solidFill>
                  <a:schemeClr val="accent2"/>
                </a:solidFill>
                <a:sym typeface="Symbol" pitchFamily="18" charset="2"/>
              </a:rPr>
              <a:t>k+1</a:t>
            </a:r>
            <a:r>
              <a:rPr lang="en-US" b="1" dirty="0">
                <a:solidFill>
                  <a:schemeClr val="accent2"/>
                </a:solidFill>
                <a:sym typeface="Symbol" pitchFamily="18" charset="2"/>
              </a:rPr>
              <a:t> – 1 </a:t>
            </a:r>
            <a:r>
              <a:rPr lang="en-US" dirty="0">
                <a:sym typeface="Symbol" pitchFamily="18" charset="2"/>
              </a:rPr>
              <a:t>                    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 </a:t>
            </a:r>
          </a:p>
          <a:p>
            <a:pPr>
              <a:buNone/>
            </a:pPr>
            <a:endParaRPr lang="en-US" dirty="0">
              <a:sym typeface="Symbol" pitchFamily="18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2642" y="341293"/>
            <a:ext cx="394300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000" b="0" i="1" dirty="0">
                <a:latin typeface="+mn-lt"/>
              </a:rPr>
              <a:t>S</a:t>
            </a:r>
            <a:r>
              <a:rPr lang="en-US" sz="2000" b="0" dirty="0">
                <a:latin typeface="+mn-lt"/>
              </a:rPr>
              <a:t>(0)=1, </a:t>
            </a:r>
            <a:r>
              <a:rPr lang="en-US" sz="2000" b="0" i="1" dirty="0">
                <a:latin typeface="+mn-lt"/>
              </a:rPr>
              <a:t>S</a:t>
            </a:r>
            <a:r>
              <a:rPr lang="en-US" sz="2000" b="0" dirty="0">
                <a:latin typeface="+mn-lt"/>
              </a:rPr>
              <a:t>(1)=2, </a:t>
            </a:r>
            <a:r>
              <a:rPr lang="en-US" sz="2000" b="0" i="1" dirty="0">
                <a:latin typeface="+mn-lt"/>
              </a:rPr>
              <a:t>S</a:t>
            </a:r>
            <a:r>
              <a:rPr lang="en-US" sz="2000" b="0" dirty="0">
                <a:latin typeface="+mn-lt"/>
              </a:rPr>
              <a:t>(2)=4</a:t>
            </a:r>
          </a:p>
          <a:p>
            <a:pPr lvl="1">
              <a:lnSpc>
                <a:spcPct val="90000"/>
              </a:lnSpc>
            </a:pPr>
            <a:r>
              <a:rPr lang="en-US" sz="2000" b="0" i="1" dirty="0">
                <a:latin typeface="+mn-lt"/>
              </a:rPr>
              <a:t>For h</a:t>
            </a:r>
            <a:r>
              <a:rPr lang="en-US" sz="2000" b="0" i="1" dirty="0">
                <a:latin typeface="+mn-lt"/>
                <a:sym typeface="Symbol"/>
              </a:rPr>
              <a:t> 1, S(h) = 1+S(h-1)+S(h-2)</a:t>
            </a:r>
            <a:endParaRPr lang="en-US" sz="2000" b="0" dirty="0">
              <a:latin typeface="+mn-lt"/>
            </a:endParaRPr>
          </a:p>
          <a:p>
            <a:endParaRPr lang="en-US" sz="2000" b="0" dirty="0" err="1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88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Proof means that if we have an AVL tree,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Recall logarithms of different bases &gt; 1 differ by only a constant factor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dirty="0"/>
              <a:t>But as we insert and delete elements, we need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Track 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Detect imbalance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Restore balance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96000" y="4902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9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4902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2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2600" y="4013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5</a:t>
            </a: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3124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cxnSp>
        <p:nvCxnSpPr>
          <p:cNvPr id="13" name="AutoShape 9"/>
          <p:cNvCxnSpPr>
            <a:cxnSpLocks noChangeShapeType="1"/>
            <a:stCxn id="12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5937250" y="3265254"/>
            <a:ext cx="563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0"/>
          <p:cNvCxnSpPr>
            <a:cxnSpLocks noChangeShapeType="1"/>
            <a:stCxn id="12" idx="5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7157804" y="3246204"/>
            <a:ext cx="563796" cy="970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1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7971374" y="4453474"/>
            <a:ext cx="563796" cy="3336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2"/>
          <p:cNvCxnSpPr>
            <a:cxnSpLocks noChangeShapeType="1"/>
            <a:stCxn id="11" idx="3"/>
            <a:endCxn id="9" idx="0"/>
          </p:cNvCxnSpPr>
          <p:nvPr>
            <p:custDataLst>
              <p:tags r:id="rId8"/>
            </p:custDataLst>
          </p:nvPr>
        </p:nvCxnSpPr>
        <p:spPr bwMode="auto">
          <a:xfrm flipH="1">
            <a:off x="5219700" y="4357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" name="AutoShape 13"/>
          <p:cNvCxnSpPr>
            <a:cxnSpLocks noChangeShapeType="1"/>
            <a:stCxn id="11" idx="5"/>
            <a:endCxn id="8" idx="0"/>
          </p:cNvCxnSpPr>
          <p:nvPr>
            <p:custDataLst>
              <p:tags r:id="rId9"/>
            </p:custDataLst>
          </p:nvPr>
        </p:nvCxnSpPr>
        <p:spPr bwMode="auto">
          <a:xfrm>
            <a:off x="5888038" y="4357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15000" y="5791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7</a:t>
            </a:r>
          </a:p>
        </p:txBody>
      </p:sp>
      <p:cxnSp>
        <p:nvCxnSpPr>
          <p:cNvPr id="19" name="AutoShape 17"/>
          <p:cNvCxnSpPr>
            <a:cxnSpLocks noChangeShapeType="1"/>
            <a:stCxn id="8" idx="3"/>
            <a:endCxn id="18" idx="0"/>
          </p:cNvCxnSpPr>
          <p:nvPr>
            <p:custDataLst>
              <p:tags r:id="rId11"/>
            </p:custDataLst>
          </p:nvPr>
        </p:nvCxnSpPr>
        <p:spPr bwMode="auto">
          <a:xfrm flipH="1">
            <a:off x="5905500" y="5246688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Text Box 2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5257800"/>
            <a:ext cx="3085653" cy="8002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dirty="0">
                <a:latin typeface="+mn-lt"/>
              </a:rPr>
              <a:t>Is this AVL tree balanced?</a:t>
            </a:r>
          </a:p>
          <a:p>
            <a:pPr algn="l"/>
            <a:r>
              <a:rPr lang="en-US" sz="2000" b="0" dirty="0">
                <a:latin typeface="+mn-lt"/>
              </a:rPr>
              <a:t>How about after </a:t>
            </a:r>
            <a:r>
              <a:rPr lang="en-US" sz="2000" dirty="0">
                <a:latin typeface="+mn-lt"/>
                <a:cs typeface="Courier New" pitchFamily="49" charset="0"/>
              </a:rPr>
              <a:t>insert(30)</a:t>
            </a:r>
            <a:r>
              <a:rPr lang="en-US" sz="2000" b="0" dirty="0">
                <a:latin typeface="+mn-lt"/>
              </a:rPr>
              <a:t>?</a:t>
            </a:r>
          </a:p>
        </p:txBody>
      </p:sp>
      <p:sp>
        <p:nvSpPr>
          <p:cNvPr id="26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8486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15</a:t>
            </a:r>
          </a:p>
        </p:txBody>
      </p:sp>
      <p:sp>
        <p:nvSpPr>
          <p:cNvPr id="27" name="Oval 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8305800" y="487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20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31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1298" name="AutoShape 2"/>
          <p:cNvCxnSpPr>
            <a:cxnSpLocks noChangeShapeType="1"/>
            <a:stCxn id="311306" idx="5"/>
            <a:endCxn id="311301" idx="0"/>
          </p:cNvCxnSpPr>
          <p:nvPr>
            <p:custDataLst>
              <p:tags r:id="rId1"/>
            </p:custDataLst>
          </p:nvPr>
        </p:nvCxnSpPr>
        <p:spPr bwMode="auto">
          <a:xfrm>
            <a:off x="3684588" y="2249488"/>
            <a:ext cx="855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2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An AVL Tree</a:t>
            </a:r>
          </a:p>
        </p:txBody>
      </p:sp>
      <p:sp>
        <p:nvSpPr>
          <p:cNvPr id="311300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 flipH="1">
            <a:off x="4333875" y="790575"/>
            <a:ext cx="1790700" cy="2647950"/>
          </a:xfrm>
          <a:custGeom>
            <a:avLst/>
            <a:gdLst>
              <a:gd name="G0" fmla="+- 7575 0 0"/>
              <a:gd name="G1" fmla="+- 21600 0 7575"/>
              <a:gd name="G2" fmla="*/ 7575 1 2"/>
              <a:gd name="G3" fmla="+- 21600 0 G2"/>
              <a:gd name="G4" fmla="+/ 7575 21600 2"/>
              <a:gd name="G5" fmla="+/ G1 0 2"/>
              <a:gd name="G6" fmla="*/ 21600 21600 7575"/>
              <a:gd name="G7" fmla="*/ G6 1 2"/>
              <a:gd name="G8" fmla="+- 21600 0 G7"/>
              <a:gd name="G9" fmla="*/ 21600 1 2"/>
              <a:gd name="G10" fmla="+- 7575 0 G9"/>
              <a:gd name="G11" fmla="?: G10 G8 0"/>
              <a:gd name="G12" fmla="?: G10 G7 21600"/>
              <a:gd name="T0" fmla="*/ 17812 w 21600"/>
              <a:gd name="T1" fmla="*/ 10800 h 21600"/>
              <a:gd name="T2" fmla="*/ 10800 w 21600"/>
              <a:gd name="T3" fmla="*/ 21600 h 21600"/>
              <a:gd name="T4" fmla="*/ 3788 w 21600"/>
              <a:gd name="T5" fmla="*/ 10800 h 21600"/>
              <a:gd name="T6" fmla="*/ 10800 w 21600"/>
              <a:gd name="T7" fmla="*/ 0 h 21600"/>
              <a:gd name="T8" fmla="*/ 5588 w 21600"/>
              <a:gd name="T9" fmla="*/ 5588 h 21600"/>
              <a:gd name="T10" fmla="*/ 16012 w 21600"/>
              <a:gd name="T11" fmla="*/ 160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575" y="21600"/>
                </a:lnTo>
                <a:lnTo>
                  <a:pt x="14025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8F8F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0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349750" y="2819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31130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8257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31130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7589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31130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8925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311305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9235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311306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359150" y="19050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10</a:t>
            </a:r>
          </a:p>
        </p:txBody>
      </p:sp>
      <p:cxnSp>
        <p:nvCxnSpPr>
          <p:cNvPr id="311307" name="AutoShape 11"/>
          <p:cNvCxnSpPr>
            <a:cxnSpLocks noChangeShapeType="1"/>
            <a:stCxn id="311306" idx="3"/>
            <a:endCxn id="311305" idx="0"/>
          </p:cNvCxnSpPr>
          <p:nvPr>
            <p:custDataLst>
              <p:tags r:id="rId10"/>
            </p:custDataLst>
          </p:nvPr>
        </p:nvCxnSpPr>
        <p:spPr bwMode="auto">
          <a:xfrm flipH="1">
            <a:off x="248285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8" name="AutoShape 12"/>
          <p:cNvCxnSpPr>
            <a:cxnSpLocks noChangeShapeType="1"/>
            <a:stCxn id="311301" idx="3"/>
            <a:endCxn id="311304" idx="0"/>
          </p:cNvCxnSpPr>
          <p:nvPr>
            <p:custDataLst>
              <p:tags r:id="rId11"/>
            </p:custDataLst>
          </p:nvPr>
        </p:nvCxnSpPr>
        <p:spPr bwMode="auto">
          <a:xfrm flipH="1">
            <a:off x="4083050" y="3163888"/>
            <a:ext cx="3222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9" name="AutoShape 13"/>
          <p:cNvCxnSpPr>
            <a:cxnSpLocks noChangeShapeType="1"/>
            <a:stCxn id="311305" idx="3"/>
            <a:endCxn id="311303" idx="0"/>
          </p:cNvCxnSpPr>
          <p:nvPr>
            <p:custDataLst>
              <p:tags r:id="rId12"/>
            </p:custDataLst>
          </p:nvPr>
        </p:nvCxnSpPr>
        <p:spPr bwMode="auto">
          <a:xfrm flipH="1">
            <a:off x="194945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0" name="AutoShape 14"/>
          <p:cNvCxnSpPr>
            <a:cxnSpLocks noChangeShapeType="1"/>
            <a:stCxn id="311305" idx="5"/>
            <a:endCxn id="311302" idx="0"/>
          </p:cNvCxnSpPr>
          <p:nvPr>
            <p:custDataLst>
              <p:tags r:id="rId13"/>
            </p:custDataLst>
          </p:nvPr>
        </p:nvCxnSpPr>
        <p:spPr bwMode="auto">
          <a:xfrm>
            <a:off x="261778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1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831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30</a:t>
            </a:r>
          </a:p>
        </p:txBody>
      </p:sp>
      <p:sp>
        <p:nvSpPr>
          <p:cNvPr id="31131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1973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17</a:t>
            </a:r>
          </a:p>
        </p:txBody>
      </p:sp>
      <p:sp>
        <p:nvSpPr>
          <p:cNvPr id="311313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4447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311314" name="AutoShape 18"/>
          <p:cNvCxnSpPr>
            <a:cxnSpLocks noChangeShapeType="1"/>
            <a:stCxn id="311302" idx="3"/>
            <a:endCxn id="311313" idx="0"/>
          </p:cNvCxnSpPr>
          <p:nvPr>
            <p:custDataLst>
              <p:tags r:id="rId17"/>
            </p:custDataLst>
          </p:nvPr>
        </p:nvCxnSpPr>
        <p:spPr bwMode="auto">
          <a:xfrm flipH="1">
            <a:off x="2635250" y="4027488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5" name="AutoShape 19"/>
          <p:cNvCxnSpPr>
            <a:cxnSpLocks noChangeShapeType="1"/>
            <a:stCxn id="311304" idx="5"/>
            <a:endCxn id="311312" idx="0"/>
          </p:cNvCxnSpPr>
          <p:nvPr>
            <p:custDataLst>
              <p:tags r:id="rId18"/>
            </p:custDataLst>
          </p:nvPr>
        </p:nvCxnSpPr>
        <p:spPr bwMode="auto">
          <a:xfrm>
            <a:off x="4217988" y="4002088"/>
            <a:ext cx="1698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6" name="AutoShape 20"/>
          <p:cNvCxnSpPr>
            <a:cxnSpLocks noChangeShapeType="1"/>
            <a:stCxn id="311301" idx="5"/>
            <a:endCxn id="311311" idx="0"/>
          </p:cNvCxnSpPr>
          <p:nvPr>
            <p:custDataLst>
              <p:tags r:id="rId19"/>
            </p:custDataLst>
          </p:nvPr>
        </p:nvCxnSpPr>
        <p:spPr bwMode="auto">
          <a:xfrm>
            <a:off x="4675188" y="3163888"/>
            <a:ext cx="398462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600200" y="34131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86000" y="4251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19600" y="42672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0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4015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80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0574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6482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206750" y="1584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26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553200" y="16383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…</a:t>
            </a:r>
          </a:p>
        </p:txBody>
      </p:sp>
      <p:sp>
        <p:nvSpPr>
          <p:cNvPr id="311327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553200" y="20955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28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532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29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0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65595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1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2834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2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473950" y="1660525"/>
            <a:ext cx="768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value</a:t>
            </a:r>
          </a:p>
        </p:txBody>
      </p:sp>
      <p:sp>
        <p:nvSpPr>
          <p:cNvPr id="311333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477125" y="2117725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height</a:t>
            </a:r>
          </a:p>
        </p:txBody>
      </p:sp>
      <p:sp>
        <p:nvSpPr>
          <p:cNvPr id="311334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473950" y="2574925"/>
            <a:ext cx="1014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children</a:t>
            </a:r>
          </a:p>
        </p:txBody>
      </p:sp>
      <p:sp>
        <p:nvSpPr>
          <p:cNvPr id="40" name="Rectangle 3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553200" y="12192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41" name="Text Box 36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467600" y="121920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 key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13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Announcements*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10/12: AVL </a:t>
            </a:r>
            <a:r>
              <a:rPr lang="en-US" altLang="en-US" dirty="0">
                <a:latin typeface="Arial" charset="0"/>
                <a:cs typeface="Arial" charset="0"/>
              </a:rPr>
              <a:t>Trees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10/14: AVL Trees </a:t>
            </a:r>
            <a:endParaRPr lang="en-US" altLang="en-US" dirty="0">
              <a:latin typeface="Arial" charset="0"/>
              <a:cs typeface="Arial" charset="0"/>
            </a:endParaRPr>
          </a:p>
          <a:p>
            <a:r>
              <a:rPr lang="en-US" altLang="en-US" dirty="0" smtClean="0">
                <a:latin typeface="Arial" charset="0"/>
                <a:cs typeface="Arial" charset="0"/>
              </a:rPr>
              <a:t>10/17: B-Trees  </a:t>
            </a:r>
            <a:endParaRPr lang="en-US" altLang="en-US" dirty="0">
              <a:latin typeface="Arial" charset="0"/>
              <a:cs typeface="Arial" charset="0"/>
            </a:endParaRPr>
          </a:p>
          <a:p>
            <a:r>
              <a:rPr lang="en-US" altLang="en-US" dirty="0" smtClean="0">
                <a:latin typeface="Arial" charset="0"/>
                <a:cs typeface="Arial" charset="0"/>
              </a:rPr>
              <a:t>10/19: B-Trees</a:t>
            </a:r>
            <a:endParaRPr lang="en-US" altLang="en-US" dirty="0">
              <a:latin typeface="Arial" charset="0"/>
              <a:cs typeface="Arial" charset="0"/>
            </a:endParaRPr>
          </a:p>
          <a:p>
            <a:r>
              <a:rPr lang="en-US" altLang="en-US" dirty="0" smtClean="0">
                <a:latin typeface="Arial" charset="0"/>
                <a:cs typeface="Arial" charset="0"/>
              </a:rPr>
              <a:t>10/21: Hashing I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10/24: Hashing II 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10/26: Sorting I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10/28: Sorting II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10/31: Sorting III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11/02: Splay Trees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11/04: Midterm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533" y="5994793"/>
            <a:ext cx="27432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*Subject to change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5674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sz="3600" dirty="0"/>
              <a:t>AVL tree operations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466850"/>
            <a:ext cx="7772400" cy="462915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AVL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Same as BST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</a:p>
          <a:p>
            <a:endParaRPr lang="en-US" b="1" dirty="0"/>
          </a:p>
          <a:p>
            <a:r>
              <a:rPr lang="en-US" b="1" dirty="0">
                <a:solidFill>
                  <a:schemeClr val="accent2"/>
                </a:solidFill>
              </a:rPr>
              <a:t>AVL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2"/>
                </a:solidFill>
              </a:rPr>
              <a:t>: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First BST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i="1" dirty="0">
                <a:solidFill>
                  <a:schemeClr val="accent2"/>
                </a:solidFill>
              </a:rPr>
              <a:t>then</a:t>
            </a:r>
            <a:r>
              <a:rPr lang="en-US" dirty="0">
                <a:solidFill>
                  <a:schemeClr val="accent2"/>
                </a:solidFill>
              </a:rPr>
              <a:t> check balance and potentially “fix” the AVL tree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Four different imbalance cases</a:t>
            </a:r>
          </a:p>
          <a:p>
            <a:endParaRPr lang="en-US" dirty="0"/>
          </a:p>
          <a:p>
            <a:r>
              <a:rPr lang="en-US" b="1" dirty="0"/>
              <a:t>AVL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The “easy way” is lazy deletion</a:t>
            </a:r>
          </a:p>
          <a:p>
            <a:pPr lvl="1"/>
            <a:r>
              <a:rPr lang="en-US" dirty="0"/>
              <a:t>Otherwise, do the deletion and then have several imbalance cases (next lecture, maybe)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197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Insert: detect potential imbalance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Insert the new node as in a BST (a new leaf)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For each node on the path from the root to the new leaf, the insertion may (or may not) have changed the node’s height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So after recursive insertion in a </a:t>
            </a:r>
            <a:r>
              <a:rPr lang="en-US" dirty="0" err="1"/>
              <a:t>subtree</a:t>
            </a:r>
            <a:r>
              <a:rPr lang="en-US" dirty="0"/>
              <a:t>, detect height imbalance and perform a </a:t>
            </a:r>
            <a:r>
              <a:rPr lang="en-US" i="1" dirty="0"/>
              <a:t>rotation</a:t>
            </a:r>
            <a:r>
              <a:rPr lang="en-US" dirty="0"/>
              <a:t> to restore balance at that node</a:t>
            </a:r>
            <a:endParaRPr lang="en-US" sz="1000" dirty="0"/>
          </a:p>
          <a:p>
            <a:pPr marL="457200" indent="-457200">
              <a:buNone/>
            </a:pPr>
            <a:endParaRPr lang="en-US" sz="1500" dirty="0"/>
          </a:p>
          <a:p>
            <a:pPr marL="457200" indent="-457200">
              <a:buNone/>
            </a:pPr>
            <a:r>
              <a:rPr lang="en-US" dirty="0"/>
              <a:t>All the action is in defining the correct rotations to restore balance</a:t>
            </a:r>
            <a:endParaRPr lang="en-US" sz="1000" dirty="0"/>
          </a:p>
          <a:p>
            <a:pPr marL="457200" indent="-457200">
              <a:buNone/>
            </a:pPr>
            <a:endParaRPr lang="en-US" sz="1500" dirty="0"/>
          </a:p>
          <a:p>
            <a:pPr marL="457200" indent="-457200">
              <a:buNone/>
            </a:pPr>
            <a:r>
              <a:rPr lang="en-US"/>
              <a:t>Facts </a:t>
            </a:r>
            <a:r>
              <a:rPr lang="en-US" dirty="0"/>
              <a:t>that an implementation can ignore:</a:t>
            </a:r>
          </a:p>
          <a:p>
            <a:pPr marL="857250" lvl="1" indent="-457200"/>
            <a:r>
              <a:rPr lang="en-US" dirty="0"/>
              <a:t>There must be a deepest element that is imbalanced after the insert (all descendants still balanced)</a:t>
            </a:r>
          </a:p>
          <a:p>
            <a:pPr marL="857250" lvl="1" indent="-457200"/>
            <a:r>
              <a:rPr lang="en-US" dirty="0"/>
              <a:t>After rebalancing this deepest node, every node is balanced</a:t>
            </a:r>
          </a:p>
          <a:p>
            <a:pPr marL="857250" lvl="1" indent="-457200"/>
            <a:r>
              <a:rPr lang="en-US" dirty="0"/>
              <a:t>So at most one node needs to be rebalanced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68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#1: Example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3048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insertion violates balance property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happens to be at the root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only way to fix this?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861300" y="16002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359650" y="239395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3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94500" y="3200400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9" idx="3"/>
            <a:endCxn id="10" idx="0"/>
          </p:cNvCxnSpPr>
          <p:nvPr>
            <p:custDataLst>
              <p:tags r:id="rId5"/>
            </p:custDataLst>
          </p:nvPr>
        </p:nvCxnSpPr>
        <p:spPr bwMode="auto">
          <a:xfrm rot="5400000">
            <a:off x="7040563" y="2809707"/>
            <a:ext cx="389105" cy="3922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6"/>
            </p:custDataLst>
          </p:nvPr>
        </p:nvCxnSpPr>
        <p:spPr bwMode="auto">
          <a:xfrm rot="5400000">
            <a:off x="7580313" y="2041357"/>
            <a:ext cx="376405" cy="328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1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8350250" y="1447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4" name="Text Box 11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785100" y="2209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175500" y="2971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6" name="Oval 13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16002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17" name="Oval 14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365750" y="239395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3</a:t>
            </a:r>
          </a:p>
        </p:txBody>
      </p:sp>
      <p:cxnSp>
        <p:nvCxnSpPr>
          <p:cNvPr id="20" name="AutoShape 17"/>
          <p:cNvCxnSpPr>
            <a:cxnSpLocks noChangeAspect="1" noChangeShapeType="1"/>
            <a:stCxn id="16" idx="3"/>
            <a:endCxn id="17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5586413" y="2041357"/>
            <a:ext cx="376405" cy="328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11"/>
          <p:cNvSpPr txBox="1"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356350" y="1447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2" name="Text Box 11"/>
          <p:cNvSpPr txBox="1"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5791200" y="2209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4" name="Oval 13" descr="50%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15240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25" name="Text Box 11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4832350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07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Fix: Apply “Single Rotation”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Single rotation:</a:t>
            </a:r>
            <a:r>
              <a:rPr lang="en-US" dirty="0"/>
              <a:t> The basic operation we’ll use to rebalance</a:t>
            </a:r>
          </a:p>
          <a:p>
            <a:pPr lvl="1"/>
            <a:r>
              <a:rPr lang="en-US" dirty="0"/>
              <a:t>Move child of unbalanced node into parent position</a:t>
            </a:r>
          </a:p>
          <a:p>
            <a:pPr lvl="1"/>
            <a:r>
              <a:rPr lang="en-US" dirty="0"/>
              <a:t>Parent becomes the “other” child (always okay in a BST!)</a:t>
            </a:r>
          </a:p>
          <a:p>
            <a:pPr lvl="1"/>
            <a:r>
              <a:rPr lang="en-US" dirty="0"/>
              <a:t>Other </a:t>
            </a:r>
            <a:r>
              <a:rPr lang="en-US" dirty="0" err="1"/>
              <a:t>subtrees</a:t>
            </a:r>
            <a:r>
              <a:rPr lang="en-US" dirty="0"/>
              <a:t> move in only way BST allows (next slide)</a:t>
            </a:r>
          </a:p>
        </p:txBody>
      </p:sp>
      <p:sp>
        <p:nvSpPr>
          <p:cNvPr id="7" name="AutoShape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935162" y="2743200"/>
            <a:ext cx="1341438" cy="2193925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721475" y="3810000"/>
            <a:ext cx="487363" cy="487363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9" name="Oval 5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487680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0" name="Oval 6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543800" y="4876800"/>
            <a:ext cx="487363" cy="487363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11" name="AutoShape 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5"/>
            </p:custDataLst>
          </p:nvPr>
        </p:nvCxnSpPr>
        <p:spPr bwMode="auto">
          <a:xfrm rot="5400000">
            <a:off x="6126957" y="4210909"/>
            <a:ext cx="650810" cy="6809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8"/>
          <p:cNvCxnSpPr>
            <a:cxnSpLocks noChangeAspect="1" noChangeShapeType="1"/>
            <a:stCxn id="8" idx="5"/>
            <a:endCxn id="10" idx="0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7137068" y="4226386"/>
            <a:ext cx="650810" cy="6500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9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940675" y="4648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0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715000" y="4572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088188" y="3505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6" name="AutoShape 12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251325" y="4267200"/>
            <a:ext cx="854075" cy="304800"/>
          </a:xfrm>
          <a:prstGeom prst="rightArrow">
            <a:avLst>
              <a:gd name="adj1" fmla="val 50000"/>
              <a:gd name="adj2" fmla="val 700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084344" y="387356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18" name="Oval 14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246144" y="466731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cxnSp>
        <p:nvCxnSpPr>
          <p:cNvPr id="20" name="AutoShape 16"/>
          <p:cNvCxnSpPr>
            <a:cxnSpLocks noChangeAspect="1" noChangeShapeType="1"/>
            <a:stCxn id="18" idx="3"/>
          </p:cNvCxnSpPr>
          <p:nvPr>
            <p:custDataLst>
              <p:tags r:id="rId13"/>
            </p:custDataLst>
          </p:nvPr>
        </p:nvCxnSpPr>
        <p:spPr bwMode="auto">
          <a:xfrm rot="5400000">
            <a:off x="1933239" y="5084655"/>
            <a:ext cx="384510" cy="384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7"/>
          <p:cNvCxnSpPr>
            <a:cxnSpLocks noChangeAspect="1" noChangeShapeType="1"/>
            <a:stCxn id="17" idx="3"/>
            <a:endCxn id="23" idx="1"/>
          </p:cNvCxnSpPr>
          <p:nvPr>
            <p:custDataLst>
              <p:tags r:id="rId14"/>
            </p:custDataLst>
          </p:nvPr>
        </p:nvCxnSpPr>
        <p:spPr bwMode="auto">
          <a:xfrm rot="5400000">
            <a:off x="2733492" y="4216308"/>
            <a:ext cx="347860" cy="4970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 Box 18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004844" y="52769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3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658894" y="44387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4" name="Text Box 20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497094" y="3581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5" name="Text Box 2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800" y="3048000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latin typeface="+mn-lt"/>
              </a:rPr>
              <a:t>AVL Property violated here</a:t>
            </a:r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3429000"/>
            <a:ext cx="4572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Oval 5" descr="50%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1547644" y="542931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22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example generalized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Node imbalanced due to insertion </a:t>
            </a:r>
            <a:r>
              <a:rPr lang="en-US" i="1" dirty="0"/>
              <a:t>somewhere</a:t>
            </a:r>
            <a:r>
              <a:rPr lang="en-US" dirty="0"/>
              <a:t> in </a:t>
            </a:r>
          </a:p>
          <a:p>
            <a:pPr>
              <a:buNone/>
            </a:pPr>
            <a:r>
              <a:rPr lang="en-US" b="1" dirty="0"/>
              <a:t>	left-left grandchild </a:t>
            </a:r>
            <a:r>
              <a:rPr lang="en-US" dirty="0"/>
              <a:t>increasing height</a:t>
            </a:r>
          </a:p>
          <a:p>
            <a:pPr lvl="1"/>
            <a:r>
              <a:rPr lang="en-US" dirty="0"/>
              <a:t>1 of 4 possible imbalance causes (other three coming)</a:t>
            </a:r>
          </a:p>
          <a:p>
            <a:r>
              <a:rPr lang="en-US" dirty="0">
                <a:solidFill>
                  <a:schemeClr val="accent2"/>
                </a:solidFill>
              </a:rPr>
              <a:t>First we did the insertion, </a:t>
            </a:r>
            <a:r>
              <a:rPr lang="en-US" dirty="0"/>
              <a:t>which would make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  imbalanced</a:t>
            </a:r>
          </a:p>
        </p:txBody>
      </p:sp>
      <p:cxnSp>
        <p:nvCxnSpPr>
          <p:cNvPr id="8" name="AutoShape 3"/>
          <p:cNvCxnSpPr>
            <a:cxnSpLocks noChangeShapeType="1"/>
            <a:stCxn id="9" idx="3"/>
            <a:endCxn id="13" idx="7"/>
          </p:cNvCxnSpPr>
          <p:nvPr>
            <p:custDataLst>
              <p:tags r:id="rId1"/>
            </p:custDataLst>
          </p:nvPr>
        </p:nvCxnSpPr>
        <p:spPr bwMode="auto">
          <a:xfrm rot="5400000">
            <a:off x="2054808" y="33683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3162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/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5"/>
            <a:endCxn id="11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3063980" y="33497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3905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2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54200" y="43624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13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37909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4" name="AutoShape 9"/>
          <p:cNvCxnSpPr>
            <a:cxnSpLocks noChangeShapeType="1"/>
            <a:stCxn id="13" idx="5"/>
            <a:endCxn id="12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94005" y="40577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" y="4362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6" name="AutoShape 11"/>
          <p:cNvCxnSpPr>
            <a:cxnSpLocks noChangeShapeType="1"/>
            <a:stCxn id="13" idx="3"/>
            <a:endCxn id="15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81579" y="40069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8800" y="40386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4098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19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33800" y="3717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20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98563" y="34020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0000FF"/>
                </a:solidFill>
              </a:rPr>
              <a:t>h+1</a:t>
            </a:r>
          </a:p>
        </p:txBody>
      </p:sp>
      <p:sp>
        <p:nvSpPr>
          <p:cNvPr id="26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24200" y="3108325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h+2</a:t>
            </a:r>
          </a:p>
        </p:txBody>
      </p:sp>
      <p:cxnSp>
        <p:nvCxnSpPr>
          <p:cNvPr id="27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84265" y="29652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3982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818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4073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3914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976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7912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3374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8768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5249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902200" y="4114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781800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077200" y="3794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541963" y="34782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h+2</a:t>
            </a: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4676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C00000"/>
                </a:solidFill>
              </a:rPr>
              <a:t>h+3</a:t>
            </a: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6927665" y="30414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5638800" y="53149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86400" y="5486400"/>
            <a:ext cx="304800" cy="279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68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 left-left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Node imbalanced due to insertion </a:t>
            </a:r>
            <a:r>
              <a:rPr lang="en-US" i="1" dirty="0"/>
              <a:t>somewhere</a:t>
            </a:r>
            <a:r>
              <a:rPr lang="en-US" dirty="0"/>
              <a:t> in </a:t>
            </a:r>
          </a:p>
          <a:p>
            <a:pPr>
              <a:buNone/>
            </a:pPr>
            <a:r>
              <a:rPr lang="en-US" b="1" dirty="0"/>
              <a:t>	left-left grandchild</a:t>
            </a:r>
            <a:endParaRPr lang="en-US" dirty="0"/>
          </a:p>
          <a:p>
            <a:pPr lvl="1"/>
            <a:r>
              <a:rPr lang="en-US" dirty="0"/>
              <a:t>1 of 4 possible imbalance causes (other three coming)</a:t>
            </a:r>
          </a:p>
          <a:p>
            <a:r>
              <a:rPr lang="en-US" dirty="0">
                <a:solidFill>
                  <a:schemeClr val="accent2"/>
                </a:solidFill>
              </a:rPr>
              <a:t>So we rotate at 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dirty="0">
                <a:solidFill>
                  <a:schemeClr val="accent2"/>
                </a:solidFill>
                <a:cs typeface="Courier New" pitchFamily="49" charset="0"/>
              </a:rPr>
              <a:t>using BST facts: X &lt; b &lt; Y &lt; a &lt; Z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5715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single rotation restores balance at the node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 same height as before insertion,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so ancestors now balanced</a:t>
            </a:r>
          </a:p>
        </p:txBody>
      </p: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"/>
            </p:custDataLst>
          </p:nvPr>
        </p:nvCxnSpPr>
        <p:spPr bwMode="auto">
          <a:xfrm rot="5400000">
            <a:off x="19786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877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780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178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053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2600" y="4114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3794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22363" y="34782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h+2</a:t>
            </a: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C00000"/>
                </a:solidFill>
              </a:rPr>
              <a:t>h+3</a:t>
            </a: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08065" y="30414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1219200" y="53149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8" name="AutoShape 3"/>
          <p:cNvCxnSpPr>
            <a:cxnSpLocks noChangeShapeType="1"/>
            <a:stCxn id="49" idx="5"/>
            <a:endCxn id="53" idx="0"/>
          </p:cNvCxnSpPr>
          <p:nvPr>
            <p:custDataLst>
              <p:tags r:id="rId16"/>
            </p:custDataLst>
          </p:nvPr>
        </p:nvCxnSpPr>
        <p:spPr bwMode="auto">
          <a:xfrm rot="16200000" flipH="1">
            <a:off x="7321654" y="351165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81800" y="323849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/>
              <a:t>b</a:t>
            </a:r>
          </a:p>
        </p:txBody>
      </p:sp>
      <p:cxnSp>
        <p:nvCxnSpPr>
          <p:cNvPr id="50" name="AutoShape 5"/>
          <p:cNvCxnSpPr>
            <a:cxnSpLocks noChangeShapeType="1"/>
            <a:stCxn id="53" idx="5"/>
            <a:endCxn id="5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778855" y="41593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543800" y="44958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2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553200" y="44958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3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7315200" y="38100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a</a:t>
            </a:r>
          </a:p>
        </p:txBody>
      </p:sp>
      <p:sp>
        <p:nvSpPr>
          <p:cNvPr id="57" name="Text Box 1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130800" y="411479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58" name="Text Box 1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629400" y="4038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59" name="Text Box 1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208962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60" name="Text Box 5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924800" y="3657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h+1</a:t>
            </a:r>
          </a:p>
        </p:txBody>
      </p:sp>
      <p:sp>
        <p:nvSpPr>
          <p:cNvPr id="61" name="Text Box 5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467600" y="3184524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C00000"/>
                </a:solidFill>
              </a:rPr>
              <a:t>h+2</a:t>
            </a:r>
          </a:p>
        </p:txBody>
      </p:sp>
      <p:cxnSp>
        <p:nvCxnSpPr>
          <p:cNvPr id="62" name="AutoShape 3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 rot="5400000">
            <a:off x="6927665" y="30414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5410200" y="4191000"/>
            <a:ext cx="1143000" cy="1066800"/>
            <a:chOff x="5410200" y="4191000"/>
            <a:chExt cx="1143000" cy="1066800"/>
          </a:xfrm>
        </p:grpSpPr>
        <p:sp>
          <p:nvSpPr>
            <p:cNvPr id="55" name="AutoShape 10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5410200" y="419100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6172200" y="5105400"/>
              <a:ext cx="0" cy="152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1" name="AutoShape 5"/>
          <p:cNvCxnSpPr>
            <a:cxnSpLocks noChangeShapeType="1"/>
            <a:stCxn id="53" idx="3"/>
            <a:endCxn id="52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7004529" y="40958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"/>
          <p:cNvCxnSpPr>
            <a:cxnSpLocks noChangeShapeType="1"/>
            <a:stCxn id="49" idx="3"/>
          </p:cNvCxnSpPr>
          <p:nvPr>
            <p:custDataLst>
              <p:tags r:id="rId29"/>
            </p:custDataLst>
          </p:nvPr>
        </p:nvCxnSpPr>
        <p:spPr bwMode="auto">
          <a:xfrm rot="5400000">
            <a:off x="6115528" y="343545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AutoShape 11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4176712" y="3581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066800" y="5486400"/>
            <a:ext cx="304800" cy="279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019800" y="5257800"/>
            <a:ext cx="304800" cy="279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74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example: </a:t>
            </a:r>
            <a:r>
              <a:rPr lang="en-US" b="1" i="0" dirty="0">
                <a:latin typeface="Courier New" pitchFamily="49" charset="0"/>
                <a:cs typeface="Courier New" pitchFamily="49" charset="0"/>
              </a:rPr>
              <a:t>insert(16)</a:t>
            </a:r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4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8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3</a:t>
            </a:r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6</a:t>
            </a:r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example: </a:t>
            </a:r>
            <a:r>
              <a:rPr lang="en-US" b="1" i="0" dirty="0">
                <a:latin typeface="Courier New" pitchFamily="49" charset="0"/>
                <a:cs typeface="Courier New" pitchFamily="49" charset="0"/>
              </a:rPr>
              <a:t>insert(16)</a:t>
            </a:r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4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8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3</a:t>
            </a:r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6</a:t>
            </a:r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sp>
        <p:nvSpPr>
          <p:cNvPr id="3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45720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34798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4</a:t>
            </a:r>
          </a:p>
        </p:txBody>
      </p:sp>
      <p:sp>
        <p:nvSpPr>
          <p:cNvPr id="32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4191000" y="4457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8</a:t>
            </a:r>
          </a:p>
        </p:txBody>
      </p:sp>
      <p:sp>
        <p:nvSpPr>
          <p:cNvPr id="33" name="Oval 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11800" y="3943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34" name="AutoShape 9"/>
          <p:cNvCxnSpPr>
            <a:cxnSpLocks noChangeShapeType="1"/>
            <a:stCxn id="33" idx="3"/>
            <a:endCxn id="32" idx="0"/>
          </p:cNvCxnSpPr>
          <p:nvPr>
            <p:custDataLst>
              <p:tags r:id="rId28"/>
            </p:custDataLst>
          </p:nvPr>
        </p:nvCxnSpPr>
        <p:spPr bwMode="auto">
          <a:xfrm flipH="1">
            <a:off x="4445000" y="420687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" name="AutoShape 12"/>
          <p:cNvCxnSpPr>
            <a:cxnSpLocks noChangeShapeType="1"/>
            <a:stCxn id="32" idx="3"/>
            <a:endCxn id="31" idx="0"/>
          </p:cNvCxnSpPr>
          <p:nvPr>
            <p:custDataLst>
              <p:tags r:id="rId29"/>
            </p:custDataLst>
          </p:nvPr>
        </p:nvCxnSpPr>
        <p:spPr bwMode="auto">
          <a:xfrm flipH="1">
            <a:off x="3733800" y="472122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3"/>
          <p:cNvCxnSpPr>
            <a:cxnSpLocks noChangeShapeType="1"/>
            <a:stCxn id="32" idx="5"/>
            <a:endCxn id="30" idx="0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4513879" y="481232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Oval 1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2870200" y="57912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3</a:t>
            </a:r>
          </a:p>
        </p:txBody>
      </p:sp>
      <p:cxnSp>
        <p:nvCxnSpPr>
          <p:cNvPr id="38" name="AutoShape 15"/>
          <p:cNvCxnSpPr>
            <a:cxnSpLocks noChangeShapeType="1"/>
            <a:stCxn id="31" idx="3"/>
            <a:endCxn id="37" idx="0"/>
          </p:cNvCxnSpPr>
          <p:nvPr>
            <p:custDataLst>
              <p:tags r:id="rId32"/>
            </p:custDataLst>
          </p:nvPr>
        </p:nvCxnSpPr>
        <p:spPr bwMode="auto">
          <a:xfrm flipH="1">
            <a:off x="3124200" y="538797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Oval 16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3987800" y="5772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 6</a:t>
            </a:r>
          </a:p>
        </p:txBody>
      </p:sp>
      <p:cxnSp>
        <p:nvCxnSpPr>
          <p:cNvPr id="40" name="AutoShape 17"/>
          <p:cNvCxnSpPr>
            <a:cxnSpLocks noChangeShapeType="1"/>
            <a:stCxn id="31" idx="5"/>
            <a:endCxn id="39" idx="0"/>
          </p:cNvCxnSpPr>
          <p:nvPr>
            <p:custDataLst>
              <p:tags r:id="rId34"/>
            </p:custDataLst>
          </p:nvPr>
        </p:nvCxnSpPr>
        <p:spPr bwMode="auto">
          <a:xfrm>
            <a:off x="3913188" y="538797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" name="Oval 18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65278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43" name="AutoShape 22"/>
          <p:cNvCxnSpPr>
            <a:cxnSpLocks noChangeShapeType="1"/>
            <a:stCxn id="42" idx="3"/>
            <a:endCxn id="45" idx="0"/>
          </p:cNvCxnSpPr>
          <p:nvPr>
            <p:custDataLst>
              <p:tags r:id="rId36"/>
            </p:custDataLst>
          </p:nvPr>
        </p:nvCxnSpPr>
        <p:spPr bwMode="auto">
          <a:xfrm rot="5400000">
            <a:off x="6241656" y="4822648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23"/>
          <p:cNvCxnSpPr>
            <a:cxnSpLocks noChangeShapeType="1"/>
            <a:stCxn id="52" idx="3"/>
            <a:endCxn id="46" idx="0"/>
          </p:cNvCxnSpPr>
          <p:nvPr>
            <p:custDataLst>
              <p:tags r:id="rId37"/>
            </p:custDataLst>
          </p:nvPr>
        </p:nvCxnSpPr>
        <p:spPr bwMode="auto">
          <a:xfrm rot="5400000">
            <a:off x="7134625" y="5410816"/>
            <a:ext cx="384747" cy="2267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Oval 24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6070600" y="51831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46" name="Oval 25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69596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cxnSp>
        <p:nvCxnSpPr>
          <p:cNvPr id="47" name="AutoShape 30"/>
          <p:cNvCxnSpPr>
            <a:cxnSpLocks noChangeShapeType="1"/>
            <a:stCxn id="45" idx="3"/>
            <a:endCxn id="48" idx="0"/>
          </p:cNvCxnSpPr>
          <p:nvPr>
            <p:custDataLst>
              <p:tags r:id="rId40"/>
            </p:custDataLst>
          </p:nvPr>
        </p:nvCxnSpPr>
        <p:spPr bwMode="auto">
          <a:xfrm rot="5400000">
            <a:off x="5912250" y="5483841"/>
            <a:ext cx="289497" cy="175995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48" name="Oval 31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5715000" y="5716587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cxnSp>
        <p:nvCxnSpPr>
          <p:cNvPr id="49" name="AutoShape 10"/>
          <p:cNvCxnSpPr>
            <a:cxnSpLocks noChangeShapeType="1"/>
            <a:stCxn id="33" idx="5"/>
            <a:endCxn id="42" idx="1"/>
          </p:cNvCxnSpPr>
          <p:nvPr>
            <p:custDataLst>
              <p:tags r:id="rId42"/>
            </p:custDataLst>
          </p:nvPr>
        </p:nvCxnSpPr>
        <p:spPr bwMode="auto">
          <a:xfrm rot="16200000" flipH="1">
            <a:off x="6098603" y="4034055"/>
            <a:ext cx="350394" cy="6567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6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7366000" y="5087937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53" name="Oval 26"/>
          <p:cNvSpPr>
            <a:spLocks noChangeAspect="1" noChangeArrowheads="1"/>
          </p:cNvSpPr>
          <p:nvPr>
            <p:custDataLst>
              <p:tags r:id="rId44"/>
            </p:custDataLst>
          </p:nvPr>
        </p:nvSpPr>
        <p:spPr bwMode="auto">
          <a:xfrm>
            <a:off x="79502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54" name="AutoShape 27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>
            <a:off x="7721600" y="53355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0"/>
          <p:cNvCxnSpPr>
            <a:cxnSpLocks noChangeShapeType="1"/>
            <a:stCxn id="42" idx="5"/>
            <a:endCxn id="52" idx="1"/>
          </p:cNvCxnSpPr>
          <p:nvPr>
            <p:custDataLst>
              <p:tags r:id="rId46"/>
            </p:custDataLst>
          </p:nvPr>
        </p:nvCxnSpPr>
        <p:spPr bwMode="auto">
          <a:xfrm rot="16200000" flipH="1">
            <a:off x="7005860" y="4695248"/>
            <a:ext cx="390081" cy="4789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475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 right-right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Mirror image to left-left case, so you rotate the other way</a:t>
            </a:r>
          </a:p>
          <a:p>
            <a:pPr lvl="1"/>
            <a:r>
              <a:rPr lang="en-US" dirty="0"/>
              <a:t>Exact same concept, but need different code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9" name="AutoShape 5"/>
          <p:cNvCxnSpPr>
            <a:cxnSpLocks noChangeShapeType="1"/>
            <a:stCxn id="8" idx="5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2254355" y="3397354"/>
            <a:ext cx="431219" cy="6988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46482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1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46482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cxnSp>
        <p:nvCxnSpPr>
          <p:cNvPr id="13" name="AutoShape 9"/>
          <p:cNvCxnSpPr>
            <a:cxnSpLocks noChangeShapeType="1"/>
            <a:stCxn id="45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2413479" y="4153004"/>
            <a:ext cx="431217" cy="559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38290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5" name="AutoShape 11"/>
          <p:cNvCxnSpPr>
            <a:cxnSpLocks noChangeShapeType="1"/>
            <a:stCxn id="8" idx="3"/>
            <a:endCxn id="14" idx="0"/>
          </p:cNvCxnSpPr>
          <p:nvPr>
            <p:custDataLst>
              <p:tags r:id="rId7"/>
            </p:custDataLst>
          </p:nvPr>
        </p:nvCxnSpPr>
        <p:spPr bwMode="auto">
          <a:xfrm rot="5400000">
            <a:off x="1210154" y="3349729"/>
            <a:ext cx="2978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3581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7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09800" y="4251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7600" y="446087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h+1</a:t>
            </a:r>
          </a:p>
        </p:txBody>
      </p:sp>
      <p:sp>
        <p:nvSpPr>
          <p:cNvPr id="20" name="Text Box 5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3048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C00000"/>
                </a:solidFill>
              </a:rPr>
              <a:t>h+3</a:t>
            </a:r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3810000" y="55435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819400" y="3924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46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70163" y="353536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h+2</a:t>
            </a:r>
          </a:p>
        </p:txBody>
      </p:sp>
      <p:cxnSp>
        <p:nvCxnSpPr>
          <p:cNvPr id="48" name="AutoShape 5"/>
          <p:cNvCxnSpPr>
            <a:cxnSpLocks noChangeShapeType="1"/>
            <a:endCxn id="10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3219450" y="4324350"/>
            <a:ext cx="381000" cy="2666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3"/>
          <p:cNvCxnSpPr>
            <a:cxnSpLocks noChangeShapeType="1"/>
            <a:stCxn id="69" idx="3"/>
            <a:endCxn id="73" idx="7"/>
          </p:cNvCxnSpPr>
          <p:nvPr>
            <p:custDataLst>
              <p:tags r:id="rId15"/>
            </p:custDataLst>
          </p:nvPr>
        </p:nvCxnSpPr>
        <p:spPr bwMode="auto">
          <a:xfrm rot="5400000">
            <a:off x="6626808" y="36731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Oval 4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34671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/>
              <a:t>b</a:t>
            </a:r>
          </a:p>
        </p:txBody>
      </p:sp>
      <p:cxnSp>
        <p:nvCxnSpPr>
          <p:cNvPr id="70" name="AutoShape 5"/>
          <p:cNvCxnSpPr>
            <a:cxnSpLocks noChangeShapeType="1"/>
            <a:stCxn id="69" idx="5"/>
            <a:endCxn id="71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7635980" y="36545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AutoShap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620000" y="4210050"/>
            <a:ext cx="1143000" cy="10477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72" name="AutoShape 7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426200" y="46672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73" name="Oval 8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019800" y="40957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a</a:t>
            </a:r>
          </a:p>
        </p:txBody>
      </p:sp>
      <p:cxnSp>
        <p:nvCxnSpPr>
          <p:cNvPr id="74" name="AutoShape 9"/>
          <p:cNvCxnSpPr>
            <a:cxnSpLocks noChangeShapeType="1"/>
            <a:stCxn id="73" idx="5"/>
            <a:endCxn id="72" idx="0"/>
          </p:cNvCxnSpPr>
          <p:nvPr>
            <p:custDataLst>
              <p:tags r:id="rId21"/>
            </p:custDataLst>
          </p:nvPr>
        </p:nvCxnSpPr>
        <p:spPr bwMode="auto">
          <a:xfrm rot="16200000" flipH="1">
            <a:off x="6566005" y="43625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" name="AutoShape 10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105400" y="4667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76" name="AutoShape 11"/>
          <p:cNvCxnSpPr>
            <a:cxnSpLocks noChangeShapeType="1"/>
            <a:stCxn id="73" idx="3"/>
            <a:endCxn id="75" idx="0"/>
          </p:cNvCxnSpPr>
          <p:nvPr>
            <p:custDataLst>
              <p:tags r:id="rId23"/>
            </p:custDataLst>
          </p:nvPr>
        </p:nvCxnSpPr>
        <p:spPr bwMode="auto">
          <a:xfrm rot="5400000">
            <a:off x="5753579" y="43117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 Box 1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30800" y="4343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8" name="Text Box 1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010400" y="44037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79" name="Text Box 1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305800" y="40227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h+1</a:t>
            </a:r>
          </a:p>
        </p:txBody>
      </p:sp>
      <p:sp>
        <p:nvSpPr>
          <p:cNvPr id="80" name="Text Box 5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770563" y="3706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h+1</a:t>
            </a:r>
          </a:p>
        </p:txBody>
      </p:sp>
      <p:sp>
        <p:nvSpPr>
          <p:cNvPr id="81" name="Text Box 5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696200" y="34131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C00000"/>
                </a:solidFill>
              </a:rPr>
              <a:t>h+2</a:t>
            </a:r>
          </a:p>
        </p:txBody>
      </p:sp>
      <p:cxnSp>
        <p:nvCxnSpPr>
          <p:cNvPr id="82" name="AutoShape 3"/>
          <p:cNvCxnSpPr>
            <a:cxnSpLocks noChangeShapeType="1"/>
          </p:cNvCxnSpPr>
          <p:nvPr>
            <p:custDataLst>
              <p:tags r:id="rId29"/>
            </p:custDataLst>
          </p:nvPr>
        </p:nvCxnSpPr>
        <p:spPr bwMode="auto">
          <a:xfrm rot="5400000">
            <a:off x="7156265" y="32700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" name="Line 39"/>
          <p:cNvSpPr>
            <a:spLocks noChangeShapeType="1"/>
          </p:cNvSpPr>
          <p:nvPr/>
        </p:nvSpPr>
        <p:spPr bwMode="auto">
          <a:xfrm>
            <a:off x="8534400" y="525780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AutoShape 11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4252912" y="3733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657600" y="5715000"/>
            <a:ext cx="304800" cy="279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8382000" y="5410200"/>
            <a:ext cx="304800" cy="279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413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cases to 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Unfortunately, single rotations are not enough for insertions in the left-right </a:t>
            </a:r>
            <a:r>
              <a:rPr lang="en-US" dirty="0" err="1"/>
              <a:t>subtree</a:t>
            </a:r>
            <a:r>
              <a:rPr lang="en-US" dirty="0"/>
              <a:t> or the right-left </a:t>
            </a:r>
            <a:r>
              <a:rPr lang="en-US" dirty="0" err="1"/>
              <a:t>subtree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Simple example: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(1),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(6),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(3)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First wrong idea:</a:t>
            </a:r>
            <a:r>
              <a:rPr lang="en-US" dirty="0"/>
              <a:t> single rotation like we did for left-left</a:t>
            </a:r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821112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8" name="AutoShape 29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2057400" y="2533650"/>
            <a:ext cx="1338263" cy="2190750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975350" y="41910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0" name="Oval 15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029200" y="5181600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21" name="AutoShape 16"/>
          <p:cNvCxnSpPr>
            <a:cxnSpLocks noChangeAspect="1" noChangeShapeType="1"/>
            <a:endCxn id="20" idx="0"/>
          </p:cNvCxnSpPr>
          <p:nvPr>
            <p:custDataLst>
              <p:tags r:id="rId13"/>
            </p:custDataLst>
          </p:nvPr>
        </p:nvCxnSpPr>
        <p:spPr bwMode="auto">
          <a:xfrm flipH="1">
            <a:off x="5273675" y="4506913"/>
            <a:ext cx="741363" cy="655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22" descr="50%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011987" y="5164138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cxnSp>
        <p:nvCxnSpPr>
          <p:cNvPr id="23" name="AutoShape 24"/>
          <p:cNvCxnSpPr>
            <a:cxnSpLocks noChangeAspect="1" noChangeShapeType="1"/>
            <a:endCxn id="22" idx="0"/>
          </p:cNvCxnSpPr>
          <p:nvPr>
            <p:custDataLst>
              <p:tags r:id="rId15"/>
            </p:custDataLst>
          </p:nvPr>
        </p:nvCxnSpPr>
        <p:spPr bwMode="auto">
          <a:xfrm>
            <a:off x="6454775" y="4438650"/>
            <a:ext cx="801687" cy="709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432550" y="3886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" name="Text Box 1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51815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 Box 18"/>
          <p:cNvSpPr txBox="1"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77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76200" y="76200"/>
            <a:ext cx="9220200" cy="1143000"/>
          </a:xfrm>
        </p:spPr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Binary Search Tree Data Structure</a:t>
            </a:r>
          </a:p>
        </p:txBody>
      </p:sp>
      <p:sp>
        <p:nvSpPr>
          <p:cNvPr id="14340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267325" y="3886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341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8201025" y="299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12</a:t>
            </a:r>
          </a:p>
        </p:txBody>
      </p:sp>
      <p:sp>
        <p:nvSpPr>
          <p:cNvPr id="14342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134225" y="299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14343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067425" y="299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344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000625" y="299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4345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667625" y="210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11</a:t>
            </a:r>
          </a:p>
        </p:txBody>
      </p:sp>
      <p:sp>
        <p:nvSpPr>
          <p:cNvPr id="14346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534025" y="210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347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600825" y="121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8</a:t>
            </a:r>
          </a:p>
        </p:txBody>
      </p:sp>
      <p:cxnSp>
        <p:nvCxnSpPr>
          <p:cNvPr id="14348" name="AutoShape 11"/>
          <p:cNvCxnSpPr>
            <a:cxnSpLocks noChangeShapeType="1"/>
            <a:stCxn id="14347" idx="3"/>
            <a:endCxn id="14346" idx="0"/>
          </p:cNvCxnSpPr>
          <p:nvPr>
            <p:custDataLst>
              <p:tags r:id="rId10"/>
            </p:custDataLst>
          </p:nvPr>
        </p:nvCxnSpPr>
        <p:spPr bwMode="auto">
          <a:xfrm flipH="1">
            <a:off x="5724525" y="1563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9" name="AutoShape 12"/>
          <p:cNvCxnSpPr>
            <a:cxnSpLocks noChangeShapeType="1"/>
            <a:stCxn id="14347" idx="5"/>
            <a:endCxn id="14345" idx="0"/>
          </p:cNvCxnSpPr>
          <p:nvPr>
            <p:custDataLst>
              <p:tags r:id="rId11"/>
            </p:custDataLst>
          </p:nvPr>
        </p:nvCxnSpPr>
        <p:spPr bwMode="auto">
          <a:xfrm>
            <a:off x="6926263" y="1563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AutoShape 13"/>
          <p:cNvCxnSpPr>
            <a:cxnSpLocks noChangeShapeType="1"/>
            <a:stCxn id="14345" idx="3"/>
            <a:endCxn id="14342" idx="0"/>
          </p:cNvCxnSpPr>
          <p:nvPr>
            <p:custDataLst>
              <p:tags r:id="rId12"/>
            </p:custDataLst>
          </p:nvPr>
        </p:nvCxnSpPr>
        <p:spPr bwMode="auto">
          <a:xfrm flipH="1">
            <a:off x="7324725" y="2452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AutoShape 14"/>
          <p:cNvCxnSpPr>
            <a:cxnSpLocks noChangeShapeType="1"/>
            <a:stCxn id="14345" idx="5"/>
            <a:endCxn id="14341" idx="0"/>
          </p:cNvCxnSpPr>
          <p:nvPr>
            <p:custDataLst>
              <p:tags r:id="rId13"/>
            </p:custDataLst>
          </p:nvPr>
        </p:nvCxnSpPr>
        <p:spPr bwMode="auto">
          <a:xfrm>
            <a:off x="7993063" y="2452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2" name="AutoShape 15"/>
          <p:cNvCxnSpPr>
            <a:cxnSpLocks noChangeShapeType="1"/>
            <a:stCxn id="14346" idx="3"/>
            <a:endCxn id="14344" idx="0"/>
          </p:cNvCxnSpPr>
          <p:nvPr>
            <p:custDataLst>
              <p:tags r:id="rId14"/>
            </p:custDataLst>
          </p:nvPr>
        </p:nvCxnSpPr>
        <p:spPr bwMode="auto">
          <a:xfrm flipH="1">
            <a:off x="5191125" y="2452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3" name="AutoShape 16"/>
          <p:cNvCxnSpPr>
            <a:cxnSpLocks noChangeShapeType="1"/>
            <a:stCxn id="14346" idx="5"/>
            <a:endCxn id="14343" idx="0"/>
          </p:cNvCxnSpPr>
          <p:nvPr>
            <p:custDataLst>
              <p:tags r:id="rId15"/>
            </p:custDataLst>
          </p:nvPr>
        </p:nvCxnSpPr>
        <p:spPr bwMode="auto">
          <a:xfrm>
            <a:off x="5859463" y="2452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4" name="AutoShape 17"/>
          <p:cNvCxnSpPr>
            <a:cxnSpLocks noChangeShapeType="1"/>
            <a:stCxn id="14344" idx="5"/>
            <a:endCxn id="14340" idx="0"/>
          </p:cNvCxnSpPr>
          <p:nvPr>
            <p:custDataLst>
              <p:tags r:id="rId16"/>
            </p:custDataLst>
          </p:nvPr>
        </p:nvCxnSpPr>
        <p:spPr bwMode="auto">
          <a:xfrm>
            <a:off x="5326063" y="3341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5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8686800" y="3886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 dirty="0">
                <a:latin typeface="Arial" charset="0"/>
                <a:cs typeface="Arial" charset="0"/>
              </a:rPr>
              <a:t>14</a:t>
            </a:r>
          </a:p>
        </p:txBody>
      </p:sp>
      <p:sp>
        <p:nvSpPr>
          <p:cNvPr id="14356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8391525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13</a:t>
            </a:r>
          </a:p>
        </p:txBody>
      </p:sp>
      <p:sp>
        <p:nvSpPr>
          <p:cNvPr id="14357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334125" y="3886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4358" name="AutoShape 21"/>
          <p:cNvCxnSpPr>
            <a:cxnSpLocks noChangeShapeType="1"/>
            <a:stCxn id="14343" idx="5"/>
            <a:endCxn id="14357" idx="0"/>
          </p:cNvCxnSpPr>
          <p:nvPr>
            <p:custDataLst>
              <p:tags r:id="rId20"/>
            </p:custDataLst>
          </p:nvPr>
        </p:nvCxnSpPr>
        <p:spPr bwMode="auto">
          <a:xfrm>
            <a:off x="6392863" y="3341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9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867525" y="3886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9</a:t>
            </a:r>
          </a:p>
        </p:txBody>
      </p:sp>
      <p:cxnSp>
        <p:nvCxnSpPr>
          <p:cNvPr id="14360" name="AutoShape 23"/>
          <p:cNvCxnSpPr>
            <a:cxnSpLocks noChangeShapeType="1"/>
            <a:stCxn id="14342" idx="3"/>
            <a:endCxn id="14359" idx="0"/>
          </p:cNvCxnSpPr>
          <p:nvPr>
            <p:custDataLst>
              <p:tags r:id="rId22"/>
            </p:custDataLst>
          </p:nvPr>
        </p:nvCxnSpPr>
        <p:spPr bwMode="auto">
          <a:xfrm flipH="1">
            <a:off x="7058025" y="3341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1" name="AutoShape 24"/>
          <p:cNvCxnSpPr>
            <a:cxnSpLocks noChangeShapeType="1"/>
            <a:stCxn id="14355" idx="4"/>
            <a:endCxn id="14356" idx="0"/>
          </p:cNvCxnSpPr>
          <p:nvPr>
            <p:custDataLst>
              <p:tags r:id="rId23"/>
            </p:custDataLst>
          </p:nvPr>
        </p:nvCxnSpPr>
        <p:spPr bwMode="auto">
          <a:xfrm flipH="1">
            <a:off x="8582025" y="4267200"/>
            <a:ext cx="295275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2" name="AutoShape 25"/>
          <p:cNvCxnSpPr>
            <a:cxnSpLocks noChangeShapeType="1"/>
            <a:stCxn id="14341" idx="5"/>
            <a:endCxn id="14355" idx="0"/>
          </p:cNvCxnSpPr>
          <p:nvPr>
            <p:custDataLst>
              <p:tags r:id="rId24"/>
            </p:custDataLst>
          </p:nvPr>
        </p:nvCxnSpPr>
        <p:spPr bwMode="auto">
          <a:xfrm>
            <a:off x="8526229" y="3322404"/>
            <a:ext cx="351071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3" name="Rectangle 27"/>
          <p:cNvSpPr>
            <a:spLocks noGrp="1" noChangeArrowheads="1"/>
          </p:cNvSpPr>
          <p:nvPr>
            <p:ph type="body" sz="half" idx="1"/>
            <p:custDataLst>
              <p:tags r:id="rId25"/>
            </p:custDataLst>
          </p:nvPr>
        </p:nvSpPr>
        <p:spPr>
          <a:xfrm>
            <a:off x="304800" y="1371600"/>
            <a:ext cx="4876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600" dirty="0">
                <a:latin typeface="Arial" charset="0"/>
                <a:cs typeface="Arial" charset="0"/>
              </a:rPr>
              <a:t>Structural property</a:t>
            </a:r>
          </a:p>
          <a:p>
            <a:pPr lvl="1"/>
            <a:r>
              <a:rPr lang="en-US" altLang="en-US" sz="2200" dirty="0">
                <a:latin typeface="Arial" charset="0"/>
                <a:cs typeface="Arial" charset="0"/>
              </a:rPr>
              <a:t>each node has </a:t>
            </a:r>
            <a:r>
              <a:rPr lang="en-US" altLang="en-US" sz="2200" dirty="0">
                <a:latin typeface="Arial" charset="0"/>
                <a:cs typeface="Arial" charset="0"/>
                <a:sym typeface="Symbol" pitchFamily="18" charset="2"/>
              </a:rPr>
              <a:t> 2</a:t>
            </a:r>
            <a:r>
              <a:rPr lang="en-US" altLang="en-US" sz="2200" dirty="0">
                <a:latin typeface="Arial" charset="0"/>
                <a:cs typeface="Arial" charset="0"/>
              </a:rPr>
              <a:t> children</a:t>
            </a:r>
          </a:p>
          <a:p>
            <a:r>
              <a:rPr lang="en-US" altLang="en-US" sz="2600" dirty="0">
                <a:latin typeface="Arial" charset="0"/>
                <a:cs typeface="Arial" charset="0"/>
              </a:rPr>
              <a:t>Order property</a:t>
            </a:r>
          </a:p>
          <a:p>
            <a:pPr lvl="1"/>
            <a:r>
              <a:rPr lang="en-US" altLang="en-US" sz="2200" dirty="0">
                <a:latin typeface="Arial" charset="0"/>
                <a:cs typeface="Arial" charset="0"/>
              </a:rPr>
              <a:t>all keys in left subtree smaller</a:t>
            </a:r>
            <a:br>
              <a:rPr lang="en-US" altLang="en-US" sz="2200" dirty="0">
                <a:latin typeface="Arial" charset="0"/>
                <a:cs typeface="Arial" charset="0"/>
              </a:rPr>
            </a:br>
            <a:r>
              <a:rPr lang="en-US" altLang="en-US" sz="2200" dirty="0">
                <a:latin typeface="Arial" charset="0"/>
                <a:cs typeface="Arial" charset="0"/>
              </a:rPr>
              <a:t>than root’s key</a:t>
            </a:r>
          </a:p>
          <a:p>
            <a:pPr lvl="1"/>
            <a:r>
              <a:rPr lang="en-US" altLang="en-US" sz="2200" dirty="0">
                <a:latin typeface="Arial" charset="0"/>
                <a:cs typeface="Arial" charset="0"/>
              </a:rPr>
              <a:t>all keys in right subtree larger</a:t>
            </a:r>
            <a:br>
              <a:rPr lang="en-US" altLang="en-US" sz="2200" dirty="0">
                <a:latin typeface="Arial" charset="0"/>
                <a:cs typeface="Arial" charset="0"/>
              </a:rPr>
            </a:br>
            <a:r>
              <a:rPr lang="en-US" altLang="en-US" sz="2200" dirty="0">
                <a:latin typeface="Arial" charset="0"/>
                <a:cs typeface="Arial" charset="0"/>
              </a:rPr>
              <a:t> than root’s key</a:t>
            </a:r>
          </a:p>
          <a:p>
            <a:r>
              <a:rPr lang="en-US" altLang="en-US" sz="2600" dirty="0">
                <a:latin typeface="Arial" charset="0"/>
                <a:cs typeface="Arial" charset="0"/>
              </a:rPr>
              <a:t>Find / Insert</a:t>
            </a:r>
          </a:p>
          <a:p>
            <a:pPr lvl="1"/>
            <a:r>
              <a:rPr lang="en-US" altLang="en-US" sz="2200" dirty="0">
                <a:latin typeface="Arial" charset="0"/>
                <a:cs typeface="Arial" charset="0"/>
              </a:rPr>
              <a:t>Compare with node value to go left or right</a:t>
            </a:r>
          </a:p>
          <a:p>
            <a:pPr lvl="1"/>
            <a:r>
              <a:rPr lang="en-US" altLang="en-US" sz="2200" dirty="0">
                <a:latin typeface="Arial" charset="0"/>
                <a:cs typeface="Arial" charset="0"/>
              </a:rPr>
              <a:t>Runtime O(height)</a:t>
            </a:r>
          </a:p>
          <a:p>
            <a:r>
              <a:rPr lang="en-US" altLang="en-US" sz="2600" dirty="0">
                <a:latin typeface="Arial" charset="0"/>
                <a:cs typeface="Arial" charset="0"/>
              </a:rPr>
              <a:t>Works great, unless tree is unbalanced</a:t>
            </a:r>
          </a:p>
          <a:p>
            <a:pPr lvl="1"/>
            <a:endParaRPr lang="en-US" altLang="en-US" sz="2000" dirty="0">
              <a:latin typeface="Arial" charset="0"/>
              <a:cs typeface="Arial" charset="0"/>
            </a:endParaRPr>
          </a:p>
          <a:p>
            <a:pPr lvl="1"/>
            <a:endParaRPr lang="en-US" altLang="en-US" sz="2000" dirty="0">
              <a:latin typeface="Arial" charset="0"/>
              <a:cs typeface="Arial" charset="0"/>
            </a:endParaRPr>
          </a:p>
          <a:p>
            <a:pPr lvl="1"/>
            <a:endParaRPr lang="en-US" altLang="en-US" sz="2000" dirty="0">
              <a:latin typeface="Arial" charset="0"/>
              <a:cs typeface="Arial" charset="0"/>
            </a:endParaRPr>
          </a:p>
          <a:p>
            <a:pPr lvl="1"/>
            <a:endParaRPr lang="en-US" altLang="en-US" sz="2000" dirty="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272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cases to 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Unfortunately, single rotations are not enough for insertions in the left-right </a:t>
            </a:r>
            <a:r>
              <a:rPr lang="en-US" dirty="0" err="1"/>
              <a:t>subtree</a:t>
            </a:r>
            <a:r>
              <a:rPr lang="en-US" dirty="0"/>
              <a:t> or the right-left </a:t>
            </a:r>
            <a:r>
              <a:rPr lang="en-US" dirty="0" err="1"/>
              <a:t>subtree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Simple example: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(1),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(6),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(3)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Second wrong idea:</a:t>
            </a:r>
            <a:r>
              <a:rPr lang="en-US" dirty="0"/>
              <a:t> single rotation on the child of the unbalanced node</a:t>
            </a:r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7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477000" y="5486400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8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019800" y="4648200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29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30" name="AutoShape 24"/>
          <p:cNvCxnSpPr>
            <a:cxnSpLocks noChangeAspect="1" noChangeShapeType="1"/>
            <a:stCxn id="29" idx="5"/>
            <a:endCxn id="28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856749" y="4241466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5"/>
          <p:cNvCxnSpPr>
            <a:cxnSpLocks noChangeAspect="1" noChangeShapeType="1"/>
            <a:stCxn id="28" idx="5"/>
            <a:endCxn id="27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6366453" y="5132171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781800" y="518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519862" y="454025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34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67375" y="35052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417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Sometimes two wrongs make a right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743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First idea violated the BST property</a:t>
            </a:r>
          </a:p>
          <a:p>
            <a:r>
              <a:rPr lang="en-US" dirty="0"/>
              <a:t>Second idea didn’t fix balance</a:t>
            </a:r>
          </a:p>
          <a:p>
            <a:r>
              <a:rPr lang="en-US" dirty="0"/>
              <a:t>But if we do both single rotations, starting with the second, it works!  (And not just for this example.)</a:t>
            </a:r>
          </a:p>
          <a:p>
            <a:r>
              <a:rPr lang="en-US" dirty="0"/>
              <a:t>Double rotation: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Rotate problematic child and grandchild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Then rotate between self and new child</a:t>
            </a:r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5011738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5761038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4951413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4206875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1575261" y="4530392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1484710" y="5421774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5608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09800" y="4770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431925" y="39322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6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648200" y="5913438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17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5075238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18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4283075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19" name="AutoShape 24"/>
          <p:cNvCxnSpPr>
            <a:cxnSpLocks noChangeAspect="1" noChangeShapeType="1"/>
            <a:stCxn id="18" idx="5"/>
            <a:endCxn id="17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4027949" y="4668504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25"/>
          <p:cNvCxnSpPr>
            <a:cxnSpLocks noChangeAspect="1" noChangeShapeType="1"/>
            <a:stCxn id="17" idx="5"/>
            <a:endCxn id="1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4537653" y="5559209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953000" y="5608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2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4691062" y="496728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23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838575" y="39322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4" name="AutoShape 1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319712" y="50292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" name="AutoShape 6"/>
          <p:cNvCxnSpPr>
            <a:cxnSpLocks noChangeAspect="1" noChangeShapeType="1"/>
            <a:stCxn id="34" idx="3"/>
            <a:endCxn id="33" idx="0"/>
          </p:cNvCxnSpPr>
          <p:nvPr>
            <p:custDataLst>
              <p:tags r:id="rId19"/>
            </p:custDataLst>
          </p:nvPr>
        </p:nvCxnSpPr>
        <p:spPr bwMode="auto">
          <a:xfrm rot="5400000">
            <a:off x="6668014" y="5239327"/>
            <a:ext cx="575965" cy="4674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7"/>
          <p:cNvCxnSpPr>
            <a:cxnSpLocks noChangeAspect="1" noChangeShapeType="1"/>
            <a:stCxn id="34" idx="5"/>
            <a:endCxn id="35" idx="0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7465003" y="5254408"/>
            <a:ext cx="575965" cy="4372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Text Box 8"/>
          <p:cNvSpPr txBox="1"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8108950" y="545623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 Box 9"/>
          <p:cNvSpPr txBox="1"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53243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2" name="Text Box 10"/>
          <p:cNvSpPr txBox="1"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488238" y="44227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3" name="Oval 23" descr="50%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478588" y="5761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sp>
        <p:nvSpPr>
          <p:cNvPr id="34" name="Oval 22" descr="50%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7118350" y="4770437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35" name="Oval 21" descr="50%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7727950" y="5761037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496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 right-left case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533400" y="12192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47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49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52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54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55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59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5" name="Oval 5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55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54438" y="738188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Z</a:t>
              </a:r>
            </a:p>
          </p:txBody>
        </p:sp>
      </p:grpSp>
      <p:sp>
        <p:nvSpPr>
          <p:cNvPr id="3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259556" y="3612356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304800" y="3885334"/>
            <a:ext cx="4038600" cy="2591666"/>
            <a:chOff x="304800" y="3885334"/>
            <a:chExt cx="4038600" cy="2591666"/>
          </a:xfrm>
        </p:grpSpPr>
        <p:cxnSp>
          <p:nvCxnSpPr>
            <p:cNvPr id="38" name="AutoShape 3"/>
            <p:cNvCxnSpPr>
              <a:cxnSpLocks noChangeShapeType="1"/>
              <a:stCxn id="39" idx="6"/>
              <a:endCxn id="42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122488" y="4306022"/>
              <a:ext cx="606425" cy="2936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544638" y="4142509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40" name="AutoShape 5"/>
            <p:cNvCxnSpPr>
              <a:cxnSpLocks noChangeShapeType="1"/>
              <a:stCxn id="39" idx="2"/>
              <a:endCxn id="41" idx="0"/>
            </p:cNvCxnSpPr>
            <p:nvPr>
              <p:custDataLst>
                <p:tags r:id="rId27"/>
              </p:custDataLst>
            </p:nvPr>
          </p:nvCxnSpPr>
          <p:spPr bwMode="auto">
            <a:xfrm rot="10800000" flipV="1">
              <a:off x="782638" y="4306021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AutoShape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5438" y="4752109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42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38400" y="4599709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c</a:t>
              </a:r>
            </a:p>
          </p:txBody>
        </p:sp>
        <p:cxnSp>
          <p:nvCxnSpPr>
            <p:cNvPr id="43" name="AutoShape 10"/>
            <p:cNvCxnSpPr>
              <a:cxnSpLocks noChangeShapeType="1"/>
              <a:stCxn id="42" idx="6"/>
              <a:endCxn id="61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019425" y="4762428"/>
              <a:ext cx="394494" cy="266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12"/>
            <p:cNvCxnSpPr>
              <a:cxnSpLocks noChangeShapeType="1"/>
              <a:stCxn id="42" idx="3"/>
              <a:endCxn id="53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81685" y="4791304"/>
              <a:ext cx="255621" cy="4279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3"/>
            <p:cNvCxnSpPr>
              <a:cxnSpLocks noChangeShapeType="1"/>
              <a:stCxn id="61" idx="3"/>
              <a:endCxn id="52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2968491" y="5273543"/>
              <a:ext cx="205776" cy="275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438400" y="51816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657600" y="4828309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49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55762" y="4876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1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04800" y="4523509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2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514600" y="5514109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53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5133109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54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96681" y="5881255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800840" y="5715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6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3275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58" name="Text Box 6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017588" y="3885334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59" name="AutoShape 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715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Z</a:t>
              </a:r>
            </a:p>
          </p:txBody>
        </p:sp>
        <p:sp>
          <p:nvSpPr>
            <p:cNvPr id="61" name="Oval 11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124200" y="50292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b</a:t>
              </a:r>
            </a:p>
          </p:txBody>
        </p:sp>
        <p:cxnSp>
          <p:nvCxnSpPr>
            <p:cNvPr id="63" name="AutoShape 10"/>
            <p:cNvCxnSpPr>
              <a:cxnSpLocks noChangeShapeType="1"/>
              <a:stCxn id="61" idx="5"/>
              <a:endCxn id="59" idx="0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3511057" y="5416056"/>
              <a:ext cx="406667" cy="1912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9" name="Text Box 1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937000" y="54864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93" name="AutoShape 11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962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876800" y="3505200"/>
            <a:ext cx="4191000" cy="2286000"/>
            <a:chOff x="4876800" y="3505200"/>
            <a:chExt cx="4191000" cy="2286000"/>
          </a:xfrm>
        </p:grpSpPr>
        <p:sp>
          <p:nvSpPr>
            <p:cNvPr id="72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/>
                <a:t>c</a:t>
              </a:r>
            </a:p>
          </p:txBody>
        </p:sp>
        <p:cxnSp>
          <p:nvCxnSpPr>
            <p:cNvPr id="73" name="AutoShape 5"/>
            <p:cNvCxnSpPr>
              <a:cxnSpLocks noChangeShapeType="1"/>
              <a:stCxn id="72" idx="3"/>
              <a:endCxn id="94" idx="0"/>
            </p:cNvCxnSpPr>
            <p:nvPr>
              <p:custDataLst>
                <p:tags r:id="rId4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76" name="AutoShape 10"/>
            <p:cNvCxnSpPr>
              <a:cxnSpLocks noChangeShapeType="1"/>
              <a:stCxn id="72" idx="5"/>
              <a:endCxn id="9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" name="AutoShape 12"/>
            <p:cNvCxnSpPr>
              <a:cxnSpLocks noChangeShapeType="1"/>
              <a:stCxn id="94" idx="5"/>
              <a:endCxn id="84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" name="AutoShape 13"/>
            <p:cNvCxnSpPr>
              <a:cxnSpLocks noChangeShapeType="1"/>
              <a:stCxn id="90" idx="3"/>
              <a:endCxn id="83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80" name="Text Box 1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41910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81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82" name="Text Box 4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83" name="AutoShape 5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84" name="AutoShape 5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85" name="Oval 5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5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1400" y="35052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89" name="AutoShape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Z</a:t>
              </a:r>
            </a:p>
          </p:txBody>
        </p:sp>
        <p:sp>
          <p:nvSpPr>
            <p:cNvPr id="90" name="Oval 1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b</a:t>
              </a:r>
            </a:p>
          </p:txBody>
        </p:sp>
        <p:cxnSp>
          <p:nvCxnSpPr>
            <p:cNvPr id="91" name="AutoShape 10"/>
            <p:cNvCxnSpPr>
              <a:cxnSpLocks noChangeShapeType="1"/>
              <a:stCxn id="90" idx="5"/>
              <a:endCxn id="89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94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a</a:t>
              </a:r>
            </a:p>
          </p:txBody>
        </p:sp>
        <p:cxnSp>
          <p:nvCxnSpPr>
            <p:cNvPr id="99" name="AutoShape 3"/>
            <p:cNvCxnSpPr>
              <a:cxnSpLocks noChangeShapeType="1"/>
              <a:stCxn id="94" idx="3"/>
              <a:endCxn id="74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248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524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Like in the left-left and right-right cases, the height of the </a:t>
            </a:r>
            <a:r>
              <a:rPr lang="en-US" dirty="0" err="1"/>
              <a:t>subtree</a:t>
            </a:r>
            <a:r>
              <a:rPr lang="en-US" dirty="0"/>
              <a:t> after rebalancing is the same as before the insert</a:t>
            </a:r>
          </a:p>
          <a:p>
            <a:pPr lvl="1"/>
            <a:r>
              <a:rPr lang="en-US" dirty="0"/>
              <a:t>So no ancestor in the tree will need rebalancing</a:t>
            </a:r>
          </a:p>
          <a:p>
            <a:r>
              <a:rPr lang="en-US" dirty="0"/>
              <a:t>Does not have to be implemented as two rotations; can just do:</a:t>
            </a:r>
          </a:p>
        </p:txBody>
      </p:sp>
      <p:cxnSp>
        <p:nvCxnSpPr>
          <p:cNvPr id="7" name="AutoShape 3"/>
          <p:cNvCxnSpPr>
            <a:cxnSpLocks noChangeShapeType="1"/>
            <a:stCxn id="8" idx="6"/>
            <a:endCxn id="11" idx="1"/>
          </p:cNvCxnSpPr>
          <p:nvPr>
            <p:custDataLst>
              <p:tags r:id="rId1"/>
            </p:custDataLst>
          </p:nvPr>
        </p:nvCxnSpPr>
        <p:spPr bwMode="auto">
          <a:xfrm>
            <a:off x="2046288" y="3135313"/>
            <a:ext cx="1086801" cy="341346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468438" y="2971800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9" name="AutoShape 5"/>
          <p:cNvCxnSpPr>
            <a:cxnSpLocks noChangeShapeType="1"/>
            <a:stCxn id="8" idx="2"/>
            <a:endCxn id="10" idx="0"/>
          </p:cNvCxnSpPr>
          <p:nvPr>
            <p:custDataLst>
              <p:tags r:id="rId3"/>
            </p:custDataLst>
          </p:nvPr>
        </p:nvCxnSpPr>
        <p:spPr bwMode="auto">
          <a:xfrm rot="10800000" flipV="1">
            <a:off x="706438" y="3135312"/>
            <a:ext cx="762000" cy="446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9238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0480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2" name="AutoShape 10"/>
          <p:cNvCxnSpPr>
            <a:cxnSpLocks noChangeShapeType="1"/>
            <a:stCxn id="11" idx="6"/>
            <a:endCxn id="28" idx="0"/>
          </p:cNvCxnSpPr>
          <p:nvPr>
            <p:custDataLst>
              <p:tags r:id="rId6"/>
            </p:custDataLst>
          </p:nvPr>
        </p:nvCxnSpPr>
        <p:spPr bwMode="auto">
          <a:xfrm>
            <a:off x="3629025" y="3591719"/>
            <a:ext cx="409575" cy="4468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Oval 1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171700" y="38354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c</a:t>
            </a:r>
          </a:p>
        </p:txBody>
      </p:sp>
      <p:cxnSp>
        <p:nvCxnSpPr>
          <p:cNvPr id="14" name="AutoShape 12"/>
          <p:cNvCxnSpPr>
            <a:cxnSpLocks noChangeShapeType="1"/>
            <a:stCxn id="13" idx="3"/>
            <a:endCxn id="22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909196" y="4072238"/>
            <a:ext cx="3050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3" idx="5"/>
            <a:endCxn id="21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2685557" y="4095256"/>
            <a:ext cx="228867" cy="2674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71800" y="40989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17" name="Text Box 1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36576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8" name="Text Box 1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47800" y="40259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19" name="AutoShape 40"/>
          <p:cNvCxnSpPr>
            <a:cxnSpLocks noChangeShapeType="1"/>
            <a:stCxn id="11" idx="2"/>
            <a:endCxn id="13" idx="7"/>
          </p:cNvCxnSpPr>
          <p:nvPr>
            <p:custDataLst>
              <p:tags r:id="rId13"/>
            </p:custDataLst>
          </p:nvPr>
        </p:nvCxnSpPr>
        <p:spPr bwMode="auto">
          <a:xfrm rot="10800000" flipV="1">
            <a:off x="2666282" y="3591718"/>
            <a:ext cx="381719" cy="2915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Text Box 4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28600" y="3352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21" name="AutoShape 5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514600" y="4343400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2" name="AutoShape 5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4196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3" name="Oval 5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001481" y="51469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5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109396" y="5029200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 Box 6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976438" y="3476625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26" name="Text Box 6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449638" y="3071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27" name="Text Box 6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941388" y="2714625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28" name="AutoShape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581400" y="40386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Z</a:t>
            </a:r>
          </a:p>
        </p:txBody>
      </p:sp>
      <p:sp>
        <p:nvSpPr>
          <p:cNvPr id="29" name="Oval 4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135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/>
              <a:t>c</a:t>
            </a:r>
          </a:p>
        </p:txBody>
      </p:sp>
      <p:cxnSp>
        <p:nvCxnSpPr>
          <p:cNvPr id="30" name="AutoShape 5"/>
          <p:cNvCxnSpPr>
            <a:cxnSpLocks noChangeShapeType="1"/>
            <a:stCxn id="29" idx="3"/>
            <a:endCxn id="49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62731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AutoShape 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8768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2" name="AutoShape 10"/>
          <p:cNvCxnSpPr>
            <a:cxnSpLocks noChangeShapeType="1"/>
            <a:stCxn id="29" idx="5"/>
            <a:endCxn id="45" idx="0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74961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12"/>
          <p:cNvCxnSpPr>
            <a:cxnSpLocks noChangeShapeType="1"/>
            <a:stCxn id="49" idx="5"/>
            <a:endCxn id="40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63153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" name="AutoShape 13"/>
          <p:cNvCxnSpPr>
            <a:cxnSpLocks noChangeShapeType="1"/>
            <a:stCxn id="45" idx="3"/>
            <a:endCxn id="39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75368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" name="Text Box 1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0866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36" name="Text Box 1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058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37" name="Text Box 1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6087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38" name="Text Box 4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3421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39" name="AutoShape 51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2390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40" name="AutoShape 5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960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41" name="Oval 54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324600" y="49183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55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428759" y="4752109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Text Box 63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391400" y="2819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44" name="AutoShape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1534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Z</a:t>
            </a:r>
          </a:p>
        </p:txBody>
      </p:sp>
      <p:sp>
        <p:nvSpPr>
          <p:cNvPr id="45" name="Oval 11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77263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cxnSp>
        <p:nvCxnSpPr>
          <p:cNvPr id="46" name="AutoShape 10"/>
          <p:cNvCxnSpPr>
            <a:cxnSpLocks noChangeShapeType="1"/>
            <a:stCxn id="45" idx="5"/>
            <a:endCxn id="44" idx="0"/>
          </p:cNvCxnSpPr>
          <p:nvPr>
            <p:custDataLst>
              <p:tags r:id="rId40"/>
            </p:custDataLst>
          </p:nvPr>
        </p:nvCxnSpPr>
        <p:spPr bwMode="auto">
          <a:xfrm rot="16200000" flipH="1">
            <a:off x="82124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Text Box 17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86614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48" name="AutoShape 11"/>
          <p:cNvSpPr>
            <a:spLocks noChangeAspect="1" noChangeArrowheads="1"/>
          </p:cNvSpPr>
          <p:nvPr>
            <p:custDataLst>
              <p:tags r:id="rId42"/>
            </p:custDataLst>
          </p:nvPr>
        </p:nvSpPr>
        <p:spPr bwMode="auto">
          <a:xfrm>
            <a:off x="4405312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7435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a</a:t>
            </a:r>
          </a:p>
        </p:txBody>
      </p:sp>
      <p:cxnSp>
        <p:nvCxnSpPr>
          <p:cNvPr id="50" name="AutoShape 3"/>
          <p:cNvCxnSpPr>
            <a:cxnSpLocks noChangeShapeType="1"/>
            <a:stCxn id="49" idx="3"/>
            <a:endCxn id="31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4432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9530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685800" y="5410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Easier to remember than you may think: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>
                <a:latin typeface="+mn-lt"/>
              </a:rPr>
              <a:t>	Move c to grandparent’s position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>
                <a:latin typeface="+mn-lt"/>
              </a:rPr>
              <a:t>     Put a, b, X, U, V, and Z in the only legal positions for a BST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935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last case: left-right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Mirror image of right-left</a:t>
            </a:r>
          </a:p>
          <a:p>
            <a:pPr lvl="1"/>
            <a:r>
              <a:rPr lang="en-US" dirty="0"/>
              <a:t>Again, no new concepts, only new code to write</a:t>
            </a:r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317750" y="28479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3"/>
            <a:endCxn id="31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652698" y="2679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9" idx="5"/>
            <a:endCxn id="29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69042" y="2969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32" idx="3"/>
            <a:endCxn id="23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02027" y="4177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3"/>
          <p:cNvCxnSpPr>
            <a:cxnSpLocks noChangeShapeType="1"/>
            <a:stCxn id="32" idx="5"/>
            <a:endCxn id="22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325854" y="4193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4419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18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3352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9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43000" y="4267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20" name="AutoShape 40"/>
          <p:cNvCxnSpPr>
            <a:cxnSpLocks noChangeShapeType="1"/>
            <a:stCxn id="31" idx="5"/>
            <a:endCxn id="32" idx="1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563421" y="3553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4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" y="4114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22" name="AutoShape 5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0" y="4572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3" name="AutoShape 5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4419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4" name="Oval 5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9081" y="51469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956996" y="5029200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6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581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27" name="Text Box 6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3400" y="3124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28" name="Text Box 6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76400" y="2590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29" name="AutoShap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24200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Z</a:t>
            </a:r>
          </a:p>
        </p:txBody>
      </p:sp>
      <p:sp>
        <p:nvSpPr>
          <p:cNvPr id="30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24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1" name="Oval 7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9144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32" name="Oval 11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858962" y="3886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36" name="AutoShape 12"/>
          <p:cNvCxnSpPr>
            <a:cxnSpLocks noChangeShapeType="1"/>
            <a:stCxn id="31" idx="3"/>
            <a:endCxn id="30" idx="0"/>
          </p:cNvCxnSpPr>
          <p:nvPr>
            <p:custDataLst>
              <p:tags r:id="rId22"/>
            </p:custDataLst>
          </p:nvPr>
        </p:nvCxnSpPr>
        <p:spPr bwMode="auto">
          <a:xfrm rot="5400000">
            <a:off x="524335" y="3792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AutoShape 1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267200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7373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/>
              <a:t>c</a:t>
            </a:r>
          </a:p>
        </p:txBody>
      </p:sp>
      <p:cxnSp>
        <p:nvCxnSpPr>
          <p:cNvPr id="51" name="AutoShape 5"/>
          <p:cNvCxnSpPr>
            <a:cxnSpLocks noChangeShapeType="1"/>
            <a:stCxn id="50" idx="3"/>
            <a:endCxn id="70" idx="0"/>
          </p:cNvCxnSpPr>
          <p:nvPr>
            <p:custDataLst>
              <p:tags r:id="rId25"/>
            </p:custDataLst>
          </p:nvPr>
        </p:nvCxnSpPr>
        <p:spPr bwMode="auto">
          <a:xfrm rot="5400000">
            <a:off x="61969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AutoShap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006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53" name="AutoShape 10"/>
          <p:cNvCxnSpPr>
            <a:cxnSpLocks noChangeShapeType="1"/>
            <a:stCxn id="50" idx="5"/>
            <a:endCxn id="66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74199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12"/>
          <p:cNvCxnSpPr>
            <a:cxnSpLocks noChangeShapeType="1"/>
            <a:stCxn id="70" idx="5"/>
            <a:endCxn id="61" idx="0"/>
          </p:cNvCxnSpPr>
          <p:nvPr>
            <p:custDataLst>
              <p:tags r:id="rId28"/>
            </p:custDataLst>
          </p:nvPr>
        </p:nvCxnSpPr>
        <p:spPr bwMode="auto">
          <a:xfrm rot="16200000" flipH="1">
            <a:off x="62391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3"/>
          <p:cNvCxnSpPr>
            <a:cxnSpLocks noChangeShapeType="1"/>
            <a:stCxn id="66" idx="3"/>
            <a:endCxn id="60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4606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Text Box 1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0104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57" name="Text Box 17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2296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58" name="Text Box 1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5325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9" name="Text Box 4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59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60" name="AutoShape 5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1628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61" name="AutoShape 5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62" name="Oval 5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48400" y="49183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6352559" y="4752109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Text Box 6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315200" y="2819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65" name="AutoShape 6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Z</a:t>
            </a:r>
          </a:p>
        </p:txBody>
      </p:sp>
      <p:sp>
        <p:nvSpPr>
          <p:cNvPr id="66" name="Oval 11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76501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a</a:t>
            </a:r>
          </a:p>
        </p:txBody>
      </p:sp>
      <p:cxnSp>
        <p:nvCxnSpPr>
          <p:cNvPr id="67" name="AutoShape 10"/>
          <p:cNvCxnSpPr>
            <a:cxnSpLocks noChangeShapeType="1"/>
            <a:stCxn id="66" idx="5"/>
            <a:endCxn id="65" idx="0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81362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852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0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6673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cxnSp>
        <p:nvCxnSpPr>
          <p:cNvPr id="71" name="AutoShape 3"/>
          <p:cNvCxnSpPr>
            <a:cxnSpLocks noChangeShapeType="1"/>
            <a:stCxn id="70" idx="3"/>
            <a:endCxn id="52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3670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2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8768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788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Insert, summarized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Insert as in a BST</a:t>
            </a:r>
          </a:p>
          <a:p>
            <a:endParaRPr lang="en-US" sz="1000" dirty="0"/>
          </a:p>
          <a:p>
            <a:r>
              <a:rPr lang="en-US" dirty="0"/>
              <a:t>Check back up path for imbalance, which will be 1 of 4 cases:</a:t>
            </a:r>
          </a:p>
          <a:p>
            <a:pPr lvl="1"/>
            <a:r>
              <a:rPr lang="en-US" dirty="0"/>
              <a:t>Node’s left-left grandchild is too tall</a:t>
            </a:r>
          </a:p>
          <a:p>
            <a:pPr lvl="1"/>
            <a:r>
              <a:rPr lang="en-US" dirty="0"/>
              <a:t>Node’s left-right grandchild is too tall</a:t>
            </a:r>
          </a:p>
          <a:p>
            <a:pPr lvl="1"/>
            <a:r>
              <a:rPr lang="en-US" dirty="0"/>
              <a:t>Node’s right-left grandchild is too tall</a:t>
            </a:r>
          </a:p>
          <a:p>
            <a:pPr lvl="1"/>
            <a:r>
              <a:rPr lang="en-US" dirty="0"/>
              <a:t>Node’s right-right grandchild is too tall</a:t>
            </a:r>
          </a:p>
          <a:p>
            <a:pPr lvl="1"/>
            <a:endParaRPr lang="en-US" sz="1000" dirty="0"/>
          </a:p>
          <a:p>
            <a:r>
              <a:rPr lang="en-US" dirty="0"/>
              <a:t>Only one case occurs because tree was balanced before insert</a:t>
            </a:r>
          </a:p>
          <a:p>
            <a:endParaRPr lang="en-US" sz="1000" dirty="0"/>
          </a:p>
          <a:p>
            <a:r>
              <a:rPr lang="en-US" dirty="0"/>
              <a:t>After the appropriate single or double rotation, the smallest-unbalanced </a:t>
            </a:r>
            <a:r>
              <a:rPr lang="en-US" dirty="0" err="1"/>
              <a:t>subtree</a:t>
            </a:r>
            <a:r>
              <a:rPr lang="en-US" dirty="0"/>
              <a:t> has the same height as before the insertion</a:t>
            </a:r>
          </a:p>
          <a:p>
            <a:pPr lvl="1"/>
            <a:r>
              <a:rPr lang="en-US" dirty="0"/>
              <a:t>So all ancestors are now balanced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47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Binary tree with guarantee on depths of leaves</a:t>
            </a:r>
          </a:p>
          <a:p>
            <a:r>
              <a:rPr lang="en-US" dirty="0"/>
              <a:t>O(log n) insert and delete</a:t>
            </a:r>
          </a:p>
          <a:p>
            <a:r>
              <a:rPr lang="en-US" dirty="0"/>
              <a:t>Many flavors</a:t>
            </a:r>
          </a:p>
          <a:p>
            <a:pPr lvl="1"/>
            <a:r>
              <a:rPr lang="en-US" dirty="0"/>
              <a:t>Red-black trees</a:t>
            </a:r>
          </a:p>
          <a:p>
            <a:pPr lvl="1"/>
            <a:r>
              <a:rPr lang="en-US" dirty="0"/>
              <a:t>Self-adjusting binary trees</a:t>
            </a:r>
          </a:p>
          <a:p>
            <a:pPr lvl="1"/>
            <a:r>
              <a:rPr lang="en-US" dirty="0"/>
              <a:t>2-3 trees</a:t>
            </a:r>
          </a:p>
          <a:p>
            <a:pPr lvl="1"/>
            <a:r>
              <a:rPr lang="en-US" dirty="0"/>
              <a:t>AVL Trees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Issues</a:t>
            </a:r>
          </a:p>
          <a:p>
            <a:pPr lvl="1"/>
            <a:r>
              <a:rPr lang="en-US" dirty="0"/>
              <a:t>Ensure height is bounded by c log n</a:t>
            </a:r>
          </a:p>
          <a:p>
            <a:pPr lvl="1"/>
            <a:r>
              <a:rPr lang="en-US" dirty="0"/>
              <a:t>Maintain this bound on insert and delete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55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Imbalance is a real issue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 1,000 </a:t>
            </a:r>
            <a:r>
              <a:rPr lang="en-US" dirty="0" smtClean="0">
                <a:sym typeface="Symbol" panose="05050102010706020507" pitchFamily="18" charset="2"/>
              </a:rPr>
              <a:t> 10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log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1,000,000  20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log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1,000,000,000  30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Almost sorted input is a realistic case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10/12/2022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09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binary search trees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600200"/>
            <a:ext cx="74676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>What does the following function do: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2484780"/>
            <a:ext cx="624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LV(Node root,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low,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high){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(root == null)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(low &lt;=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root.key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LV(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root.left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low, high);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(low &lt;=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root.key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&amp;&amp; high &gt;=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root.key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root.key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(high &gt;=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root.key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LV(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root.right</a:t>
            </a:r>
            <a:r>
              <a:rPr lang="en-US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low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high);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4427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run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r>
              <a:rPr lang="en-US" dirty="0" smtClean="0"/>
              <a:t>Tree of height h</a:t>
            </a:r>
          </a:p>
          <a:p>
            <a:r>
              <a:rPr lang="en-US" dirty="0" smtClean="0"/>
              <a:t>A total of k nodes are output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267325" y="3886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8201025" y="299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12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34225" y="299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067425" y="299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000625" y="299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667625" y="210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11</a:t>
            </a:r>
          </a:p>
        </p:txBody>
      </p:sp>
      <p:sp>
        <p:nvSpPr>
          <p:cNvPr id="13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534025" y="210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" name="Oval 10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600825" y="121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8</a:t>
            </a:r>
          </a:p>
        </p:txBody>
      </p:sp>
      <p:cxnSp>
        <p:nvCxnSpPr>
          <p:cNvPr id="15" name="AutoShape 11"/>
          <p:cNvCxnSpPr>
            <a:cxnSpLocks noChangeShapeType="1"/>
            <a:stCxn id="14" idx="3"/>
            <a:endCxn id="13" idx="0"/>
          </p:cNvCxnSpPr>
          <p:nvPr>
            <p:custDataLst>
              <p:tags r:id="rId9"/>
            </p:custDataLst>
          </p:nvPr>
        </p:nvCxnSpPr>
        <p:spPr bwMode="auto">
          <a:xfrm flipH="1">
            <a:off x="5724525" y="1563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AutoShape 12"/>
          <p:cNvCxnSpPr>
            <a:cxnSpLocks noChangeShapeType="1"/>
            <a:stCxn id="14" idx="5"/>
            <a:endCxn id="12" idx="0"/>
          </p:cNvCxnSpPr>
          <p:nvPr>
            <p:custDataLst>
              <p:tags r:id="rId10"/>
            </p:custDataLst>
          </p:nvPr>
        </p:nvCxnSpPr>
        <p:spPr bwMode="auto">
          <a:xfrm>
            <a:off x="6926263" y="1563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13"/>
          <p:cNvCxnSpPr>
            <a:cxnSpLocks noChangeShapeType="1"/>
            <a:stCxn id="12" idx="3"/>
            <a:endCxn id="9" idx="0"/>
          </p:cNvCxnSpPr>
          <p:nvPr>
            <p:custDataLst>
              <p:tags r:id="rId11"/>
            </p:custDataLst>
          </p:nvPr>
        </p:nvCxnSpPr>
        <p:spPr bwMode="auto">
          <a:xfrm flipH="1">
            <a:off x="7324725" y="2452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AutoShape 14"/>
          <p:cNvCxnSpPr>
            <a:cxnSpLocks noChangeShapeType="1"/>
            <a:stCxn id="12" idx="5"/>
            <a:endCxn id="8" idx="0"/>
          </p:cNvCxnSpPr>
          <p:nvPr>
            <p:custDataLst>
              <p:tags r:id="rId12"/>
            </p:custDataLst>
          </p:nvPr>
        </p:nvCxnSpPr>
        <p:spPr bwMode="auto">
          <a:xfrm>
            <a:off x="7993063" y="2452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AutoShape 15"/>
          <p:cNvCxnSpPr>
            <a:cxnSpLocks noChangeShapeType="1"/>
            <a:stCxn id="13" idx="3"/>
            <a:endCxn id="11" idx="0"/>
          </p:cNvCxnSpPr>
          <p:nvPr>
            <p:custDataLst>
              <p:tags r:id="rId13"/>
            </p:custDataLst>
          </p:nvPr>
        </p:nvCxnSpPr>
        <p:spPr bwMode="auto">
          <a:xfrm flipH="1">
            <a:off x="5191125" y="2452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AutoShape 16"/>
          <p:cNvCxnSpPr>
            <a:cxnSpLocks noChangeShapeType="1"/>
            <a:stCxn id="13" idx="5"/>
            <a:endCxn id="10" idx="0"/>
          </p:cNvCxnSpPr>
          <p:nvPr>
            <p:custDataLst>
              <p:tags r:id="rId14"/>
            </p:custDataLst>
          </p:nvPr>
        </p:nvCxnSpPr>
        <p:spPr bwMode="auto">
          <a:xfrm>
            <a:off x="5859463" y="2452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AutoShape 17"/>
          <p:cNvCxnSpPr>
            <a:cxnSpLocks noChangeShapeType="1"/>
            <a:stCxn id="11" idx="5"/>
            <a:endCxn id="7" idx="0"/>
          </p:cNvCxnSpPr>
          <p:nvPr>
            <p:custDataLst>
              <p:tags r:id="rId15"/>
            </p:custDataLst>
          </p:nvPr>
        </p:nvCxnSpPr>
        <p:spPr bwMode="auto">
          <a:xfrm>
            <a:off x="5326063" y="3341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Oval 18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8686800" y="3886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 dirty="0">
                <a:latin typeface="Arial" charset="0"/>
                <a:cs typeface="Arial" charset="0"/>
              </a:rPr>
              <a:t>14</a:t>
            </a:r>
          </a:p>
        </p:txBody>
      </p:sp>
      <p:sp>
        <p:nvSpPr>
          <p:cNvPr id="23" name="Oval 1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8391525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13</a:t>
            </a:r>
          </a:p>
        </p:txBody>
      </p:sp>
      <p:sp>
        <p:nvSpPr>
          <p:cNvPr id="24" name="Oval 20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334125" y="3886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25" name="AutoShape 21"/>
          <p:cNvCxnSpPr>
            <a:cxnSpLocks noChangeShapeType="1"/>
            <a:stCxn id="10" idx="5"/>
            <a:endCxn id="24" idx="0"/>
          </p:cNvCxnSpPr>
          <p:nvPr>
            <p:custDataLst>
              <p:tags r:id="rId19"/>
            </p:custDataLst>
          </p:nvPr>
        </p:nvCxnSpPr>
        <p:spPr bwMode="auto">
          <a:xfrm>
            <a:off x="6392863" y="3341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867525" y="3886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9</a:t>
            </a:r>
          </a:p>
        </p:txBody>
      </p:sp>
      <p:cxnSp>
        <p:nvCxnSpPr>
          <p:cNvPr id="27" name="AutoShape 23"/>
          <p:cNvCxnSpPr>
            <a:cxnSpLocks noChangeShapeType="1"/>
            <a:stCxn id="9" idx="3"/>
            <a:endCxn id="26" idx="0"/>
          </p:cNvCxnSpPr>
          <p:nvPr>
            <p:custDataLst>
              <p:tags r:id="rId21"/>
            </p:custDataLst>
          </p:nvPr>
        </p:nvCxnSpPr>
        <p:spPr bwMode="auto">
          <a:xfrm flipH="1">
            <a:off x="7058025" y="3341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AutoShape 24"/>
          <p:cNvCxnSpPr>
            <a:cxnSpLocks noChangeShapeType="1"/>
            <a:stCxn id="22" idx="4"/>
            <a:endCxn id="23" idx="0"/>
          </p:cNvCxnSpPr>
          <p:nvPr>
            <p:custDataLst>
              <p:tags r:id="rId22"/>
            </p:custDataLst>
          </p:nvPr>
        </p:nvCxnSpPr>
        <p:spPr bwMode="auto">
          <a:xfrm flipH="1">
            <a:off x="8582025" y="4267200"/>
            <a:ext cx="295275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AutoShape 25"/>
          <p:cNvCxnSpPr>
            <a:cxnSpLocks noChangeShapeType="1"/>
            <a:stCxn id="8" idx="5"/>
            <a:endCxn id="22" idx="0"/>
          </p:cNvCxnSpPr>
          <p:nvPr>
            <p:custDataLst>
              <p:tags r:id="rId23"/>
            </p:custDataLst>
          </p:nvPr>
        </p:nvCxnSpPr>
        <p:spPr bwMode="auto">
          <a:xfrm>
            <a:off x="8526229" y="3322404"/>
            <a:ext cx="351071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93781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Developed in 1962 by Soviet mathematicians Georgy Adelson-</a:t>
            </a:r>
            <a:r>
              <a:rPr lang="en-US" dirty="0" err="1"/>
              <a:t>Velsky</a:t>
            </a:r>
            <a:r>
              <a:rPr lang="en-US" dirty="0"/>
              <a:t> and </a:t>
            </a:r>
            <a:r>
              <a:rPr lang="en-US" dirty="0" err="1"/>
              <a:t>Evgeny</a:t>
            </a:r>
            <a:r>
              <a:rPr lang="en-US" dirty="0"/>
              <a:t> Landis (</a:t>
            </a:r>
            <a:r>
              <a:rPr lang="vi-VN" dirty="0"/>
              <a:t>Адельсо́н-Ве́льский</a:t>
            </a:r>
            <a:r>
              <a:rPr lang="en-US" dirty="0"/>
              <a:t>, </a:t>
            </a:r>
            <a:r>
              <a:rPr lang="vi-VN" dirty="0"/>
              <a:t>Ла́ндис</a:t>
            </a:r>
            <a:r>
              <a:rPr lang="en-US" dirty="0"/>
              <a:t>) </a:t>
            </a:r>
          </a:p>
          <a:p>
            <a:r>
              <a:rPr lang="en-US" dirty="0"/>
              <a:t>Structural property on tree guarantees depth O(log n)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Rebalance operation to ensure property</a:t>
            </a:r>
          </a:p>
          <a:p>
            <a:r>
              <a:rPr lang="en-US" dirty="0"/>
              <a:t>Practical</a:t>
            </a:r>
          </a:p>
          <a:p>
            <a:r>
              <a:rPr lang="en-US" dirty="0"/>
              <a:t>First published balanced search tree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006" y="4038601"/>
            <a:ext cx="7010400" cy="11638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5334000"/>
            <a:ext cx="7567612" cy="51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165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Balance condition</a:t>
            </a:r>
          </a:p>
          <a:p>
            <a:r>
              <a:rPr lang="en-US" dirty="0"/>
              <a:t>Depth bound</a:t>
            </a:r>
          </a:p>
          <a:p>
            <a:r>
              <a:rPr lang="en-US" dirty="0"/>
              <a:t>Rotations to rebalance the tree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42900" y="41148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23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25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2" name="AutoShape 10"/>
            <p:cNvCxnSpPr>
              <a:cxnSpLocks noChangeShapeType="1"/>
              <a:stCxn id="11" idx="6"/>
              <a:endCxn id="28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Oval 11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4" name="AutoShape 12"/>
            <p:cNvCxnSpPr>
              <a:cxnSpLocks noChangeShapeType="1"/>
              <a:stCxn id="13" idx="3"/>
              <a:endCxn id="22" idx="0"/>
            </p:cNvCxnSpPr>
            <p:nvPr>
              <p:custDataLst>
                <p:tags r:id="rId30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3"/>
            <p:cNvCxnSpPr>
              <a:cxnSpLocks noChangeShapeType="1"/>
              <a:stCxn id="13" idx="5"/>
              <a:endCxn id="21" idx="0"/>
            </p:cNvCxnSpPr>
            <p:nvPr>
              <p:custDataLst>
                <p:tags r:id="rId31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Text Box 16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8" name="Text Box 1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19" name="AutoShape 40"/>
            <p:cNvCxnSpPr>
              <a:cxnSpLocks noChangeShapeType="1"/>
              <a:stCxn id="11" idx="2"/>
              <a:endCxn id="13" idx="7"/>
            </p:cNvCxnSpPr>
            <p:nvPr>
              <p:custDataLst>
                <p:tags r:id="rId35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1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2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3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62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6" name="Text Box 63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754438" y="738188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7" name="Text Box 64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28" name="AutoShape 6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Z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76800" y="4191000"/>
            <a:ext cx="4191000" cy="2286000"/>
            <a:chOff x="4876800" y="3505200"/>
            <a:chExt cx="4191000" cy="2286000"/>
          </a:xfrm>
        </p:grpSpPr>
        <p:sp>
          <p:nvSpPr>
            <p:cNvPr id="30" name="Oval 4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/>
                <a:t>c</a:t>
              </a:r>
            </a:p>
          </p:txBody>
        </p:sp>
        <p:cxnSp>
          <p:nvCxnSpPr>
            <p:cNvPr id="31" name="AutoShape 5"/>
            <p:cNvCxnSpPr>
              <a:cxnSpLocks noChangeShapeType="1"/>
              <a:stCxn id="30" idx="3"/>
              <a:endCxn id="49" idx="0"/>
            </p:cNvCxnSpPr>
            <p:nvPr>
              <p:custDataLst>
                <p:tags r:id="rId2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2" name="AutoShap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33" name="AutoShape 10"/>
            <p:cNvCxnSpPr>
              <a:cxnSpLocks noChangeShapeType="1"/>
              <a:stCxn id="30" idx="5"/>
              <a:endCxn id="46" idx="0"/>
            </p:cNvCxnSpPr>
            <p:nvPr>
              <p:custDataLst>
                <p:tags r:id="rId4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12"/>
            <p:cNvCxnSpPr>
              <a:cxnSpLocks noChangeShapeType="1"/>
              <a:stCxn id="49" idx="5"/>
              <a:endCxn id="41" idx="0"/>
            </p:cNvCxnSpPr>
            <p:nvPr>
              <p:custDataLst>
                <p:tags r:id="rId5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13"/>
            <p:cNvCxnSpPr>
              <a:cxnSpLocks noChangeShapeType="1"/>
              <a:stCxn id="46" idx="3"/>
              <a:endCxn id="40" idx="0"/>
            </p:cNvCxnSpPr>
            <p:nvPr>
              <p:custDataLst>
                <p:tags r:id="rId6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" name="Text Box 1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37" name="Text Box 17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8305800" y="41910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38" name="Text Box 19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39" name="Text Box 42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40" name="AutoShape 5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41" name="AutoShape 5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42" name="Oval 5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5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Text Box 63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391400" y="35052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45" name="AutoShape 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Z</a:t>
              </a:r>
            </a:p>
          </p:txBody>
        </p:sp>
        <p:sp>
          <p:nvSpPr>
            <p:cNvPr id="46" name="Oval 1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b</a:t>
              </a:r>
            </a:p>
          </p:txBody>
        </p:sp>
        <p:cxnSp>
          <p:nvCxnSpPr>
            <p:cNvPr id="47" name="AutoShape 10"/>
            <p:cNvCxnSpPr>
              <a:cxnSpLocks noChangeShapeType="1"/>
              <a:stCxn id="46" idx="5"/>
              <a:endCxn id="45" idx="0"/>
            </p:cNvCxnSpPr>
            <p:nvPr>
              <p:custDataLst>
                <p:tags r:id="rId18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49" name="Oval 7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a</a:t>
              </a:r>
            </a:p>
          </p:txBody>
        </p:sp>
        <p:cxnSp>
          <p:nvCxnSpPr>
            <p:cNvPr id="50" name="AutoShape 3"/>
            <p:cNvCxnSpPr>
              <a:cxnSpLocks noChangeShapeType="1"/>
              <a:stCxn id="49" idx="3"/>
              <a:endCxn id="32" idx="0"/>
            </p:cNvCxnSpPr>
            <p:nvPr>
              <p:custDataLst>
                <p:tags r:id="rId21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1" name="Text Box 19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10/12/2022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697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37040</TotalTime>
  <Words>2397</Words>
  <Application>Microsoft Office PowerPoint</Application>
  <PresentationFormat>On-screen Show (4:3)</PresentationFormat>
  <Paragraphs>766</Paragraphs>
  <Slides>35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Equation</vt:lpstr>
      <vt:lpstr>CSE 332: Data Structures and Parallelism</vt:lpstr>
      <vt:lpstr>Announcements*</vt:lpstr>
      <vt:lpstr>Binary Search Tree Data Structure</vt:lpstr>
      <vt:lpstr>Balanced binary trees</vt:lpstr>
      <vt:lpstr>Imbalance is a real issue</vt:lpstr>
      <vt:lpstr>More on binary search trees</vt:lpstr>
      <vt:lpstr>What is the run time?</vt:lpstr>
      <vt:lpstr>AVL Trees</vt:lpstr>
      <vt:lpstr>AVL Tree overview</vt:lpstr>
      <vt:lpstr>The AVL Tree Data Structure</vt:lpstr>
      <vt:lpstr>An AVL tree?</vt:lpstr>
      <vt:lpstr>An AVL tree?</vt:lpstr>
      <vt:lpstr>Height of an AVL Tree?</vt:lpstr>
      <vt:lpstr>PowerPoint Presentation</vt:lpstr>
      <vt:lpstr>A simpler bound:  Sk  2k/2</vt:lpstr>
      <vt:lpstr>The Golden Ratio</vt:lpstr>
      <vt:lpstr>                          The Proof</vt:lpstr>
      <vt:lpstr>Good news</vt:lpstr>
      <vt:lpstr>An AVL Tree</vt:lpstr>
      <vt:lpstr>AVL tree operations</vt:lpstr>
      <vt:lpstr>Insert: detect potential imbalance</vt:lpstr>
      <vt:lpstr>Case #1: Example</vt:lpstr>
      <vt:lpstr>Fix: Apply “Single Rotation”</vt:lpstr>
      <vt:lpstr>The example generalized</vt:lpstr>
      <vt:lpstr>The general left-left case</vt:lpstr>
      <vt:lpstr>Another example: insert(16)</vt:lpstr>
      <vt:lpstr>Another example: insert(16)</vt:lpstr>
      <vt:lpstr>The general right-right case</vt:lpstr>
      <vt:lpstr>Two cases to go</vt:lpstr>
      <vt:lpstr>Two cases to go</vt:lpstr>
      <vt:lpstr>Sometimes two wrongs make a right </vt:lpstr>
      <vt:lpstr>The general right-left case</vt:lpstr>
      <vt:lpstr>Comments</vt:lpstr>
      <vt:lpstr>The last case: left-right</vt:lpstr>
      <vt:lpstr>Insert, summarized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Structures and Parallelism</dc:title>
  <dc:creator>Richard Anderson</dc:creator>
  <cp:lastModifiedBy>Richard Anderson</cp:lastModifiedBy>
  <cp:revision>401</cp:revision>
  <cp:lastPrinted>2014-01-05T21:20:15Z</cp:lastPrinted>
  <dcterms:created xsi:type="dcterms:W3CDTF">2002-03-26T00:11:56Z</dcterms:created>
  <dcterms:modified xsi:type="dcterms:W3CDTF">2022-10-11T22:22:58Z</dcterms:modified>
</cp:coreProperties>
</file>