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17" r:id="rId3"/>
    <p:sldId id="318" r:id="rId4"/>
    <p:sldId id="319" r:id="rId5"/>
    <p:sldId id="301" r:id="rId6"/>
    <p:sldId id="320" r:id="rId7"/>
    <p:sldId id="328" r:id="rId8"/>
    <p:sldId id="303" r:id="rId9"/>
    <p:sldId id="304" r:id="rId10"/>
    <p:sldId id="305" r:id="rId11"/>
    <p:sldId id="306" r:id="rId12"/>
    <p:sldId id="307" r:id="rId13"/>
    <p:sldId id="329" r:id="rId14"/>
    <p:sldId id="330" r:id="rId15"/>
    <p:sldId id="331" r:id="rId16"/>
    <p:sldId id="308" r:id="rId17"/>
    <p:sldId id="309" r:id="rId18"/>
    <p:sldId id="310" r:id="rId19"/>
    <p:sldId id="312" r:id="rId20"/>
    <p:sldId id="322" r:id="rId21"/>
    <p:sldId id="326" r:id="rId22"/>
    <p:sldId id="321" r:id="rId23"/>
    <p:sldId id="323" r:id="rId24"/>
    <p:sldId id="324" r:id="rId25"/>
    <p:sldId id="327" r:id="rId26"/>
    <p:sldId id="32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363F6-44F1-488B-B9AB-5BCE6CFFCE97}" v="11974" dt="2018-05-09T13:41:40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6290" autoAdjust="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920363F6-44F1-488B-B9AB-5BCE6CFFCE97}"/>
    <pc:docChg chg="undo custSel addSld delSld modSld sldOrd">
      <pc:chgData name="kasey champion" userId="c1130ab030728f76" providerId="LiveId" clId="{920363F6-44F1-488B-B9AB-5BCE6CFFCE97}" dt="2018-05-09T13:41:40.687" v="11880"/>
      <pc:docMkLst>
        <pc:docMk/>
      </pc:docMkLst>
      <pc:sldChg chg="addSp modSp del ord modNotesTx">
        <pc:chgData name="kasey champion" userId="c1130ab030728f76" providerId="LiveId" clId="{920363F6-44F1-488B-B9AB-5BCE6CFFCE97}" dt="2018-05-09T12:41:00.446" v="9776" actId="2696"/>
        <pc:sldMkLst>
          <pc:docMk/>
          <pc:sldMk cId="3945482419" sldId="257"/>
        </pc:sldMkLst>
        <pc:picChg chg="add mod">
          <ac:chgData name="kasey champion" userId="c1130ab030728f76" providerId="LiveId" clId="{920363F6-44F1-488B-B9AB-5BCE6CFFCE97}" dt="2018-05-07T20:27:31.290" v="85" actId="1076"/>
          <ac:picMkLst>
            <pc:docMk/>
            <pc:sldMk cId="3945482419" sldId="257"/>
            <ac:picMk id="6" creationId="{D2B2AA03-4A46-4880-B557-77AC9A18D419}"/>
          </ac:picMkLst>
        </pc:picChg>
        <pc:picChg chg="add mod">
          <ac:chgData name="kasey champion" userId="c1130ab030728f76" providerId="LiveId" clId="{920363F6-44F1-488B-B9AB-5BCE6CFFCE97}" dt="2018-05-07T20:27:32.432" v="86" actId="1076"/>
          <ac:picMkLst>
            <pc:docMk/>
            <pc:sldMk cId="3945482419" sldId="257"/>
            <ac:picMk id="7" creationId="{3894AC6B-FFE0-4254-9685-14B7C6874CCA}"/>
          </ac:picMkLst>
        </pc:picChg>
      </pc:sldChg>
      <pc:sldChg chg="addSp modSp add del modAnim">
        <pc:chgData name="kasey champion" userId="c1130ab030728f76" providerId="LiveId" clId="{920363F6-44F1-488B-B9AB-5BCE6CFFCE97}" dt="2018-05-09T06:06:28.798" v="831" actId="2696"/>
        <pc:sldMkLst>
          <pc:docMk/>
          <pc:sldMk cId="3553762120" sldId="258"/>
        </pc:sldMkLst>
        <pc:spChg chg="mod">
          <ac:chgData name="kasey champion" userId="c1130ab030728f76" providerId="LiveId" clId="{920363F6-44F1-488B-B9AB-5BCE6CFFCE97}" dt="2018-05-07T20:22:05.109" v="11" actId="20577"/>
          <ac:spMkLst>
            <pc:docMk/>
            <pc:sldMk cId="3553762120" sldId="258"/>
            <ac:spMk id="2" creationId="{35B347B3-0CEC-460F-91DF-CEA31E3FA76C}"/>
          </ac:spMkLst>
        </pc:spChg>
        <pc:spChg chg="mod">
          <ac:chgData name="kasey champion" userId="c1130ab030728f76" providerId="LiveId" clId="{920363F6-44F1-488B-B9AB-5BCE6CFFCE97}" dt="2018-05-07T20:24:04.059" v="73" actId="313"/>
          <ac:spMkLst>
            <pc:docMk/>
            <pc:sldMk cId="3553762120" sldId="258"/>
            <ac:spMk id="3" creationId="{C1B12918-F06A-48B3-8907-B4AEC83178CA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6" creationId="{51E65638-17A3-4052-9C14-A1C2B832539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7" creationId="{A54F11E9-326B-4310-885C-C01ABBCDE5B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8" creationId="{A49D8A9B-410C-470B-8B33-6F4C8623418D}"/>
          </ac:spMkLst>
        </pc:spChg>
      </pc:sldChg>
      <pc:sldChg chg="addSp delSp modSp add delAnim">
        <pc:chgData name="kasey champion" userId="c1130ab030728f76" providerId="LiveId" clId="{920363F6-44F1-488B-B9AB-5BCE6CFFCE97}" dt="2018-05-09T10:06:32.154" v="5715" actId="1076"/>
        <pc:sldMkLst>
          <pc:docMk/>
          <pc:sldMk cId="702860893" sldId="285"/>
        </pc:sldMkLst>
        <pc:spChg chg="mod">
          <ac:chgData name="kasey champion" userId="c1130ab030728f76" providerId="LiveId" clId="{920363F6-44F1-488B-B9AB-5BCE6CFFCE97}" dt="2018-05-09T06:03:38.867" v="672" actId="20577"/>
          <ac:spMkLst>
            <pc:docMk/>
            <pc:sldMk cId="702860893" sldId="285"/>
            <ac:spMk id="2" creationId="{A49CF495-9E14-4122-A0ED-C7A1ADA689B5}"/>
          </ac:spMkLst>
        </pc:spChg>
        <pc:spChg chg="add mod">
          <ac:chgData name="kasey champion" userId="c1130ab030728f76" providerId="LiveId" clId="{920363F6-44F1-488B-B9AB-5BCE6CFFCE97}" dt="2018-05-09T06:05:16.383" v="825" actId="20577"/>
          <ac:spMkLst>
            <pc:docMk/>
            <pc:sldMk cId="702860893" sldId="285"/>
            <ac:spMk id="3" creationId="{B602ECB2-DC47-4952-AF60-FD29D1B2279B}"/>
          </ac:spMkLst>
        </pc:spChg>
        <pc:spChg chg="mod">
          <ac:chgData name="kasey champion" userId="c1130ab030728f76" providerId="LiveId" clId="{920363F6-44F1-488B-B9AB-5BCE6CFFCE97}" dt="2018-05-09T06:04:58.372" v="819" actId="1076"/>
          <ac:spMkLst>
            <pc:docMk/>
            <pc:sldMk cId="702860893" sldId="285"/>
            <ac:spMk id="6" creationId="{D8952EB5-0A41-45B7-B5EE-8E116BAB5D86}"/>
          </ac:spMkLst>
        </pc:spChg>
        <pc:spChg chg="add mod">
          <ac:chgData name="kasey champion" userId="c1130ab030728f76" providerId="LiveId" clId="{920363F6-44F1-488B-B9AB-5BCE6CFFCE97}" dt="2018-05-09T10:06:27.354" v="5714" actId="1076"/>
          <ac:spMkLst>
            <pc:docMk/>
            <pc:sldMk cId="702860893" sldId="285"/>
            <ac:spMk id="18" creationId="{F77E7F6F-D027-43CD-909A-EB1568BF9FFE}"/>
          </ac:spMkLst>
        </pc:spChg>
        <pc:spChg chg="del">
          <ac:chgData name="kasey champion" userId="c1130ab030728f76" providerId="LiveId" clId="{920363F6-44F1-488B-B9AB-5BCE6CFFCE97}" dt="2018-05-09T06:03:52.211" v="673" actId="478"/>
          <ac:spMkLst>
            <pc:docMk/>
            <pc:sldMk cId="702860893" sldId="285"/>
            <ac:spMk id="22" creationId="{07AC5295-3B0D-4228-9694-033CE3E848A8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3" creationId="{43F6F683-720E-42BA-B67C-19A0055C05DA}"/>
          </ac:spMkLst>
        </pc:spChg>
        <pc:spChg chg="del">
          <ac:chgData name="kasey champion" userId="c1130ab030728f76" providerId="LiveId" clId="{920363F6-44F1-488B-B9AB-5BCE6CFFCE97}" dt="2018-05-09T06:03:56.913" v="676" actId="478"/>
          <ac:spMkLst>
            <pc:docMk/>
            <pc:sldMk cId="702860893" sldId="285"/>
            <ac:spMk id="25" creationId="{BE06B793-BA17-4E94-A316-08FA7480F8A0}"/>
          </ac:spMkLst>
        </pc:spChg>
        <pc:spChg chg="del mod">
          <ac:chgData name="kasey champion" userId="c1130ab030728f76" providerId="LiveId" clId="{920363F6-44F1-488B-B9AB-5BCE6CFFCE97}" dt="2018-05-09T06:03:55.244" v="675" actId="478"/>
          <ac:spMkLst>
            <pc:docMk/>
            <pc:sldMk cId="702860893" sldId="285"/>
            <ac:spMk id="26" creationId="{4BCBFC1B-2A91-4F60-82D2-BB7374523CDE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8" creationId="{891581F8-037B-427B-8341-9C6AEE17A7BF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9" creationId="{5EEF3E21-0742-4B3A-9E8E-998B70F99C4C}"/>
          </ac:spMkLst>
        </pc:spChg>
      </pc:sldChg>
      <pc:sldChg chg="add del">
        <pc:chgData name="kasey champion" userId="c1130ab030728f76" providerId="LiveId" clId="{920363F6-44F1-488B-B9AB-5BCE6CFFCE97}" dt="2018-05-09T06:53:42.397" v="1609" actId="2696"/>
        <pc:sldMkLst>
          <pc:docMk/>
          <pc:sldMk cId="552474982" sldId="291"/>
        </pc:sldMkLst>
      </pc:sldChg>
      <pc:sldChg chg="add del">
        <pc:chgData name="kasey champion" userId="c1130ab030728f76" providerId="LiveId" clId="{920363F6-44F1-488B-B9AB-5BCE6CFFCE97}" dt="2018-05-09T07:30:57.146" v="2166" actId="2696"/>
        <pc:sldMkLst>
          <pc:docMk/>
          <pc:sldMk cId="1632641633" sldId="292"/>
        </pc:sldMkLst>
      </pc:sldChg>
      <pc:sldChg chg="add del">
        <pc:chgData name="kasey champion" userId="c1130ab030728f76" providerId="LiveId" clId="{920363F6-44F1-488B-B9AB-5BCE6CFFCE97}" dt="2018-05-09T07:53:06.951" v="2738" actId="2696"/>
        <pc:sldMkLst>
          <pc:docMk/>
          <pc:sldMk cId="3360526536" sldId="293"/>
        </pc:sldMkLst>
      </pc:sldChg>
      <pc:sldChg chg="add del">
        <pc:chgData name="kasey champion" userId="c1130ab030728f76" providerId="LiveId" clId="{920363F6-44F1-488B-B9AB-5BCE6CFFCE97}" dt="2018-05-09T08:09:47.095" v="3593" actId="2696"/>
        <pc:sldMkLst>
          <pc:docMk/>
          <pc:sldMk cId="2718330293" sldId="294"/>
        </pc:sldMkLst>
      </pc:sldChg>
      <pc:sldChg chg="modSp add del">
        <pc:chgData name="kasey champion" userId="c1130ab030728f76" providerId="LiveId" clId="{920363F6-44F1-488B-B9AB-5BCE6CFFCE97}" dt="2018-05-09T11:57:33.438" v="7808" actId="2696"/>
        <pc:sldMkLst>
          <pc:docMk/>
          <pc:sldMk cId="3345495856" sldId="295"/>
        </pc:sldMkLst>
        <pc:picChg chg="mod">
          <ac:chgData name="kasey champion" userId="c1130ab030728f76" providerId="LiveId" clId="{920363F6-44F1-488B-B9AB-5BCE6CFFCE97}" dt="2018-05-07T20:27:27.841" v="83" actId="1076"/>
          <ac:picMkLst>
            <pc:docMk/>
            <pc:sldMk cId="3345495856" sldId="295"/>
            <ac:picMk id="6" creationId="{9F6C0BDA-73C7-45CC-9A02-E56B20672341}"/>
          </ac:picMkLst>
        </pc:picChg>
      </pc:sldChg>
      <pc:sldChg chg="addSp modSp add del ord">
        <pc:chgData name="kasey champion" userId="c1130ab030728f76" providerId="LiveId" clId="{920363F6-44F1-488B-B9AB-5BCE6CFFCE97}" dt="2018-05-09T13:39:21.073" v="11812" actId="2696"/>
        <pc:sldMkLst>
          <pc:docMk/>
          <pc:sldMk cId="947441550" sldId="296"/>
        </pc:sldMkLst>
        <pc:spChg chg="mod">
          <ac:chgData name="kasey champion" userId="c1130ab030728f76" providerId="LiveId" clId="{920363F6-44F1-488B-B9AB-5BCE6CFFCE97}" dt="2018-05-07T20:27:50.631" v="95" actId="20577"/>
          <ac:spMkLst>
            <pc:docMk/>
            <pc:sldMk cId="947441550" sldId="296"/>
            <ac:spMk id="2" creationId="{41ED532B-F801-4662-B387-FB3A7113B159}"/>
          </ac:spMkLst>
        </pc:spChg>
        <pc:picChg chg="add">
          <ac:chgData name="kasey champion" userId="c1130ab030728f76" providerId="LiveId" clId="{920363F6-44F1-488B-B9AB-5BCE6CFFCE97}" dt="2018-05-07T20:27:52.351" v="96" actId="20577"/>
          <ac:picMkLst>
            <pc:docMk/>
            <pc:sldMk cId="947441550" sldId="296"/>
            <ac:picMk id="6" creationId="{9A86E447-269A-467A-9AB3-0F7A0F95B289}"/>
          </ac:picMkLst>
        </pc:picChg>
      </pc:sldChg>
      <pc:sldChg chg="addSp delSp modSp add ord modAnim">
        <pc:chgData name="kasey champion" userId="c1130ab030728f76" providerId="LiveId" clId="{920363F6-44F1-488B-B9AB-5BCE6CFFCE97}" dt="2018-05-09T13:00:13.081" v="10378"/>
        <pc:sldMkLst>
          <pc:docMk/>
          <pc:sldMk cId="1746077" sldId="297"/>
        </pc:sldMkLst>
        <pc:spChg chg="mod">
          <ac:chgData name="kasey champion" userId="c1130ab030728f76" providerId="LiveId" clId="{920363F6-44F1-488B-B9AB-5BCE6CFFCE97}" dt="2018-05-07T20:40:09.411" v="135" actId="20577"/>
          <ac:spMkLst>
            <pc:docMk/>
            <pc:sldMk cId="1746077" sldId="297"/>
            <ac:spMk id="2" creationId="{CDD8ECCE-5A86-4DA5-99F5-24A8A555ED71}"/>
          </ac:spMkLst>
        </pc:spChg>
        <pc:spChg chg="mod">
          <ac:chgData name="kasey champion" userId="c1130ab030728f76" providerId="LiveId" clId="{920363F6-44F1-488B-B9AB-5BCE6CFFCE97}" dt="2018-05-09T12:59:41.436" v="10373" actId="20577"/>
          <ac:spMkLst>
            <pc:docMk/>
            <pc:sldMk cId="1746077" sldId="297"/>
            <ac:spMk id="3" creationId="{E8A42121-5BB7-4F90-8F7C-A9E6B21B255F}"/>
          </ac:spMkLst>
        </pc:spChg>
        <pc:picChg chg="add mod modCrop">
          <ac:chgData name="kasey champion" userId="c1130ab030728f76" providerId="LiveId" clId="{920363F6-44F1-488B-B9AB-5BCE6CFFCE97}" dt="2018-05-09T12:46:52.473" v="9844" actId="1076"/>
          <ac:picMkLst>
            <pc:docMk/>
            <pc:sldMk cId="1746077" sldId="297"/>
            <ac:picMk id="7" creationId="{6B271747-AB2F-4D58-A9B6-E8B1BB214E1E}"/>
          </ac:picMkLst>
        </pc:picChg>
        <pc:picChg chg="add mod">
          <ac:chgData name="kasey champion" userId="c1130ab030728f76" providerId="LiveId" clId="{920363F6-44F1-488B-B9AB-5BCE6CFFCE97}" dt="2018-05-09T12:58:53.797" v="10273" actId="1076"/>
          <ac:picMkLst>
            <pc:docMk/>
            <pc:sldMk cId="1746077" sldId="297"/>
            <ac:picMk id="9" creationId="{B1283A49-0A39-4FDB-898E-F53DD4958BA6}"/>
          </ac:picMkLst>
        </pc:picChg>
        <pc:picChg chg="add mod ord">
          <ac:chgData name="kasey champion" userId="c1130ab030728f76" providerId="LiveId" clId="{920363F6-44F1-488B-B9AB-5BCE6CFFCE97}" dt="2018-05-09T12:59:58.459" v="10377" actId="1076"/>
          <ac:picMkLst>
            <pc:docMk/>
            <pc:sldMk cId="1746077" sldId="297"/>
            <ac:picMk id="11" creationId="{1FAE58FE-D5D1-4BED-8450-CD79F436D74E}"/>
          </ac:picMkLst>
        </pc:picChg>
        <pc:picChg chg="add del mod">
          <ac:chgData name="kasey champion" userId="c1130ab030728f76" providerId="LiveId" clId="{920363F6-44F1-488B-B9AB-5BCE6CFFCE97}" dt="2018-05-09T12:55:17.726" v="10187"/>
          <ac:picMkLst>
            <pc:docMk/>
            <pc:sldMk cId="1746077" sldId="297"/>
            <ac:picMk id="13" creationId="{04C70529-F3F1-4FF3-8EF6-CCA58E720210}"/>
          </ac:picMkLst>
        </pc:picChg>
        <pc:picChg chg="add del mod">
          <ac:chgData name="kasey champion" userId="c1130ab030728f76" providerId="LiveId" clId="{920363F6-44F1-488B-B9AB-5BCE6CFFCE97}" dt="2018-05-09T12:55:25.430" v="10189"/>
          <ac:picMkLst>
            <pc:docMk/>
            <pc:sldMk cId="1746077" sldId="297"/>
            <ac:picMk id="15" creationId="{0B4067E5-7533-4C4A-8069-F38444D97533}"/>
          </ac:picMkLst>
        </pc:picChg>
        <pc:picChg chg="add mod">
          <ac:chgData name="kasey champion" userId="c1130ab030728f76" providerId="LiveId" clId="{920363F6-44F1-488B-B9AB-5BCE6CFFCE97}" dt="2018-05-09T12:59:49.308" v="10374" actId="1076"/>
          <ac:picMkLst>
            <pc:docMk/>
            <pc:sldMk cId="1746077" sldId="297"/>
            <ac:picMk id="17" creationId="{3AA8DF54-CA21-4E90-AF11-3C9D32FCB6C6}"/>
          </ac:picMkLst>
        </pc:picChg>
      </pc:sldChg>
      <pc:sldChg chg="modSp add del">
        <pc:chgData name="kasey champion" userId="c1130ab030728f76" providerId="LiveId" clId="{920363F6-44F1-488B-B9AB-5BCE6CFFCE97}" dt="2018-05-09T13:39:23.166" v="11813" actId="2696"/>
        <pc:sldMkLst>
          <pc:docMk/>
          <pc:sldMk cId="3817464875" sldId="298"/>
        </pc:sldMkLst>
        <pc:spChg chg="mod">
          <ac:chgData name="kasey champion" userId="c1130ab030728f76" providerId="LiveId" clId="{920363F6-44F1-488B-B9AB-5BCE6CFFCE97}" dt="2018-05-07T20:43:22.615" v="316" actId="20577"/>
          <ac:spMkLst>
            <pc:docMk/>
            <pc:sldMk cId="3817464875" sldId="298"/>
            <ac:spMk id="2" creationId="{183739A5-41B9-4AA2-8DAE-840D663D0A52}"/>
          </ac:spMkLst>
        </pc:spChg>
        <pc:spChg chg="mod">
          <ac:chgData name="kasey champion" userId="c1130ab030728f76" providerId="LiveId" clId="{920363F6-44F1-488B-B9AB-5BCE6CFFCE97}" dt="2018-05-07T20:45:59.460" v="490" actId="15"/>
          <ac:spMkLst>
            <pc:docMk/>
            <pc:sldMk cId="3817464875" sldId="298"/>
            <ac:spMk id="3" creationId="{9E88972D-41AC-47EA-BBDE-D8B4EC3AC259}"/>
          </ac:spMkLst>
        </pc:spChg>
      </pc:sldChg>
      <pc:sldChg chg="addSp delSp modSp add ord modAnim">
        <pc:chgData name="kasey champion" userId="c1130ab030728f76" providerId="LiveId" clId="{920363F6-44F1-488B-B9AB-5BCE6CFFCE97}" dt="2018-05-09T13:29:59.175" v="11510" actId="20577"/>
        <pc:sldMkLst>
          <pc:docMk/>
          <pc:sldMk cId="1130066161" sldId="299"/>
        </pc:sldMkLst>
        <pc:spChg chg="mod">
          <ac:chgData name="kasey champion" userId="c1130ab030728f76" providerId="LiveId" clId="{920363F6-44F1-488B-B9AB-5BCE6CFFCE97}" dt="2018-05-09T13:01:20.871" v="10379" actId="20577"/>
          <ac:spMkLst>
            <pc:docMk/>
            <pc:sldMk cId="1130066161" sldId="299"/>
            <ac:spMk id="2" creationId="{9D05BFAC-86BC-41A8-8F71-E7A20E720A49}"/>
          </ac:spMkLst>
        </pc:spChg>
        <pc:spChg chg="mod">
          <ac:chgData name="kasey champion" userId="c1130ab030728f76" providerId="LiveId" clId="{920363F6-44F1-488B-B9AB-5BCE6CFFCE97}" dt="2018-05-09T13:29:59.175" v="11510" actId="20577"/>
          <ac:spMkLst>
            <pc:docMk/>
            <pc:sldMk cId="1130066161" sldId="299"/>
            <ac:spMk id="3" creationId="{3BDCAF9D-3271-488B-8C5D-671EB3216FD5}"/>
          </ac:spMkLst>
        </pc:spChg>
        <pc:spChg chg="add del">
          <ac:chgData name="kasey champion" userId="c1130ab030728f76" providerId="LiveId" clId="{920363F6-44F1-488B-B9AB-5BCE6CFFCE97}" dt="2018-05-09T13:02:24.601" v="10452"/>
          <ac:spMkLst>
            <pc:docMk/>
            <pc:sldMk cId="1130066161" sldId="299"/>
            <ac:spMk id="6" creationId="{6D51DBBE-A0D0-4C47-B960-26DD176BD937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7" creationId="{77E46D07-7717-4D2B-8DFB-AC5B358FEB42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8" creationId="{8ABC76B3-4C90-42A6-A4DC-0A42EEDC70E1}"/>
          </ac:spMkLst>
        </pc:spChg>
        <pc:spChg chg="mod">
          <ac:chgData name="kasey champion" userId="c1130ab030728f76" providerId="LiveId" clId="{920363F6-44F1-488B-B9AB-5BCE6CFFCE97}" dt="2018-05-09T13:03:15.356" v="10460" actId="20577"/>
          <ac:spMkLst>
            <pc:docMk/>
            <pc:sldMk cId="1130066161" sldId="299"/>
            <ac:spMk id="12" creationId="{7A198564-00BB-47FE-B66B-1C98CC6A95B9}"/>
          </ac:spMkLst>
        </pc:spChg>
        <pc:spChg chg="mod">
          <ac:chgData name="kasey champion" userId="c1130ab030728f76" providerId="LiveId" clId="{920363F6-44F1-488B-B9AB-5BCE6CFFCE97}" dt="2018-05-09T13:04:50.342" v="10490" actId="20577"/>
          <ac:spMkLst>
            <pc:docMk/>
            <pc:sldMk cId="1130066161" sldId="299"/>
            <ac:spMk id="15" creationId="{A487F23F-4D8C-4075-B484-156B607C29CD}"/>
          </ac:spMkLst>
        </pc:spChg>
        <pc:spChg chg="add mod">
          <ac:chgData name="kasey champion" userId="c1130ab030728f76" providerId="LiveId" clId="{920363F6-44F1-488B-B9AB-5BCE6CFFCE97}" dt="2018-05-09T13:07:01.858" v="10521" actId="1076"/>
          <ac:spMkLst>
            <pc:docMk/>
            <pc:sldMk cId="1130066161" sldId="299"/>
            <ac:spMk id="37" creationId="{AF730FD9-BA03-4E15-AF91-AB6E666296CF}"/>
          </ac:spMkLst>
        </pc:spChg>
        <pc:spChg chg="add mod">
          <ac:chgData name="kasey champion" userId="c1130ab030728f76" providerId="LiveId" clId="{920363F6-44F1-488B-B9AB-5BCE6CFFCE97}" dt="2018-05-09T13:07:40.710" v="10574" actId="20577"/>
          <ac:spMkLst>
            <pc:docMk/>
            <pc:sldMk cId="1130066161" sldId="299"/>
            <ac:spMk id="38" creationId="{2CA4D5B7-AB71-433D-AD95-AC07C8D55B72}"/>
          </ac:spMkLst>
        </pc:spChg>
        <pc:spChg chg="add mod">
          <ac:chgData name="kasey champion" userId="c1130ab030728f76" providerId="LiveId" clId="{920363F6-44F1-488B-B9AB-5BCE6CFFCE97}" dt="2018-05-09T13:12:21.628" v="10846" actId="1076"/>
          <ac:spMkLst>
            <pc:docMk/>
            <pc:sldMk cId="1130066161" sldId="299"/>
            <ac:spMk id="39" creationId="{9C7B2D9B-D139-4862-B5AC-436770B75008}"/>
          </ac:spMkLst>
        </pc:spChg>
        <pc:spChg chg="add mod">
          <ac:chgData name="kasey champion" userId="c1130ab030728f76" providerId="LiveId" clId="{920363F6-44F1-488B-B9AB-5BCE6CFFCE97}" dt="2018-05-09T13:12:23.867" v="10847" actId="1076"/>
          <ac:spMkLst>
            <pc:docMk/>
            <pc:sldMk cId="1130066161" sldId="299"/>
            <ac:spMk id="42" creationId="{F5BD0514-D53B-40C1-911F-9AD005B14C75}"/>
          </ac:spMkLst>
        </pc:spChg>
        <pc:spChg chg="add mod">
          <ac:chgData name="kasey champion" userId="c1130ab030728f76" providerId="LiveId" clId="{920363F6-44F1-488B-B9AB-5BCE6CFFCE97}" dt="2018-05-09T13:12:43.169" v="10868" actId="1076"/>
          <ac:spMkLst>
            <pc:docMk/>
            <pc:sldMk cId="1130066161" sldId="299"/>
            <ac:spMk id="47" creationId="{A5C049A2-75E1-4158-9ABC-D2BE99B6FD22}"/>
          </ac:spMkLst>
        </pc:spChg>
        <pc:spChg chg="add mod">
          <ac:chgData name="kasey champion" userId="c1130ab030728f76" providerId="LiveId" clId="{920363F6-44F1-488B-B9AB-5BCE6CFFCE97}" dt="2018-05-09T13:13:11.229" v="10874" actId="1076"/>
          <ac:spMkLst>
            <pc:docMk/>
            <pc:sldMk cId="1130066161" sldId="299"/>
            <ac:spMk id="48" creationId="{47DA2BA0-BA48-43BC-9654-37B454718478}"/>
          </ac:spMkLst>
        </pc:s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9" creationId="{2742947C-98B6-449A-8F28-0689C87B9924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0" creationId="{4275C019-D9EF-4EE0-BFF8-BF8F26E382AB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3" creationId="{44DA5D64-75EE-4214-BF57-4C789B921523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1" creationId="{C0B3F60F-088C-43CB-8C95-D7DA7E7C4941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4" creationId="{B9C00664-3292-4DB7-B67A-025967708CB8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7" creationId="{B346547B-D72D-43D9-A9DA-0268B9EF256F}"/>
          </ac:grpSpMkLst>
        </pc:grpChg>
        <pc:grpChg chg="add del mod">
          <ac:chgData name="kasey champion" userId="c1130ab030728f76" providerId="LiveId" clId="{920363F6-44F1-488B-B9AB-5BCE6CFFCE97}" dt="2018-05-09T13:10:08.898" v="10689" actId="165"/>
          <ac:grpSpMkLst>
            <pc:docMk/>
            <pc:sldMk cId="1130066161" sldId="299"/>
            <ac:grpSpMk id="40" creationId="{DF1AD41D-2CC7-4300-92C3-A6EF1F7400BB}"/>
          </ac:grpSpMkLst>
        </pc:grpChg>
        <pc:grpChg chg="add mod">
          <ac:chgData name="kasey champion" userId="c1130ab030728f76" providerId="LiveId" clId="{920363F6-44F1-488B-B9AB-5BCE6CFFCE97}" dt="2018-05-09T13:12:27.597" v="10848" actId="1076"/>
          <ac:grpSpMkLst>
            <pc:docMk/>
            <pc:sldMk cId="1130066161" sldId="299"/>
            <ac:grpSpMk id="41" creationId="{2011C543-4D7E-44F9-9C0A-F52D22D5CE5B}"/>
          </ac:grpSpMkLst>
        </pc:grpChg>
        <pc:grpChg chg="add mod">
          <ac:chgData name="kasey champion" userId="c1130ab030728f76" providerId="LiveId" clId="{920363F6-44F1-488B-B9AB-5BCE6CFFCE97}" dt="2018-05-09T13:12:59.720" v="10871" actId="1076"/>
          <ac:grpSpMkLst>
            <pc:docMk/>
            <pc:sldMk cId="1130066161" sldId="299"/>
            <ac:grpSpMk id="46" creationId="{889D1172-4C61-4724-80B8-52DF0E92BF9A}"/>
          </ac:grpSpMkLst>
        </pc:grp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7" creationId="{F2CFC92E-0181-4B2F-AB5B-062C9B148AB7}"/>
          </ac:cxnSpMkLst>
        </pc:cxn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8" creationId="{A23B5C56-8FBF-418E-83FA-8A16D14203C9}"/>
          </ac:cxnSpMkLst>
        </pc:cxnChg>
        <pc:cxnChg chg="add del mod">
          <ac:chgData name="kasey champion" userId="c1130ab030728f76" providerId="LiveId" clId="{920363F6-44F1-488B-B9AB-5BCE6CFFCE97}" dt="2018-05-09T13:05:29.237" v="10501" actId="478"/>
          <ac:cxnSpMkLst>
            <pc:docMk/>
            <pc:sldMk cId="1130066161" sldId="299"/>
            <ac:cxnSpMk id="30" creationId="{84738AD1-CDA8-4F60-BA4D-BDA57276EBA4}"/>
          </ac:cxnSpMkLst>
        </pc:cxnChg>
        <pc:cxnChg chg="add del mod">
          <ac:chgData name="kasey champion" userId="c1130ab030728f76" providerId="LiveId" clId="{920363F6-44F1-488B-B9AB-5BCE6CFFCE97}" dt="2018-05-09T13:05:30.005" v="10502" actId="478"/>
          <ac:cxnSpMkLst>
            <pc:docMk/>
            <pc:sldMk cId="1130066161" sldId="299"/>
            <ac:cxnSpMk id="31" creationId="{4436C86D-EB9B-4431-BD07-4595D16727DF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3" creationId="{1993718A-2C29-4F9C-97D7-C2A7907F90B1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6" creationId="{04B56897-DC9F-4F9D-81A7-6723A2ACEF61}"/>
          </ac:cxnSpMkLst>
        </pc:cxnChg>
        <pc:cxnChg chg="add mod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43" creationId="{49ED2D8A-5D2E-4BEF-8B08-F042F82CC404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2:13:25.794" v="8661" actId="20577"/>
        <pc:sldMkLst>
          <pc:docMk/>
          <pc:sldMk cId="882875478" sldId="300"/>
        </pc:sldMkLst>
        <pc:spChg chg="mod">
          <ac:chgData name="kasey champion" userId="c1130ab030728f76" providerId="LiveId" clId="{920363F6-44F1-488B-B9AB-5BCE6CFFCE97}" dt="2018-05-09T07:13:58.318" v="1944" actId="20577"/>
          <ac:spMkLst>
            <pc:docMk/>
            <pc:sldMk cId="882875478" sldId="300"/>
            <ac:spMk id="2" creationId="{6F6214D0-A918-4D19-9BD3-AF4E50079C50}"/>
          </ac:spMkLst>
        </pc:spChg>
        <pc:spChg chg="del mod">
          <ac:chgData name="kasey champion" userId="c1130ab030728f76" providerId="LiveId" clId="{920363F6-44F1-488B-B9AB-5BCE6CFFCE97}" dt="2018-05-09T06:10:38.514" v="966" actId="478"/>
          <ac:spMkLst>
            <pc:docMk/>
            <pc:sldMk cId="882875478" sldId="300"/>
            <ac:spMk id="3" creationId="{FC60497A-954D-4603-9ECD-5664B9E774F1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4" creationId="{9587C6FA-AAE0-4D38-91BF-8B185E0277F9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5" creationId="{93B9C6BD-EF51-445C-A760-F49D57B51978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6" creationId="{410A9E4D-0309-4D45-9D0C-C90F43C2327F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7" creationId="{7923A1B9-3F04-4493-8F91-B64D49AC84A1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8" creationId="{427D0418-0EAC-4336-AFD5-2928F3BF9C0D}"/>
          </ac:spMkLst>
        </pc:spChg>
        <pc:spChg chg="add del mod">
          <ac:chgData name="kasey champion" userId="c1130ab030728f76" providerId="LiveId" clId="{920363F6-44F1-488B-B9AB-5BCE6CFFCE97}" dt="2018-05-09T06:10:40.785" v="967" actId="478"/>
          <ac:spMkLst>
            <pc:docMk/>
            <pc:sldMk cId="882875478" sldId="300"/>
            <ac:spMk id="11" creationId="{CC614B71-CA98-42F1-BCBD-124DE4AF21C2}"/>
          </ac:spMkLst>
        </pc:spChg>
        <pc:spChg chg="add del mod">
          <ac:chgData name="kasey champion" userId="c1130ab030728f76" providerId="LiveId" clId="{920363F6-44F1-488B-B9AB-5BCE6CFFCE97}" dt="2018-05-09T06:14:31.384" v="1068" actId="478"/>
          <ac:spMkLst>
            <pc:docMk/>
            <pc:sldMk cId="882875478" sldId="300"/>
            <ac:spMk id="12" creationId="{39E9F107-1EAD-428E-BA08-29482A560C8C}"/>
          </ac:spMkLst>
        </pc:spChg>
        <pc:spChg chg="add mod">
          <ac:chgData name="kasey champion" userId="c1130ab030728f76" providerId="LiveId" clId="{920363F6-44F1-488B-B9AB-5BCE6CFFCE97}" dt="2018-05-09T10:08:24.771" v="5736" actId="1076"/>
          <ac:spMkLst>
            <pc:docMk/>
            <pc:sldMk cId="882875478" sldId="300"/>
            <ac:spMk id="13" creationId="{AD9FE779-13C7-41ED-A035-606EE3990231}"/>
          </ac:spMkLst>
        </pc:spChg>
        <pc:spChg chg="add mod">
          <ac:chgData name="kasey champion" userId="c1130ab030728f76" providerId="LiveId" clId="{920363F6-44F1-488B-B9AB-5BCE6CFFCE97}" dt="2018-05-09T10:08:16.060" v="5733" actId="1076"/>
          <ac:spMkLst>
            <pc:docMk/>
            <pc:sldMk cId="882875478" sldId="300"/>
            <ac:spMk id="14" creationId="{EF89CF23-52EB-4EE0-A5C3-D5C029409B8A}"/>
          </ac:spMkLst>
        </pc:spChg>
        <pc:spChg chg="add mod">
          <ac:chgData name="kasey champion" userId="c1130ab030728f76" providerId="LiveId" clId="{920363F6-44F1-488B-B9AB-5BCE6CFFCE97}" dt="2018-05-09T10:08:18.596" v="5734" actId="1076"/>
          <ac:spMkLst>
            <pc:docMk/>
            <pc:sldMk cId="882875478" sldId="300"/>
            <ac:spMk id="15" creationId="{B8A31E3E-20EE-439A-96E0-42DC449558D8}"/>
          </ac:spMkLst>
        </pc:spChg>
        <pc:spChg chg="add mod">
          <ac:chgData name="kasey champion" userId="c1130ab030728f76" providerId="LiveId" clId="{920363F6-44F1-488B-B9AB-5BCE6CFFCE97}" dt="2018-05-09T10:08:21.220" v="5735" actId="14100"/>
          <ac:spMkLst>
            <pc:docMk/>
            <pc:sldMk cId="882875478" sldId="300"/>
            <ac:spMk id="16" creationId="{F71DD6A0-F67A-4F0C-819F-DA6821781F57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8" creationId="{C03C55CF-11B4-4607-9F9D-A7A9DD848F1F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9" creationId="{CC16050E-207C-48BB-A11F-5B772D15168D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0" creationId="{827A3EC1-8B98-4423-A7E4-DD01FD0918CE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1" creationId="{CC5F9754-BD9E-476D-B09B-CB07A78D4565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2" creationId="{BF6FADAE-D8D9-4B67-8CE1-97753757240D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3" creationId="{7319984E-C3E2-4A7F-86FF-A5EE8033DA11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4" creationId="{B8953614-4FC6-4E53-903D-71BC5BBA27D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5" creationId="{3E765C3B-8B64-4D12-A153-AC2DF62AD96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6" creationId="{38BACBB5-AC4A-4127-AA4F-E1FC3A110D4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7" creationId="{3E705568-48AE-4BA0-90D6-BD0ED881E244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8" creationId="{CADE17F1-9507-45F1-AFEE-B8BE68425391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9" creationId="{94F46EA3-E4B5-45E7-937B-AC5BE76B46C7}"/>
          </ac:spMkLst>
        </pc:spChg>
        <pc:spChg chg="add del mod">
          <ac:chgData name="kasey champion" userId="c1130ab030728f76" providerId="LiveId" clId="{920363F6-44F1-488B-B9AB-5BCE6CFFCE97}" dt="2018-05-09T06:35:32.427" v="1348" actId="478"/>
          <ac:spMkLst>
            <pc:docMk/>
            <pc:sldMk cId="882875478" sldId="300"/>
            <ac:spMk id="30" creationId="{BACAAD13-9680-4C00-8134-F6FE80B9978D}"/>
          </ac:spMkLst>
        </pc:spChg>
        <pc:spChg chg="add del mod">
          <ac:chgData name="kasey champion" userId="c1130ab030728f76" providerId="LiveId" clId="{920363F6-44F1-488B-B9AB-5BCE6CFFCE97}" dt="2018-05-09T06:36:47.935" v="1377" actId="478"/>
          <ac:spMkLst>
            <pc:docMk/>
            <pc:sldMk cId="882875478" sldId="300"/>
            <ac:spMk id="31" creationId="{605342A6-2362-4C37-B954-888491193900}"/>
          </ac:spMkLst>
        </pc:spChg>
        <pc:spChg chg="add del mod">
          <ac:chgData name="kasey champion" userId="c1130ab030728f76" providerId="LiveId" clId="{920363F6-44F1-488B-B9AB-5BCE6CFFCE97}" dt="2018-05-09T06:39:28.397" v="1415" actId="478"/>
          <ac:spMkLst>
            <pc:docMk/>
            <pc:sldMk cId="882875478" sldId="300"/>
            <ac:spMk id="32" creationId="{04DABEB5-F5C7-4280-9BE7-56E62727C3E3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3" creationId="{10868536-B9C2-49D6-A484-EA85AADEAF86}"/>
          </ac:spMkLst>
        </pc:spChg>
        <pc:spChg chg="add del mod">
          <ac:chgData name="kasey champion" userId="c1130ab030728f76" providerId="LiveId" clId="{920363F6-44F1-488B-B9AB-5BCE6CFFCE97}" dt="2018-05-09T06:43:15.873" v="1478" actId="478"/>
          <ac:spMkLst>
            <pc:docMk/>
            <pc:sldMk cId="882875478" sldId="300"/>
            <ac:spMk id="34" creationId="{3B2579D0-7D7A-4E1E-A5A4-0C8AF8ACB03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5" creationId="{E181784D-F511-42E5-85C5-F0D01975B50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6" creationId="{79C171A0-99C8-4329-ADA8-98BA86181C71}"/>
          </ac:spMkLst>
        </pc:spChg>
        <pc:spChg chg="add mod">
          <ac:chgData name="kasey champion" userId="c1130ab030728f76" providerId="LiveId" clId="{920363F6-44F1-488B-B9AB-5BCE6CFFCE97}" dt="2018-05-09T10:09:01.842" v="5740" actId="1076"/>
          <ac:spMkLst>
            <pc:docMk/>
            <pc:sldMk cId="882875478" sldId="300"/>
            <ac:spMk id="37" creationId="{C133A60F-1D1D-4130-A8A3-1E1954A23A56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38" creationId="{BA5581F9-0AD3-44A3-8197-E9C3748F06AA}"/>
          </ac:spMkLst>
        </pc:spChg>
        <pc:spChg chg="add del mod">
          <ac:chgData name="kasey champion" userId="c1130ab030728f76" providerId="LiveId" clId="{920363F6-44F1-488B-B9AB-5BCE6CFFCE97}" dt="2018-05-09T08:28:32.011" v="3863" actId="478"/>
          <ac:spMkLst>
            <pc:docMk/>
            <pc:sldMk cId="882875478" sldId="300"/>
            <ac:spMk id="39" creationId="{5A50D7D2-0A97-4A2D-A0A9-D098A3B93FB8}"/>
          </ac:spMkLst>
        </pc:spChg>
        <pc:spChg chg="add mod">
          <ac:chgData name="kasey champion" userId="c1130ab030728f76" providerId="LiveId" clId="{920363F6-44F1-488B-B9AB-5BCE6CFFCE97}" dt="2018-05-09T10:09:04.146" v="5741" actId="1076"/>
          <ac:spMkLst>
            <pc:docMk/>
            <pc:sldMk cId="882875478" sldId="300"/>
            <ac:spMk id="40" creationId="{BF77E4A0-124F-43D7-8BF7-9A06DD57536C}"/>
          </ac:spMkLst>
        </pc:spChg>
        <pc:spChg chg="add mod">
          <ac:chgData name="kasey champion" userId="c1130ab030728f76" providerId="LiveId" clId="{920363F6-44F1-488B-B9AB-5BCE6CFFCE97}" dt="2018-05-09T12:13:25.794" v="8661" actId="20577"/>
          <ac:spMkLst>
            <pc:docMk/>
            <pc:sldMk cId="882875478" sldId="300"/>
            <ac:spMk id="41" creationId="{8DFE94B2-459B-44DD-BBCA-7D6057C87B99}"/>
          </ac:spMkLst>
        </pc:spChg>
        <pc:grpChg chg="add mod">
          <ac:chgData name="kasey champion" userId="c1130ab030728f76" providerId="LiveId" clId="{920363F6-44F1-488B-B9AB-5BCE6CFFCE97}" dt="2018-05-09T10:08:27.090" v="5737" actId="1076"/>
          <ac:grpSpMkLst>
            <pc:docMk/>
            <pc:sldMk cId="882875478" sldId="300"/>
            <ac:grpSpMk id="17" creationId="{9CDB6EAC-29BD-4B30-99F5-21DE97D70A54}"/>
          </ac:grpSpMkLst>
        </pc:grpChg>
        <pc:picChg chg="add del mod">
          <ac:chgData name="kasey champion" userId="c1130ab030728f76" providerId="LiveId" clId="{920363F6-44F1-488B-B9AB-5BCE6CFFCE97}" dt="2018-05-09T06:36:51.145" v="1378" actId="478"/>
          <ac:picMkLst>
            <pc:docMk/>
            <pc:sldMk cId="882875478" sldId="300"/>
            <ac:picMk id="9" creationId="{60F77177-8C39-47E2-9B29-B6418096B995}"/>
          </ac:picMkLst>
        </pc:picChg>
      </pc:sldChg>
      <pc:sldChg chg="addSp delSp modSp add delAnim modAnim">
        <pc:chgData name="kasey champion" userId="c1130ab030728f76" providerId="LiveId" clId="{920363F6-44F1-488B-B9AB-5BCE6CFFCE97}" dt="2018-05-09T10:11:37.286" v="5755"/>
        <pc:sldMkLst>
          <pc:docMk/>
          <pc:sldMk cId="1364293178" sldId="301"/>
        </pc:sldMkLst>
        <pc:spChg chg="mod">
          <ac:chgData name="kasey champion" userId="c1130ab030728f76" providerId="LiveId" clId="{920363F6-44F1-488B-B9AB-5BCE6CFFCE97}" dt="2018-05-09T07:53:24.808" v="2740" actId="20577"/>
          <ac:spMkLst>
            <pc:docMk/>
            <pc:sldMk cId="1364293178" sldId="301"/>
            <ac:spMk id="2" creationId="{4FD0AE12-CBDD-4B48-9B1A-E81BC738FC25}"/>
          </ac:spMkLst>
        </pc:spChg>
        <pc:spChg chg="del">
          <ac:chgData name="kasey champion" userId="c1130ab030728f76" providerId="LiveId" clId="{920363F6-44F1-488B-B9AB-5BCE6CFFCE97}" dt="2018-05-09T07:04:15.454" v="1650" actId="478"/>
          <ac:spMkLst>
            <pc:docMk/>
            <pc:sldMk cId="1364293178" sldId="301"/>
            <ac:spMk id="3" creationId="{20DAB71B-1414-4EFC-8C4A-9BE0A62D8DAC}"/>
          </ac:spMkLst>
        </pc:spChg>
        <pc:spChg chg="add mod">
          <ac:chgData name="kasey champion" userId="c1130ab030728f76" providerId="LiveId" clId="{920363F6-44F1-488B-B9AB-5BCE6CFFCE97}" dt="2018-05-09T07:04:39.715" v="1655" actId="1076"/>
          <ac:spMkLst>
            <pc:docMk/>
            <pc:sldMk cId="1364293178" sldId="301"/>
            <ac:spMk id="6" creationId="{1B38D4BB-2B10-471E-B283-25CF51D0EFE0}"/>
          </ac:spMkLst>
        </pc:spChg>
        <pc:spChg chg="add mod">
          <ac:chgData name="kasey champion" userId="c1130ab030728f76" providerId="LiveId" clId="{920363F6-44F1-488B-B9AB-5BCE6CFFCE97}" dt="2018-05-09T07:05:23.105" v="1682" actId="207"/>
          <ac:spMkLst>
            <pc:docMk/>
            <pc:sldMk cId="1364293178" sldId="301"/>
            <ac:spMk id="12" creationId="{668FF264-F5D7-4C08-AA99-097B7889024B}"/>
          </ac:spMkLst>
        </pc:spChg>
        <pc:spChg chg="add mod">
          <ac:chgData name="kasey champion" userId="c1130ab030728f76" providerId="LiveId" clId="{920363F6-44F1-488B-B9AB-5BCE6CFFCE97}" dt="2018-05-09T07:10:05.140" v="1735" actId="1076"/>
          <ac:spMkLst>
            <pc:docMk/>
            <pc:sldMk cId="1364293178" sldId="301"/>
            <ac:spMk id="13" creationId="{2F07F60F-3A3F-471D-AF55-466A10CDA46B}"/>
          </ac:spMkLst>
        </pc:spChg>
        <pc:spChg chg="add mod">
          <ac:chgData name="kasey champion" userId="c1130ab030728f76" providerId="LiveId" clId="{920363F6-44F1-488B-B9AB-5BCE6CFFCE97}" dt="2018-05-09T07:09:43.890" v="1732" actId="1076"/>
          <ac:spMkLst>
            <pc:docMk/>
            <pc:sldMk cId="1364293178" sldId="301"/>
            <ac:spMk id="14" creationId="{DE1C9FC7-AA8B-401B-A05F-D4CC6241C1F6}"/>
          </ac:spMkLst>
        </pc:spChg>
        <pc:spChg chg="add mod ord">
          <ac:chgData name="kasey champion" userId="c1130ab030728f76" providerId="LiveId" clId="{920363F6-44F1-488B-B9AB-5BCE6CFFCE97}" dt="2018-05-09T07:07:41.586" v="1713" actId="1076"/>
          <ac:spMkLst>
            <pc:docMk/>
            <pc:sldMk cId="1364293178" sldId="301"/>
            <ac:spMk id="15" creationId="{0A119058-00BD-4C39-8EB5-C109020DB895}"/>
          </ac:spMkLst>
        </pc:spChg>
        <pc:spChg chg="add mod ord">
          <ac:chgData name="kasey champion" userId="c1130ab030728f76" providerId="LiveId" clId="{920363F6-44F1-488B-B9AB-5BCE6CFFCE97}" dt="2018-05-09T07:07:53.930" v="1719" actId="14100"/>
          <ac:spMkLst>
            <pc:docMk/>
            <pc:sldMk cId="1364293178" sldId="301"/>
            <ac:spMk id="16" creationId="{D1F7EC6B-F4A0-4369-A5F5-A60BF209FC6E}"/>
          </ac:spMkLst>
        </pc:spChg>
        <pc:spChg chg="add mod">
          <ac:chgData name="kasey champion" userId="c1130ab030728f76" providerId="LiveId" clId="{920363F6-44F1-488B-B9AB-5BCE6CFFCE97}" dt="2018-05-09T07:30:46.037" v="2165" actId="12"/>
          <ac:spMkLst>
            <pc:docMk/>
            <pc:sldMk cId="1364293178" sldId="301"/>
            <ac:spMk id="25" creationId="{7194D04E-327D-4E5C-BD44-EBFB76DD6386}"/>
          </ac:spMkLst>
        </pc:spChg>
        <pc:spChg chg="add mod">
          <ac:chgData name="kasey champion" userId="c1130ab030728f76" providerId="LiveId" clId="{920363F6-44F1-488B-B9AB-5BCE6CFFCE97}" dt="2018-05-09T07:15:55.524" v="1965" actId="1076"/>
          <ac:spMkLst>
            <pc:docMk/>
            <pc:sldMk cId="1364293178" sldId="301"/>
            <ac:spMk id="26" creationId="{A8425F71-81AB-4754-B10F-A40F9E9CBD2C}"/>
          </ac:spMkLst>
        </pc:spChg>
        <pc:spChg chg="add mod">
          <ac:chgData name="kasey champion" userId="c1130ab030728f76" providerId="LiveId" clId="{920363F6-44F1-488B-B9AB-5BCE6CFFCE97}" dt="2018-05-09T07:16:00.658" v="1967" actId="1076"/>
          <ac:spMkLst>
            <pc:docMk/>
            <pc:sldMk cId="1364293178" sldId="301"/>
            <ac:spMk id="27" creationId="{D0D71830-3A1E-4E88-95CA-FC9E42CC9429}"/>
          </ac:spMkLst>
        </pc:spChg>
        <pc:spChg chg="add mod or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28" creationId="{5761BCAF-7C1A-4F2E-953A-94BDA1EF7FD0}"/>
          </ac:spMkLst>
        </pc:spChg>
        <pc:spChg chg="add mod or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29" creationId="{034B8794-DDE3-40BB-9698-0C6D67DC0B24}"/>
          </ac:spMkLst>
        </pc:spChg>
        <pc:spChg chg="add mod ord">
          <ac:chgData name="kasey champion" userId="c1130ab030728f76" providerId="LiveId" clId="{920363F6-44F1-488B-B9AB-5BCE6CFFCE97}" dt="2018-05-09T07:20:58.654" v="2030" actId="166"/>
          <ac:spMkLst>
            <pc:docMk/>
            <pc:sldMk cId="1364293178" sldId="301"/>
            <ac:spMk id="30" creationId="{BDF403D5-41EA-4C77-94BB-93673A0FB56C}"/>
          </ac:spMkLst>
        </pc:spChg>
        <pc:spChg chg="add mod ord">
          <ac:chgData name="kasey champion" userId="c1130ab030728f76" providerId="LiveId" clId="{920363F6-44F1-488B-B9AB-5BCE6CFFCE97}" dt="2018-05-09T07:21:03.739" v="2031" actId="1076"/>
          <ac:spMkLst>
            <pc:docMk/>
            <pc:sldMk cId="1364293178" sldId="301"/>
            <ac:spMk id="31" creationId="{0BEDB29A-6BF9-4F5D-A099-A50510AA2378}"/>
          </ac:spMkLst>
        </pc:spChg>
        <pc:spChg chg="add mod ord">
          <ac:chgData name="kasey champion" userId="c1130ab030728f76" providerId="LiveId" clId="{920363F6-44F1-488B-B9AB-5BCE6CFFCE97}" dt="2018-05-09T07:21:10.278" v="2032" actId="1076"/>
          <ac:spMkLst>
            <pc:docMk/>
            <pc:sldMk cId="1364293178" sldId="301"/>
            <ac:spMk id="32" creationId="{33B33E3C-6CDC-4945-BF3F-05AA2ADBBDB7}"/>
          </ac:spMkLst>
        </pc:spChg>
        <pc:spChg chg="add mod ord">
          <ac:chgData name="kasey champion" userId="c1130ab030728f76" providerId="LiveId" clId="{920363F6-44F1-488B-B9AB-5BCE6CFFCE97}" dt="2018-05-09T07:21:15.540" v="2033" actId="1076"/>
          <ac:spMkLst>
            <pc:docMk/>
            <pc:sldMk cId="1364293178" sldId="301"/>
            <ac:spMk id="33" creationId="{49194609-18AC-4278-9912-CE69622491AB}"/>
          </ac:spMkLst>
        </pc:spChg>
        <pc:spChg chg="add mo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34" creationId="{63BE26AF-B486-4475-8084-344FF07DE2E4}"/>
          </ac:spMkLst>
        </pc:spChg>
        <pc:spChg chg="add mo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35" creationId="{AF9BE9DE-B814-484E-8E5B-628D6AEFA0AD}"/>
          </ac:spMkLst>
        </pc:spChg>
        <pc:spChg chg="add mod">
          <ac:chgData name="kasey champion" userId="c1130ab030728f76" providerId="LiveId" clId="{920363F6-44F1-488B-B9AB-5BCE6CFFCE97}" dt="2018-05-09T07:32:50.189" v="2177" actId="1036"/>
          <ac:spMkLst>
            <pc:docMk/>
            <pc:sldMk cId="1364293178" sldId="301"/>
            <ac:spMk id="49" creationId="{E08E3771-D4A9-4DDB-8C35-4BBC0B95CCA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0" creationId="{33B89482-2F57-48AA-8D9F-85D424785FEB}"/>
          </ac:spMkLst>
        </pc:spChg>
        <pc:spChg chg="add mod">
          <ac:chgData name="kasey champion" userId="c1130ab030728f76" providerId="LiveId" clId="{920363F6-44F1-488B-B9AB-5BCE6CFFCE97}" dt="2018-05-09T07:24:30.558" v="2074" actId="2085"/>
          <ac:spMkLst>
            <pc:docMk/>
            <pc:sldMk cId="1364293178" sldId="301"/>
            <ac:spMk id="51" creationId="{4141DD3F-08C2-4A7A-BE16-2C7C7B32281B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2" creationId="{243ECE82-BC51-4C2D-BCA6-55C72717F942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3" creationId="{BA16EA36-B3D3-447F-9A1F-FFE2A7741D4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4" creationId="{F47219F3-B732-441A-AA2C-7F8BFC60C584}"/>
          </ac:spMkLst>
        </pc:spChg>
        <pc:spChg chg="add mod">
          <ac:chgData name="kasey champion" userId="c1130ab030728f76" providerId="LiveId" clId="{920363F6-44F1-488B-B9AB-5BCE6CFFCE97}" dt="2018-05-09T07:27:15.128" v="2125" actId="1076"/>
          <ac:spMkLst>
            <pc:docMk/>
            <pc:sldMk cId="1364293178" sldId="301"/>
            <ac:spMk id="67" creationId="{334E92CB-17D3-47D7-86B5-6D9C429FFB4D}"/>
          </ac:spMkLst>
        </pc:spChg>
        <pc:spChg chg="add mod">
          <ac:chgData name="kasey champion" userId="c1130ab030728f76" providerId="LiveId" clId="{920363F6-44F1-488B-B9AB-5BCE6CFFCE97}" dt="2018-05-09T07:27:22.039" v="2126" actId="1076"/>
          <ac:spMkLst>
            <pc:docMk/>
            <pc:sldMk cId="1364293178" sldId="301"/>
            <ac:spMk id="68" creationId="{D6D84C19-F38A-4AF1-9866-7D1035732F82}"/>
          </ac:spMkLst>
        </pc:spChg>
        <pc:spChg chg="add mod">
          <ac:chgData name="kasey champion" userId="c1130ab030728f76" providerId="LiveId" clId="{920363F6-44F1-488B-B9AB-5BCE6CFFCE97}" dt="2018-05-09T07:27:26.562" v="2127" actId="1076"/>
          <ac:spMkLst>
            <pc:docMk/>
            <pc:sldMk cId="1364293178" sldId="301"/>
            <ac:spMk id="69" creationId="{1D11FCD2-85CA-487E-BC0B-B5C9DC5F113C}"/>
          </ac:spMkLst>
        </pc:spChg>
        <pc:spChg chg="add mod">
          <ac:chgData name="kasey champion" userId="c1130ab030728f76" providerId="LiveId" clId="{920363F6-44F1-488B-B9AB-5BCE6CFFCE97}" dt="2018-05-09T07:27:30.439" v="2128" actId="1076"/>
          <ac:spMkLst>
            <pc:docMk/>
            <pc:sldMk cId="1364293178" sldId="301"/>
            <ac:spMk id="70" creationId="{9A2B6068-E44D-444B-90EC-979B2C62DD9E}"/>
          </ac:spMkLst>
        </pc:spChg>
        <pc:spChg chg="add mod">
          <ac:chgData name="kasey champion" userId="c1130ab030728f76" providerId="LiveId" clId="{920363F6-44F1-488B-B9AB-5BCE6CFFCE97}" dt="2018-05-09T07:27:35.119" v="2129" actId="1076"/>
          <ac:spMkLst>
            <pc:docMk/>
            <pc:sldMk cId="1364293178" sldId="301"/>
            <ac:spMk id="71" creationId="{79C76005-49E6-47F6-A146-C8C2D1CFDEF8}"/>
          </ac:spMkLst>
        </pc:spChg>
        <pc:spChg chg="add mod">
          <ac:chgData name="kasey champion" userId="c1130ab030728f76" providerId="LiveId" clId="{920363F6-44F1-488B-B9AB-5BCE6CFFCE97}" dt="2018-05-09T07:27:40.325" v="2130" actId="1076"/>
          <ac:spMkLst>
            <pc:docMk/>
            <pc:sldMk cId="1364293178" sldId="301"/>
            <ac:spMk id="72" creationId="{8501BAA5-B3C9-4202-A497-8BC39FCF60A5}"/>
          </ac:spMkLst>
        </pc:spChg>
        <pc:spChg chg="add mod">
          <ac:chgData name="kasey champion" userId="c1130ab030728f76" providerId="LiveId" clId="{920363F6-44F1-488B-B9AB-5BCE6CFFCE97}" dt="2018-05-09T07:27:44.659" v="2131" actId="1076"/>
          <ac:spMkLst>
            <pc:docMk/>
            <pc:sldMk cId="1364293178" sldId="301"/>
            <ac:spMk id="73" creationId="{9D2CD8D2-D9D6-4817-B935-A98D8FA9714B}"/>
          </ac:spMkLst>
        </pc:spChg>
        <pc:spChg chg="add mod">
          <ac:chgData name="kasey champion" userId="c1130ab030728f76" providerId="LiveId" clId="{920363F6-44F1-488B-B9AB-5BCE6CFFCE97}" dt="2018-05-09T07:27:48.034" v="2132" actId="1076"/>
          <ac:spMkLst>
            <pc:docMk/>
            <pc:sldMk cId="1364293178" sldId="301"/>
            <ac:spMk id="74" creationId="{CF5ABF76-D25B-4CF6-87B1-0566624025D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5" creationId="{6A12ADCD-2C12-46F7-91FA-4FEB5507B9A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6" creationId="{1D0C615D-9CB9-445B-A7A8-4DC588BB7983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7" creationId="{CE5AB141-9F34-4AE3-822F-ACC4670A7E1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8" creationId="{D80DABD5-76C4-4244-AF00-BC6E9B2BB0B2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79" creationId="{05F047A9-AA8E-4C29-A3C2-6D21EBBD5B28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80" creationId="{2DEF147C-4CBB-489A-AEEF-8099DE8BC27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1" creationId="{734399E6-3D89-4405-90DE-AFA2E4385C1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2" creationId="{34814DF1-6FCA-4F8E-B761-84F41DD81BCB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3" creationId="{714F9AF7-E289-4393-A0F7-395DEB37F2CF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4" creationId="{9371B9F9-3E90-436D-A591-8C6E8724075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5" creationId="{E6E661F7-A86A-4DAF-B427-D9C7E5C45ED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6" creationId="{82217066-6E06-4E8B-8D74-DD9C3B7258B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7" creationId="{C09FF8B3-4D10-4F69-9509-03910947870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8" creationId="{6E2891F6-36F3-473F-B2FE-290E9DAC067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9" creationId="{380696F0-717C-4DA9-A4EF-1F8D8374F9E6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0" creationId="{5104ADD8-9048-4DA4-95D0-D6FF751A4E44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1" creationId="{2E36AF80-D16F-4781-94D6-98D7CF95B9D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2" creationId="{CCAE91A8-9D21-4E54-AB7E-ACACE769E371}"/>
          </ac:spMkLst>
        </pc:spChg>
        <pc:grpChg chg="add mod">
          <ac:chgData name="kasey champion" userId="c1130ab030728f76" providerId="LiveId" clId="{920363F6-44F1-488B-B9AB-5BCE6CFFCE97}" dt="2018-05-09T07:32:50.189" v="2177" actId="1036"/>
          <ac:grpSpMkLst>
            <pc:docMk/>
            <pc:sldMk cId="1364293178" sldId="301"/>
            <ac:grpSpMk id="7" creationId="{FA3993D2-6A16-49B7-A53F-A74B4F8E2ABB}"/>
          </ac:grpSpMkLst>
        </pc:grpChg>
        <pc:grpChg chg="add mod">
          <ac:chgData name="kasey champion" userId="c1130ab030728f76" providerId="LiveId" clId="{920363F6-44F1-488B-B9AB-5BCE6CFFCE97}" dt="2018-05-09T07:07:58.485" v="1720" actId="1076"/>
          <ac:grpSpMkLst>
            <pc:docMk/>
            <pc:sldMk cId="1364293178" sldId="301"/>
            <ac:grpSpMk id="17" creationId="{A95F3D19-B945-4E7D-BB51-3539C19A54BF}"/>
          </ac:grpSpMkLst>
        </pc:grpChg>
        <pc:grpChg chg="add mod">
          <ac:chgData name="kasey champion" userId="c1130ab030728f76" providerId="LiveId" clId="{920363F6-44F1-488B-B9AB-5BCE6CFFCE97}" dt="2018-05-09T07:18:29.504" v="1997" actId="164"/>
          <ac:grpSpMkLst>
            <pc:docMk/>
            <pc:sldMk cId="1364293178" sldId="301"/>
            <ac:grpSpMk id="36" creationId="{1151894B-1FE1-4D8D-8E63-A0CBD8BF5D9D}"/>
          </ac:grpSpMkLst>
        </pc:grpChg>
        <pc:grpChg chg="add mod">
          <ac:chgData name="kasey champion" userId="c1130ab030728f76" providerId="LiveId" clId="{920363F6-44F1-488B-B9AB-5BCE6CFFCE97}" dt="2018-05-09T07:18:43.749" v="2000" actId="164"/>
          <ac:grpSpMkLst>
            <pc:docMk/>
            <pc:sldMk cId="1364293178" sldId="301"/>
            <ac:grpSpMk id="37" creationId="{BC13E5C8-56A2-4611-97EF-C13DE5EADD75}"/>
          </ac:grpSpMkLst>
        </pc:grpChg>
        <pc:grpChg chg="add mod">
          <ac:chgData name="kasey champion" userId="c1130ab030728f76" providerId="LiveId" clId="{920363F6-44F1-488B-B9AB-5BCE6CFFCE97}" dt="2018-05-09T07:18:58.036" v="2002" actId="164"/>
          <ac:grpSpMkLst>
            <pc:docMk/>
            <pc:sldMk cId="1364293178" sldId="301"/>
            <ac:grpSpMk id="38" creationId="{C0A1EB33-8D9D-4866-99C3-6EBF5B395A20}"/>
          </ac:grpSpMkLst>
        </pc:grpChg>
        <pc:grpChg chg="add del">
          <ac:chgData name="kasey champion" userId="c1130ab030728f76" providerId="LiveId" clId="{920363F6-44F1-488B-B9AB-5BCE6CFFCE97}" dt="2018-05-09T10:11:37.286" v="5755"/>
          <ac:grpSpMkLst>
            <pc:docMk/>
            <pc:sldMk cId="1364293178" sldId="301"/>
            <ac:grpSpMk id="93" creationId="{313C9733-B4B5-4280-BFEB-817CD511FB29}"/>
          </ac:grpSpMkLst>
        </pc:grpChg>
        <pc:cxnChg chg="add del mod">
          <ac:chgData name="kasey champion" userId="c1130ab030728f76" providerId="LiveId" clId="{920363F6-44F1-488B-B9AB-5BCE6CFFCE97}" dt="2018-05-09T07:08:15.851" v="1723" actId="478"/>
          <ac:cxnSpMkLst>
            <pc:docMk/>
            <pc:sldMk cId="1364293178" sldId="301"/>
            <ac:cxnSpMk id="19" creationId="{E89F1A42-56AD-4B6C-B201-8E13AC3E434C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1" creationId="{E78B1531-080A-4556-8379-C3034CBBBFD0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3" creationId="{6923A80B-8463-4D59-8940-82559140A4AB}"/>
          </ac:cxnSpMkLst>
        </pc:cxnChg>
        <pc:cxnChg chg="add del mod">
          <ac:chgData name="kasey champion" userId="c1130ab030728f76" providerId="LiveId" clId="{920363F6-44F1-488B-B9AB-5BCE6CFFCE97}" dt="2018-05-09T07:19:41.889" v="2008" actId="478"/>
          <ac:cxnSpMkLst>
            <pc:docMk/>
            <pc:sldMk cId="1364293178" sldId="301"/>
            <ac:cxnSpMk id="40" creationId="{67B19C53-A230-452D-B37F-17575888965D}"/>
          </ac:cxnSpMkLst>
        </pc:cxnChg>
        <pc:cxnChg chg="add mod">
          <ac:chgData name="kasey champion" userId="c1130ab030728f76" providerId="LiveId" clId="{920363F6-44F1-488B-B9AB-5BCE6CFFCE97}" dt="2018-05-09T07:20:28.846" v="2023" actId="14100"/>
          <ac:cxnSpMkLst>
            <pc:docMk/>
            <pc:sldMk cId="1364293178" sldId="301"/>
            <ac:cxnSpMk id="41" creationId="{581B984B-B6F5-4CE3-8F57-0CF4B5BAB5C4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2" creationId="{98738829-C7A5-47DA-807B-992B5D261531}"/>
          </ac:cxnSpMkLst>
        </pc:cxnChg>
        <pc:cxnChg chg="add mod">
          <ac:chgData name="kasey champion" userId="c1130ab030728f76" providerId="LiveId" clId="{920363F6-44F1-488B-B9AB-5BCE6CFFCE97}" dt="2018-05-09T07:20:26.644" v="2022" actId="14100"/>
          <ac:cxnSpMkLst>
            <pc:docMk/>
            <pc:sldMk cId="1364293178" sldId="301"/>
            <ac:cxnSpMk id="43" creationId="{B78C47AA-EEE2-43C1-A3C5-248EE607BD4B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4" creationId="{0AAECD38-20CF-471D-89C5-CBD932AAD4F9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7" creationId="{0A24DC32-847F-4449-ADE4-04D392A5D077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8" creationId="{F74F6AD8-7FD7-4476-A778-2A4F7C50DC91}"/>
          </ac:cxnSpMkLst>
        </pc:cxnChg>
        <pc:cxnChg chg="add mod">
          <ac:chgData name="kasey champion" userId="c1130ab030728f76" providerId="LiveId" clId="{920363F6-44F1-488B-B9AB-5BCE6CFFCE97}" dt="2018-05-09T07:25:50.291" v="2095" actId="14100"/>
          <ac:cxnSpMkLst>
            <pc:docMk/>
            <pc:sldMk cId="1364293178" sldId="301"/>
            <ac:cxnSpMk id="55" creationId="{F4C063FA-AA66-46DE-9F57-2CBA8A36AD69}"/>
          </ac:cxnSpMkLst>
        </pc:cxnChg>
        <pc:cxnChg chg="add mod">
          <ac:chgData name="kasey champion" userId="c1130ab030728f76" providerId="LiveId" clId="{920363F6-44F1-488B-B9AB-5BCE6CFFCE97}" dt="2018-05-09T07:25:53.290" v="2096" actId="14100"/>
          <ac:cxnSpMkLst>
            <pc:docMk/>
            <pc:sldMk cId="1364293178" sldId="301"/>
            <ac:cxnSpMk id="56" creationId="{9C870804-15FA-470A-BD0A-9CBC38D0FA37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7" creationId="{A4E9EDDF-5571-4CAE-95CC-88DACFD737E1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8" creationId="{2F25A6AB-1591-4132-85DE-C865D58B551C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1" creationId="{34915597-D8E5-4EF1-A44E-81B77C655336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2" creationId="{890DDFD5-A46A-427E-A6EF-E58D1780551E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3" creationId="{FA85C547-5EAF-4A2F-BCC7-1900E8F81A0F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4" creationId="{84DDF557-C515-458B-8832-45676DC50FC6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5" creationId="{A14E8D5A-9F83-4C85-8CD6-BFFC8C48DD4A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6" creationId="{86EA728B-07BE-4BF1-939A-9CE62864E9C3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0:07:49.060" v="5732" actId="1076"/>
        <pc:sldMkLst>
          <pc:docMk/>
          <pc:sldMk cId="2960860810" sldId="302"/>
        </pc:sldMkLst>
        <pc:spChg chg="mod">
          <ac:chgData name="kasey champion" userId="c1130ab030728f76" providerId="LiveId" clId="{920363F6-44F1-488B-B9AB-5BCE6CFFCE97}" dt="2018-05-09T07:13:53.851" v="1943"/>
          <ac:spMkLst>
            <pc:docMk/>
            <pc:sldMk cId="2960860810" sldId="302"/>
            <ac:spMk id="2" creationId="{CAA77DED-DDB0-4250-839B-7BDAC257C46F}"/>
          </ac:spMkLst>
        </pc:spChg>
        <pc:spChg chg="del">
          <ac:chgData name="kasey champion" userId="c1130ab030728f76" providerId="LiveId" clId="{920363F6-44F1-488B-B9AB-5BCE6CFFCE97}" dt="2018-05-09T08:16:28.302" v="3595" actId="478"/>
          <ac:spMkLst>
            <pc:docMk/>
            <pc:sldMk cId="2960860810" sldId="302"/>
            <ac:spMk id="3" creationId="{EEAC1866-EB4B-4D0D-A647-232DC2C221A2}"/>
          </ac:spMkLst>
        </pc:spChg>
        <pc:spChg chg="mod">
          <ac:chgData name="kasey champion" userId="c1130ab030728f76" providerId="LiveId" clId="{920363F6-44F1-488B-B9AB-5BCE6CFFCE97}" dt="2018-05-09T08:17:15.887" v="3613" actId="1076"/>
          <ac:spMkLst>
            <pc:docMk/>
            <pc:sldMk cId="2960860810" sldId="302"/>
            <ac:spMk id="7" creationId="{50161F9A-F3F7-412F-BAF2-C1527413A591}"/>
          </ac:spMkLst>
        </pc:spChg>
        <pc:spChg chg="mod">
          <ac:chgData name="kasey champion" userId="c1130ab030728f76" providerId="LiveId" clId="{920363F6-44F1-488B-B9AB-5BCE6CFFCE97}" dt="2018-05-09T08:17:08.540" v="3610" actId="1076"/>
          <ac:spMkLst>
            <pc:docMk/>
            <pc:sldMk cId="2960860810" sldId="302"/>
            <ac:spMk id="8" creationId="{C867B485-D956-401A-B23A-5888B5DF6CA4}"/>
          </ac:spMkLst>
        </pc:spChg>
        <pc:spChg chg="mod">
          <ac:chgData name="kasey champion" userId="c1130ab030728f76" providerId="LiveId" clId="{920363F6-44F1-488B-B9AB-5BCE6CFFCE97}" dt="2018-05-09T08:17:10.734" v="3611" actId="1076"/>
          <ac:spMkLst>
            <pc:docMk/>
            <pc:sldMk cId="2960860810" sldId="302"/>
            <ac:spMk id="9" creationId="{0797FF5A-8052-4A6D-B296-9F4E49B6DB54}"/>
          </ac:spMkLst>
        </pc:spChg>
        <pc:spChg chg="mod">
          <ac:chgData name="kasey champion" userId="c1130ab030728f76" providerId="LiveId" clId="{920363F6-44F1-488B-B9AB-5BCE6CFFCE97}" dt="2018-05-09T08:17:13.005" v="3612" actId="14100"/>
          <ac:spMkLst>
            <pc:docMk/>
            <pc:sldMk cId="2960860810" sldId="302"/>
            <ac:spMk id="10" creationId="{58392090-AFFA-4372-9AC7-449E14531C46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1" creationId="{2AED2107-A5D6-4F5F-92A9-AD840B9F5014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2" creationId="{02F62084-E57E-45BB-81E6-DE34020295A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3" creationId="{B1EE3324-936E-43E7-B68C-00884369241F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4" creationId="{6DAAAD9A-A55A-4718-BCE1-5041AFA967CD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5" creationId="{6AF78F1B-0BC5-46A5-B642-6E7931BE0108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6" creationId="{5CB3A724-6C4D-43FC-819B-A26062E6D02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7" creationId="{F1D5F1D1-8B8A-43F3-ABF5-DEBD2786E3B1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8" creationId="{74FACF6D-AEB4-40CB-A4A8-1E24A10A2322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9" creationId="{ABDD0370-5340-4B52-81E0-270A2096FC2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0" creationId="{CA6E0F40-EBB3-454F-9E5A-CF7DC8B0B718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1" creationId="{477D4BEB-168D-4FC2-A441-A7051360D8C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2" creationId="{9918A6D8-5AE7-48E7-A058-37C997B6D59E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3" creationId="{3B111465-88D7-485D-B516-198FBC6FC353}"/>
          </ac:spMkLst>
        </pc:spChg>
        <pc:spChg chg="add mod">
          <ac:chgData name="kasey champion" userId="c1130ab030728f76" providerId="LiveId" clId="{920363F6-44F1-488B-B9AB-5BCE6CFFCE97}" dt="2018-05-09T10:07:38.577" v="5731" actId="1582"/>
          <ac:spMkLst>
            <pc:docMk/>
            <pc:sldMk cId="2960860810" sldId="302"/>
            <ac:spMk id="24" creationId="{16644AB3-1360-4D89-839C-8BDC1DCECFA8}"/>
          </ac:spMkLst>
        </pc:spChg>
        <pc:grpChg chg="add mod">
          <ac:chgData name="kasey champion" userId="c1130ab030728f76" providerId="LiveId" clId="{920363F6-44F1-488B-B9AB-5BCE6CFFCE97}" dt="2018-05-09T10:07:09.613" v="5725" actId="1076"/>
          <ac:grpSpMkLst>
            <pc:docMk/>
            <pc:sldMk cId="2960860810" sldId="302"/>
            <ac:grpSpMk id="6" creationId="{0F8F9211-3206-482D-ACF6-D37ED5596090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33:59.577" v="7231" actId="1076"/>
        <pc:sldMkLst>
          <pc:docMk/>
          <pc:sldMk cId="151911720" sldId="303"/>
        </pc:sldMkLst>
        <pc:spChg chg="mod">
          <ac:chgData name="kasey champion" userId="c1130ab030728f76" providerId="LiveId" clId="{920363F6-44F1-488B-B9AB-5BCE6CFFCE97}" dt="2018-05-09T07:53:27.880" v="2741" actId="20577"/>
          <ac:spMkLst>
            <pc:docMk/>
            <pc:sldMk cId="151911720" sldId="303"/>
            <ac:spMk id="2" creationId="{6FC74B04-91A3-4B75-963F-D1CB1F5E0140}"/>
          </ac:spMkLst>
        </pc:spChg>
        <pc:spChg chg="del">
          <ac:chgData name="kasey champion" userId="c1130ab030728f76" providerId="LiveId" clId="{920363F6-44F1-488B-B9AB-5BCE6CFFCE97}" dt="2018-05-09T07:33:19.993" v="2212" actId="478"/>
          <ac:spMkLst>
            <pc:docMk/>
            <pc:sldMk cId="151911720" sldId="303"/>
            <ac:spMk id="3" creationId="{E1285C9E-BCBE-40A9-9DDE-201B3E579547}"/>
          </ac:spMkLst>
        </pc:spChg>
        <pc:spChg chg="del mod">
          <ac:chgData name="kasey champion" userId="c1130ab030728f76" providerId="LiveId" clId="{920363F6-44F1-488B-B9AB-5BCE6CFFCE97}" dt="2018-05-09T10:34:09.305" v="6338" actId="478"/>
          <ac:spMkLst>
            <pc:docMk/>
            <pc:sldMk cId="151911720" sldId="303"/>
            <ac:spMk id="4" creationId="{4FCDD41F-64D6-4524-AEEE-2CF2CAB65D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6" creationId="{845EBC29-911A-4006-B8B2-0016B997EA8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7" creationId="{35363EC7-F533-43AA-B81F-B28F77FFCB3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8" creationId="{7BE7AE5D-A6BD-49B3-85F3-B14A7CFEED7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9" creationId="{599265AD-A8D2-4CC3-9863-E9AF785D2DF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0" creationId="{6DD5A825-C3AD-4542-A990-BA30FA3E60F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1" creationId="{895551F1-3F2D-4D85-8E85-3FDEDD673F9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2" creationId="{05F4A296-B778-4208-9C77-B8D15CD9E9C0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3" creationId="{2266AE73-B170-4684-BD16-0F503D45251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4" creationId="{C7AC68C2-3E08-45DD-834A-6C1E603E8CD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5" creationId="{8D0B8533-0AAE-4747-BC74-31828F566E1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6" creationId="{C553D50A-097D-4697-8705-33B4185BB3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7" creationId="{CE594ABF-279E-44F5-BE57-2519C1261AE2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8" creationId="{756F6135-3640-43E9-852A-1E5E05F64841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9" creationId="{2D833C51-E13F-4368-8572-CD6954CE149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0" creationId="{4B712F6B-8581-4C1A-B20C-E68AE0FCDFF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1" creationId="{BA406376-003A-43F5-A0F2-D1A2DA1BE7C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2" creationId="{F8F63EB2-D337-45D4-B74A-BCE970436F4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3" creationId="{608E5CD8-06B0-472B-B00B-68F16CC19AA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4" creationId="{9FCDBFB5-331B-43B7-B225-F3F5DFA8D84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5" creationId="{9F1C4D8C-2E25-4A77-8853-7E473DFBFE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6" creationId="{4A9CDAB6-FA2C-4398-9A5B-B76F8C7A035B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7" creationId="{FD33ADEC-18BC-4601-B23B-949A54F4282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8" creationId="{19F65526-C50F-4001-9E59-45681DD186D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9" creationId="{68217B96-3AD0-41B4-8FE8-C5748294589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0" creationId="{D9B3E096-4F0E-4DD3-A56B-CD55201ACD9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1" creationId="{0B17C555-0B34-45F6-A260-D8792947816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2" creationId="{142BD341-756F-458C-9FCC-E8D5D6E88ED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3" creationId="{38F989F4-FD7A-4E8E-A3DE-103E33FE4159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4" creationId="{7CF76736-F78B-41FD-B076-547A16C7672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5" creationId="{9957504A-A1C9-4020-8F27-9205AE7EBC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6" creationId="{67FAA879-797B-4481-9587-BD8C78CEC52B}"/>
          </ac:spMkLst>
        </pc:spChg>
        <pc:spChg chg="add mod">
          <ac:chgData name="kasey champion" userId="c1130ab030728f76" providerId="LiveId" clId="{920363F6-44F1-488B-B9AB-5BCE6CFFCE97}" dt="2018-05-09T07:41:03.694" v="2371" actId="164"/>
          <ac:spMkLst>
            <pc:docMk/>
            <pc:sldMk cId="151911720" sldId="303"/>
            <ac:spMk id="63" creationId="{F6D6D260-8262-4156-858B-37CADD7D7637}"/>
          </ac:spMkLst>
        </pc:spChg>
        <pc:spChg chg="mod topLvl">
          <ac:chgData name="kasey champion" userId="c1130ab030728f76" providerId="LiveId" clId="{920363F6-44F1-488B-B9AB-5BCE6CFFCE97}" dt="2018-05-09T07:42:38.856" v="2403" actId="164"/>
          <ac:spMkLst>
            <pc:docMk/>
            <pc:sldMk cId="151911720" sldId="303"/>
            <ac:spMk id="88" creationId="{9DAD5108-9D0F-4183-8FE2-A633D0260E54}"/>
          </ac:spMkLst>
        </pc:spChg>
        <pc:spChg chg="mod">
          <ac:chgData name="kasey champion" userId="c1130ab030728f76" providerId="LiveId" clId="{920363F6-44F1-488B-B9AB-5BCE6CFFCE97}" dt="2018-05-09T07:43:04.755" v="2414" actId="1076"/>
          <ac:spMkLst>
            <pc:docMk/>
            <pc:sldMk cId="151911720" sldId="303"/>
            <ac:spMk id="107" creationId="{1579BF21-981A-4023-B27E-30A6E2AE64BE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7" creationId="{0D34D727-48E5-46F4-B4E9-4569F8F60BF7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8" creationId="{9891CAAB-A4D5-4E81-8087-4DFC0A864133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19" creationId="{E25233C9-74A4-4A67-8169-DCD38CB4B54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0" creationId="{DA0B4EC4-7336-4C7B-8AE6-B7126652DD2C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1" creationId="{10912AF1-672B-4BF5-8450-5C2B5EDC1B79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2" creationId="{69D1C3B2-9DF9-4233-B685-587DD302C71A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3" creationId="{2D28E27A-5E71-4F56-B93F-2F0C5FAC949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4" creationId="{30E84D7D-F44D-4B9E-B357-F09E35FC6D3F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5" creationId="{FB3C1B68-FEC1-4E91-97CE-1EF3DF1CAA35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6" creationId="{0B011DEA-DDE7-407F-A7AE-5535646CF276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7" creationId="{650510E4-C576-4F7C-80C1-18FE2E3910BF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8" creationId="{4FBFD5DC-84DD-4BE9-83DD-34B6C9D907C3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9" creationId="{900F5673-9812-4462-BFAA-FA6014ED65D1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31" creationId="{F7198223-F551-467E-A7A5-27F42675C4E0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2" creationId="{0DADBD05-5F05-460D-BC8F-90C2847226B2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3" creationId="{6516C714-16ED-45AC-AF81-53233D8F0BE4}"/>
          </ac:spMkLst>
        </pc:spChg>
        <pc:spChg chg="add mod">
          <ac:chgData name="kasey champion" userId="c1130ab030728f76" providerId="LiveId" clId="{920363F6-44F1-488B-B9AB-5BCE6CFFCE97}" dt="2018-05-09T11:33:54.418" v="7229" actId="1076"/>
          <ac:spMkLst>
            <pc:docMk/>
            <pc:sldMk cId="151911720" sldId="303"/>
            <ac:spMk id="134" creationId="{3112277F-0E36-471C-97F3-F139F8E7C2F0}"/>
          </ac:spMkLst>
        </pc:spChg>
        <pc:spChg chg="add del mod">
          <ac:chgData name="kasey champion" userId="c1130ab030728f76" providerId="LiveId" clId="{920363F6-44F1-488B-B9AB-5BCE6CFFCE97}" dt="2018-05-09T11:33:56.260" v="7230" actId="478"/>
          <ac:spMkLst>
            <pc:docMk/>
            <pc:sldMk cId="151911720" sldId="303"/>
            <ac:spMk id="135" creationId="{0B89AAF2-A8A5-4F76-BF6A-4B4A7FBEA999}"/>
          </ac:spMkLst>
        </pc:spChg>
        <pc:spChg chg="add mod">
          <ac:chgData name="kasey champion" userId="c1130ab030728f76" providerId="LiveId" clId="{920363F6-44F1-488B-B9AB-5BCE6CFFCE97}" dt="2018-05-09T11:33:43.157" v="7225" actId="14100"/>
          <ac:spMkLst>
            <pc:docMk/>
            <pc:sldMk cId="151911720" sldId="303"/>
            <ac:spMk id="136" creationId="{CEEAA9A8-E5D6-4A70-AF94-061D1BB56DCF}"/>
          </ac:spMkLst>
        </pc:spChg>
        <pc:spChg chg="mod">
          <ac:chgData name="kasey champion" userId="c1130ab030728f76" providerId="LiveId" clId="{920363F6-44F1-488B-B9AB-5BCE6CFFCE97}" dt="2018-05-09T10:31:25.999" v="6287" actId="1076"/>
          <ac:spMkLst>
            <pc:docMk/>
            <pc:sldMk cId="151911720" sldId="303"/>
            <ac:spMk id="138" creationId="{1098BD8A-6F7D-4EC2-9B6A-812BEF0C98BA}"/>
          </ac:spMkLst>
        </pc:spChg>
        <pc:spChg chg="mod">
          <ac:chgData name="kasey champion" userId="c1130ab030728f76" providerId="LiveId" clId="{920363F6-44F1-488B-B9AB-5BCE6CFFCE97}" dt="2018-05-09T10:31:17.198" v="6284" actId="1076"/>
          <ac:spMkLst>
            <pc:docMk/>
            <pc:sldMk cId="151911720" sldId="303"/>
            <ac:spMk id="139" creationId="{FE4F0421-322A-47F9-97CC-570F2CA0E5F7}"/>
          </ac:spMkLst>
        </pc:spChg>
        <pc:spChg chg="mod">
          <ac:chgData name="kasey champion" userId="c1130ab030728f76" providerId="LiveId" clId="{920363F6-44F1-488B-B9AB-5BCE6CFFCE97}" dt="2018-05-09T10:31:19.647" v="6285" actId="1076"/>
          <ac:spMkLst>
            <pc:docMk/>
            <pc:sldMk cId="151911720" sldId="303"/>
            <ac:spMk id="140" creationId="{67F0B521-FC8B-4ED2-AA67-29F9A19FF79C}"/>
          </ac:spMkLst>
        </pc:spChg>
        <pc:spChg chg="mod">
          <ac:chgData name="kasey champion" userId="c1130ab030728f76" providerId="LiveId" clId="{920363F6-44F1-488B-B9AB-5BCE6CFFCE97}" dt="2018-05-09T10:31:22.134" v="6286" actId="14100"/>
          <ac:spMkLst>
            <pc:docMk/>
            <pc:sldMk cId="151911720" sldId="303"/>
            <ac:spMk id="141" creationId="{6DFEFA4F-343A-4D00-B61B-E5EBA77ED348}"/>
          </ac:spMkLst>
        </pc:spChg>
        <pc:spChg chg="add mod">
          <ac:chgData name="kasey champion" userId="c1130ab030728f76" providerId="LiveId" clId="{920363F6-44F1-488B-B9AB-5BCE6CFFCE97}" dt="2018-05-09T10:31:36.578" v="6291" actId="1076"/>
          <ac:spMkLst>
            <pc:docMk/>
            <pc:sldMk cId="151911720" sldId="303"/>
            <ac:spMk id="142" creationId="{85B46A05-BB0A-4C5E-8948-AB8A5D13B200}"/>
          </ac:spMkLst>
        </pc:spChg>
        <pc:spChg chg="add mod">
          <ac:chgData name="kasey champion" userId="c1130ab030728f76" providerId="LiveId" clId="{920363F6-44F1-488B-B9AB-5BCE6CFFCE97}" dt="2018-05-09T11:33:59.577" v="7231" actId="1076"/>
          <ac:spMkLst>
            <pc:docMk/>
            <pc:sldMk cId="151911720" sldId="303"/>
            <ac:spMk id="143" creationId="{DBB33052-2BD5-4F49-8421-D3F04B15152F}"/>
          </ac:spMkLst>
        </pc:s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4" creationId="{6D603F08-1B21-4B9A-8AC1-00770600C48F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5" creationId="{6C3DD115-43E1-48D0-9638-37DDB663EEC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8" creationId="{6665B406-A55F-4484-8D81-2C4CB2AFDDE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1" creationId="{78336B1B-7282-4D80-BD5D-5B7C55761D3A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4" creationId="{EFDDD86D-2AC8-4189-8C70-5C7FA08316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7" creationId="{2B59D9E7-5B58-4CDB-BC46-923971139E6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0" creationId="{6ACFE5E9-96E8-48E5-81A7-781F781D64B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3" creationId="{AB69E2FA-806A-4A54-B8A0-E98AA1262CE9}"/>
          </ac:grpSpMkLst>
        </pc:grpChg>
        <pc:grpChg chg="add del mod">
          <ac:chgData name="kasey champion" userId="c1130ab030728f76" providerId="LiveId" clId="{920363F6-44F1-488B-B9AB-5BCE6CFFCE97}" dt="2018-05-09T07:42:03.816" v="2392" actId="165"/>
          <ac:grpSpMkLst>
            <pc:docMk/>
            <pc:sldMk cId="151911720" sldId="303"/>
            <ac:grpSpMk id="86" creationId="{05755358-79E4-4083-9962-3DCB19457C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5" creationId="{57D410A7-B8B8-4D4A-AA2D-48BBD4C67E8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6" creationId="{5179F140-F304-46EB-BB6D-F60ACA84D57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9" creationId="{1B9F1F9F-F57F-4589-BAD4-CA4E404BE4E8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2" creationId="{440BDC90-9A99-4C1C-934F-C8E9DD5904F1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5" creationId="{23935517-064C-43B2-8A9B-B94EFB5D818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8" creationId="{438D547F-DDD1-471C-9772-6A88C887E6CB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1" creationId="{519B3953-5D9A-4BD7-B70F-886706D4953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4" creationId="{D266D309-4268-4CD8-9649-B827EED5F2C9}"/>
          </ac:grpSpMkLst>
        </pc:grpChg>
        <pc:grpChg chg="add mod">
          <ac:chgData name="kasey champion" userId="c1130ab030728f76" providerId="LiveId" clId="{920363F6-44F1-488B-B9AB-5BCE6CFFCE97}" dt="2018-05-09T07:46:39.109" v="2608" actId="1076"/>
          <ac:grpSpMkLst>
            <pc:docMk/>
            <pc:sldMk cId="151911720" sldId="303"/>
            <ac:grpSpMk id="130" creationId="{6C709D53-5D79-4D14-B5FE-334DB4A4B7C1}"/>
          </ac:grpSpMkLst>
        </pc:grpChg>
        <pc:grpChg chg="add mod">
          <ac:chgData name="kasey champion" userId="c1130ab030728f76" providerId="LiveId" clId="{920363F6-44F1-488B-B9AB-5BCE6CFFCE97}" dt="2018-05-09T10:31:36.578" v="6291" actId="1076"/>
          <ac:grpSpMkLst>
            <pc:docMk/>
            <pc:sldMk cId="151911720" sldId="303"/>
            <ac:grpSpMk id="137" creationId="{4D9C876B-CAE1-4AE1-8C7A-E41CB419404D}"/>
          </ac:grpSpMkLst>
        </pc:grp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38" creationId="{ED0AA501-FE5F-46CA-8952-54ABD485D28A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0" creationId="{819BC878-147E-40A0-8BAF-1957ED16F39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2" creationId="{F782D921-406C-41DB-A520-616ABEB139DE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4" creationId="{6C622EEA-A49B-44CA-A288-8943264C2DD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6" creationId="{34FE7A61-E470-4794-9D6D-C9A813CD480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8" creationId="{FB02DF48-87A6-4DBD-9F98-C0444F53269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1" creationId="{8D9F8FAE-35EC-4B4B-AB73-0CAB6890B88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3" creationId="{4B13C80A-9FFA-4BC7-9EF5-4519854D0DF0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5" creationId="{A3DE89DF-52E4-4DA3-A41D-513D3241D2B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6" creationId="{FFBD06E5-2C07-4420-B497-CAC28086276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7" creationId="{003E2BA7-60E1-450E-AC09-976DB5A3D34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8" creationId="{6980ED41-B3D1-476F-8502-2049864BFC8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9" creationId="{53CEAAFE-5385-438B-AAA7-5620ADBB4DFB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60" creationId="{56F6172F-E750-46A8-8748-043DBBA6F803}"/>
          </ac:cxnSpMkLst>
        </pc:cxnChg>
        <pc:cxnChg chg="add mod">
          <ac:chgData name="kasey champion" userId="c1130ab030728f76" providerId="LiveId" clId="{920363F6-44F1-488B-B9AB-5BCE6CFFCE97}" dt="2018-05-09T07:41:03.694" v="2371" actId="164"/>
          <ac:cxnSpMkLst>
            <pc:docMk/>
            <pc:sldMk cId="151911720" sldId="303"/>
            <ac:cxnSpMk id="62" creationId="{E70E7D02-8B9D-4095-BAE8-ECCF824A0559}"/>
          </ac:cxnSpMkLst>
        </pc:cxnChg>
        <pc:cxnChg chg="mod topLvl">
          <ac:chgData name="kasey champion" userId="c1130ab030728f76" providerId="LiveId" clId="{920363F6-44F1-488B-B9AB-5BCE6CFFCE97}" dt="2018-05-09T07:42:38.856" v="2403" actId="164"/>
          <ac:cxnSpMkLst>
            <pc:docMk/>
            <pc:sldMk cId="151911720" sldId="303"/>
            <ac:cxnSpMk id="87" creationId="{95607EB3-5BFC-4FFF-A1B6-06B2C6B46BF6}"/>
          </ac:cxnSpMkLst>
        </pc:cxnChg>
      </pc:sldChg>
      <pc:sldChg chg="addSp modSp add modAnim">
        <pc:chgData name="kasey champion" userId="c1130ab030728f76" providerId="LiveId" clId="{920363F6-44F1-488B-B9AB-5BCE6CFFCE97}" dt="2018-05-09T11:32:26.697" v="7210" actId="208"/>
        <pc:sldMkLst>
          <pc:docMk/>
          <pc:sldMk cId="2851887046" sldId="304"/>
        </pc:sldMkLst>
        <pc:spChg chg="mod">
          <ac:chgData name="kasey champion" userId="c1130ab030728f76" providerId="LiveId" clId="{920363F6-44F1-488B-B9AB-5BCE6CFFCE97}" dt="2018-05-09T11:30:59.956" v="7200" actId="20577"/>
          <ac:spMkLst>
            <pc:docMk/>
            <pc:sldMk cId="2851887046" sldId="304"/>
            <ac:spMk id="2" creationId="{E97D2519-66C8-4CCC-8A86-581C712D0F68}"/>
          </ac:spMkLst>
        </pc:spChg>
        <pc:spChg chg="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3" creationId="{3B5D4F3B-C9C2-479A-9039-2887696A8334}"/>
          </ac:spMkLst>
        </pc:spChg>
        <pc:spChg chg="mod">
          <ac:chgData name="kasey champion" userId="c1130ab030728f76" providerId="LiveId" clId="{920363F6-44F1-488B-B9AB-5BCE6CFFCE97}" dt="2018-05-09T11:28:13.623" v="7157" actId="1076"/>
          <ac:spMkLst>
            <pc:docMk/>
            <pc:sldMk cId="2851887046" sldId="304"/>
            <ac:spMk id="4" creationId="{87E98793-26DD-459E-B44B-FC839B5B11F8}"/>
          </ac:spMkLst>
        </pc:spChg>
        <pc:spChg chg="add 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6" creationId="{434B470B-B7E8-4AB5-A1E7-F566572773ED}"/>
          </ac:spMkLst>
        </pc:spChg>
        <pc:spChg chg="add mod">
          <ac:chgData name="kasey champion" userId="c1130ab030728f76" providerId="LiveId" clId="{920363F6-44F1-488B-B9AB-5BCE6CFFCE97}" dt="2018-05-09T11:31:10.800" v="7201" actId="1076"/>
          <ac:spMkLst>
            <pc:docMk/>
            <pc:sldMk cId="2851887046" sldId="304"/>
            <ac:spMk id="7" creationId="{3A0443F6-578E-4FE1-89A1-9F436521CB05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9" creationId="{8B41BFB9-B471-4EFD-8261-9CFA06AB2EA9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0" creationId="{4B6F5462-8533-43A0-8693-E74638A1D16D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1" creationId="{F149B7D1-56A7-40E4-A44A-D57E3EC85B34}"/>
          </ac:spMkLst>
        </pc:spChg>
        <pc:spChg chg="mod">
          <ac:chgData name="kasey champion" userId="c1130ab030728f76" providerId="LiveId" clId="{920363F6-44F1-488B-B9AB-5BCE6CFFCE97}" dt="2018-05-09T11:31:58.531" v="7206" actId="208"/>
          <ac:spMkLst>
            <pc:docMk/>
            <pc:sldMk cId="2851887046" sldId="304"/>
            <ac:spMk id="12" creationId="{41FC42F3-F6B3-40D0-9C15-E556C7531598}"/>
          </ac:spMkLst>
        </pc:spChg>
        <pc:spChg chg="add mod">
          <ac:chgData name="kasey champion" userId="c1130ab030728f76" providerId="LiveId" clId="{920363F6-44F1-488B-B9AB-5BCE6CFFCE97}" dt="2018-05-09T11:10:09.382" v="6866" actId="1076"/>
          <ac:spMkLst>
            <pc:docMk/>
            <pc:sldMk cId="2851887046" sldId="304"/>
            <ac:spMk id="13" creationId="{105F9394-45B0-4BF9-B2DD-9BE967C9AE61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4" creationId="{3A5C73FA-F326-4FF7-98B2-61ABA60F0D34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5" creationId="{14F64840-2FCC-4723-92A4-C1FC892C9F1E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6" creationId="{A3A9E420-919B-4356-832C-7F278BA11525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7" creationId="{942EA24B-0DA9-45B4-8EEA-5CC3DE69F8F9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8" creationId="{3DC3F653-C3B6-4511-9C27-BDFCC697AD6A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9" creationId="{FB2B02CB-1421-4CA7-B97C-4E26496FB12D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20" creationId="{1391A0C0-C81B-4842-BDF8-9D2340DC8F99}"/>
          </ac:spMkLst>
        </pc:spChg>
        <pc:spChg chg="add mod">
          <ac:chgData name="kasey champion" userId="c1130ab030728f76" providerId="LiveId" clId="{920363F6-44F1-488B-B9AB-5BCE6CFFCE97}" dt="2018-05-09T11:32:26.697" v="7210" actId="208"/>
          <ac:spMkLst>
            <pc:docMk/>
            <pc:sldMk cId="2851887046" sldId="304"/>
            <ac:spMk id="21" creationId="{DC0CF494-60B0-4DC9-8A4C-E3AF2BA2CCA8}"/>
          </ac:spMkLst>
        </pc:spChg>
        <pc:grpChg chg="add mod">
          <ac:chgData name="kasey champion" userId="c1130ab030728f76" providerId="LiveId" clId="{920363F6-44F1-488B-B9AB-5BCE6CFFCE97}" dt="2018-05-09T11:10:09.382" v="6866" actId="1076"/>
          <ac:grpSpMkLst>
            <pc:docMk/>
            <pc:sldMk cId="2851887046" sldId="304"/>
            <ac:grpSpMk id="8" creationId="{2DFD5B95-1DEC-470E-A09B-FA464EA8B7B4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01:39.478" v="6796" actId="1076"/>
        <pc:sldMkLst>
          <pc:docMk/>
          <pc:sldMk cId="2079560278" sldId="305"/>
        </pc:sldMkLst>
        <pc:spChg chg="mod">
          <ac:chgData name="kasey champion" userId="c1130ab030728f76" providerId="LiveId" clId="{920363F6-44F1-488B-B9AB-5BCE6CFFCE97}" dt="2018-05-09T08:37:28.465" v="3988" actId="20577"/>
          <ac:spMkLst>
            <pc:docMk/>
            <pc:sldMk cId="2079560278" sldId="305"/>
            <ac:spMk id="2" creationId="{0EA7EB7B-4DB4-42B8-A5B2-3682AE24E9FB}"/>
          </ac:spMkLst>
        </pc:spChg>
        <pc:spChg chg="del">
          <ac:chgData name="kasey champion" userId="c1130ab030728f76" providerId="LiveId" clId="{920363F6-44F1-488B-B9AB-5BCE6CFFCE97}" dt="2018-05-09T08:37:42.248" v="3989" actId="478"/>
          <ac:spMkLst>
            <pc:docMk/>
            <pc:sldMk cId="2079560278" sldId="305"/>
            <ac:spMk id="3" creationId="{278B3956-CC04-4021-9C6B-84ED22C87C1F}"/>
          </ac:spMkLst>
        </pc:spChg>
        <pc:spChg chg="del mod">
          <ac:chgData name="kasey champion" userId="c1130ab030728f76" providerId="LiveId" clId="{920363F6-44F1-488B-B9AB-5BCE6CFFCE97}" dt="2018-05-09T10:34:01.428" v="6336" actId="478"/>
          <ac:spMkLst>
            <pc:docMk/>
            <pc:sldMk cId="2079560278" sldId="305"/>
            <ac:spMk id="4" creationId="{E3B2294B-67C4-4AC5-9FEE-909D10DE5C04}"/>
          </ac:spMkLst>
        </pc:spChg>
        <pc:spChg chg="mod">
          <ac:chgData name="kasey champion" userId="c1130ab030728f76" providerId="LiveId" clId="{920363F6-44F1-488B-B9AB-5BCE6CFFCE97}" dt="2018-05-09T08:38:20.970" v="4001" actId="1076"/>
          <ac:spMkLst>
            <pc:docMk/>
            <pc:sldMk cId="2079560278" sldId="305"/>
            <ac:spMk id="7" creationId="{E2846235-B0A1-4062-AAC1-390F1608B368}"/>
          </ac:spMkLst>
        </pc:spChg>
        <pc:spChg chg="mod">
          <ac:chgData name="kasey champion" userId="c1130ab030728f76" providerId="LiveId" clId="{920363F6-44F1-488B-B9AB-5BCE6CFFCE97}" dt="2018-05-09T09:02:37.286" v="4363" actId="20577"/>
          <ac:spMkLst>
            <pc:docMk/>
            <pc:sldMk cId="2079560278" sldId="305"/>
            <ac:spMk id="8" creationId="{D223C33F-CB2E-40C2-97E7-4725DE60D6EE}"/>
          </ac:spMkLst>
        </pc:spChg>
        <pc:spChg chg="mod">
          <ac:chgData name="kasey champion" userId="c1130ab030728f76" providerId="LiveId" clId="{920363F6-44F1-488B-B9AB-5BCE6CFFCE97}" dt="2018-05-09T08:38:32.516" v="4004" actId="1076"/>
          <ac:spMkLst>
            <pc:docMk/>
            <pc:sldMk cId="2079560278" sldId="305"/>
            <ac:spMk id="9" creationId="{A6164E96-5FCD-4BD4-B25E-843EF2811F95}"/>
          </ac:spMkLst>
        </pc:spChg>
        <pc:spChg chg="mod">
          <ac:chgData name="kasey champion" userId="c1130ab030728f76" providerId="LiveId" clId="{920363F6-44F1-488B-B9AB-5BCE6CFFCE97}" dt="2018-05-09T08:38:18.036" v="4000" actId="14100"/>
          <ac:spMkLst>
            <pc:docMk/>
            <pc:sldMk cId="2079560278" sldId="305"/>
            <ac:spMk id="10" creationId="{97C5A9C4-997D-4551-8192-75CB53711951}"/>
          </ac:spMkLst>
        </pc:spChg>
        <pc:spChg chg="add del mod">
          <ac:chgData name="kasey champion" userId="c1130ab030728f76" providerId="LiveId" clId="{920363F6-44F1-488B-B9AB-5BCE6CFFCE97}" dt="2018-05-09T08:38:34.636" v="4006" actId="478"/>
          <ac:spMkLst>
            <pc:docMk/>
            <pc:sldMk cId="2079560278" sldId="305"/>
            <ac:spMk id="11" creationId="{BF310201-FFEA-4C72-9E20-D8862EB91CA4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3" creationId="{9FB4D82A-0186-4883-B556-63AAD81099CB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4" creationId="{3F33507D-C15A-4141-A617-82761644920F}"/>
          </ac:spMkLst>
        </pc:spChg>
        <pc:spChg chg="del mod topLvl">
          <ac:chgData name="kasey champion" userId="c1130ab030728f76" providerId="LiveId" clId="{920363F6-44F1-488B-B9AB-5BCE6CFFCE97}" dt="2018-05-09T08:40:19.581" v="4028" actId="478"/>
          <ac:spMkLst>
            <pc:docMk/>
            <pc:sldMk cId="2079560278" sldId="305"/>
            <ac:spMk id="15" creationId="{FBCBFDA4-621D-4180-8B05-76B3CDCC756A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6" creationId="{87D5F998-CA15-4932-BEE5-EB63220BE956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7" creationId="{8154AE50-3A4C-4D93-A488-F750595EC0AC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8" creationId="{5DC54BF5-4B3E-433A-AB9A-F73539B43232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9" creationId="{558615BA-4887-4183-9AEE-F3DCC450E6CA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0" creationId="{8241B09F-412F-4D37-A5F5-6617226146EB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1" creationId="{5352752C-069A-4AE3-B30A-9EB89C904C5C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2" creationId="{0C9EFFF5-5EEC-4CF7-8153-D0BFA16EBDD6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3" creationId="{B899FCCD-39B1-45F4-B92B-3880B277DC5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4" creationId="{0CB6DE85-3543-4D55-97EB-343ABEDBBC1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5" creationId="{03E6503D-4E53-437F-BAC9-6381F1B3466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6" creationId="{ACD9A478-80C4-4228-8E23-3D6DD20BF95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7" creationId="{6DAF29AC-CBD0-4508-B7BB-41C23DD0DA8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8" creationId="{5477819A-1FA1-4992-84A5-72C38720B3FF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9" creationId="{C98D5EBD-37D2-4D6D-B70A-300233A1B1C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30" creationId="{890B3601-C5DA-4587-8936-76CDE2C0A9B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1" creationId="{2DDFD5BF-188F-4D09-8BF7-5E5A7D965363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2" creationId="{06C6490D-895D-4842-9831-E9CDFB310650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3" creationId="{F63D7112-6692-45D6-9347-0A3509EFC60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4" creationId="{65359A44-4897-4F33-893E-EFD7D4324C1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5" creationId="{9EDDD77D-2841-41F8-A7BA-EAA957F3A77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6" creationId="{4BF6D3EB-A7F8-4C63-9313-04A3508CB2E7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7" creationId="{4E7FB1DC-3FBC-4491-9ADC-F16A7369A39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8" creationId="{96B9FD05-ECB2-4386-90E5-9E7BDF120CF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9" creationId="{85B4B54A-6968-4E6B-90D6-C5478EB4A986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0" creationId="{42BAFECB-CCF8-46BC-8AA7-DDCB1224B97E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1" creationId="{919306E0-F482-48DE-80AA-2088237913B4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2" creationId="{0E6A8AEF-3430-4B02-B423-393003B0F622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3" creationId="{A0165752-F014-42C9-BA2F-034B9050D09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6" creationId="{4108BCC0-A48F-467A-ABA6-10D2422219B5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7" creationId="{377B4988-D26D-42CB-A0D3-94B7B8EDF6CC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8" creationId="{D1C6C327-AB17-4A39-9475-4D275479F19F}"/>
          </ac:spMkLst>
        </pc:spChg>
        <pc:spChg chg="add del mod">
          <ac:chgData name="kasey champion" userId="c1130ab030728f76" providerId="LiveId" clId="{920363F6-44F1-488B-B9AB-5BCE6CFFCE97}" dt="2018-05-09T08:41:11.587" v="4046" actId="478"/>
          <ac:spMkLst>
            <pc:docMk/>
            <pc:sldMk cId="2079560278" sldId="305"/>
            <ac:spMk id="109" creationId="{4431AD76-688E-4E70-90AB-9190DB66ED82}"/>
          </ac:spMkLst>
        </pc:spChg>
        <pc:spChg chg="add del mod">
          <ac:chgData name="kasey champion" userId="c1130ab030728f76" providerId="LiveId" clId="{920363F6-44F1-488B-B9AB-5BCE6CFFCE97}" dt="2018-05-09T08:41:07.714" v="4044" actId="478"/>
          <ac:spMkLst>
            <pc:docMk/>
            <pc:sldMk cId="2079560278" sldId="305"/>
            <ac:spMk id="110" creationId="{2B85E033-0C25-4F8A-AB92-7620811CB6FD}"/>
          </ac:spMkLst>
        </pc:spChg>
        <pc:spChg chg="add del mod">
          <ac:chgData name="kasey champion" userId="c1130ab030728f76" providerId="LiveId" clId="{920363F6-44F1-488B-B9AB-5BCE6CFFCE97}" dt="2018-05-09T08:41:10.654" v="4045" actId="478"/>
          <ac:spMkLst>
            <pc:docMk/>
            <pc:sldMk cId="2079560278" sldId="305"/>
            <ac:spMk id="111" creationId="{9DFCDD32-AC73-4563-A0E6-0EC87D8DBF7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2" creationId="{38B2EF6C-665F-407A-AAE4-2745CC399F0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3" creationId="{8A396D62-D728-4CB8-AC79-A615D8F37B9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4" creationId="{FCEF9C01-D822-4195-A247-A1F8DD955417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5" creationId="{E43D4320-EED5-496D-9C09-8B6A0908564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6" creationId="{D1FC3F1B-12F5-4997-BB57-D61CB055B557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7" creationId="{79F8AB2D-D44E-408C-9553-4E4F574E4BF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8" creationId="{D40CC847-EA43-4B27-90F5-9BC5E8AF48B0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9" creationId="{CC5DF436-A849-4AB3-9916-49FC570FEC4F}"/>
          </ac:spMkLst>
        </pc:spChg>
        <pc:spChg chg="mod">
          <ac:chgData name="kasey champion" userId="c1130ab030728f76" providerId="LiveId" clId="{920363F6-44F1-488B-B9AB-5BCE6CFFCE97}" dt="2018-05-09T08:44:40.323" v="4101" actId="1076"/>
          <ac:spMkLst>
            <pc:docMk/>
            <pc:sldMk cId="2079560278" sldId="305"/>
            <ac:spMk id="146" creationId="{74D85F9C-A29D-48D7-A391-4878EFA0388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0" creationId="{B51362DC-F042-4D65-B66F-EEF80BA28D4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1" creationId="{4E635914-BE02-47CA-B42F-68D4E0F4CB81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2" creationId="{960D1915-E07C-46D8-968E-E78FC7515E5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3" creationId="{7F04F2CC-18BA-4DB0-A6C4-981DD4DAA0BC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4" creationId="{AEEFD16D-66EA-4D89-9692-7AA32422D15A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5" creationId="{81A3957A-1A79-48D2-B7B0-39732003DD1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6" creationId="{1ED025DA-0F31-4EE3-8092-2673001930E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7" creationId="{0366FC22-0DC6-4B23-89BD-2421FBBDF007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8" creationId="{311036F3-C7C0-46BE-A2A4-5A6371DDC02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9" creationId="{9612FA36-6851-47D1-AF69-DF5B6F625D9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0" creationId="{E8EFA2EC-6FF0-4E73-98D5-E0344713B5F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1" creationId="{69C76E8A-8475-490D-8295-C5437C533537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2" creationId="{434CEFCB-8F3B-49C0-9898-0F49A620B82F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3" creationId="{E8CDBC51-5116-4C81-88F2-BD66CF62E2A9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4" creationId="{80E2F34B-12D6-4260-9505-E5B499EA870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5" creationId="{7DA089BB-5733-45F5-BDA7-425D540D4046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6" creationId="{FD2B0785-5849-4192-8194-B0B9057BAD70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7" creationId="{99097B3D-9C74-43D4-9614-8776ECFC783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8" creationId="{C5484D8B-8D72-4F5A-AAA8-C8D21B1F155F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9" creationId="{CDA4F692-2BF5-4378-BCDC-B8ABBD3B4FA9}"/>
          </ac:spMkLst>
        </pc:spChg>
        <pc:spChg chg="add del mod">
          <ac:chgData name="kasey champion" userId="c1130ab030728f76" providerId="LiveId" clId="{920363F6-44F1-488B-B9AB-5BCE6CFFCE97}" dt="2018-05-09T08:49:19.349" v="4175" actId="478"/>
          <ac:spMkLst>
            <pc:docMk/>
            <pc:sldMk cId="2079560278" sldId="305"/>
            <ac:spMk id="240" creationId="{280AD7C6-E200-4838-B348-5AD3CE2B5D2E}"/>
          </ac:spMkLst>
        </pc:spChg>
        <pc:spChg chg="add mod topLvl">
          <ac:chgData name="kasey champion" userId="c1130ab030728f76" providerId="LiveId" clId="{920363F6-44F1-488B-B9AB-5BCE6CFFCE97}" dt="2018-05-09T09:03:09.067" v="4373" actId="20577"/>
          <ac:spMkLst>
            <pc:docMk/>
            <pc:sldMk cId="2079560278" sldId="305"/>
            <ac:spMk id="241" creationId="{B2D73612-F7EC-49FD-93E3-3B9F06B73113}"/>
          </ac:spMkLst>
        </pc:spChg>
        <pc:spChg chg="add mod topLvl">
          <ac:chgData name="kasey champion" userId="c1130ab030728f76" providerId="LiveId" clId="{920363F6-44F1-488B-B9AB-5BCE6CFFCE97}" dt="2018-05-09T09:03:22.870" v="4377" actId="20577"/>
          <ac:spMkLst>
            <pc:docMk/>
            <pc:sldMk cId="2079560278" sldId="305"/>
            <ac:spMk id="242" creationId="{CE62510B-425C-488D-A527-683DB23027A2}"/>
          </ac:spMkLst>
        </pc:spChg>
        <pc:spChg chg="add mod topLvl">
          <ac:chgData name="kasey champion" userId="c1130ab030728f76" providerId="LiveId" clId="{920363F6-44F1-488B-B9AB-5BCE6CFFCE97}" dt="2018-05-09T09:03:26.860" v="4378" actId="20577"/>
          <ac:spMkLst>
            <pc:docMk/>
            <pc:sldMk cId="2079560278" sldId="305"/>
            <ac:spMk id="243" creationId="{50B4DB10-DC81-4037-92E3-BCAFD1E99C9E}"/>
          </ac:spMkLst>
        </pc:spChg>
        <pc:spChg chg="add del mod">
          <ac:chgData name="kasey champion" userId="c1130ab030728f76" providerId="LiveId" clId="{920363F6-44F1-488B-B9AB-5BCE6CFFCE97}" dt="2018-05-09T09:05:29.590" v="4408" actId="478"/>
          <ac:spMkLst>
            <pc:docMk/>
            <pc:sldMk cId="2079560278" sldId="305"/>
            <ac:spMk id="283" creationId="{444C8BB2-94CC-4FA4-9EA6-2856EA8583E4}"/>
          </ac:spMkLst>
        </pc:spChg>
        <pc:spChg chg="add del mod">
          <ac:chgData name="kasey champion" userId="c1130ab030728f76" providerId="LiveId" clId="{920363F6-44F1-488B-B9AB-5BCE6CFFCE97}" dt="2018-05-09T09:05:30.322" v="4409" actId="478"/>
          <ac:spMkLst>
            <pc:docMk/>
            <pc:sldMk cId="2079560278" sldId="305"/>
            <ac:spMk id="284" creationId="{0F145724-2DD5-4DCA-989E-A04935B6A50D}"/>
          </ac:spMkLst>
        </pc:spChg>
        <pc:spChg chg="mod">
          <ac:chgData name="kasey champion" userId="c1130ab030728f76" providerId="LiveId" clId="{920363F6-44F1-488B-B9AB-5BCE6CFFCE97}" dt="2018-05-09T09:04:32.253" v="4398" actId="1076"/>
          <ac:spMkLst>
            <pc:docMk/>
            <pc:sldMk cId="2079560278" sldId="305"/>
            <ac:spMk id="304" creationId="{A892B2FD-CDC0-458A-9D41-494BC1BF7159}"/>
          </ac:spMkLst>
        </pc:spChg>
        <pc:spChg chg="add mod">
          <ac:chgData name="kasey champion" userId="c1130ab030728f76" providerId="LiveId" clId="{920363F6-44F1-488B-B9AB-5BCE6CFFCE97}" dt="2018-05-09T09:22:23.162" v="4985" actId="20577"/>
          <ac:spMkLst>
            <pc:docMk/>
            <pc:sldMk cId="2079560278" sldId="305"/>
            <ac:spMk id="318" creationId="{B7AFED2C-F7EB-4B64-885C-087D62CCE5EA}"/>
          </ac:spMkLst>
        </pc:spChg>
        <pc:spChg chg="add mod">
          <ac:chgData name="kasey champion" userId="c1130ab030728f76" providerId="LiveId" clId="{920363F6-44F1-488B-B9AB-5BCE6CFFCE97}" dt="2018-05-09T10:31:54.344" v="6294" actId="14100"/>
          <ac:spMkLst>
            <pc:docMk/>
            <pc:sldMk cId="2079560278" sldId="305"/>
            <ac:spMk id="319" creationId="{9983DB3F-C0C4-43E3-ADB6-AB588F2E6EA7}"/>
          </ac:spMkLst>
        </pc:spChg>
        <pc:spChg chg="add mod">
          <ac:chgData name="kasey champion" userId="c1130ab030728f76" providerId="LiveId" clId="{920363F6-44F1-488B-B9AB-5BCE6CFFCE97}" dt="2018-05-09T10:50:52.910" v="6642" actId="20577"/>
          <ac:spMkLst>
            <pc:docMk/>
            <pc:sldMk cId="2079560278" sldId="305"/>
            <ac:spMk id="320" creationId="{0EAFF735-AF89-4EE8-A1D5-F0EBF9098522}"/>
          </ac:spMkLst>
        </pc:spChg>
        <pc:spChg chg="add mod ord">
          <ac:chgData name="kasey champion" userId="c1130ab030728f76" providerId="LiveId" clId="{920363F6-44F1-488B-B9AB-5BCE6CFFCE97}" dt="2018-05-09T11:01:39.478" v="6796" actId="1076"/>
          <ac:spMkLst>
            <pc:docMk/>
            <pc:sldMk cId="2079560278" sldId="305"/>
            <ac:spMk id="321" creationId="{942225E7-9C33-4E1B-B64E-957AC8ACED97}"/>
          </ac:spMkLst>
        </pc:spChg>
        <pc:spChg chg="add mod or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2" creationId="{BCAE2AD0-1AC7-4A36-A7D6-223374AEA5A9}"/>
          </ac:spMkLst>
        </pc:spChg>
        <pc:spChg chg="add mo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3" creationId="{A2DAF750-98A3-45F6-B0C2-77FB00830EDE}"/>
          </ac:spMkLst>
        </pc:spChg>
        <pc:spChg chg="add mod ord topLvl">
          <ac:chgData name="kasey champion" userId="c1130ab030728f76" providerId="LiveId" clId="{920363F6-44F1-488B-B9AB-5BCE6CFFCE97}" dt="2018-05-09T10:59:32.582" v="6771" actId="1076"/>
          <ac:spMkLst>
            <pc:docMk/>
            <pc:sldMk cId="2079560278" sldId="305"/>
            <ac:spMk id="325" creationId="{1A0E66AA-C6C1-4CBF-A3AD-1D5C387746AA}"/>
          </ac:spMkLst>
        </pc:spChg>
        <pc:spChg chg="add del mod topLvl">
          <ac:chgData name="kasey champion" userId="c1130ab030728f76" providerId="LiveId" clId="{920363F6-44F1-488B-B9AB-5BCE6CFFCE97}" dt="2018-05-09T10:58:04.486" v="6758" actId="478"/>
          <ac:spMkLst>
            <pc:docMk/>
            <pc:sldMk cId="2079560278" sldId="305"/>
            <ac:spMk id="326" creationId="{79A8BD2A-4175-4C29-A967-4235B421943E}"/>
          </ac:spMkLst>
        </pc:spChg>
        <pc:spChg chg="del mod topLvl">
          <ac:chgData name="kasey champion" userId="c1130ab030728f76" providerId="LiveId" clId="{920363F6-44F1-488B-B9AB-5BCE6CFFCE97}" dt="2018-05-09T10:58:02.766" v="6757" actId="478"/>
          <ac:spMkLst>
            <pc:docMk/>
            <pc:sldMk cId="2079560278" sldId="305"/>
            <ac:spMk id="329" creationId="{06DAC651-8530-4E8F-9FAB-31E97B1C6F87}"/>
          </ac:spMkLst>
        </pc:spChg>
        <pc:spChg chg="mod ord topLvl">
          <ac:chgData name="kasey champion" userId="c1130ab030728f76" providerId="LiveId" clId="{920363F6-44F1-488B-B9AB-5BCE6CFFCE97}" dt="2018-05-09T11:00:01.540" v="6777" actId="1076"/>
          <ac:spMkLst>
            <pc:docMk/>
            <pc:sldMk cId="2079560278" sldId="305"/>
            <ac:spMk id="330" creationId="{9F1EB2C7-B596-496D-8A02-5D5F6C92A20B}"/>
          </ac:spMkLst>
        </pc:spChg>
        <pc:spChg chg="mod topLvl">
          <ac:chgData name="kasey champion" userId="c1130ab030728f76" providerId="LiveId" clId="{920363F6-44F1-488B-B9AB-5BCE6CFFCE97}" dt="2018-05-09T10:57:44.224" v="6752" actId="14100"/>
          <ac:spMkLst>
            <pc:docMk/>
            <pc:sldMk cId="2079560278" sldId="305"/>
            <ac:spMk id="332" creationId="{C24B7F4A-1B78-4DA0-9FB6-53EE80820957}"/>
          </ac:spMkLst>
        </pc:spChg>
        <pc:spChg chg="mod ord topLvl">
          <ac:chgData name="kasey champion" userId="c1130ab030728f76" providerId="LiveId" clId="{920363F6-44F1-488B-B9AB-5BCE6CFFCE97}" dt="2018-05-09T10:59:40.460" v="6773" actId="1076"/>
          <ac:spMkLst>
            <pc:docMk/>
            <pc:sldMk cId="2079560278" sldId="305"/>
            <ac:spMk id="333" creationId="{AC756E53-2B5D-4642-B805-49EC16997F2F}"/>
          </ac:spMkLst>
        </pc:spChg>
        <pc:spChg chg="add mod">
          <ac:chgData name="kasey champion" userId="c1130ab030728f76" providerId="LiveId" clId="{920363F6-44F1-488B-B9AB-5BCE6CFFCE97}" dt="2018-05-09T10:59:56.746" v="6776" actId="1035"/>
          <ac:spMkLst>
            <pc:docMk/>
            <pc:sldMk cId="2079560278" sldId="305"/>
            <ac:spMk id="334" creationId="{72C984CA-FA05-4251-892F-4F4B1F24E873}"/>
          </ac:spMkLst>
        </pc:spChg>
        <pc:spChg chg="add mod">
          <ac:chgData name="kasey champion" userId="c1130ab030728f76" providerId="LiveId" clId="{920363F6-44F1-488B-B9AB-5BCE6CFFCE97}" dt="2018-05-09T10:57:55.425" v="6756" actId="1076"/>
          <ac:spMkLst>
            <pc:docMk/>
            <pc:sldMk cId="2079560278" sldId="305"/>
            <ac:spMk id="335" creationId="{BFB2261C-04F4-4023-82B9-52A4BFAE8100}"/>
          </ac:spMkLst>
        </pc:spChg>
        <pc:spChg chg="add mod">
          <ac:chgData name="kasey champion" userId="c1130ab030728f76" providerId="LiveId" clId="{920363F6-44F1-488B-B9AB-5BCE6CFFCE97}" dt="2018-05-09T11:01:35.210" v="6795" actId="14100"/>
          <ac:spMkLst>
            <pc:docMk/>
            <pc:sldMk cId="2079560278" sldId="305"/>
            <ac:spMk id="336" creationId="{A1A6B458-EDD5-45F4-B742-0830D49C595B}"/>
          </ac:spMkLst>
        </pc:spChg>
        <pc:grpChg chg="add mod">
          <ac:chgData name="kasey champion" userId="c1130ab030728f76" providerId="LiveId" clId="{920363F6-44F1-488B-B9AB-5BCE6CFFCE97}" dt="2018-05-09T10:30:18.769" v="6262" actId="1076"/>
          <ac:grpSpMkLst>
            <pc:docMk/>
            <pc:sldMk cId="2079560278" sldId="305"/>
            <ac:grpSpMk id="6" creationId="{0AC2AFB2-2410-4B0C-8835-E92670C3E711}"/>
          </ac:grpSpMkLst>
        </pc:grpChg>
        <pc:grpChg chg="add del mod">
          <ac:chgData name="kasey champion" userId="c1130ab030728f76" providerId="LiveId" clId="{920363F6-44F1-488B-B9AB-5BCE6CFFCE97}" dt="2018-05-09T08:38:58.165" v="4009" actId="165"/>
          <ac:grpSpMkLst>
            <pc:docMk/>
            <pc:sldMk cId="2079560278" sldId="305"/>
            <ac:grpSpMk id="12" creationId="{16E2AD20-2E4A-4978-93AD-8AA1AA5F2DAB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58" creationId="{4F2FE4A8-95AE-4681-BFC1-64AA0538D04F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59" creationId="{5F57FAB6-DFF8-4E6C-B5B0-FC92C31B1A9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0" creationId="{CE4A17CE-0995-470A-B53C-FC8DF43418F5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1" creationId="{B4A5A41E-78A8-4CDA-A799-34ECEB658FB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2" creationId="{19414203-ABA9-48B9-A0B4-AAED0C4A7EE0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3" creationId="{8E1455AD-3351-4186-AD29-B20E1C174EC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4" creationId="{52A1F725-659C-4D8F-B419-F54C024B336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5" creationId="{FDA3968F-B10F-48F3-9EA3-EE4AC7CE9A80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66" creationId="{60ADF614-F40B-4CE3-8AE7-91B799D5263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7" creationId="{4E8A4D89-EFD5-45D1-B327-A487F7B4492B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8" creationId="{19321DA1-8992-48CE-B5CC-DD6A42E7D75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9" creationId="{D40E3FB1-250A-469C-AEEC-4F17AED5F882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0" creationId="{EF8BAAF8-4C48-4067-AA7B-D6D463CDC4AC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1" creationId="{7B5C701F-E498-4ED7-9A18-2DDE7D96EF7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2" creationId="{87DA1C0D-E73E-46BE-83B5-4BAF4D68E74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3" creationId="{8FD9B8A6-1C6C-48AF-8AB0-0EB7FF43F62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4" creationId="{BC3B36A8-08BD-41E5-867B-227E2FD66A8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8" creationId="{D24D8277-72C0-4D16-93B6-3CC792BA5AD9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1" creationId="{9BB4A9D1-804B-4023-8FA8-D0C95C86F3A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4" creationId="{AB895CCA-918E-411D-AEFA-0377A300A49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7" creationId="{3067B048-7DA8-4B8B-AD15-E476BADE1E0F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0" creationId="{22FDE5EB-3879-4A81-AC3F-157C1C5F79B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3" creationId="{909F5DDF-6CAE-4305-82EB-C33F5C9C139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6" creationId="{5027AD27-3D73-4674-80EC-8A0B986E3EB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9" creationId="{8FBCB411-9996-43E9-8665-6A97DA2C8A0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2" creationId="{BE18FF43-0DEF-4A01-8044-C78533E13CD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5" creationId="{8CE9E2E7-3274-4AC0-A39F-60F61AF389D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8" creationId="{A2AF705B-DCF8-453F-87F0-7EEA978040BA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1" creationId="{B8AC99EE-0837-46B8-9EE9-7D8DA20E9C8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4" creationId="{8F1B657D-1154-464B-9AE7-EDF549BAB81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7" creationId="{34562C0C-D86C-4119-80B4-DF1E8CBEC2E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0" creationId="{B9CB6CB0-2827-4E06-9BE6-0820FC081F00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3" creationId="{C3290611-4DEA-4CEB-8D45-25322327CB6C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6" creationId="{98479209-D988-4647-A0FC-FA8788AFAD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9" creationId="{FE0B5383-C29A-4BA0-8C01-704F7659A8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2" creationId="{FA42F93B-6F16-4BF5-A3E5-03715DC7928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5" creationId="{40B71BAB-4A0C-44DF-B6E3-4CEF9985C42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8" creationId="{38B26A78-17D2-4459-B5C6-18FF2FE8479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1" creationId="{A539E6FF-E93F-45E8-8AB3-DACE1FA24BE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4" creationId="{5334704B-533E-4153-94F7-C17019D53B4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7" creationId="{65B0FC67-D213-46CD-923C-A52F53908282}"/>
          </ac:grpSpMkLst>
        </pc:grpChg>
        <pc:grpChg chg="add del mod">
          <ac:chgData name="kasey champion" userId="c1130ab030728f76" providerId="LiveId" clId="{920363F6-44F1-488B-B9AB-5BCE6CFFCE97}" dt="2018-05-09T08:48:05.531" v="4156" actId="165"/>
          <ac:grpSpMkLst>
            <pc:docMk/>
            <pc:sldMk cId="2079560278" sldId="305"/>
            <ac:grpSpMk id="244" creationId="{C5043AA8-B507-4C0F-9BF0-A09C3650F5C5}"/>
          </ac:grpSpMkLst>
        </pc:grpChg>
        <pc:grpChg chg="add del mod">
          <ac:chgData name="kasey champion" userId="c1130ab030728f76" providerId="LiveId" clId="{920363F6-44F1-488B-B9AB-5BCE6CFFCE97}" dt="2018-05-09T08:48:01.976" v="4155" actId="478"/>
          <ac:grpSpMkLst>
            <pc:docMk/>
            <pc:sldMk cId="2079560278" sldId="305"/>
            <ac:grpSpMk id="245" creationId="{BE296D6C-2215-4BCF-94E0-9AF93CA2FC2B}"/>
          </ac:grpSpMkLst>
        </pc:grpChg>
        <pc:grpChg chg="add mod topLvl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49" creationId="{894D0130-516A-48C6-BAF5-789EA6A6B04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0" creationId="{A0F90264-8FDF-4FAD-8349-2BE08F5FC484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4" creationId="{CF17A6FD-B920-4312-AEED-BD15003622B7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8" creationId="{595AE9F0-211E-4D3A-A34E-2DA0B1BDD03A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2" creationId="{3A0A8F49-B149-485A-99C2-DE9CEA319B61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6" creationId="{E9FE32A7-D9A8-4463-8E33-B70172D72D9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0" creationId="{5E41C794-FE21-4715-B8B7-D1E1F7D1410F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4" creationId="{74AAEEB7-8480-40CF-A988-7C332F388C90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8" creationId="{5F995BA3-E275-4A21-94E1-0584F15615A1}"/>
          </ac:grpSpMkLst>
        </pc:grpChg>
        <pc:grpChg chg="add del mod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82" creationId="{1DF16D9C-EA87-42D3-BD86-9E7FBE24F0B2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86" creationId="{73764217-8D23-462D-8910-9FCC4D0DEFC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0" creationId="{9540C958-1D3E-4FD4-9F0D-2FB12B713D7E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4" creationId="{35086DFC-C7D6-4B9D-B9EA-B7C31F7E139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8" creationId="{20F14DCC-1D1C-4A95-85DF-4302D71FB7D8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2" creationId="{1CB7A2F7-F546-49CC-AA47-C19FB514792A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6" creationId="{3C46F083-FCFD-4E27-B3A3-0E2D078ED51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0" creationId="{3BE82E27-D92E-4EA3-9C8E-5716B555930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4" creationId="{9EFDC0D8-66F5-44FD-B924-CC9F975F1489}"/>
          </ac:grpSpMkLst>
        </pc:grpChg>
        <pc:grpChg chg="add del mod">
          <ac:chgData name="kasey champion" userId="c1130ab030728f76" providerId="LiveId" clId="{920363F6-44F1-488B-B9AB-5BCE6CFFCE97}" dt="2018-05-09T10:54:06.716" v="6703" actId="478"/>
          <ac:grpSpMkLst>
            <pc:docMk/>
            <pc:sldMk cId="2079560278" sldId="305"/>
            <ac:grpSpMk id="324" creationId="{8756FBAE-F930-42FC-9B3C-D0E25116CEEE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7" creationId="{3952189B-F18F-43AF-B3DD-7EE38AC1982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8" creationId="{D42FC0D8-5E51-4770-BBCC-6FE9725E16F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31" creationId="{3D984898-CBFE-42CA-98B8-A5751B1E7852}"/>
          </ac:grpSpMkLst>
        </pc:grpChg>
        <pc:graphicFrameChg chg="add del mod modGraphic">
          <ac:chgData name="kasey champion" userId="c1130ab030728f76" providerId="LiveId" clId="{920363F6-44F1-488B-B9AB-5BCE6CFFCE97}" dt="2018-05-09T09:07:06.897" v="4446" actId="478"/>
          <ac:graphicFrameMkLst>
            <pc:docMk/>
            <pc:sldMk cId="2079560278" sldId="305"/>
            <ac:graphicFrameMk id="285" creationId="{492927A5-23F5-46A0-9961-0E7755911127}"/>
          </ac:graphicFrameMkLst>
        </pc:graphicFrame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4" creationId="{1B66F43F-CD96-4325-A4FE-7D3900683A10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5" creationId="{3AEE1886-EFC5-42C8-B6FF-CDD6ED262E47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6" creationId="{616A5E1D-D4F6-4EAF-A624-CF65F6ECBE8D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7" creationId="{ED131DB6-C2B8-44F9-B56F-DFBE316A09FA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8" creationId="{F6EB30F6-C6F7-4AF4-B01E-653073D8875A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9" creationId="{05D9B4F5-16AC-4059-9395-7818F00F371F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0" creationId="{B70D35F9-4202-45BD-9BE5-07F0CF688084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1" creationId="{774D8C79-E207-42F0-91DA-49FEF34049C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2" creationId="{A06DDABC-55DE-47B9-A38B-34ABF0B14AF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3" creationId="{0E7F7298-F26E-45F3-81CD-7E3E3C94FB67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4" creationId="{3E57F2E8-B0C4-4C06-8B3A-FBCDD8CBA5D1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5" creationId="{EB7DB5E8-8955-483F-8189-76923B14F9EB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6" creationId="{2AE47964-F86E-418E-AAC0-4BC35240D3B0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7" creationId="{9DD53E72-AF3F-48F8-8F52-850A6CE2BCF7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1" creationId="{710A8150-17EF-48B3-A837-B578C31401C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2" creationId="{E77814A0-DD56-44F0-9DEA-FE0E331C85C8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3" creationId="{EC9A8FDB-7283-4962-9A7E-07732A27502E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4" creationId="{836D4235-E4B5-4849-B1F2-C6D089A4B9BC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5" creationId="{97BB600F-C832-4B98-B14C-529B0D08401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6" creationId="{A5DE7295-6A71-47EB-98E5-32EC6982CA04}"/>
          </ac:cxnSpMkLst>
        </pc:cxnChg>
        <pc:cxnChg chg="mod">
          <ac:chgData name="kasey champion" userId="c1130ab030728f76" providerId="LiveId" clId="{920363F6-44F1-488B-B9AB-5BCE6CFFCE97}" dt="2018-05-09T08:44:36.751" v="4100" actId="14100"/>
          <ac:cxnSpMkLst>
            <pc:docMk/>
            <pc:sldMk cId="2079560278" sldId="305"/>
            <ac:cxnSpMk id="145" creationId="{48708345-CF0F-4BA0-B336-8AD73258ABEA}"/>
          </ac:cxnSpMkLst>
        </pc:cxnChg>
      </pc:sldChg>
      <pc:sldChg chg="addSp delSp modSp add modAnim">
        <pc:chgData name="kasey champion" userId="c1130ab030728f76" providerId="LiveId" clId="{920363F6-44F1-488B-B9AB-5BCE6CFFCE97}" dt="2018-05-09T10:40:41.787" v="6397"/>
        <pc:sldMkLst>
          <pc:docMk/>
          <pc:sldMk cId="4224807476" sldId="306"/>
        </pc:sldMkLst>
        <pc:spChg chg="mod">
          <ac:chgData name="kasey champion" userId="c1130ab030728f76" providerId="LiveId" clId="{920363F6-44F1-488B-B9AB-5BCE6CFFCE97}" dt="2018-05-09T09:06:49.580" v="4443" actId="20577"/>
          <ac:spMkLst>
            <pc:docMk/>
            <pc:sldMk cId="4224807476" sldId="306"/>
            <ac:spMk id="2" creationId="{95D38276-F138-4D88-B1E6-589933C52344}"/>
          </ac:spMkLst>
        </pc:spChg>
        <pc:spChg chg="del">
          <ac:chgData name="kasey champion" userId="c1130ab030728f76" providerId="LiveId" clId="{920363F6-44F1-488B-B9AB-5BCE6CFFCE97}" dt="2018-05-09T09:10:47.496" v="4739" actId="478"/>
          <ac:spMkLst>
            <pc:docMk/>
            <pc:sldMk cId="4224807476" sldId="306"/>
            <ac:spMk id="3" creationId="{B4988323-3478-41F4-BAD4-A1F89E54C17A}"/>
          </ac:spMkLst>
        </pc:spChg>
        <pc:spChg chg="add mod">
          <ac:chgData name="kasey champion" userId="c1130ab030728f76" providerId="LiveId" clId="{920363F6-44F1-488B-B9AB-5BCE6CFFCE97}" dt="2018-05-09T09:35:26.007" v="5216" actId="1076"/>
          <ac:spMkLst>
            <pc:docMk/>
            <pc:sldMk cId="4224807476" sldId="306"/>
            <ac:spMk id="7" creationId="{3FE9A878-8360-44D1-BFFA-D4E93D21EF55}"/>
          </ac:spMkLst>
        </pc:spChg>
        <pc:spChg chg="add del mod">
          <ac:chgData name="kasey champion" userId="c1130ab030728f76" providerId="LiveId" clId="{920363F6-44F1-488B-B9AB-5BCE6CFFCE97}" dt="2018-05-09T09:10:31.753" v="4735" actId="478"/>
          <ac:spMkLst>
            <pc:docMk/>
            <pc:sldMk cId="4224807476" sldId="306"/>
            <ac:spMk id="8" creationId="{9F3B2541-79C4-418E-A04F-40B225D2B955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9" creationId="{361D5CC0-984A-49EA-A501-09B4C1C43D0C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0" creationId="{509529F6-71CD-4F2E-94E0-6C535CA8B958}"/>
          </ac:spMkLst>
        </pc:spChg>
        <pc:spChg chg="add del mod">
          <ac:chgData name="kasey champion" userId="c1130ab030728f76" providerId="LiveId" clId="{920363F6-44F1-488B-B9AB-5BCE6CFFCE97}" dt="2018-05-09T09:16:53.535" v="4847" actId="478"/>
          <ac:spMkLst>
            <pc:docMk/>
            <pc:sldMk cId="4224807476" sldId="306"/>
            <ac:spMk id="11" creationId="{6B02C578-2D06-4644-B5D2-66225EE9DD72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2" creationId="{7A9B51F0-372F-4FC7-92E0-EDA7C4D71CCD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3" creationId="{FDFD0301-367F-4433-B719-7EE918EBB016}"/>
          </ac:spMkLst>
        </pc:spChg>
        <pc:spChg chg="add del mod">
          <ac:chgData name="kasey champion" userId="c1130ab030728f76" providerId="LiveId" clId="{920363F6-44F1-488B-B9AB-5BCE6CFFCE97}" dt="2018-05-09T09:45:30.954" v="5301" actId="478"/>
          <ac:spMkLst>
            <pc:docMk/>
            <pc:sldMk cId="4224807476" sldId="306"/>
            <ac:spMk id="14" creationId="{254B425F-F082-4524-98E6-1889B3402724}"/>
          </ac:spMkLst>
        </pc:spChg>
        <pc:spChg chg="mod">
          <ac:chgData name="kasey champion" userId="c1130ab030728f76" providerId="LiveId" clId="{920363F6-44F1-488B-B9AB-5BCE6CFFCE97}" dt="2018-05-09T10:35:20.227" v="6344" actId="1076"/>
          <ac:spMkLst>
            <pc:docMk/>
            <pc:sldMk cId="4224807476" sldId="306"/>
            <ac:spMk id="16" creationId="{5DD8B1A0-F206-4B7F-BCE8-841F3271E891}"/>
          </ac:spMkLst>
        </pc:spChg>
        <pc:spChg chg="mod">
          <ac:chgData name="kasey champion" userId="c1130ab030728f76" providerId="LiveId" clId="{920363F6-44F1-488B-B9AB-5BCE6CFFCE97}" dt="2018-05-09T10:35:08.024" v="6342" actId="1076"/>
          <ac:spMkLst>
            <pc:docMk/>
            <pc:sldMk cId="4224807476" sldId="306"/>
            <ac:spMk id="17" creationId="{0B7E1E79-BE92-46B3-87CA-2BB0CAF14A93}"/>
          </ac:spMkLst>
        </pc:spChg>
        <pc:spChg chg="mod">
          <ac:chgData name="kasey champion" userId="c1130ab030728f76" providerId="LiveId" clId="{920363F6-44F1-488B-B9AB-5BCE6CFFCE97}" dt="2018-05-09T10:35:11.844" v="6343" actId="1076"/>
          <ac:spMkLst>
            <pc:docMk/>
            <pc:sldMk cId="4224807476" sldId="306"/>
            <ac:spMk id="18" creationId="{0D9A03CE-6897-49E5-8DC0-49256D40D969}"/>
          </ac:spMkLst>
        </pc:spChg>
        <pc:spChg chg="mod">
          <ac:chgData name="kasey champion" userId="c1130ab030728f76" providerId="LiveId" clId="{920363F6-44F1-488B-B9AB-5BCE6CFFCE97}" dt="2018-05-09T10:35:05.532" v="6341" actId="14100"/>
          <ac:spMkLst>
            <pc:docMk/>
            <pc:sldMk cId="4224807476" sldId="306"/>
            <ac:spMk id="19" creationId="{561C8A07-A2FB-4C90-B625-9E8912819555}"/>
          </ac:spMkLst>
        </pc:spChg>
        <pc:spChg chg="add mod">
          <ac:chgData name="kasey champion" userId="c1130ab030728f76" providerId="LiveId" clId="{920363F6-44F1-488B-B9AB-5BCE6CFFCE97}" dt="2018-05-09T10:37:03.300" v="6353" actId="1076"/>
          <ac:spMkLst>
            <pc:docMk/>
            <pc:sldMk cId="4224807476" sldId="306"/>
            <ac:spMk id="20" creationId="{82303F29-9D4C-4C19-BD3A-3DEA5757FA1C}"/>
          </ac:spMkLst>
        </pc:spChg>
        <pc:spChg chg="add del mod">
          <ac:chgData name="kasey champion" userId="c1130ab030728f76" providerId="LiveId" clId="{920363F6-44F1-488B-B9AB-5BCE6CFFCE97}" dt="2018-05-09T09:30:31.284" v="5147" actId="478"/>
          <ac:spMkLst>
            <pc:docMk/>
            <pc:sldMk cId="4224807476" sldId="306"/>
            <ac:spMk id="21" creationId="{2711F5B7-B8DF-4496-AC02-0FF7C6AF8593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2" creationId="{E1739B85-7E2F-45A3-8C92-E3AE452D2E9D}"/>
          </ac:spMkLst>
        </pc:spChg>
        <pc:spChg chg="add del mod">
          <ac:chgData name="kasey champion" userId="c1130ab030728f76" providerId="LiveId" clId="{920363F6-44F1-488B-B9AB-5BCE6CFFCE97}" dt="2018-05-09T09:27:40.719" v="5101" actId="478"/>
          <ac:spMkLst>
            <pc:docMk/>
            <pc:sldMk cId="4224807476" sldId="306"/>
            <ac:spMk id="23" creationId="{BC26D5F8-992F-48C3-B188-1F895D413B10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4" creationId="{47F129EE-96FB-4E38-8CD5-5C5B2C16A9FE}"/>
          </ac:spMkLst>
        </pc:spChg>
        <pc:spChg chg="add mod">
          <ac:chgData name="kasey champion" userId="c1130ab030728f76" providerId="LiveId" clId="{920363F6-44F1-488B-B9AB-5BCE6CFFCE97}" dt="2018-05-09T10:37:14.052" v="6354" actId="1076"/>
          <ac:spMkLst>
            <pc:docMk/>
            <pc:sldMk cId="4224807476" sldId="306"/>
            <ac:spMk id="25" creationId="{6EE47587-1DE3-4E7D-9901-1A84DF32AE3B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6" creationId="{9BC9FC1A-1A85-44DD-8789-6C1E458C8A69}"/>
          </ac:spMkLst>
        </pc:spChg>
        <pc:spChg chg="add mod">
          <ac:chgData name="kasey champion" userId="c1130ab030728f76" providerId="LiveId" clId="{920363F6-44F1-488B-B9AB-5BCE6CFFCE97}" dt="2018-05-09T10:39:17.048" v="6381" actId="122"/>
          <ac:spMkLst>
            <pc:docMk/>
            <pc:sldMk cId="4224807476" sldId="306"/>
            <ac:spMk id="27" creationId="{6EBE8BD5-8C12-4106-87FA-44F74DAB0CE3}"/>
          </ac:spMkLst>
        </pc:spChg>
        <pc:spChg chg="add mod">
          <ac:chgData name="kasey champion" userId="c1130ab030728f76" providerId="LiveId" clId="{920363F6-44F1-488B-B9AB-5BCE6CFFCE97}" dt="2018-05-09T10:38:51.695" v="6373" actId="207"/>
          <ac:spMkLst>
            <pc:docMk/>
            <pc:sldMk cId="4224807476" sldId="306"/>
            <ac:spMk id="28" creationId="{AA32C01E-2195-430E-BEC6-A04F3385FC59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9" creationId="{ACF8C69C-1E62-47FF-B6DF-57D02050EA22}"/>
          </ac:spMkLst>
        </pc:spChg>
        <pc:spChg chg="add del mod">
          <ac:chgData name="kasey champion" userId="c1130ab030728f76" providerId="LiveId" clId="{920363F6-44F1-488B-B9AB-5BCE6CFFCE97}" dt="2018-05-09T09:53:39.375" v="5496" actId="478"/>
          <ac:spMkLst>
            <pc:docMk/>
            <pc:sldMk cId="4224807476" sldId="306"/>
            <ac:spMk id="30" creationId="{F9C81A3D-9FB2-472E-B67B-6DE6A949BD44}"/>
          </ac:spMkLst>
        </pc:spChg>
        <pc:spChg chg="add del mod">
          <ac:chgData name="kasey champion" userId="c1130ab030728f76" providerId="LiveId" clId="{920363F6-44F1-488B-B9AB-5BCE6CFFCE97}" dt="2018-05-09T10:36:53.842" v="6351" actId="478"/>
          <ac:spMkLst>
            <pc:docMk/>
            <pc:sldMk cId="4224807476" sldId="306"/>
            <ac:spMk id="31" creationId="{30761FE3-A843-41F0-99A1-33C98784BE65}"/>
          </ac:spMkLst>
        </pc:spChg>
        <pc:spChg chg="add del mod">
          <ac:chgData name="kasey champion" userId="c1130ab030728f76" providerId="LiveId" clId="{920363F6-44F1-488B-B9AB-5BCE6CFFCE97}" dt="2018-05-09T10:36:55.342" v="6352" actId="478"/>
          <ac:spMkLst>
            <pc:docMk/>
            <pc:sldMk cId="4224807476" sldId="306"/>
            <ac:spMk id="32" creationId="{C5A2831A-16E4-46F0-A3E3-DA5DF66045E5}"/>
          </ac:spMkLst>
        </pc:spChg>
        <pc:spChg chg="add mod">
          <ac:chgData name="kasey champion" userId="c1130ab030728f76" providerId="LiveId" clId="{920363F6-44F1-488B-B9AB-5BCE6CFFCE97}" dt="2018-05-09T10:35:24.307" v="6345" actId="14100"/>
          <ac:spMkLst>
            <pc:docMk/>
            <pc:sldMk cId="4224807476" sldId="306"/>
            <ac:spMk id="33" creationId="{C402E6F9-263C-4517-AEC7-01DC10014F1F}"/>
          </ac:spMkLst>
        </pc:spChg>
        <pc:spChg chg="add mod">
          <ac:chgData name="kasey champion" userId="c1130ab030728f76" providerId="LiveId" clId="{920363F6-44F1-488B-B9AB-5BCE6CFFCE97}" dt="2018-05-09T10:37:28.923" v="6360" actId="14100"/>
          <ac:spMkLst>
            <pc:docMk/>
            <pc:sldMk cId="4224807476" sldId="306"/>
            <ac:spMk id="34" creationId="{C47D723C-F32E-4703-B435-D9E0FAFFE479}"/>
          </ac:spMkLst>
        </pc:spChg>
        <pc:spChg chg="add mod">
          <ac:chgData name="kasey champion" userId="c1130ab030728f76" providerId="LiveId" clId="{920363F6-44F1-488B-B9AB-5BCE6CFFCE97}" dt="2018-05-09T10:38:46.862" v="6372" actId="208"/>
          <ac:spMkLst>
            <pc:docMk/>
            <pc:sldMk cId="4224807476" sldId="306"/>
            <ac:spMk id="35" creationId="{BCA89EE3-C5DC-4094-AD01-AD716D7C5F04}"/>
          </ac:spMkLst>
        </pc:spChg>
        <pc:grpChg chg="add mod">
          <ac:chgData name="kasey champion" userId="c1130ab030728f76" providerId="LiveId" clId="{920363F6-44F1-488B-B9AB-5BCE6CFFCE97}" dt="2018-05-09T09:52:06.207" v="5462" actId="1076"/>
          <ac:grpSpMkLst>
            <pc:docMk/>
            <pc:sldMk cId="4224807476" sldId="306"/>
            <ac:grpSpMk id="15" creationId="{C97DE091-AC05-410E-8EB1-68E71F84C8C4}"/>
          </ac:grpSpMkLst>
        </pc:grpChg>
        <pc:graphicFrameChg chg="add mod modGraphic">
          <ac:chgData name="kasey champion" userId="c1130ab030728f76" providerId="LiveId" clId="{920363F6-44F1-488B-B9AB-5BCE6CFFCE97}" dt="2018-05-09T10:36:00.414" v="6348"/>
          <ac:graphicFrameMkLst>
            <pc:docMk/>
            <pc:sldMk cId="4224807476" sldId="306"/>
            <ac:graphicFrameMk id="6" creationId="{05E1F910-CC57-480A-A8D5-6EB192E0F0D7}"/>
          </ac:graphicFrameMkLst>
        </pc:graphicFrameChg>
      </pc:sldChg>
      <pc:sldChg chg="addSp delSp modSp add modAnim">
        <pc:chgData name="kasey champion" userId="c1130ab030728f76" providerId="LiveId" clId="{920363F6-44F1-488B-B9AB-5BCE6CFFCE97}" dt="2018-05-09T11:06:20.606" v="6800" actId="20577"/>
        <pc:sldMkLst>
          <pc:docMk/>
          <pc:sldMk cId="1227971524" sldId="307"/>
        </pc:sldMkLst>
        <pc:spChg chg="mod">
          <ac:chgData name="kasey champion" userId="c1130ab030728f76" providerId="LiveId" clId="{920363F6-44F1-488B-B9AB-5BCE6CFFCE97}" dt="2018-05-09T09:57:43.025" v="5577" actId="20577"/>
          <ac:spMkLst>
            <pc:docMk/>
            <pc:sldMk cId="1227971524" sldId="307"/>
            <ac:spMk id="2" creationId="{C9BC2D05-BA82-4271-8516-E5A9C7B1C965}"/>
          </ac:spMkLst>
        </pc:spChg>
        <pc:spChg chg="add del">
          <ac:chgData name="kasey champion" userId="c1130ab030728f76" providerId="LiveId" clId="{920363F6-44F1-488B-B9AB-5BCE6CFFCE97}" dt="2018-05-09T10:39:38.652" v="6383" actId="478"/>
          <ac:spMkLst>
            <pc:docMk/>
            <pc:sldMk cId="1227971524" sldId="307"/>
            <ac:spMk id="3" creationId="{2C927BCF-889B-4941-BF22-E68867EE3B27}"/>
          </ac:spMkLst>
        </pc:spChg>
        <pc:spChg chg="add del mod">
          <ac:chgData name="kasey champion" userId="c1130ab030728f76" providerId="LiveId" clId="{920363F6-44F1-488B-B9AB-5BCE6CFFCE97}" dt="2018-05-09T09:57:51.470" v="5579"/>
          <ac:spMkLst>
            <pc:docMk/>
            <pc:sldMk cId="1227971524" sldId="307"/>
            <ac:spMk id="6" creationId="{3D3A50BF-A56D-49F2-9C0D-66B1DF381B68}"/>
          </ac:spMkLst>
        </pc:spChg>
        <pc:spChg chg="add del mod">
          <ac:chgData name="kasey champion" userId="c1130ab030728f76" providerId="LiveId" clId="{920363F6-44F1-488B-B9AB-5BCE6CFFCE97}" dt="2018-05-09T10:01:32.015" v="5636" actId="478"/>
          <ac:spMkLst>
            <pc:docMk/>
            <pc:sldMk cId="1227971524" sldId="307"/>
            <ac:spMk id="7" creationId="{C341AB1B-1239-42FA-A1BC-1ACEBED26E4F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8" creationId="{C6D66BAE-8A9D-40BA-BCD0-401123C893BE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9" creationId="{6DCACF5A-BAA2-4FC2-AAAA-092AA8B1436D}"/>
          </ac:spMkLst>
        </pc:spChg>
        <pc:spChg chg="add mod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10" creationId="{2F09E2A0-64F1-4499-8C72-0083E956CB1B}"/>
          </ac:spMkLst>
        </pc:spChg>
        <pc:spChg chg="add mod">
          <ac:chgData name="kasey champion" userId="c1130ab030728f76" providerId="LiveId" clId="{920363F6-44F1-488B-B9AB-5BCE6CFFCE97}" dt="2018-05-09T10:39:42.925" v="6384" actId="1076"/>
          <ac:spMkLst>
            <pc:docMk/>
            <pc:sldMk cId="1227971524" sldId="307"/>
            <ac:spMk id="11" creationId="{6DFC31E6-0A1E-4E4B-AD94-FE4C02F28B1D}"/>
          </ac:spMkLst>
        </pc:spChg>
        <pc:spChg chg="add del mod">
          <ac:chgData name="kasey champion" userId="c1130ab030728f76" providerId="LiveId" clId="{920363F6-44F1-488B-B9AB-5BCE6CFFCE97}" dt="2018-05-09T10:05:00.644" v="5694" actId="478"/>
          <ac:spMkLst>
            <pc:docMk/>
            <pc:sldMk cId="1227971524" sldId="307"/>
            <ac:spMk id="12" creationId="{D4921DC0-5DDB-4061-9312-6C7702AF403C}"/>
          </ac:spMkLst>
        </pc:spChg>
        <pc:spChg chg="add mod">
          <ac:chgData name="kasey champion" userId="c1130ab030728f76" providerId="LiveId" clId="{920363F6-44F1-488B-B9AB-5BCE6CFFCE97}" dt="2018-05-09T10:49:11.864" v="6635" actId="1076"/>
          <ac:spMkLst>
            <pc:docMk/>
            <pc:sldMk cId="1227971524" sldId="307"/>
            <ac:spMk id="13" creationId="{047CFDCA-A4FD-4002-83E3-221EB0F70FBB}"/>
          </ac:spMkLst>
        </pc:spChg>
        <pc:spChg chg="add mod">
          <ac:chgData name="kasey champion" userId="c1130ab030728f76" providerId="LiveId" clId="{920363F6-44F1-488B-B9AB-5BCE6CFFCE97}" dt="2018-05-09T10:45:26.843" v="6546" actId="1076"/>
          <ac:spMkLst>
            <pc:docMk/>
            <pc:sldMk cId="1227971524" sldId="307"/>
            <ac:spMk id="14" creationId="{380F9032-EE85-4733-80FB-8EF6E0699388}"/>
          </ac:spMkLst>
        </pc:spChg>
        <pc:spChg chg="add del">
          <ac:chgData name="kasey champion" userId="c1130ab030728f76" providerId="LiveId" clId="{920363F6-44F1-488B-B9AB-5BCE6CFFCE97}" dt="2018-05-09T10:04:13.452" v="5685"/>
          <ac:spMkLst>
            <pc:docMk/>
            <pc:sldMk cId="1227971524" sldId="307"/>
            <ac:spMk id="15" creationId="{49D60591-270A-4E5B-8175-824587F3156C}"/>
          </ac:spMkLst>
        </pc:spChg>
        <pc:spChg chg="add mod">
          <ac:chgData name="kasey champion" userId="c1130ab030728f76" providerId="LiveId" clId="{920363F6-44F1-488B-B9AB-5BCE6CFFCE97}" dt="2018-05-09T11:02:26.527" v="6797" actId="1076"/>
          <ac:spMkLst>
            <pc:docMk/>
            <pc:sldMk cId="1227971524" sldId="307"/>
            <ac:spMk id="16" creationId="{96A5DA03-9D5C-4378-8C34-28F481DF9809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7" creationId="{9421AEC6-4D7C-4AE8-820B-0CAA780CF354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8" creationId="{659DABED-4D0E-4FDD-969F-53DCE4ABD3F9}"/>
          </ac:spMkLst>
        </pc:spChg>
        <pc:spChg chg="add mod">
          <ac:chgData name="kasey champion" userId="c1130ab030728f76" providerId="LiveId" clId="{920363F6-44F1-488B-B9AB-5BCE6CFFCE97}" dt="2018-05-09T10:45:39.916" v="6547" actId="1076"/>
          <ac:spMkLst>
            <pc:docMk/>
            <pc:sldMk cId="1227971524" sldId="307"/>
            <ac:spMk id="19" creationId="{4B1D0C50-BE6C-4E5E-BCEE-7A27558353B0}"/>
          </ac:spMkLst>
        </pc:spChg>
        <pc:spChg chg="del">
          <ac:chgData name="kasey champion" userId="c1130ab030728f76" providerId="LiveId" clId="{920363F6-44F1-488B-B9AB-5BCE6CFFCE97}" dt="2018-05-09T10:43:25.483" v="6488" actId="478"/>
          <ac:spMkLst>
            <pc:docMk/>
            <pc:sldMk cId="1227971524" sldId="307"/>
            <ac:spMk id="22" creationId="{2F5FA10A-ADF8-44AD-9D70-0C7490C47E1D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3" creationId="{48A3F56D-7FCA-4D50-BB35-30A43437B7DA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4" creationId="{0406FADF-6713-4A42-9DFB-80B059742C7E}"/>
          </ac:spMkLst>
        </pc:spChg>
        <pc:spChg chg="del mod topLvl">
          <ac:chgData name="kasey champion" userId="c1130ab030728f76" providerId="LiveId" clId="{920363F6-44F1-488B-B9AB-5BCE6CFFCE97}" dt="2018-05-09T10:44:28.645" v="6514" actId="478"/>
          <ac:spMkLst>
            <pc:docMk/>
            <pc:sldMk cId="1227971524" sldId="307"/>
            <ac:spMk id="27" creationId="{DA31FEB9-4A31-435B-AB14-024BEC4C885D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8" creationId="{68CB2D07-448A-4DD9-8023-E4BA7D345B53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9" creationId="{7968CE40-D95A-43F4-A3BD-D854BA1E86E5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30" creationId="{67598B48-FD20-4FE2-ABDA-1F61B0524F20}"/>
          </ac:spMkLst>
        </pc:spChg>
        <pc:spChg chg="add mod">
          <ac:chgData name="kasey champion" userId="c1130ab030728f76" providerId="LiveId" clId="{920363F6-44F1-488B-B9AB-5BCE6CFFCE97}" dt="2018-05-09T10:48:28.582" v="6627" actId="1076"/>
          <ac:spMkLst>
            <pc:docMk/>
            <pc:sldMk cId="1227971524" sldId="307"/>
            <ac:spMk id="32" creationId="{7697621E-BDB0-4A17-BA26-BE0EEF2A739B}"/>
          </ac:spMkLst>
        </pc:spChg>
        <pc:spChg chg="add mod">
          <ac:chgData name="kasey champion" userId="c1130ab030728f76" providerId="LiveId" clId="{920363F6-44F1-488B-B9AB-5BCE6CFFCE97}" dt="2018-05-09T10:48:11.442" v="6606" actId="1076"/>
          <ac:spMkLst>
            <pc:docMk/>
            <pc:sldMk cId="1227971524" sldId="307"/>
            <ac:spMk id="33" creationId="{412FCB21-57F6-4908-B38B-C772A9E05D3C}"/>
          </ac:spMkLst>
        </pc:spChg>
        <pc:spChg chg="add mod">
          <ac:chgData name="kasey champion" userId="c1130ab030728f76" providerId="LiveId" clId="{920363F6-44F1-488B-B9AB-5BCE6CFFCE97}" dt="2018-05-09T11:06:20.606" v="6800" actId="20577"/>
          <ac:spMkLst>
            <pc:docMk/>
            <pc:sldMk cId="1227971524" sldId="307"/>
            <ac:spMk id="34" creationId="{03213DFA-F89A-4B53-84A7-9909704510FC}"/>
          </ac:spMkLst>
        </pc:spChg>
        <pc:grpChg chg="add mod">
          <ac:chgData name="kasey champion" userId="c1130ab030728f76" providerId="LiveId" clId="{920363F6-44F1-488B-B9AB-5BCE6CFFCE97}" dt="2018-05-09T10:42:28.504" v="6447" actId="1076"/>
          <ac:grpSpMkLst>
            <pc:docMk/>
            <pc:sldMk cId="1227971524" sldId="307"/>
            <ac:grpSpMk id="20" creationId="{A93E4BDC-296F-4C7D-833D-C882D5F3354E}"/>
          </ac:grpSpMkLst>
        </pc:grpChg>
        <pc:grpChg chg="add del mod">
          <ac:chgData name="kasey champion" userId="c1130ab030728f76" providerId="LiveId" clId="{920363F6-44F1-488B-B9AB-5BCE6CFFCE97}" dt="2018-05-09T10:43:28.657" v="6489" actId="165"/>
          <ac:grpSpMkLst>
            <pc:docMk/>
            <pc:sldMk cId="1227971524" sldId="307"/>
            <ac:grpSpMk id="21" creationId="{36586041-9C91-4B16-9FF3-9BEA780CAEB7}"/>
          </ac:grpSpMkLst>
        </pc:grpChg>
        <pc:grpChg chg="add mod">
          <ac:chgData name="kasey champion" userId="c1130ab030728f76" providerId="LiveId" clId="{920363F6-44F1-488B-B9AB-5BCE6CFFCE97}" dt="2018-05-09T10:45:57.597" v="6550" actId="1076"/>
          <ac:grpSpMkLst>
            <pc:docMk/>
            <pc:sldMk cId="1227971524" sldId="307"/>
            <ac:grpSpMk id="25" creationId="{D9BE4288-4409-46B1-A912-D38763528088}"/>
          </ac:grpSpMkLst>
        </pc:grpChg>
        <pc:grpChg chg="add del mod">
          <ac:chgData name="kasey champion" userId="c1130ab030728f76" providerId="LiveId" clId="{920363F6-44F1-488B-B9AB-5BCE6CFFCE97}" dt="2018-05-09T10:44:22.549" v="6513" actId="165"/>
          <ac:grpSpMkLst>
            <pc:docMk/>
            <pc:sldMk cId="1227971524" sldId="307"/>
            <ac:grpSpMk id="26" creationId="{CE0ED315-7046-4A72-BA8F-DCDDBC8FDA8B}"/>
          </ac:grpSpMkLst>
        </pc:grpChg>
        <pc:grpChg chg="add mod">
          <ac:chgData name="kasey champion" userId="c1130ab030728f76" providerId="LiveId" clId="{920363F6-44F1-488B-B9AB-5BCE6CFFCE97}" dt="2018-05-09T10:45:22.100" v="6545" actId="1076"/>
          <ac:grpSpMkLst>
            <pc:docMk/>
            <pc:sldMk cId="1227971524" sldId="307"/>
            <ac:grpSpMk id="31" creationId="{D0C799C7-0691-41DE-A32E-F01E1AC4F34F}"/>
          </ac:grpSpMkLst>
        </pc:grpChg>
      </pc:sldChg>
      <pc:sldChg chg="modSp add modAnim">
        <pc:chgData name="kasey champion" userId="c1130ab030728f76" providerId="LiveId" clId="{920363F6-44F1-488B-B9AB-5BCE6CFFCE97}" dt="2018-05-09T12:14:01.681" v="8685"/>
        <pc:sldMkLst>
          <pc:docMk/>
          <pc:sldMk cId="211653820" sldId="308"/>
        </pc:sldMkLst>
        <pc:spChg chg="mod">
          <ac:chgData name="kasey champion" userId="c1130ab030728f76" providerId="LiveId" clId="{920363F6-44F1-488B-B9AB-5BCE6CFFCE97}" dt="2018-05-09T11:35:12.493" v="7255" actId="20577"/>
          <ac:spMkLst>
            <pc:docMk/>
            <pc:sldMk cId="211653820" sldId="308"/>
            <ac:spMk id="2" creationId="{C37C12D5-F3A0-4781-8949-6CC2D004C755}"/>
          </ac:spMkLst>
        </pc:spChg>
        <pc:spChg chg="mod">
          <ac:chgData name="kasey champion" userId="c1130ab030728f76" providerId="LiveId" clId="{920363F6-44F1-488B-B9AB-5BCE6CFFCE97}" dt="2018-05-09T12:13:51.129" v="8683" actId="20577"/>
          <ac:spMkLst>
            <pc:docMk/>
            <pc:sldMk cId="211653820" sldId="308"/>
            <ac:spMk id="3" creationId="{87BFE712-EE3A-491B-97F3-9837D704A680}"/>
          </ac:spMkLst>
        </pc:spChg>
      </pc:sldChg>
      <pc:sldChg chg="addSp delSp modSp add">
        <pc:chgData name="kasey champion" userId="c1130ab030728f76" providerId="LiveId" clId="{920363F6-44F1-488B-B9AB-5BCE6CFFCE97}" dt="2018-05-09T11:46:56.313" v="7606" actId="1076"/>
        <pc:sldMkLst>
          <pc:docMk/>
          <pc:sldMk cId="3770151715" sldId="309"/>
        </pc:sldMkLst>
        <pc:spChg chg="mod">
          <ac:chgData name="kasey champion" userId="c1130ab030728f76" providerId="LiveId" clId="{920363F6-44F1-488B-B9AB-5BCE6CFFCE97}" dt="2018-05-09T11:35:57.484" v="7350" actId="20577"/>
          <ac:spMkLst>
            <pc:docMk/>
            <pc:sldMk cId="3770151715" sldId="309"/>
            <ac:spMk id="2" creationId="{68A4203B-EAE3-40A0-88E0-03EC487EF813}"/>
          </ac:spMkLst>
        </pc:spChg>
        <pc:spChg chg="del mod">
          <ac:chgData name="kasey champion" userId="c1130ab030728f76" providerId="LiveId" clId="{920363F6-44F1-488B-B9AB-5BCE6CFFCE97}" dt="2018-05-09T11:39:29.447" v="7408" actId="478"/>
          <ac:spMkLst>
            <pc:docMk/>
            <pc:sldMk cId="3770151715" sldId="309"/>
            <ac:spMk id="3" creationId="{0E166D30-5B36-4ECA-98EA-D504F47CB3D8}"/>
          </ac:spMkLst>
        </pc:spChg>
        <pc:spChg chg="mod">
          <ac:chgData name="kasey champion" userId="c1130ab030728f76" providerId="LiveId" clId="{920363F6-44F1-488B-B9AB-5BCE6CFFCE97}" dt="2018-05-09T11:38:56.637" v="7398" actId="20577"/>
          <ac:spMkLst>
            <pc:docMk/>
            <pc:sldMk cId="3770151715" sldId="309"/>
            <ac:spMk id="8" creationId="{1A35D7EA-9470-4B84-86AB-56E2CBD67DD9}"/>
          </ac:spMkLst>
        </pc:spChg>
        <pc:spChg chg="mod">
          <ac:chgData name="kasey champion" userId="c1130ab030728f76" providerId="LiveId" clId="{920363F6-44F1-488B-B9AB-5BCE6CFFCE97}" dt="2018-05-09T11:39:08.550" v="7403" actId="20577"/>
          <ac:spMkLst>
            <pc:docMk/>
            <pc:sldMk cId="3770151715" sldId="309"/>
            <ac:spMk id="9" creationId="{E9F0D0B7-10E6-42A6-9D98-8DED00362F91}"/>
          </ac:spMkLst>
        </pc:spChg>
        <pc:spChg chg="add del mod">
          <ac:chgData name="kasey champion" userId="c1130ab030728f76" providerId="LiveId" clId="{920363F6-44F1-488B-B9AB-5BCE6CFFCE97}" dt="2018-05-09T11:39:17.510" v="7406" actId="478"/>
          <ac:spMkLst>
            <pc:docMk/>
            <pc:sldMk cId="3770151715" sldId="309"/>
            <ac:spMk id="11" creationId="{F2A3EC0E-789A-496A-A8A5-02F806C0E371}"/>
          </ac:spMkLst>
        </pc:spChg>
        <pc:spChg chg="add del mod">
          <ac:chgData name="kasey champion" userId="c1130ab030728f76" providerId="LiveId" clId="{920363F6-44F1-488B-B9AB-5BCE6CFFCE97}" dt="2018-05-09T11:39:31.750" v="7409" actId="478"/>
          <ac:spMkLst>
            <pc:docMk/>
            <pc:sldMk cId="3770151715" sldId="309"/>
            <ac:spMk id="13" creationId="{A8B1566E-D747-48B3-9E00-43B92000335F}"/>
          </ac:spMkLst>
        </pc:spChg>
        <pc:spChg chg="add mod">
          <ac:chgData name="kasey champion" userId="c1130ab030728f76" providerId="LiveId" clId="{920363F6-44F1-488B-B9AB-5BCE6CFFCE97}" dt="2018-05-09T11:39:36.656" v="7411" actId="1076"/>
          <ac:spMkLst>
            <pc:docMk/>
            <pc:sldMk cId="3770151715" sldId="309"/>
            <ac:spMk id="14" creationId="{0B89ECE2-AB85-4378-9EB0-3588C992AEC4}"/>
          </ac:spMkLst>
        </pc:spChg>
        <pc:spChg chg="add mod">
          <ac:chgData name="kasey champion" userId="c1130ab030728f76" providerId="LiveId" clId="{920363F6-44F1-488B-B9AB-5BCE6CFFCE97}" dt="2018-05-09T11:41:53.852" v="7541" actId="20577"/>
          <ac:spMkLst>
            <pc:docMk/>
            <pc:sldMk cId="3770151715" sldId="309"/>
            <ac:spMk id="15" creationId="{74304B6E-1892-4A85-82A4-ED1E0BF1E70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6" creationId="{D1159F6D-FEDA-4922-85E1-8249611178B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7" creationId="{BB4AF6B2-DB00-40E0-9390-C2BC4D576EF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8" creationId="{1846DCF1-59C9-4529-BD41-935F52443C9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9" creationId="{29CA21FF-E4BB-4041-9F8A-DA12B2611B7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0" creationId="{043D9033-F4EB-4A00-8CE7-2036BF08F6D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1" creationId="{1C88FE92-BB91-49DC-A757-30A07E7F7A22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2" creationId="{79721D88-629C-461F-91F9-2DBBA92F9BD9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3" creationId="{3ABEFAA0-9190-4E39-9CEF-501081096C4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4" creationId="{72FDB6A2-4B37-4DD2-AF9D-0A9652DB071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5" creationId="{9D73B4D8-5605-44BC-8E80-E7417F4AFAC7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6" creationId="{22DF24CC-90B1-4019-9E4F-F57452D6F17C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7" creationId="{166EB512-096D-4D07-9126-5CFEAA836783}"/>
          </ac:spMkLst>
        </pc:spChg>
        <pc:grpChg chg="add mod">
          <ac:chgData name="kasey champion" userId="c1130ab030728f76" providerId="LiveId" clId="{920363F6-44F1-488B-B9AB-5BCE6CFFCE97}" dt="2018-05-09T11:39:22.700" v="7407" actId="1076"/>
          <ac:grpSpMkLst>
            <pc:docMk/>
            <pc:sldMk cId="3770151715" sldId="309"/>
            <ac:grpSpMk id="6" creationId="{262C2BC2-81C9-42D3-B4DC-2DD21791AB5B}"/>
          </ac:grpSpMkLst>
        </pc:grpChg>
      </pc:sldChg>
      <pc:sldChg chg="addSp delSp modSp add modAnim">
        <pc:chgData name="kasey champion" userId="c1130ab030728f76" providerId="LiveId" clId="{920363F6-44F1-488B-B9AB-5BCE6CFFCE97}" dt="2018-05-09T11:57:28.881" v="7807" actId="1076"/>
        <pc:sldMkLst>
          <pc:docMk/>
          <pc:sldMk cId="553990657" sldId="310"/>
        </pc:sldMkLst>
        <pc:spChg chg="mod">
          <ac:chgData name="kasey champion" userId="c1130ab030728f76" providerId="LiveId" clId="{920363F6-44F1-488B-B9AB-5BCE6CFFCE97}" dt="2018-05-09T11:47:22.220" v="7635" actId="313"/>
          <ac:spMkLst>
            <pc:docMk/>
            <pc:sldMk cId="553990657" sldId="310"/>
            <ac:spMk id="2" creationId="{AB961886-65F7-438A-A054-412A43DEE638}"/>
          </ac:spMkLst>
        </pc:spChg>
        <pc:spChg chg="del">
          <ac:chgData name="kasey champion" userId="c1130ab030728f76" providerId="LiveId" clId="{920363F6-44F1-488B-B9AB-5BCE6CFFCE97}" dt="2018-05-09T11:47:33.037" v="7638" actId="478"/>
          <ac:spMkLst>
            <pc:docMk/>
            <pc:sldMk cId="553990657" sldId="310"/>
            <ac:spMk id="3" creationId="{A7E7C29E-C32B-4C53-8CB9-6DF61CD898CA}"/>
          </ac:spMkLst>
        </pc:spChg>
        <pc:spChg chg="mod">
          <ac:chgData name="kasey champion" userId="c1130ab030728f76" providerId="LiveId" clId="{920363F6-44F1-488B-B9AB-5BCE6CFFCE97}" dt="2018-05-09T11:50:20.337" v="7672" actId="1076"/>
          <ac:spMkLst>
            <pc:docMk/>
            <pc:sldMk cId="553990657" sldId="310"/>
            <ac:spMk id="4" creationId="{1265EC09-5D90-4433-B667-0D8B25EC71B3}"/>
          </ac:spMkLst>
        </pc:spChg>
        <pc:spChg chg="add mod">
          <ac:chgData name="kasey champion" userId="c1130ab030728f76" providerId="LiveId" clId="{920363F6-44F1-488B-B9AB-5BCE6CFFCE97}" dt="2018-05-09T11:51:32.319" v="7686" actId="207"/>
          <ac:spMkLst>
            <pc:docMk/>
            <pc:sldMk cId="553990657" sldId="310"/>
            <ac:spMk id="11" creationId="{EA9736DE-AC2E-4DE4-AA47-9F0CFB4CFE6C}"/>
          </ac:spMkLst>
        </pc:spChg>
        <pc:spChg chg="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3" creationId="{41A8A1DE-7CEA-4B7A-9FE5-CE6C4D05E0E1}"/>
          </ac:spMkLst>
        </pc:spChg>
        <pc:spChg chg="mod topLvl">
          <ac:chgData name="kasey champion" userId="c1130ab030728f76" providerId="LiveId" clId="{920363F6-44F1-488B-B9AB-5BCE6CFFCE97}" dt="2018-05-09T11:50:40.942" v="7676" actId="1076"/>
          <ac:spMkLst>
            <pc:docMk/>
            <pc:sldMk cId="553990657" sldId="310"/>
            <ac:spMk id="14" creationId="{E1084CB3-D0ED-4BD1-98A1-F80DA896ADD7}"/>
          </ac:spMkLst>
        </pc:spChg>
        <pc:spChg chg="mod topLvl">
          <ac:chgData name="kasey champion" userId="c1130ab030728f76" providerId="LiveId" clId="{920363F6-44F1-488B-B9AB-5BCE6CFFCE97}" dt="2018-05-09T11:50:37.900" v="7675" actId="1076"/>
          <ac:spMkLst>
            <pc:docMk/>
            <pc:sldMk cId="553990657" sldId="310"/>
            <ac:spMk id="15" creationId="{D6A975DD-6866-4453-9955-989F14968941}"/>
          </ac:spMkLst>
        </pc:spChg>
        <pc:spChg chg="mod topLvl">
          <ac:chgData name="kasey champion" userId="c1130ab030728f76" providerId="LiveId" clId="{920363F6-44F1-488B-B9AB-5BCE6CFFCE97}" dt="2018-05-09T11:51:47.152" v="7688" actId="208"/>
          <ac:spMkLst>
            <pc:docMk/>
            <pc:sldMk cId="553990657" sldId="310"/>
            <ac:spMk id="16" creationId="{71948A09-1CB9-4E83-9373-C02327C4252C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7" creationId="{CC5A72DF-4D64-4DEE-9E37-96D6E25A7646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8" creationId="{4C5CC83C-9CF4-41F5-8697-EF9F70769D7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9" creationId="{FF7BA292-3C48-454C-B106-FC1E7F5E1291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0" creationId="{B0146F03-480B-402E-A0DE-8B3EE4968667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1" creationId="{A3988FAF-7462-4BE5-B43D-2A224EB3437B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2" creationId="{5111B633-1397-432B-BF74-F4922E7AAF53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3" creationId="{3AEA3CEB-9757-493F-B1C7-F90DDE3EC83C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4" creationId="{FA7D8AEB-77D9-42E2-8AD7-313210CA3DD3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5" creationId="{E2612D21-C584-47AA-9C12-CFD005BFCF94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6" creationId="{97EF6753-9FE2-4431-B625-059562AA971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7" creationId="{1CE42724-B0B2-4948-BA49-05D97209DDB5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8" creationId="{5887AB13-1B9C-4D9E-A9B1-90E05C87956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30" creationId="{DC82D4F4-0950-4B81-8277-C9B41B957CF8}"/>
          </ac:spMkLst>
        </pc:spChg>
        <pc:spChg chg="add mod">
          <ac:chgData name="kasey champion" userId="c1130ab030728f76" providerId="LiveId" clId="{920363F6-44F1-488B-B9AB-5BCE6CFFCE97}" dt="2018-05-09T11:56:32.919" v="7796" actId="1076"/>
          <ac:spMkLst>
            <pc:docMk/>
            <pc:sldMk cId="553990657" sldId="310"/>
            <ac:spMk id="35" creationId="{872278BB-4F6C-4FB0-BB18-6E0370453381}"/>
          </ac:spMkLst>
        </pc:spChg>
        <pc:spChg chg="add del mod">
          <ac:chgData name="kasey champion" userId="c1130ab030728f76" providerId="LiveId" clId="{920363F6-44F1-488B-B9AB-5BCE6CFFCE97}" dt="2018-05-09T11:53:25.061" v="7727" actId="478"/>
          <ac:spMkLst>
            <pc:docMk/>
            <pc:sldMk cId="553990657" sldId="310"/>
            <ac:spMk id="36" creationId="{0DE50814-5007-40DC-A44D-7A85F535BC28}"/>
          </ac:spMkLst>
        </pc:spChg>
        <pc:spChg chg="add mod">
          <ac:chgData name="kasey champion" userId="c1130ab030728f76" providerId="LiveId" clId="{920363F6-44F1-488B-B9AB-5BCE6CFFCE97}" dt="2018-05-09T11:57:26.285" v="7806" actId="1076"/>
          <ac:spMkLst>
            <pc:docMk/>
            <pc:sldMk cId="553990657" sldId="310"/>
            <ac:spMk id="37" creationId="{F09E08B1-72B5-4297-9A79-633BB5DD12B2}"/>
          </ac:spMkLst>
        </pc:spChg>
        <pc:spChg chg="add del mod">
          <ac:chgData name="kasey champion" userId="c1130ab030728f76" providerId="LiveId" clId="{920363F6-44F1-488B-B9AB-5BCE6CFFCE97}" dt="2018-05-09T11:54:48.740" v="7755" actId="478"/>
          <ac:spMkLst>
            <pc:docMk/>
            <pc:sldMk cId="553990657" sldId="310"/>
            <ac:spMk id="38" creationId="{B91ACEE5-4076-4AC5-8B7F-1F1C9EFD6F2C}"/>
          </ac:spMkLst>
        </pc:spChg>
        <pc:spChg chg="add mod">
          <ac:chgData name="kasey champion" userId="c1130ab030728f76" providerId="LiveId" clId="{920363F6-44F1-488B-B9AB-5BCE6CFFCE97}" dt="2018-05-09T11:57:28.881" v="7807" actId="1076"/>
          <ac:spMkLst>
            <pc:docMk/>
            <pc:sldMk cId="553990657" sldId="310"/>
            <ac:spMk id="39" creationId="{72BDE3C2-5D62-4F3B-91A3-AC45B0914C8E}"/>
          </ac:spMkLst>
        </pc:spChg>
        <pc:spChg chg="add mod">
          <ac:chgData name="kasey champion" userId="c1130ab030728f76" providerId="LiveId" clId="{920363F6-44F1-488B-B9AB-5BCE6CFFCE97}" dt="2018-05-09T11:56:53.674" v="7800" actId="208"/>
          <ac:spMkLst>
            <pc:docMk/>
            <pc:sldMk cId="553990657" sldId="310"/>
            <ac:spMk id="40" creationId="{0840A438-83CB-4DA5-9AB3-6475BC0D6DAF}"/>
          </ac:spMkLst>
        </pc:spChg>
        <pc:grpChg chg="add mod">
          <ac:chgData name="kasey champion" userId="c1130ab030728f76" providerId="LiveId" clId="{920363F6-44F1-488B-B9AB-5BCE6CFFCE97}" dt="2018-05-09T11:57:12.725" v="7803" actId="1076"/>
          <ac:grpSpMkLst>
            <pc:docMk/>
            <pc:sldMk cId="553990657" sldId="310"/>
            <ac:grpSpMk id="6" creationId="{14D4F982-0D99-452A-AC18-133884751C3C}"/>
          </ac:grpSpMkLst>
        </pc:grpChg>
        <pc:grpChg chg="add del mod">
          <ac:chgData name="kasey champion" userId="c1130ab030728f76" providerId="LiveId" clId="{920363F6-44F1-488B-B9AB-5BCE6CFFCE97}" dt="2018-05-09T11:48:10.404" v="7643" actId="165"/>
          <ac:grpSpMkLst>
            <pc:docMk/>
            <pc:sldMk cId="553990657" sldId="310"/>
            <ac:grpSpMk id="12" creationId="{A4B1703E-ED11-4226-AD2B-82A9E2CEF070}"/>
          </ac:grpSpMkLst>
        </pc:grpChg>
        <pc:grpChg chg="add mod">
          <ac:chgData name="kasey champion" userId="c1130ab030728f76" providerId="LiveId" clId="{920363F6-44F1-488B-B9AB-5BCE6CFFCE97}" dt="2018-05-09T11:51:07.803" v="7682" actId="164"/>
          <ac:grpSpMkLst>
            <pc:docMk/>
            <pc:sldMk cId="553990657" sldId="310"/>
            <ac:grpSpMk id="29" creationId="{58940673-F37F-4B15-84E9-5794E58453E1}"/>
          </ac:grpSpMkLst>
        </pc:grpChg>
        <pc:grpChg chg="add del mod">
          <ac:chgData name="kasey champion" userId="c1130ab030728f76" providerId="LiveId" clId="{920363F6-44F1-488B-B9AB-5BCE6CFFCE97}" dt="2018-05-09T11:49:06.623" v="7656" actId="165"/>
          <ac:grpSpMkLst>
            <pc:docMk/>
            <pc:sldMk cId="553990657" sldId="310"/>
            <ac:grpSpMk id="31" creationId="{F0EABA1F-7294-4B4D-873D-0751C961F13C}"/>
          </ac:grpSpMkLst>
        </pc:grpChg>
        <pc:grpChg chg="add del mod">
          <ac:chgData name="kasey champion" userId="c1130ab030728f76" providerId="LiveId" clId="{920363F6-44F1-488B-B9AB-5BCE6CFFCE97}" dt="2018-05-09T11:50:46.686" v="7677" actId="165"/>
          <ac:grpSpMkLst>
            <pc:docMk/>
            <pc:sldMk cId="553990657" sldId="310"/>
            <ac:grpSpMk id="32" creationId="{12D04D63-7093-4896-96C5-7B39D289774F}"/>
          </ac:grpSpMkLst>
        </pc:grpChg>
        <pc:grpChg chg="add mod">
          <ac:chgData name="kasey champion" userId="c1130ab030728f76" providerId="LiveId" clId="{920363F6-44F1-488B-B9AB-5BCE6CFFCE97}" dt="2018-05-09T11:51:28.219" v="7685" actId="164"/>
          <ac:grpSpMkLst>
            <pc:docMk/>
            <pc:sldMk cId="553990657" sldId="310"/>
            <ac:grpSpMk id="33" creationId="{C3055F06-8AC3-4EB6-9AD6-01ACA83EE3C3}"/>
          </ac:grpSpMkLst>
        </pc:grpChg>
        <pc:grpChg chg="add mod">
          <ac:chgData name="kasey champion" userId="c1130ab030728f76" providerId="LiveId" clId="{920363F6-44F1-488B-B9AB-5BCE6CFFCE97}" dt="2018-05-09T11:56:19.832" v="7793" actId="1076"/>
          <ac:grpSpMkLst>
            <pc:docMk/>
            <pc:sldMk cId="553990657" sldId="310"/>
            <ac:grpSpMk id="34" creationId="{5A583C29-670B-425A-80BC-6CB03DA38476}"/>
          </ac:grpSpMkLst>
        </pc:grpChg>
      </pc:sldChg>
      <pc:sldChg chg="modSp add">
        <pc:chgData name="kasey champion" userId="c1130ab030728f76" providerId="LiveId" clId="{920363F6-44F1-488B-B9AB-5BCE6CFFCE97}" dt="2018-05-09T11:57:48.437" v="7831" actId="20577"/>
        <pc:sldMkLst>
          <pc:docMk/>
          <pc:sldMk cId="422210421" sldId="311"/>
        </pc:sldMkLst>
        <pc:spChg chg="mod">
          <ac:chgData name="kasey champion" userId="c1130ab030728f76" providerId="LiveId" clId="{920363F6-44F1-488B-B9AB-5BCE6CFFCE97}" dt="2018-05-09T11:57:48.437" v="7831" actId="20577"/>
          <ac:spMkLst>
            <pc:docMk/>
            <pc:sldMk cId="422210421" sldId="311"/>
            <ac:spMk id="2" creationId="{A601B8B9-6A6A-47BA-A0E3-A349FB2D2E4D}"/>
          </ac:spMkLst>
        </pc:spChg>
      </pc:sldChg>
      <pc:sldChg chg="addSp delSp modSp add">
        <pc:chgData name="kasey champion" userId="c1130ab030728f76" providerId="LiveId" clId="{920363F6-44F1-488B-B9AB-5BCE6CFFCE97}" dt="2018-05-09T12:12:41.377" v="8610" actId="20577"/>
        <pc:sldMkLst>
          <pc:docMk/>
          <pc:sldMk cId="918296126" sldId="312"/>
        </pc:sldMkLst>
        <pc:spChg chg="mod">
          <ac:chgData name="kasey champion" userId="c1130ab030728f76" providerId="LiveId" clId="{920363F6-44F1-488B-B9AB-5BCE6CFFCE97}" dt="2018-05-09T11:58:29.804" v="7888" actId="20577"/>
          <ac:spMkLst>
            <pc:docMk/>
            <pc:sldMk cId="918296126" sldId="312"/>
            <ac:spMk id="2" creationId="{97A851AA-4334-4A5B-9E64-1CD837A5BF97}"/>
          </ac:spMkLst>
        </pc:spChg>
        <pc:spChg chg="mod">
          <ac:chgData name="kasey champion" userId="c1130ab030728f76" providerId="LiveId" clId="{920363F6-44F1-488B-B9AB-5BCE6CFFCE97}" dt="2018-05-09T12:12:41.377" v="8610" actId="20577"/>
          <ac:spMkLst>
            <pc:docMk/>
            <pc:sldMk cId="918296126" sldId="312"/>
            <ac:spMk id="3" creationId="{D313E513-9EE4-4B44-BB8B-C2D4A9EBDB3A}"/>
          </ac:spMkLst>
        </pc:spChg>
        <pc:spChg chg="add mod">
          <ac:chgData name="kasey champion" userId="c1130ab030728f76" providerId="LiveId" clId="{920363F6-44F1-488B-B9AB-5BCE6CFFCE97}" dt="2018-05-09T12:12:28.007" v="8605" actId="1076"/>
          <ac:spMkLst>
            <pc:docMk/>
            <pc:sldMk cId="918296126" sldId="312"/>
            <ac:spMk id="27" creationId="{1F2A5BEE-C3A2-41E6-93DD-DF7EC0DA98CC}"/>
          </ac:spMkLst>
        </pc:spChg>
        <pc:spChg chg="add mod">
          <ac:chgData name="kasey champion" userId="c1130ab030728f76" providerId="LiveId" clId="{920363F6-44F1-488B-B9AB-5BCE6CFFCE97}" dt="2018-05-09T12:12:31.968" v="8606" actId="1076"/>
          <ac:spMkLst>
            <pc:docMk/>
            <pc:sldMk cId="918296126" sldId="312"/>
            <ac:spMk id="28" creationId="{CD43AA14-CFFD-4DCA-B774-4EC52A3C6DCF}"/>
          </ac:spMkLst>
        </pc:spChg>
        <pc:spChg chg="add mod">
          <ac:chgData name="kasey champion" userId="c1130ab030728f76" providerId="LiveId" clId="{920363F6-44F1-488B-B9AB-5BCE6CFFCE97}" dt="2018-05-09T12:12:36.227" v="8607" actId="1076"/>
          <ac:spMkLst>
            <pc:docMk/>
            <pc:sldMk cId="918296126" sldId="312"/>
            <ac:spMk id="29" creationId="{FA5AF5F8-C127-4BB0-B92B-DF4791DEC897}"/>
          </ac:spMkLst>
        </pc:spChg>
        <pc:spChg chg="add del mod">
          <ac:chgData name="kasey champion" userId="c1130ab030728f76" providerId="LiveId" clId="{920363F6-44F1-488B-B9AB-5BCE6CFFCE97}" dt="2018-05-09T12:12:12.204" v="8594" actId="478"/>
          <ac:spMkLst>
            <pc:docMk/>
            <pc:sldMk cId="918296126" sldId="312"/>
            <ac:spMk id="30" creationId="{67BF4D84-22EB-4F80-8727-6B12C0000F84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1" creationId="{02D9176F-6F91-48C2-BEBC-9437676B480F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2" creationId="{4B67AAFA-7FD3-45B3-9CA0-9DBA7B6507C7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3" creationId="{2EF06B4A-98F6-42B8-BBE4-B4C080F94F44}"/>
          </ac:spMkLst>
        </pc:spChg>
        <pc:grpChg chg="add mod">
          <ac:chgData name="kasey champion" userId="c1130ab030728f76" providerId="LiveId" clId="{920363F6-44F1-488B-B9AB-5BCE6CFFCE97}" dt="2018-05-09T11:58:41.229" v="7890" actId="1076"/>
          <ac:grpSpMkLst>
            <pc:docMk/>
            <pc:sldMk cId="918296126" sldId="312"/>
            <ac:grpSpMk id="6" creationId="{8D63F942-EF1A-4302-B040-DAD16081742E}"/>
          </ac:grpSpMkLst>
        </pc:grpChg>
      </pc:sldChg>
      <pc:sldChg chg="addSp delSp modSp add modAnim">
        <pc:chgData name="kasey champion" userId="c1130ab030728f76" providerId="LiveId" clId="{920363F6-44F1-488B-B9AB-5BCE6CFFCE97}" dt="2018-05-09T13:26:48.869" v="11476" actId="208"/>
        <pc:sldMkLst>
          <pc:docMk/>
          <pc:sldMk cId="294679845" sldId="313"/>
        </pc:sldMkLst>
        <pc:spChg chg="mod">
          <ac:chgData name="kasey champion" userId="c1130ab030728f76" providerId="LiveId" clId="{920363F6-44F1-488B-B9AB-5BCE6CFFCE97}" dt="2018-05-09T12:21:02.049" v="8831" actId="20577"/>
          <ac:spMkLst>
            <pc:docMk/>
            <pc:sldMk cId="294679845" sldId="313"/>
            <ac:spMk id="2" creationId="{84A33770-65EE-4B38-8535-969E2122F752}"/>
          </ac:spMkLst>
        </pc:spChg>
        <pc:spChg chg="mod">
          <ac:chgData name="kasey champion" userId="c1130ab030728f76" providerId="LiveId" clId="{920363F6-44F1-488B-B9AB-5BCE6CFFCE97}" dt="2018-05-09T13:23:26.369" v="11353" actId="20577"/>
          <ac:spMkLst>
            <pc:docMk/>
            <pc:sldMk cId="294679845" sldId="313"/>
            <ac:spMk id="3" creationId="{5C637630-55FE-403C-8854-D8149EA76A97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6" creationId="{1FA8B574-4411-4BB7-84DC-E13C3BFB450F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2" creationId="{DBBF6AAA-EFF9-4B87-AC64-B6F8354CE793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8" creationId="{D6BAFDD0-FB4F-48AC-8B42-42B1788B248D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1" creationId="{43AEFCFE-E7D1-40E0-8982-FDC0DE8EE3C4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4" creationId="{201B273D-9F47-46EF-AFA6-17DB07BB319A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7" creationId="{F5C45556-F4C5-4F06-B8B5-FC54FDCA9262}"/>
          </ac:spMkLst>
        </pc:spChg>
        <pc:spChg chg="add mod topLvl">
          <ac:chgData name="kasey champion" userId="c1130ab030728f76" providerId="LiveId" clId="{920363F6-44F1-488B-B9AB-5BCE6CFFCE97}" dt="2018-05-09T13:24:18.581" v="11450" actId="165"/>
          <ac:spMkLst>
            <pc:docMk/>
            <pc:sldMk cId="294679845" sldId="313"/>
            <ac:spMk id="39" creationId="{1965D484-009D-4605-9F06-B00B7B4AC9F6}"/>
          </ac:spMkLst>
        </pc:spChg>
        <pc:spChg chg="add mod topLvl">
          <ac:chgData name="kasey champion" userId="c1130ab030728f76" providerId="LiveId" clId="{920363F6-44F1-488B-B9AB-5BCE6CFFCE97}" dt="2018-05-09T13:23:55.498" v="11404" actId="20577"/>
          <ac:spMkLst>
            <pc:docMk/>
            <pc:sldMk cId="294679845" sldId="313"/>
            <ac:spMk id="40" creationId="{1FE88D2D-C34B-48E1-BD61-2F4EF9CF0EB3}"/>
          </ac:spMkLst>
        </pc:spChg>
        <pc:spChg chg="add del mod">
          <ac:chgData name="kasey champion" userId="c1130ab030728f76" providerId="LiveId" clId="{920363F6-44F1-488B-B9AB-5BCE6CFFCE97}" dt="2018-05-09T12:27:13.461" v="9236" actId="11529"/>
          <ac:spMkLst>
            <pc:docMk/>
            <pc:sldMk cId="294679845" sldId="313"/>
            <ac:spMk id="43" creationId="{63B3AF30-D3AD-472E-B9A8-8F9715856AFC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44" creationId="{08E8AC2F-BDAA-41F8-820A-7C14D6E282BF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45" creationId="{08D39DC5-B300-4F41-9D12-EFF1E51E193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46" creationId="{C1787C64-8728-4C15-8287-395624790509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54" creationId="{BC8C8FD3-34C7-4A7F-A622-9E66E09B9AC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55" creationId="{D31DD9A7-64D8-47EB-AF0B-C83542846A9B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56" creationId="{918DC159-BE0B-4075-AE2D-F5F877228776}"/>
          </ac:spMkLst>
        </pc:spChg>
        <pc:spChg chg="add mod">
          <ac:chgData name="kasey champion" userId="c1130ab030728f76" providerId="LiveId" clId="{920363F6-44F1-488B-B9AB-5BCE6CFFCE97}" dt="2018-05-09T13:26:48.869" v="11476" actId="208"/>
          <ac:spMkLst>
            <pc:docMk/>
            <pc:sldMk cId="294679845" sldId="313"/>
            <ac:spMk id="76" creationId="{14229C5B-2FFC-465F-9030-B5D611FF27E6}"/>
          </ac:spMkLst>
        </pc:spChg>
        <pc:grpChg chg="add mod topLvl">
          <ac:chgData name="kasey champion" userId="c1130ab030728f76" providerId="LiveId" clId="{920363F6-44F1-488B-B9AB-5BCE6CFFCE97}" dt="2018-05-09T13:23:42.715" v="11355" actId="1076"/>
          <ac:grpSpMkLst>
            <pc:docMk/>
            <pc:sldMk cId="294679845" sldId="313"/>
            <ac:grpSpMk id="38" creationId="{56C8ED85-E1E3-471C-8DD7-870290CB78D3}"/>
          </ac:grpSpMkLst>
        </pc:grpChg>
        <pc:grpChg chg="add del mod">
          <ac:chgData name="kasey champion" userId="c1130ab030728f76" providerId="LiveId" clId="{920363F6-44F1-488B-B9AB-5BCE6CFFCE97}" dt="2018-05-09T13:23:36.415" v="11354" actId="165"/>
          <ac:grpSpMkLst>
            <pc:docMk/>
            <pc:sldMk cId="294679845" sldId="313"/>
            <ac:grpSpMk id="42" creationId="{AADD1529-5632-43F6-AE66-BFD229216E8B}"/>
          </ac:grpSpMkLst>
        </pc:grpChg>
        <pc:grpChg chg="add del mod topLvl">
          <ac:chgData name="kasey champion" userId="c1130ab030728f76" providerId="LiveId" clId="{920363F6-44F1-488B-B9AB-5BCE6CFFCE97}" dt="2018-05-09T13:24:32.435" v="11452" actId="165"/>
          <ac:grpSpMkLst>
            <pc:docMk/>
            <pc:sldMk cId="294679845" sldId="313"/>
            <ac:grpSpMk id="57" creationId="{8174980E-47C5-45FA-9BBB-A311BCAB0AFB}"/>
          </ac:grpSpMkLst>
        </pc:grpChg>
        <pc:grpChg chg="add del mod">
          <ac:chgData name="kasey champion" userId="c1130ab030728f76" providerId="LiveId" clId="{920363F6-44F1-488B-B9AB-5BCE6CFFCE97}" dt="2018-05-09T13:24:18.581" v="11450" actId="165"/>
          <ac:grpSpMkLst>
            <pc:docMk/>
            <pc:sldMk cId="294679845" sldId="313"/>
            <ac:grpSpMk id="58" creationId="{7E1E3118-F046-4446-983B-B3BA20C59842}"/>
          </ac:grpSpMkLst>
        </pc:grpChg>
        <pc:graphicFrameChg chg="add mod modGraphic">
          <ac:chgData name="kasey champion" userId="c1130ab030728f76" providerId="LiveId" clId="{920363F6-44F1-488B-B9AB-5BCE6CFFCE97}" dt="2018-05-09T12:26:24.674" v="9224"/>
          <ac:graphicFrameMkLst>
            <pc:docMk/>
            <pc:sldMk cId="294679845" sldId="313"/>
            <ac:graphicFrameMk id="41" creationId="{79F0442A-CA9B-4D32-8C21-C0503515C8BF}"/>
          </ac:graphicFrameMkLst>
        </pc:graphicFrame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8" creationId="{50DE0091-5A48-421E-B7B7-0CCEFE6513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9" creationId="{5EFE4504-BDB3-4024-B579-F70D6C600FB3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4" creationId="{44A3D437-82A2-4263-9EB4-CC1A6F2F19BA}"/>
          </ac:cxnSpMkLst>
        </pc:cxnChg>
        <pc:cxnChg chg="add del mod">
          <ac:chgData name="kasey champion" userId="c1130ab030728f76" providerId="LiveId" clId="{920363F6-44F1-488B-B9AB-5BCE6CFFCE97}" dt="2018-05-09T12:18:10.904" v="8725" actId="478"/>
          <ac:cxnSpMkLst>
            <pc:docMk/>
            <pc:sldMk cId="294679845" sldId="313"/>
            <ac:cxnSpMk id="15" creationId="{B206B636-DF70-4386-9074-B3F1E01EA68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7" creationId="{F057812A-4C09-4C26-B6CF-824CF918D5C9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9" creationId="{F04B0A92-A80D-4FC2-9718-9FC5B1C505EB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0" creationId="{8FFC85F6-C48C-4F63-9837-29D08E6BE578}"/>
          </ac:cxnSpMkLst>
        </pc:cxnChg>
        <pc:cxnChg chg="add del mod">
          <ac:chgData name="kasey champion" userId="c1130ab030728f76" providerId="LiveId" clId="{920363F6-44F1-488B-B9AB-5BCE6CFFCE97}" dt="2018-05-09T12:18:57.427" v="8736" actId="478"/>
          <ac:cxnSpMkLst>
            <pc:docMk/>
            <pc:sldMk cId="294679845" sldId="313"/>
            <ac:cxnSpMk id="22" creationId="{E0B395BE-F3FF-4150-8A2D-FD0CE2A6187C}"/>
          </ac:cxnSpMkLst>
        </pc:cxnChg>
        <pc:cxnChg chg="add del mod">
          <ac:chgData name="kasey champion" userId="c1130ab030728f76" providerId="LiveId" clId="{920363F6-44F1-488B-B9AB-5BCE6CFFCE97}" dt="2018-05-09T12:18:58.258" v="8737" actId="478"/>
          <ac:cxnSpMkLst>
            <pc:docMk/>
            <pc:sldMk cId="294679845" sldId="313"/>
            <ac:cxnSpMk id="23" creationId="{8CBC7A45-0CD9-4BAF-AB2A-5E583283D8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5" creationId="{D72871E7-0074-4022-8A51-7E52E341A77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6" creationId="{3F7895F6-7929-4F78-B200-ACD5316EA3B6}"/>
          </ac:cxnSpMkLst>
        </pc:cxnChg>
        <pc:cxnChg chg="add del mod">
          <ac:chgData name="kasey champion" userId="c1130ab030728f76" providerId="LiveId" clId="{920363F6-44F1-488B-B9AB-5BCE6CFFCE97}" dt="2018-05-09T12:18:58.844" v="8738" actId="478"/>
          <ac:cxnSpMkLst>
            <pc:docMk/>
            <pc:sldMk cId="294679845" sldId="313"/>
            <ac:cxnSpMk id="28" creationId="{D7A5D5DE-CDB6-4DDC-AA71-5939A6E23490}"/>
          </ac:cxnSpMkLst>
        </pc:cxnChg>
        <pc:cxnChg chg="add del mod">
          <ac:chgData name="kasey champion" userId="c1130ab030728f76" providerId="LiveId" clId="{920363F6-44F1-488B-B9AB-5BCE6CFFCE97}" dt="2018-05-09T12:18:59.729" v="8739" actId="478"/>
          <ac:cxnSpMkLst>
            <pc:docMk/>
            <pc:sldMk cId="294679845" sldId="313"/>
            <ac:cxnSpMk id="29" creationId="{5D6D25CD-21C1-41CC-A896-E26256738BB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1" creationId="{E55C45D8-D2BD-45EF-9B25-8A991547E05C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4" creationId="{4E2288A3-179C-431C-9C4D-13641660D83E}"/>
          </ac:cxnSpMkLst>
        </pc:cxnChg>
        <pc:cxnChg chg="add del">
          <ac:chgData name="kasey champion" userId="c1130ab030728f76" providerId="LiveId" clId="{920363F6-44F1-488B-B9AB-5BCE6CFFCE97}" dt="2018-05-09T12:19:46.983" v="8755" actId="478"/>
          <ac:cxnSpMkLst>
            <pc:docMk/>
            <pc:sldMk cId="294679845" sldId="313"/>
            <ac:cxnSpMk id="35" creationId="{EA2C4AD4-A3BA-45FC-B147-370F0A4E4A10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6" creationId="{9BAE531D-2254-4EDD-B93F-32B9DEFF2DCF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7" creationId="{59A41473-DB06-4C2B-81CE-C3B39C77AE0B}"/>
          </ac:cxnSpMkLst>
        </pc:cxnChg>
        <pc:cxnChg chg="add mod topLvl">
          <ac:chgData name="kasey champion" userId="c1130ab030728f76" providerId="LiveId" clId="{920363F6-44F1-488B-B9AB-5BCE6CFFCE97}" dt="2018-05-09T13:25:16.138" v="11466" actId="14100"/>
          <ac:cxnSpMkLst>
            <pc:docMk/>
            <pc:sldMk cId="294679845" sldId="313"/>
            <ac:cxnSpMk id="48" creationId="{EE6C4F13-9AB8-4FED-B372-C285DEFE21CF}"/>
          </ac:cxnSpMkLst>
        </pc:cxnChg>
        <pc:cxnChg chg="add mod topLvl">
          <ac:chgData name="kasey champion" userId="c1130ab030728f76" providerId="LiveId" clId="{920363F6-44F1-488B-B9AB-5BCE6CFFCE97}" dt="2018-05-09T13:24:59.148" v="11462" actId="14100"/>
          <ac:cxnSpMkLst>
            <pc:docMk/>
            <pc:sldMk cId="294679845" sldId="313"/>
            <ac:cxnSpMk id="50" creationId="{40859CB5-03F2-4D38-BD93-D609D02C1663}"/>
          </ac:cxnSpMkLst>
        </pc:cxnChg>
        <pc:cxnChg chg="add mod topLvl">
          <ac:chgData name="kasey champion" userId="c1130ab030728f76" providerId="LiveId" clId="{920363F6-44F1-488B-B9AB-5BCE6CFFCE97}" dt="2018-05-09T13:25:12.152" v="11465" actId="14100"/>
          <ac:cxnSpMkLst>
            <pc:docMk/>
            <pc:sldMk cId="294679845" sldId="313"/>
            <ac:cxnSpMk id="53" creationId="{F9A05A20-E0EC-43B5-B60E-5C41FF5DD6BE}"/>
          </ac:cxnSpMkLst>
        </pc:cxnChg>
      </pc:sldChg>
      <pc:sldChg chg="add del">
        <pc:chgData name="kasey champion" userId="c1130ab030728f76" providerId="LiveId" clId="{920363F6-44F1-488B-B9AB-5BCE6CFFCE97}" dt="2018-05-09T12:15:00.482" v="8687"/>
        <pc:sldMkLst>
          <pc:docMk/>
          <pc:sldMk cId="2561058011" sldId="313"/>
        </pc:sldMkLst>
      </pc:sldChg>
      <pc:sldChg chg="addSp delSp modSp add modAnim">
        <pc:chgData name="kasey champion" userId="c1130ab030728f76" providerId="LiveId" clId="{920363F6-44F1-488B-B9AB-5BCE6CFFCE97}" dt="2018-05-09T12:40:51.075" v="9775"/>
        <pc:sldMkLst>
          <pc:docMk/>
          <pc:sldMk cId="2674924569" sldId="314"/>
        </pc:sldMkLst>
        <pc:spChg chg="mod">
          <ac:chgData name="kasey champion" userId="c1130ab030728f76" providerId="LiveId" clId="{920363F6-44F1-488B-B9AB-5BCE6CFFCE97}" dt="2018-05-09T12:40:14.589" v="9769" actId="20577"/>
          <ac:spMkLst>
            <pc:docMk/>
            <pc:sldMk cId="2674924569" sldId="314"/>
            <ac:spMk id="2" creationId="{5ED62742-D543-4FA4-A391-A29CDF48E989}"/>
          </ac:spMkLst>
        </pc:spChg>
        <pc:spChg chg="mod">
          <ac:chgData name="kasey champion" userId="c1130ab030728f76" providerId="LiveId" clId="{920363F6-44F1-488B-B9AB-5BCE6CFFCE97}" dt="2018-05-09T12:37:26.356" v="9685" actId="20577"/>
          <ac:spMkLst>
            <pc:docMk/>
            <pc:sldMk cId="2674924569" sldId="314"/>
            <ac:spMk id="3" creationId="{A32BA272-BD3A-46B7-913D-637CF05E32CB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6" creationId="{DAC7127E-3397-4DA3-8D3F-2D4C2EC52B18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7" creationId="{2E5A7E41-389E-4540-B427-5AACFB8C02DD}"/>
          </ac:spMkLst>
        </pc:spChg>
        <pc:spChg chg="mod">
          <ac:chgData name="kasey champion" userId="c1130ab030728f76" providerId="LiveId" clId="{920363F6-44F1-488B-B9AB-5BCE6CFFCE97}" dt="2018-05-09T12:34:11.752" v="9579" actId="20577"/>
          <ac:spMkLst>
            <pc:docMk/>
            <pc:sldMk cId="2674924569" sldId="314"/>
            <ac:spMk id="12" creationId="{E24C643E-8148-405F-AD9A-996202452F65}"/>
          </ac:spMkLst>
        </pc:spChg>
        <pc:spChg chg="mod">
          <ac:chgData name="kasey champion" userId="c1130ab030728f76" providerId="LiveId" clId="{920363F6-44F1-488B-B9AB-5BCE6CFFCE97}" dt="2018-05-09T12:34:16.890" v="9582" actId="20577"/>
          <ac:spMkLst>
            <pc:docMk/>
            <pc:sldMk cId="2674924569" sldId="314"/>
            <ac:spMk id="15" creationId="{D515F0A4-7890-4EB3-94B2-8B6CA81CDC70}"/>
          </ac:spMkLst>
        </pc:spChg>
        <pc:spChg chg="mod">
          <ac:chgData name="kasey champion" userId="c1130ab030728f76" providerId="LiveId" clId="{920363F6-44F1-488B-B9AB-5BCE6CFFCE97}" dt="2018-05-09T12:34:21.247" v="9586" actId="20577"/>
          <ac:spMkLst>
            <pc:docMk/>
            <pc:sldMk cId="2674924569" sldId="314"/>
            <ac:spMk id="18" creationId="{EA4724AE-208A-4FFA-8CC3-CB4E85B33864}"/>
          </ac:spMkLst>
        </pc:spChg>
        <pc:spChg chg="mod">
          <ac:chgData name="kasey champion" userId="c1130ab030728f76" providerId="LiveId" clId="{920363F6-44F1-488B-B9AB-5BCE6CFFCE97}" dt="2018-05-09T12:34:24.164" v="9588" actId="20577"/>
          <ac:spMkLst>
            <pc:docMk/>
            <pc:sldMk cId="2674924569" sldId="314"/>
            <ac:spMk id="21" creationId="{C35A9AFC-47E4-415A-B321-440490F15FD9}"/>
          </ac:spMkLst>
        </pc:spChg>
        <pc:spChg chg="mod">
          <ac:chgData name="kasey champion" userId="c1130ab030728f76" providerId="LiveId" clId="{920363F6-44F1-488B-B9AB-5BCE6CFFCE97}" dt="2018-05-09T12:34:26.654" v="9590" actId="20577"/>
          <ac:spMkLst>
            <pc:docMk/>
            <pc:sldMk cId="2674924569" sldId="314"/>
            <ac:spMk id="24" creationId="{9059E7F1-E3E6-44C1-8B79-D7A6DF5E8F13}"/>
          </ac:spMkLst>
        </pc:spChg>
        <pc:spChg chg="mod">
          <ac:chgData name="kasey champion" userId="c1130ab030728f76" providerId="LiveId" clId="{920363F6-44F1-488B-B9AB-5BCE6CFFCE97}" dt="2018-05-09T12:34:29.140" v="9592" actId="20577"/>
          <ac:spMkLst>
            <pc:docMk/>
            <pc:sldMk cId="2674924569" sldId="314"/>
            <ac:spMk id="27" creationId="{D9CDB45F-D2F2-45E3-A16B-9E236C44A393}"/>
          </ac:spMkLst>
        </pc:spChg>
        <pc:spChg chg="mod">
          <ac:chgData name="kasey champion" userId="c1130ab030728f76" providerId="LiveId" clId="{920363F6-44F1-488B-B9AB-5BCE6CFFCE97}" dt="2018-05-09T12:34:31.874" v="9594" actId="20577"/>
          <ac:spMkLst>
            <pc:docMk/>
            <pc:sldMk cId="2674924569" sldId="314"/>
            <ac:spMk id="30" creationId="{C5F46FAE-2096-44BB-86AC-5DC1243721FB}"/>
          </ac:spMkLst>
        </pc:spChg>
        <pc:spChg chg="add mod">
          <ac:chgData name="kasey champion" userId="c1130ab030728f76" providerId="LiveId" clId="{920363F6-44F1-488B-B9AB-5BCE6CFFCE97}" dt="2018-05-09T12:40:05.631" v="9761" actId="207"/>
          <ac:spMkLst>
            <pc:docMk/>
            <pc:sldMk cId="2674924569" sldId="314"/>
            <ac:spMk id="61" creationId="{C4FD8BBE-C4DF-4463-B808-532344D6DB02}"/>
          </ac:spMkLst>
        </pc:spChg>
        <pc:spChg chg="add mod">
          <ac:chgData name="kasey champion" userId="c1130ab030728f76" providerId="LiveId" clId="{920363F6-44F1-488B-B9AB-5BCE6CFFCE97}" dt="2018-05-09T12:40:09.934" v="9762" actId="207"/>
          <ac:spMkLst>
            <pc:docMk/>
            <pc:sldMk cId="2674924569" sldId="314"/>
            <ac:spMk id="62" creationId="{27E4CD08-55FA-4BB7-9890-D76DB93A31E1}"/>
          </ac:spMkLst>
        </pc:s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8" creationId="{1097B629-A3FA-473E-91F6-4C9BD356ABBA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0" creationId="{0F48C9F5-8822-47DA-BDA5-AB61319F9A2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3" creationId="{CDC0A3E6-5F68-4352-BB69-E3D8580734A6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6" creationId="{7656F84F-5F68-48CF-9600-295D9CD59225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9" creationId="{2F0AC053-9EF8-458F-B6DF-831FE6300CF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2" creationId="{F39A30D7-AA5B-4CBB-A0A8-BCD8E9BBA2EF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5" creationId="{D4C7FFB3-966C-4A1C-A49B-6774A5FE0E77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8" creationId="{B93E8D24-2ED2-49F4-98CE-361309678287}"/>
          </ac:grpSpMkLst>
        </pc:grpChg>
        <pc:grpChg chg="add mod">
          <ac:chgData name="kasey champion" userId="c1130ab030728f76" providerId="LiveId" clId="{920363F6-44F1-488B-B9AB-5BCE6CFFCE97}" dt="2018-05-09T12:36:33.296" v="9640" actId="1076"/>
          <ac:grpSpMkLst>
            <pc:docMk/>
            <pc:sldMk cId="2674924569" sldId="314"/>
            <ac:grpSpMk id="60" creationId="{E7AF72A7-3FB5-4EF3-A17B-0D1DD96BBC7F}"/>
          </ac:grpSpMkLst>
        </pc:grpChg>
        <pc:picChg chg="add del mod">
          <ac:chgData name="kasey champion" userId="c1130ab030728f76" providerId="LiveId" clId="{920363F6-44F1-488B-B9AB-5BCE6CFFCE97}" dt="2018-05-09T12:36:09.898" v="9636" actId="478"/>
          <ac:picMkLst>
            <pc:docMk/>
            <pc:sldMk cId="2674924569" sldId="314"/>
            <ac:picMk id="9" creationId="{295995DE-E70B-4DF5-8736-887501ECD1F9}"/>
          </ac:picMkLst>
        </pc:pic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2" creationId="{718F2521-7B0B-4B2D-B447-D0CBA532F62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4" creationId="{C4F45BB5-020A-414B-9C9C-8124DF637020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5" creationId="{8D9F39E5-6DAA-4126-A6FD-72705F5002E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8" creationId="{54295508-6DD7-4C49-BF77-EF5AA9DA276F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1" creationId="{013C6B35-8CA7-454F-BA69-F8F6C7B54AC3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4" creationId="{3898D081-57F4-47B7-8F9A-0E180A709024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7" creationId="{FE5B2287-7594-44EF-9B5A-AD3E5B2AF761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0" creationId="{1C8A840C-6FC2-4BEE-B74A-7E0B99B1895E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3" creationId="{3D9448F4-4552-472F-9214-5F9350F2BC99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6" creationId="{22D8A751-3C8C-4307-8677-25DE2E75C17E}"/>
          </ac:cxnSpMkLst>
        </pc:cxnChg>
      </pc:sldChg>
      <pc:sldChg chg="addSp delSp modSp add modAnim">
        <pc:chgData name="kasey champion" userId="c1130ab030728f76" providerId="LiveId" clId="{920363F6-44F1-488B-B9AB-5BCE6CFFCE97}" dt="2018-05-09T13:27:30.747" v="11483"/>
        <pc:sldMkLst>
          <pc:docMk/>
          <pc:sldMk cId="2535059578" sldId="315"/>
        </pc:sldMkLst>
        <pc:spChg chg="mod">
          <ac:chgData name="kasey champion" userId="c1130ab030728f76" providerId="LiveId" clId="{920363F6-44F1-488B-B9AB-5BCE6CFFCE97}" dt="2018-05-09T13:04:14.396" v="10480" actId="20577"/>
          <ac:spMkLst>
            <pc:docMk/>
            <pc:sldMk cId="2535059578" sldId="315"/>
            <ac:spMk id="2" creationId="{138A9E8D-5D4B-4479-94AE-2144AC403C7E}"/>
          </ac:spMkLst>
        </pc:spChg>
        <pc:spChg chg="mod">
          <ac:chgData name="kasey champion" userId="c1130ab030728f76" providerId="LiveId" clId="{920363F6-44F1-488B-B9AB-5BCE6CFFCE97}" dt="2018-05-09T13:21:30.049" v="11239" actId="207"/>
          <ac:spMkLst>
            <pc:docMk/>
            <pc:sldMk cId="2535059578" sldId="315"/>
            <ac:spMk id="3" creationId="{95D22661-DC2C-4BAD-AA73-F1C118665414}"/>
          </ac:spMkLst>
        </pc:spChg>
        <pc:grpChg chg="add del">
          <ac:chgData name="kasey champion" userId="c1130ab030728f76" providerId="LiveId" clId="{920363F6-44F1-488B-B9AB-5BCE6CFFCE97}" dt="2018-05-09T13:19:26.459" v="11203" actId="165"/>
          <ac:grpSpMkLst>
            <pc:docMk/>
            <pc:sldMk cId="2535059578" sldId="315"/>
            <ac:grpSpMk id="6" creationId="{DB91F874-44D5-4E30-930E-678974C028A0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7" creationId="{E76B9FE0-AF3C-4991-953F-78449E80FD78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8" creationId="{EFC1247E-B7C5-491B-9D87-925CADA0F132}"/>
          </ac:grpSpMkLst>
        </pc:grpChg>
        <pc:grpChg chg="del mod topLvl">
          <ac:chgData name="kasey champion" userId="c1130ab030728f76" providerId="LiveId" clId="{920363F6-44F1-488B-B9AB-5BCE6CFFCE97}" dt="2018-05-09T13:19:29.425" v="11204" actId="478"/>
          <ac:grpSpMkLst>
            <pc:docMk/>
            <pc:sldMk cId="2535059578" sldId="315"/>
            <ac:grpSpMk id="9" creationId="{A50F62D1-AA7D-4A5B-8B35-CCC3C486FFE5}"/>
          </ac:grpSpMkLst>
        </pc:grpChg>
        <pc:grpChg chg="add mod">
          <ac:chgData name="kasey champion" userId="c1130ab030728f76" providerId="LiveId" clId="{920363F6-44F1-488B-B9AB-5BCE6CFFCE97}" dt="2018-05-09T13:20:16.236" v="11219" actId="1076"/>
          <ac:grpSpMkLst>
            <pc:docMk/>
            <pc:sldMk cId="2535059578" sldId="315"/>
            <ac:grpSpMk id="26" creationId="{80F4DD8B-8D48-4804-BCC5-C398EFE12607}"/>
          </ac:grpSpMkLst>
        </pc:grpChg>
        <pc:grpChg chg="add del mod">
          <ac:chgData name="kasey champion" userId="c1130ab030728f76" providerId="LiveId" clId="{920363F6-44F1-488B-B9AB-5BCE6CFFCE97}" dt="2018-05-09T13:20:30.287" v="11222" actId="165"/>
          <ac:grpSpMkLst>
            <pc:docMk/>
            <pc:sldMk cId="2535059578" sldId="315"/>
            <ac:grpSpMk id="27" creationId="{9195D25A-F896-4F01-AD02-0E01AD9044F1}"/>
          </ac:grpSpMkLst>
        </pc:grpChg>
        <pc:grpChg chg="mod topLvl">
          <ac:chgData name="kasey champion" userId="c1130ab030728f76" providerId="LiveId" clId="{920363F6-44F1-488B-B9AB-5BCE6CFFCE97}" dt="2018-05-09T13:21:09.779" v="11231" actId="164"/>
          <ac:grpSpMkLst>
            <pc:docMk/>
            <pc:sldMk cId="2535059578" sldId="315"/>
            <ac:grpSpMk id="28" creationId="{B7E8D04D-FBB9-40FC-B30C-C39F282ABE0B}"/>
          </ac:grpSpMkLst>
        </pc:grpChg>
        <pc:grpChg chg="del mod topLvl">
          <ac:chgData name="kasey champion" userId="c1130ab030728f76" providerId="LiveId" clId="{920363F6-44F1-488B-B9AB-5BCE6CFFCE97}" dt="2018-05-09T13:20:32.474" v="11223" actId="478"/>
          <ac:grpSpMkLst>
            <pc:docMk/>
            <pc:sldMk cId="2535059578" sldId="315"/>
            <ac:grpSpMk id="29" creationId="{BC947911-BE14-43BB-9CCA-80033CEF0D98}"/>
          </ac:grpSpMkLst>
        </pc:grpChg>
        <pc:grpChg chg="add mod">
          <ac:chgData name="kasey champion" userId="c1130ab030728f76" providerId="LiveId" clId="{920363F6-44F1-488B-B9AB-5BCE6CFFCE97}" dt="2018-05-09T13:21:17.620" v="11233" actId="1076"/>
          <ac:grpSpMkLst>
            <pc:docMk/>
            <pc:sldMk cId="2535059578" sldId="315"/>
            <ac:grpSpMk id="40" creationId="{8386E890-B259-4626-B5F0-1C79DE2B91AE}"/>
          </ac:grpSpMkLst>
        </pc:grpChg>
        <pc:cxnChg chg="del mod topLvl">
          <ac:chgData name="kasey champion" userId="c1130ab030728f76" providerId="LiveId" clId="{920363F6-44F1-488B-B9AB-5BCE6CFFCE97}" dt="2018-05-09T13:19:37.573" v="11205" actId="478"/>
          <ac:cxnSpMkLst>
            <pc:docMk/>
            <pc:sldMk cId="2535059578" sldId="315"/>
            <ac:cxnSpMk id="10" creationId="{C82B872F-F50F-4066-BB4F-62D7C9641BC1}"/>
          </ac:cxnSpMkLst>
        </pc:cxnChg>
        <pc:cxnChg chg="del mod topLvl">
          <ac:chgData name="kasey champion" userId="c1130ab030728f76" providerId="LiveId" clId="{920363F6-44F1-488B-B9AB-5BCE6CFFCE97}" dt="2018-05-09T13:19:29.425" v="11204" actId="478"/>
          <ac:cxnSpMkLst>
            <pc:docMk/>
            <pc:sldMk cId="2535059578" sldId="315"/>
            <ac:cxnSpMk id="11" creationId="{FF77E4AA-3BC2-4DDB-B184-E0D3A116AAAE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19" creationId="{3F697441-F0FE-4857-82AF-D6B92D47076C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20" creationId="{76C2048A-F2D5-4DBD-980A-9D770F0EF52C}"/>
          </ac:cxnSpMkLst>
        </pc:cxnChg>
        <pc:cxnChg chg="del mod topLvl">
          <ac:chgData name="kasey champion" userId="c1130ab030728f76" providerId="LiveId" clId="{920363F6-44F1-488B-B9AB-5BCE6CFFCE97}" dt="2018-05-09T13:20:33.243" v="11224" actId="478"/>
          <ac:cxnSpMkLst>
            <pc:docMk/>
            <pc:sldMk cId="2535059578" sldId="315"/>
            <ac:cxnSpMk id="30" creationId="{9715CA97-9997-47C5-A422-20293F9E48A3}"/>
          </ac:cxnSpMkLst>
        </pc:cxnChg>
        <pc:cxnChg chg="del mod topLvl">
          <ac:chgData name="kasey champion" userId="c1130ab030728f76" providerId="LiveId" clId="{920363F6-44F1-488B-B9AB-5BCE6CFFCE97}" dt="2018-05-09T13:20:34.959" v="11225" actId="478"/>
          <ac:cxnSpMkLst>
            <pc:docMk/>
            <pc:sldMk cId="2535059578" sldId="315"/>
            <ac:cxnSpMk id="31" creationId="{F6EC3858-76C5-4DF1-8356-5B6B5DE391CE}"/>
          </ac:cxnSpMkLst>
        </pc:cxnChg>
        <pc:cxnChg chg="add mod">
          <ac:chgData name="kasey champion" userId="c1130ab030728f76" providerId="LiveId" clId="{920363F6-44F1-488B-B9AB-5BCE6CFFCE97}" dt="2018-05-09T13:21:09.779" v="11231" actId="164"/>
          <ac:cxnSpMkLst>
            <pc:docMk/>
            <pc:sldMk cId="2535059578" sldId="315"/>
            <ac:cxnSpMk id="37" creationId="{74CF63E8-AE2C-485A-A3AE-CE20DB0ABA58}"/>
          </ac:cxnSpMkLst>
        </pc:cxnChg>
      </pc:sldChg>
      <pc:sldChg chg="addSp delSp modSp add modAnim">
        <pc:chgData name="kasey champion" userId="c1130ab030728f76" providerId="LiveId" clId="{920363F6-44F1-488B-B9AB-5BCE6CFFCE97}" dt="2018-05-09T13:41:40.687" v="11880"/>
        <pc:sldMkLst>
          <pc:docMk/>
          <pc:sldMk cId="711261788" sldId="316"/>
        </pc:sldMkLst>
        <pc:spChg chg="mod">
          <ac:chgData name="kasey champion" userId="c1130ab030728f76" providerId="LiveId" clId="{920363F6-44F1-488B-B9AB-5BCE6CFFCE97}" dt="2018-05-09T13:37:37.493" v="11777" actId="20577"/>
          <ac:spMkLst>
            <pc:docMk/>
            <pc:sldMk cId="711261788" sldId="316"/>
            <ac:spMk id="2" creationId="{33A7025D-A30B-4160-9820-5EBD87242D6D}"/>
          </ac:spMkLst>
        </pc:spChg>
        <pc:spChg chg="mod">
          <ac:chgData name="kasey champion" userId="c1130ab030728f76" providerId="LiveId" clId="{920363F6-44F1-488B-B9AB-5BCE6CFFCE97}" dt="2018-05-09T13:37:28.403" v="11775" actId="1076"/>
          <ac:spMkLst>
            <pc:docMk/>
            <pc:sldMk cId="711261788" sldId="316"/>
            <ac:spMk id="3" creationId="{C50EA62A-BD47-4499-BBCA-8EDA2108A92A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19" creationId="{7BCEF2A3-5EA7-4027-8B05-6D84D65596D2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35" creationId="{5241FD7B-3EC7-4E93-A3E2-E1AF77602AB4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56" creationId="{7FC4F245-3AB7-4A70-8436-66245C01AB20}"/>
          </ac:spMkLst>
        </pc:spChg>
        <pc:spChg chg="add mod">
          <ac:chgData name="kasey champion" userId="c1130ab030728f76" providerId="LiveId" clId="{920363F6-44F1-488B-B9AB-5BCE6CFFCE97}" dt="2018-05-09T13:37:47.543" v="11779" actId="1076"/>
          <ac:spMkLst>
            <pc:docMk/>
            <pc:sldMk cId="711261788" sldId="316"/>
            <ac:spMk id="57" creationId="{AD1570B4-735F-48FC-BAA6-228C75C9A642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8" creationId="{EC3F6E26-2630-4BB7-96C8-842ABB646B4F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9" creationId="{17BF4DBB-E986-44BE-8942-8CA83C4D2BF4}"/>
          </ac:spMkLst>
        </pc:spChg>
        <pc:spChg chg="add mod">
          <ac:chgData name="kasey champion" userId="c1130ab030728f76" providerId="LiveId" clId="{920363F6-44F1-488B-B9AB-5BCE6CFFCE97}" dt="2018-05-09T13:40:57.553" v="11866" actId="207"/>
          <ac:spMkLst>
            <pc:docMk/>
            <pc:sldMk cId="711261788" sldId="316"/>
            <ac:spMk id="61" creationId="{F6AE33F1-FC73-465A-A486-6D463F5675E9}"/>
          </ac:spMkLst>
        </pc:spChg>
        <pc:spChg chg="mod">
          <ac:chgData name="kasey champion" userId="c1130ab030728f76" providerId="LiveId" clId="{920363F6-44F1-488B-B9AB-5BCE6CFFCE97}" dt="2018-05-09T13:36:18.465" v="11756" actId="20577"/>
          <ac:spMkLst>
            <pc:docMk/>
            <pc:sldMk cId="711261788" sldId="316"/>
            <ac:spMk id="70" creationId="{76E79355-FF3C-404A-ADA6-2CCF1B5654B4}"/>
          </ac:spMkLst>
        </pc:spChg>
        <pc:spChg chg="mod">
          <ac:chgData name="kasey champion" userId="c1130ab030728f76" providerId="LiveId" clId="{920363F6-44F1-488B-B9AB-5BCE6CFFCE97}" dt="2018-05-09T13:36:20.412" v="11757" actId="20577"/>
          <ac:spMkLst>
            <pc:docMk/>
            <pc:sldMk cId="711261788" sldId="316"/>
            <ac:spMk id="73" creationId="{B301AB2F-E7E7-4F35-AD5B-C37D061C8426}"/>
          </ac:spMkLst>
        </pc:spChg>
        <pc:spChg chg="mod">
          <ac:chgData name="kasey champion" userId="c1130ab030728f76" providerId="LiveId" clId="{920363F6-44F1-488B-B9AB-5BCE6CFFCE97}" dt="2018-05-09T13:38:05.087" v="11785" actId="20577"/>
          <ac:spMkLst>
            <pc:docMk/>
            <pc:sldMk cId="711261788" sldId="316"/>
            <ac:spMk id="96" creationId="{F4731E9A-0DD7-495A-A565-EE5E37B8B7D1}"/>
          </ac:spMkLst>
        </pc:spChg>
        <pc:spChg chg="add mod">
          <ac:chgData name="kasey champion" userId="c1130ab030728f76" providerId="LiveId" clId="{920363F6-44F1-488B-B9AB-5BCE6CFFCE97}" dt="2018-05-09T13:40:09.331" v="11844" actId="1076"/>
          <ac:spMkLst>
            <pc:docMk/>
            <pc:sldMk cId="711261788" sldId="316"/>
            <ac:spMk id="113" creationId="{9819C36A-FAA1-4581-B245-D241639DFE04}"/>
          </ac:spMkLst>
        </pc:spChg>
        <pc:spChg chg="add mod">
          <ac:chgData name="kasey champion" userId="c1130ab030728f76" providerId="LiveId" clId="{920363F6-44F1-488B-B9AB-5BCE6CFFCE97}" dt="2018-05-09T13:41:35.362" v="11879" actId="1076"/>
          <ac:spMkLst>
            <pc:docMk/>
            <pc:sldMk cId="711261788" sldId="316"/>
            <ac:spMk id="115" creationId="{2888A3E4-7B1A-4F84-9BF4-B76C55214EEA}"/>
          </ac:spMkLst>
        </pc:spChg>
        <pc:spChg chg="add mod">
          <ac:chgData name="kasey champion" userId="c1130ab030728f76" providerId="LiveId" clId="{920363F6-44F1-488B-B9AB-5BCE6CFFCE97}" dt="2018-05-09T13:41:06.062" v="11868" actId="1076"/>
          <ac:spMkLst>
            <pc:docMk/>
            <pc:sldMk cId="711261788" sldId="316"/>
            <ac:spMk id="116" creationId="{B2AC4F30-F474-417C-83FA-EE312A1E4F30}"/>
          </ac:spMkLst>
        </pc:spChg>
        <pc:spChg chg="add mod">
          <ac:chgData name="kasey champion" userId="c1130ab030728f76" providerId="LiveId" clId="{920363F6-44F1-488B-B9AB-5BCE6CFFCE97}" dt="2018-05-09T13:41:33.002" v="11878" actId="1076"/>
          <ac:spMkLst>
            <pc:docMk/>
            <pc:sldMk cId="711261788" sldId="316"/>
            <ac:spMk id="117" creationId="{A0A32933-61EC-44F4-8704-F547D558F668}"/>
          </ac:spMkLst>
        </pc:s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6" creationId="{C99AC140-3C5B-4B90-B2B1-AF3F57B2E2D8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20" creationId="{9AAC69DA-45F3-45D0-8BDA-B7A00B1A6EA5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1" creationId="{BC774544-11FB-46F1-A4EB-8F7C8A45C2CF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2" creationId="{EFD8C2B8-5E26-4AFD-8270-6F18097AFA02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3" creationId="{1957810D-4A23-4FA0-AC7F-2CD5C2EF79E4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36" creationId="{689B8E6E-702D-4B01-A7F5-E56EF358FB23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7" creationId="{7DD21E05-3FEA-4FBC-B4D4-42AC7BBA8A2E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8" creationId="{76C57AA7-8FE7-414F-A030-44F7DCEEC90B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9" creationId="{0D41E619-BA4C-49D2-A23D-39CB9C6EE535}"/>
          </ac:grpSpMkLst>
        </pc:grpChg>
        <pc:grpChg chg="add mod">
          <ac:chgData name="kasey champion" userId="c1130ab030728f76" providerId="LiveId" clId="{920363F6-44F1-488B-B9AB-5BCE6CFFCE97}" dt="2018-05-09T13:37:51.419" v="11780" actId="1076"/>
          <ac:grpSpMkLst>
            <pc:docMk/>
            <pc:sldMk cId="711261788" sldId="316"/>
            <ac:grpSpMk id="60" creationId="{2DCD3041-F2EE-4142-8F16-98B753FEF443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2" creationId="{92A61579-B754-41DF-AAF2-497EE8C0FB1E}"/>
          </ac:grpSpMkLst>
        </pc:grpChg>
        <pc:grpChg chg="add del mod">
          <ac:chgData name="kasey champion" userId="c1130ab030728f76" providerId="LiveId" clId="{920363F6-44F1-488B-B9AB-5BCE6CFFCE97}" dt="2018-05-09T13:36:00.430" v="11754" actId="478"/>
          <ac:grpSpMkLst>
            <pc:docMk/>
            <pc:sldMk cId="711261788" sldId="316"/>
            <ac:grpSpMk id="65" creationId="{1B5A8222-6FD6-48F9-B3A1-611338025650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8" creationId="{22E76BBF-724A-4F3A-A96F-2838D3973531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71" creationId="{D65F8CCE-0CF0-4D9F-8C18-7BC011AA2141}"/>
          </ac:grpSpMkLst>
        </pc:grpChg>
        <pc:grpChg chg="add mod">
          <ac:chgData name="kasey champion" userId="c1130ab030728f76" providerId="LiveId" clId="{920363F6-44F1-488B-B9AB-5BCE6CFFCE97}" dt="2018-05-09T13:40:13.994" v="11845" actId="1076"/>
          <ac:grpSpMkLst>
            <pc:docMk/>
            <pc:sldMk cId="711261788" sldId="316"/>
            <ac:grpSpMk id="80" creationId="{D3A27138-1921-4486-8160-FB4AC382B74F}"/>
          </ac:grpSpMkLst>
        </pc:grpChg>
        <pc:grpChg chg="add del mod">
          <ac:chgData name="kasey champion" userId="c1130ab030728f76" providerId="LiveId" clId="{920363F6-44F1-488B-B9AB-5BCE6CFFCE97}" dt="2018-05-09T13:37:25.201" v="11774" actId="165"/>
          <ac:grpSpMkLst>
            <pc:docMk/>
            <pc:sldMk cId="711261788" sldId="316"/>
            <ac:grpSpMk id="82" creationId="{44D9E26D-DBB0-4029-85FE-127E0EA85ECC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3" creationId="{F2843137-FEB8-4691-8151-415151E513E4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4" creationId="{C871A1BB-8C64-4586-827E-33E464CEE2E6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5" creationId="{F14A9766-8CD9-4A45-BE55-0E93C982937C}"/>
          </ac:grpSpMkLst>
        </pc:grpChg>
        <pc:grpChg chg="add mod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94" creationId="{05E677C2-BAE9-47F0-8BC4-B85CEAA282A8}"/>
          </ac:grpSpMkLst>
        </pc:grpChg>
        <pc:grpChg chg="add mod">
          <ac:chgData name="kasey champion" userId="c1130ab030728f76" providerId="LiveId" clId="{920363F6-44F1-488B-B9AB-5BCE6CFFCE97}" dt="2018-05-09T13:41:24.601" v="11873" actId="1076"/>
          <ac:grpSpMkLst>
            <pc:docMk/>
            <pc:sldMk cId="711261788" sldId="316"/>
            <ac:grpSpMk id="114" creationId="{2C475311-FAC1-4D1A-B542-88E298FB622B}"/>
          </ac:grpSpMkLst>
        </pc:grpChg>
        <pc:cxnChg chg="del mod">
          <ac:chgData name="kasey champion" userId="c1130ab030728f76" providerId="LiveId" clId="{920363F6-44F1-488B-B9AB-5BCE6CFFCE97}" dt="2018-05-09T13:31:37.185" v="11641" actId="478"/>
          <ac:cxnSpMkLst>
            <pc:docMk/>
            <pc:sldMk cId="711261788" sldId="316"/>
            <ac:cxnSpMk id="25" creationId="{53410A62-2224-4D65-9F60-13C5B59FC8EF}"/>
          </ac:cxnSpMkLst>
        </pc:cxnChg>
        <pc:cxnChg chg="mod">
          <ac:chgData name="kasey champion" userId="c1130ab030728f76" providerId="LiveId" clId="{920363F6-44F1-488B-B9AB-5BCE6CFFCE97}" dt="2018-05-09T13:31:44.611" v="11643" actId="14100"/>
          <ac:cxnSpMkLst>
            <pc:docMk/>
            <pc:sldMk cId="711261788" sldId="316"/>
            <ac:cxnSpMk id="26" creationId="{5BB9B215-5A18-4FC5-8118-DBC09DCB2C93}"/>
          </ac:cxnSpMkLst>
        </pc:cxnChg>
        <pc:cxnChg chg="mod">
          <ac:chgData name="kasey champion" userId="c1130ab030728f76" providerId="LiveId" clId="{920363F6-44F1-488B-B9AB-5BCE6CFFCE97}" dt="2018-05-09T13:32:40.781" v="11662" actId="14100"/>
          <ac:cxnSpMkLst>
            <pc:docMk/>
            <pc:sldMk cId="711261788" sldId="316"/>
            <ac:cxnSpMk id="40" creationId="{1D8B769A-BEB7-4895-A4A7-7222FF8DEBB6}"/>
          </ac:cxnSpMkLst>
        </pc:cxnChg>
        <pc:cxnChg chg="mod">
          <ac:chgData name="kasey champion" userId="c1130ab030728f76" providerId="LiveId" clId="{920363F6-44F1-488B-B9AB-5BCE6CFFCE97}" dt="2018-05-09T13:32:38.051" v="11661" actId="14100"/>
          <ac:cxnSpMkLst>
            <pc:docMk/>
            <pc:sldMk cId="711261788" sldId="316"/>
            <ac:cxnSpMk id="41" creationId="{77E7A69B-4CBC-48F9-8132-47887C731F7C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4" creationId="{BC09CB95-1E86-4C7A-9336-B2EB9997E567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7" creationId="{DC256099-5F51-4F8B-8954-62EA10B56921}"/>
          </ac:cxnSpMkLst>
        </pc:cxnChg>
        <pc:cxnChg chg="add del">
          <ac:chgData name="kasey champion" userId="c1130ab030728f76" providerId="LiveId" clId="{920363F6-44F1-488B-B9AB-5BCE6CFFCE97}" dt="2018-05-09T13:37:08.865" v="11771"/>
          <ac:cxnSpMkLst>
            <pc:docMk/>
            <pc:sldMk cId="711261788" sldId="316"/>
            <ac:cxnSpMk id="81" creationId="{C0C648C6-8CAC-401D-B577-EBF64B517977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6" creationId="{A84C550B-CB74-4E92-9A76-FBB13233D3A4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7" creationId="{50EA3323-C0A1-4478-94AC-140715803F8C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1" creationId="{5968D3FF-247D-4C9B-A358-154B4727934A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4" creationId="{4C852366-A707-47DF-8A70-099C40B4C020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7" creationId="{7D792073-0B5D-4148-85B5-A8A6EB1FD59E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10" creationId="{371C0A2C-3A97-42C3-8534-FBA4BEF8062C}"/>
          </ac:cxnSpMkLst>
        </pc:cxnChg>
      </pc:sldChg>
    </pc:docChg>
  </pc:docChgLst>
  <pc:docChgLst>
    <pc:chgData name="kasey champion" userId="c1130ab030728f76" providerId="LiveId" clId="{A2355570-4779-43B6-876D-C624724EE405}"/>
    <pc:docChg chg="addSld modSld">
      <pc:chgData name="kasey champion" userId="c1130ab030728f76" providerId="LiveId" clId="{A2355570-4779-43B6-876D-C624724EE405}" dt="2018-05-04T15:04:27.362" v="38" actId="20577"/>
      <pc:docMkLst>
        <pc:docMk/>
      </pc:docMkLst>
      <pc:sldChg chg="modSp">
        <pc:chgData name="kasey champion" userId="c1130ab030728f76" providerId="LiveId" clId="{A2355570-4779-43B6-876D-C624724EE405}" dt="2018-05-04T15:02:30.945" v="21" actId="20577"/>
        <pc:sldMkLst>
          <pc:docMk/>
          <pc:sldMk cId="2498527413" sldId="256"/>
        </pc:sldMkLst>
        <pc:spChg chg="mod">
          <ac:chgData name="kasey champion" userId="c1130ab030728f76" providerId="LiveId" clId="{A2355570-4779-43B6-876D-C624724EE405}" dt="2018-05-04T15:02:30.945" v="21" actId="20577"/>
          <ac:spMkLst>
            <pc:docMk/>
            <pc:sldMk cId="2498527413" sldId="256"/>
            <ac:spMk id="2" creationId="{FA8B674C-AD1D-4C9D-88D4-76616DF5B2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9F5436-8ACA-458A-BDF9-DFCD8B6C82FC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428-6918-45B8-BD1D-F65B7C52D8F5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23A-4A8A-4586-9E6E-06D07CB84118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0FC2-ED53-4005-83B9-5514981A4943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B9F7-5DA9-4970-81D0-9EE08456AA18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6FB-610B-41F4-881E-6A044CDEC84C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144-50EF-4308-B214-E77959B6173B}" type="datetime1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1563-D784-47B4-BF47-C51477E8F452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C550-3611-4200-8347-7052782C9375}" type="datetime1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B99B-2141-4218-A09A-74E0E62D32A7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DC37-034C-4906-9FBC-4E7F015E49B8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7A600D-B157-47B6-BD3A-7AAF7C31773B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8" Type="http://schemas.openxmlformats.org/officeDocument/2006/relationships/image" Target="../media/image103.png"/><Relationship Id="rId26" Type="http://schemas.openxmlformats.org/officeDocument/2006/relationships/image" Target="../media/image221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7" Type="http://schemas.openxmlformats.org/officeDocument/2006/relationships/image" Target="../media/image102.png"/><Relationship Id="rId25" Type="http://schemas.openxmlformats.org/officeDocument/2006/relationships/image" Target="../media/image220.png"/><Relationship Id="rId16" Type="http://schemas.openxmlformats.org/officeDocument/2006/relationships/image" Target="../media/image111.png"/><Relationship Id="rId29" Type="http://schemas.openxmlformats.org/officeDocument/2006/relationships/image" Target="../media/image25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6" Type="http://schemas.openxmlformats.org/officeDocument/2006/relationships/image" Target="../media/image101.png"/><Relationship Id="rId24" Type="http://schemas.openxmlformats.org/officeDocument/2006/relationships/image" Target="../media/image2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8" Type="http://schemas.openxmlformats.org/officeDocument/2006/relationships/image" Target="../media/image249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4" Type="http://schemas.openxmlformats.org/officeDocument/2006/relationships/image" Target="../media/image99.png"/><Relationship Id="rId27" Type="http://schemas.openxmlformats.org/officeDocument/2006/relationships/image" Target="../media/image222.pn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31.png"/><Relationship Id="rId34" Type="http://schemas.openxmlformats.org/officeDocument/2006/relationships/image" Target="../media/image254.png"/><Relationship Id="rId25" Type="http://schemas.openxmlformats.org/officeDocument/2006/relationships/image" Target="../media/image235.png"/><Relationship Id="rId7" Type="http://schemas.openxmlformats.org/officeDocument/2006/relationships/image" Target="../media/image122.png"/><Relationship Id="rId17" Type="http://schemas.openxmlformats.org/officeDocument/2006/relationships/image" Target="../media/image224.png"/><Relationship Id="rId33" Type="http://schemas.openxmlformats.org/officeDocument/2006/relationships/image" Target="../media/image243.png"/><Relationship Id="rId29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4.png"/><Relationship Id="rId32" Type="http://schemas.openxmlformats.org/officeDocument/2006/relationships/image" Target="../media/image242.png"/><Relationship Id="rId23" Type="http://schemas.openxmlformats.org/officeDocument/2006/relationships/image" Target="../media/image233.png"/><Relationship Id="rId28" Type="http://schemas.openxmlformats.org/officeDocument/2006/relationships/image" Target="../media/image238.png"/><Relationship Id="rId31" Type="http://schemas.openxmlformats.org/officeDocument/2006/relationships/image" Target="../media/image241.png"/><Relationship Id="rId35" Type="http://schemas.openxmlformats.org/officeDocument/2006/relationships/image" Target="../media/image255.png"/><Relationship Id="rId9" Type="http://schemas.openxmlformats.org/officeDocument/2006/relationships/image" Target="../media/image124.png"/><Relationship Id="rId27" Type="http://schemas.openxmlformats.org/officeDocument/2006/relationships/image" Target="../media/image237.png"/><Relationship Id="rId30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8" Type="http://schemas.openxmlformats.org/officeDocument/2006/relationships/image" Target="../media/image137.png"/><Relationship Id="rId1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4.png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5" Type="http://schemas.openxmlformats.org/officeDocument/2006/relationships/image" Target="../media/image42.png"/><Relationship Id="rId14" Type="http://schemas.openxmlformats.org/officeDocument/2006/relationships/image" Target="../media/image250.png"/><Relationship Id="rId9" Type="http://schemas.openxmlformats.org/officeDocument/2006/relationships/image" Target="../media/image1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21" Type="http://schemas.openxmlformats.org/officeDocument/2006/relationships/image" Target="../media/image59.png"/><Relationship Id="rId17" Type="http://schemas.openxmlformats.org/officeDocument/2006/relationships/image" Target="../media/image226.png"/><Relationship Id="rId2" Type="http://schemas.openxmlformats.org/officeDocument/2006/relationships/image" Target="../media/image53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2.png"/><Relationship Id="rId5" Type="http://schemas.openxmlformats.org/officeDocument/2006/relationships/image" Target="../media/image55.png"/><Relationship Id="rId23" Type="http://schemas.openxmlformats.org/officeDocument/2006/relationships/image" Target="../media/image61.png"/><Relationship Id="rId19" Type="http://schemas.openxmlformats.org/officeDocument/2006/relationships/image" Target="../media/image57.png"/><Relationship Id="rId4" Type="http://schemas.openxmlformats.org/officeDocument/2006/relationships/image" Target="../media/image54.png"/><Relationship Id="rId2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8" Type="http://schemas.openxmlformats.org/officeDocument/2006/relationships/image" Target="../media/image70.png"/><Relationship Id="rId13" Type="http://schemas.openxmlformats.org/officeDocument/2006/relationships/image" Target="../media/image160.png"/><Relationship Id="rId3" Type="http://schemas.openxmlformats.org/officeDocument/2006/relationships/image" Target="../media/image64.png"/><Relationship Id="rId21" Type="http://schemas.openxmlformats.org/officeDocument/2006/relationships/image" Target="../media/image72.png"/><Relationship Id="rId7" Type="http://schemas.openxmlformats.org/officeDocument/2006/relationships/image" Target="../media/image68.png"/><Relationship Id="rId17" Type="http://schemas.openxmlformats.org/officeDocument/2006/relationships/image" Target="../media/image226.png"/><Relationship Id="rId2" Type="http://schemas.openxmlformats.org/officeDocument/2006/relationships/image" Target="../media/image63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23" Type="http://schemas.openxmlformats.org/officeDocument/2006/relationships/image" Target="../media/image74.png"/><Relationship Id="rId19" Type="http://schemas.openxmlformats.org/officeDocument/2006/relationships/image" Target="../media/image155.png"/><Relationship Id="rId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51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15" Type="http://schemas.openxmlformats.org/officeDocument/2006/relationships/image" Target="../media/image16.png"/><Relationship Id="rId4" Type="http://schemas.openxmlformats.org/officeDocument/2006/relationships/image" Target="../media/image360.png"/><Relationship Id="rId14" Type="http://schemas.openxmlformats.org/officeDocument/2006/relationships/image" Target="../media/image19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55" Type="http://schemas.openxmlformats.org/officeDocument/2006/relationships/image" Target="../media/image185.png"/><Relationship Id="rId63" Type="http://schemas.openxmlformats.org/officeDocument/2006/relationships/image" Target="../media/image193.png"/><Relationship Id="rId68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59" Type="http://schemas.openxmlformats.org/officeDocument/2006/relationships/image" Target="../media/image189.png"/><Relationship Id="rId67" Type="http://schemas.openxmlformats.org/officeDocument/2006/relationships/image" Target="../media/image33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54" Type="http://schemas.openxmlformats.org/officeDocument/2006/relationships/image" Target="../media/image184.png"/><Relationship Id="rId6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3" Type="http://schemas.openxmlformats.org/officeDocument/2006/relationships/image" Target="../media/image183.png"/><Relationship Id="rId58" Type="http://schemas.openxmlformats.org/officeDocument/2006/relationships/image" Target="../media/image188.png"/><Relationship Id="rId66" Type="http://schemas.openxmlformats.org/officeDocument/2006/relationships/image" Target="../media/image32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57" Type="http://schemas.openxmlformats.org/officeDocument/2006/relationships/image" Target="../media/image187.png"/><Relationship Id="rId61" Type="http://schemas.openxmlformats.org/officeDocument/2006/relationships/image" Target="../media/image191.png"/><Relationship Id="rId10" Type="http://schemas.openxmlformats.org/officeDocument/2006/relationships/image" Target="../media/image25.png"/><Relationship Id="rId52" Type="http://schemas.openxmlformats.org/officeDocument/2006/relationships/image" Target="../media/image182.png"/><Relationship Id="rId60" Type="http://schemas.openxmlformats.org/officeDocument/2006/relationships/image" Target="../media/image190.png"/><Relationship Id="rId65" Type="http://schemas.openxmlformats.org/officeDocument/2006/relationships/image" Target="../media/image19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56" Type="http://schemas.openxmlformats.org/officeDocument/2006/relationships/image" Target="../media/image186.png"/><Relationship Id="rId64" Type="http://schemas.openxmlformats.org/officeDocument/2006/relationships/image" Target="../media/image194.png"/><Relationship Id="rId8" Type="http://schemas.openxmlformats.org/officeDocument/2006/relationships/image" Target="../media/image23.png"/><Relationship Id="rId51" Type="http://schemas.openxmlformats.org/officeDocument/2006/relationships/image" Target="../media/image18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212.png"/><Relationship Id="rId25" Type="http://schemas.openxmlformats.org/officeDocument/2006/relationships/image" Target="../media/image37.png"/><Relationship Id="rId20" Type="http://schemas.openxmlformats.org/officeDocument/2006/relationships/image" Target="../media/image21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6.png"/><Relationship Id="rId5" Type="http://schemas.openxmlformats.org/officeDocument/2006/relationships/image" Target="../media/image92.png"/><Relationship Id="rId23" Type="http://schemas.openxmlformats.org/officeDocument/2006/relationships/image" Target="../media/image35.png"/><Relationship Id="rId28" Type="http://schemas.openxmlformats.org/officeDocument/2006/relationships/image" Target="../media/image216.png"/><Relationship Id="rId22" Type="http://schemas.openxmlformats.org/officeDocument/2006/relationships/image" Target="../media/image213.png"/><Relationship Id="rId4" Type="http://schemas.openxmlformats.org/officeDocument/2006/relationships/image" Target="../media/image91.png"/><Relationship Id="rId27" Type="http://schemas.openxmlformats.org/officeDocument/2006/relationships/image" Target="../media/image39.png"/><Relationship Id="rId3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Recurrences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</a:t>
            </a: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III</a:t>
            </a:r>
            <a:endParaRPr lang="en-US" dirty="0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xmlns="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2810" y="3015042"/>
            <a:ext cx="8801027" cy="1413838"/>
            <a:chOff x="252810" y="3015042"/>
            <a:chExt cx="8801027" cy="14138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AEE1886-EFC5-42C8-B6FF-CDD6ED262E47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684050" y="3015042"/>
              <a:ext cx="963262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D131DB6-C2B8-44F9-B56F-DFBE316A09FA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>
              <a:off x="2500460" y="3018135"/>
              <a:ext cx="159052" cy="7606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6EB30F6-C6F7-4AF4-B01E-653073D8875A}"/>
                </a:ext>
              </a:extLst>
            </p:cNvPr>
            <p:cNvCxnSpPr>
              <a:cxnSpLocks/>
              <a:stCxn id="14" idx="2"/>
              <a:endCxn id="112" idx="0"/>
            </p:cNvCxnSpPr>
            <p:nvPr/>
          </p:nvCxnSpPr>
          <p:spPr>
            <a:xfrm flipH="1">
              <a:off x="1676867" y="3015042"/>
              <a:ext cx="401685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D1C6C327-AB17-4A39-9475-4D275479F19F}"/>
                    </a:ext>
                  </a:extLst>
                </p:cNvPr>
                <p:cNvSpPr txBox="1"/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1C6C327-AB17-4A39-9475-4D275479F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xmlns="" id="{38B2EF6C-665F-407A-AAE4-2745CC399F06}"/>
                    </a:ext>
                  </a:extLst>
                </p:cNvPr>
                <p:cNvSpPr txBox="1"/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8B2EF6C-665F-407A-AAE4-2745CC399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8A396D62-D728-4CB8-AC79-A615D8F37B96}"/>
                    </a:ext>
                  </a:extLst>
                </p:cNvPr>
                <p:cNvSpPr txBox="1"/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A396D62-D728-4CB8-AC79-A615D8F37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xmlns="" id="{FCEF9C01-D822-4195-A247-A1F8DD955417}"/>
                    </a:ext>
                  </a:extLst>
                </p:cNvPr>
                <p:cNvSpPr txBox="1"/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CEF9C01-D822-4195-A247-A1F8DD955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xmlns="" id="{E43D4320-EED5-496D-9C09-8B6A0908564E}"/>
                    </a:ext>
                  </a:extLst>
                </p:cNvPr>
                <p:cNvSpPr txBox="1"/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D4320-EED5-496D-9C09-8B6A09085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xmlns="" id="{D1FC3F1B-12F5-4997-BB57-D61CB055B557}"/>
                    </a:ext>
                  </a:extLst>
                </p:cNvPr>
                <p:cNvSpPr txBox="1"/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1FC3F1B-12F5-4997-BB57-D61CB055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xmlns="" id="{79F8AB2D-D44E-408C-9553-4E4F574E4BFE}"/>
                    </a:ext>
                  </a:extLst>
                </p:cNvPr>
                <p:cNvSpPr txBox="1"/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9F8AB2D-D44E-408C-9553-4E4F574E4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xmlns="" id="{D40CC847-EA43-4B27-90F5-9BC5E8AF48B0}"/>
                    </a:ext>
                  </a:extLst>
                </p:cNvPr>
                <p:cNvSpPr txBox="1"/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0CC847-EA43-4B27-90F5-9BC5E8AF4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xmlns="" id="{CC5DF436-A849-4AB3-9916-49FC570FEC4F}"/>
                    </a:ext>
                  </a:extLst>
                </p:cNvPr>
                <p:cNvSpPr txBox="1"/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C5DF436-A849-4AB3-9916-49FC570FE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10A8150-17EF-48B3-A837-B578C31401C6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 flipH="1">
              <a:off x="3649212" y="3102825"/>
              <a:ext cx="597238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E77814A0-DD56-44F0-9DEA-FE0E331C85C8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5087968" y="3109665"/>
              <a:ext cx="536706" cy="663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EC9A8FDB-7283-4962-9A7E-07732A27502E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4642029" y="3106572"/>
              <a:ext cx="24032" cy="6758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836D4235-E4B5-4849-B1F2-C6D089A4B9BC}"/>
                </a:ext>
              </a:extLst>
            </p:cNvPr>
            <p:cNvCxnSpPr>
              <a:cxnSpLocks/>
              <a:endCxn id="117" idx="0"/>
            </p:cNvCxnSpPr>
            <p:nvPr/>
          </p:nvCxnSpPr>
          <p:spPr>
            <a:xfrm flipH="1">
              <a:off x="6647136" y="3099732"/>
              <a:ext cx="53029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7BB600F-C832-4B98-B14C-529B0D084016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>
              <a:off x="8030582" y="3102825"/>
              <a:ext cx="592016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5DE7295-6A71-47EB-98E5-32EC6982CA04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7608675" y="3099732"/>
              <a:ext cx="3127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5714" y="4432062"/>
            <a:ext cx="9119942" cy="1334824"/>
            <a:chOff x="115714" y="4432062"/>
            <a:chExt cx="9119942" cy="13348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4F2FE4A8-95AE-4681-BFC1-64AA0538D04F}"/>
                </a:ext>
              </a:extLst>
            </p:cNvPr>
            <p:cNvGrpSpPr/>
            <p:nvPr/>
          </p:nvGrpSpPr>
          <p:grpSpPr>
            <a:xfrm>
              <a:off x="1292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9240963F-E14E-427F-9EA7-D982E661B7A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B581B674-5413-4439-B201-F0919853E828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60ADF614-F40B-4CE3-8AE7-91B799D5263D}"/>
                </a:ext>
              </a:extLst>
            </p:cNvPr>
            <p:cNvGrpSpPr/>
            <p:nvPr/>
          </p:nvGrpSpPr>
          <p:grpSpPr>
            <a:xfrm>
              <a:off x="8105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19D44CD2-E97E-4390-B299-A351B3284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E2171566-0FE4-43A2-8775-FFBC76412020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BC3B36A8-08BD-41E5-867B-227E2FD66A85}"/>
                </a:ext>
              </a:extLst>
            </p:cNvPr>
            <p:cNvGrpSpPr/>
            <p:nvPr/>
          </p:nvGrpSpPr>
          <p:grpSpPr>
            <a:xfrm>
              <a:off x="4770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48708345-CF0F-4BA0-B336-8AD73258A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xmlns="" id="{74D85F9C-A29D-48D7-A391-4878EFA0388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D24D8277-72C0-4D16-93B6-3CC792BA5AD9}"/>
                </a:ext>
              </a:extLst>
            </p:cNvPr>
            <p:cNvGrpSpPr/>
            <p:nvPr/>
          </p:nvGrpSpPr>
          <p:grpSpPr>
            <a:xfrm>
              <a:off x="1115289" y="4439775"/>
              <a:ext cx="346570" cy="850645"/>
              <a:chOff x="294909" y="5415416"/>
              <a:chExt cx="346570" cy="850645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2AECBB21-132E-4575-9837-4DD95C8FD63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1FBFF792-AAD4-4C53-A038-A4AFF216165B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9BB4A9D1-804B-4023-8FA8-D0C95C86F3AE}"/>
                </a:ext>
              </a:extLst>
            </p:cNvPr>
            <p:cNvGrpSpPr/>
            <p:nvPr/>
          </p:nvGrpSpPr>
          <p:grpSpPr>
            <a:xfrm>
              <a:off x="1796584" y="4446951"/>
              <a:ext cx="346570" cy="850645"/>
              <a:chOff x="736287" y="5414540"/>
              <a:chExt cx="346570" cy="850645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296DD801-D3FB-4C05-8A2C-470EAA4FC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89F9D48A-1C62-4555-87BC-C31506A1EFC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AB895CCA-918E-411D-AEFA-0377A300A49E}"/>
                </a:ext>
              </a:extLst>
            </p:cNvPr>
            <p:cNvGrpSpPr/>
            <p:nvPr/>
          </p:nvGrpSpPr>
          <p:grpSpPr>
            <a:xfrm>
              <a:off x="1463047" y="4446951"/>
              <a:ext cx="346570" cy="913298"/>
              <a:chOff x="661303" y="5414540"/>
              <a:chExt cx="346570" cy="91329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AD0EF47A-31A0-41CC-9202-758D31CA8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D3BBB377-4DF8-47A0-9231-A1CA750C3F6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3067B048-7DA8-4B8B-AD15-E476BADE1E0F}"/>
                </a:ext>
              </a:extLst>
            </p:cNvPr>
            <p:cNvGrpSpPr/>
            <p:nvPr/>
          </p:nvGrpSpPr>
          <p:grpSpPr>
            <a:xfrm>
              <a:off x="211764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2EC9C63E-FD6F-498E-8F19-EBED4C89A5D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5C15F465-7BF8-46BC-BDE9-5299E25457F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22FDE5EB-3879-4A81-AC3F-157C1C5F79B2}"/>
                </a:ext>
              </a:extLst>
            </p:cNvPr>
            <p:cNvGrpSpPr/>
            <p:nvPr/>
          </p:nvGrpSpPr>
          <p:grpSpPr>
            <a:xfrm>
              <a:off x="279893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E69514C3-F0F6-49CA-B147-E4B023E58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xmlns="" id="{6CCAF53E-5CA1-4126-A6C9-2EF137BECC3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909F5DDF-6CAE-4305-82EB-C33F5C9C139D}"/>
                </a:ext>
              </a:extLst>
            </p:cNvPr>
            <p:cNvGrpSpPr/>
            <p:nvPr/>
          </p:nvGrpSpPr>
          <p:grpSpPr>
            <a:xfrm>
              <a:off x="2465402" y="4446951"/>
              <a:ext cx="346570" cy="913298"/>
              <a:chOff x="661303" y="5414540"/>
              <a:chExt cx="346570" cy="91329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0BA8ECC4-778C-4213-B36F-15E57895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92DB87C3-59AF-46B2-86F5-79F527C790F2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5027AD27-3D73-4674-80EC-8A0B986E3EBD}"/>
                </a:ext>
              </a:extLst>
            </p:cNvPr>
            <p:cNvGrpSpPr/>
            <p:nvPr/>
          </p:nvGrpSpPr>
          <p:grpSpPr>
            <a:xfrm>
              <a:off x="31276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F78ADADF-0525-4572-9D09-55C8D17DFE7F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7CC8111B-B7E7-4045-BC0B-15486DA7A86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8FBCB411-9996-43E9-8665-6A97DA2C8A0E}"/>
                </a:ext>
              </a:extLst>
            </p:cNvPr>
            <p:cNvGrpSpPr/>
            <p:nvPr/>
          </p:nvGrpSpPr>
          <p:grpSpPr>
            <a:xfrm>
              <a:off x="38089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D43A0D0D-3B88-43FA-9EBB-B973040DA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CE44BC91-1AFB-4228-909E-3A7E8505AEDB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xmlns="" id="{BE18FF43-0DEF-4A01-8044-C78533E13CD5}"/>
                </a:ext>
              </a:extLst>
            </p:cNvPr>
            <p:cNvGrpSpPr/>
            <p:nvPr/>
          </p:nvGrpSpPr>
          <p:grpSpPr>
            <a:xfrm>
              <a:off x="34754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A1E3C5B3-C9B4-49A0-A9E7-FF20A2AB9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xmlns="" id="{91B36664-FEA6-472D-B701-50510AC6C516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xmlns="" id="{8CE9E2E7-3274-4AC0-A39F-60F61AF389D1}"/>
                </a:ext>
              </a:extLst>
            </p:cNvPr>
            <p:cNvGrpSpPr/>
            <p:nvPr/>
          </p:nvGrpSpPr>
          <p:grpSpPr>
            <a:xfrm>
              <a:off x="4135238" y="4432599"/>
              <a:ext cx="346570" cy="850645"/>
              <a:chOff x="294909" y="5415416"/>
              <a:chExt cx="346570" cy="850645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4DF6158C-C6A3-49D5-91DA-19B83D165FF3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xmlns="" id="{FF08A337-9A94-4E17-AAE0-003B994CDF9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xmlns="" id="{A2AF705B-DCF8-453F-87F0-7EEA978040BA}"/>
                </a:ext>
              </a:extLst>
            </p:cNvPr>
            <p:cNvGrpSpPr/>
            <p:nvPr/>
          </p:nvGrpSpPr>
          <p:grpSpPr>
            <a:xfrm>
              <a:off x="4816533" y="4439775"/>
              <a:ext cx="346570" cy="850645"/>
              <a:chOff x="736287" y="5414540"/>
              <a:chExt cx="346570" cy="850645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A0457507-43B2-4D0F-B942-C75734493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xmlns="" id="{53D60EAA-34E0-4FF0-9F2B-6CF0BBD0EA5D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B8AC99EE-0837-46B8-9EE9-7D8DA20E9C88}"/>
                </a:ext>
              </a:extLst>
            </p:cNvPr>
            <p:cNvGrpSpPr/>
            <p:nvPr/>
          </p:nvGrpSpPr>
          <p:grpSpPr>
            <a:xfrm>
              <a:off x="4482996" y="4439775"/>
              <a:ext cx="346570" cy="913298"/>
              <a:chOff x="661303" y="5414540"/>
              <a:chExt cx="346570" cy="913298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xmlns="" id="{7D524543-65C6-4B2F-82E9-B510305EE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8EBB6813-5CE1-4A15-BBC7-25F5AC7086C7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8F1B657D-1154-464B-9AE7-EDF549BAB811}"/>
                </a:ext>
              </a:extLst>
            </p:cNvPr>
            <p:cNvGrpSpPr/>
            <p:nvPr/>
          </p:nvGrpSpPr>
          <p:grpSpPr>
            <a:xfrm>
              <a:off x="5149446" y="4444761"/>
              <a:ext cx="346570" cy="850645"/>
              <a:chOff x="294909" y="5415416"/>
              <a:chExt cx="346570" cy="85064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5F04480A-84FD-4E67-BF88-736E3192C1B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xmlns="" id="{F8CBA324-AAB9-4D67-B57F-CC2C225BAD5F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34562C0C-D86C-4119-80B4-DF1E8CBEC2E8}"/>
                </a:ext>
              </a:extLst>
            </p:cNvPr>
            <p:cNvGrpSpPr/>
            <p:nvPr/>
          </p:nvGrpSpPr>
          <p:grpSpPr>
            <a:xfrm>
              <a:off x="5830741" y="4451937"/>
              <a:ext cx="346570" cy="850645"/>
              <a:chOff x="736287" y="5414540"/>
              <a:chExt cx="346570" cy="850645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xmlns="" id="{05B4B6B9-04DF-4DCF-B9F0-7AE788533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xmlns="" id="{7C21440B-CF55-43DB-A24C-AECB08741D7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B9CB6CB0-2827-4E06-9BE6-0820FC081F00}"/>
                </a:ext>
              </a:extLst>
            </p:cNvPr>
            <p:cNvGrpSpPr/>
            <p:nvPr/>
          </p:nvGrpSpPr>
          <p:grpSpPr>
            <a:xfrm>
              <a:off x="5497204" y="4451937"/>
              <a:ext cx="346570" cy="913298"/>
              <a:chOff x="661303" y="5414540"/>
              <a:chExt cx="346570" cy="913298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8CFF6AA1-FF46-41B5-B207-70386076D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F8EE00F3-7893-4433-A3BF-DF53CA6E80B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C3290611-4DEA-4CEB-8D45-25322327CB6C}"/>
                </a:ext>
              </a:extLst>
            </p:cNvPr>
            <p:cNvGrpSpPr/>
            <p:nvPr/>
          </p:nvGrpSpPr>
          <p:grpSpPr>
            <a:xfrm>
              <a:off x="614448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xmlns="" id="{2687AFDF-574A-4020-ACDA-ADC134589736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xmlns="" id="{58433E11-0E98-4B93-AA98-5C60CED8B246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98479209-D988-4647-A0FC-FA8788AFAD53}"/>
                </a:ext>
              </a:extLst>
            </p:cNvPr>
            <p:cNvGrpSpPr/>
            <p:nvPr/>
          </p:nvGrpSpPr>
          <p:grpSpPr>
            <a:xfrm>
              <a:off x="682577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xmlns="" id="{48A147E8-E403-478E-9988-F0E3B77EC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xmlns="" id="{F9BB4544-5FDD-48FC-9213-EBC89C28AB0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FE0B5383-C29A-4BA0-8C01-704F7659A853}"/>
                </a:ext>
              </a:extLst>
            </p:cNvPr>
            <p:cNvGrpSpPr/>
            <p:nvPr/>
          </p:nvGrpSpPr>
          <p:grpSpPr>
            <a:xfrm>
              <a:off x="6492242" y="4446951"/>
              <a:ext cx="346570" cy="913298"/>
              <a:chOff x="661303" y="5414540"/>
              <a:chExt cx="346570" cy="913298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A8E7B947-2486-4BA3-B407-926894F00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xmlns="" id="{D16F6046-131B-47B9-A7E0-1445DC55CF1D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FA42F93B-6F16-4BF5-A3E5-03715DC7928B}"/>
                </a:ext>
              </a:extLst>
            </p:cNvPr>
            <p:cNvGrpSpPr/>
            <p:nvPr/>
          </p:nvGrpSpPr>
          <p:grpSpPr>
            <a:xfrm>
              <a:off x="7165747" y="4439238"/>
              <a:ext cx="346570" cy="850645"/>
              <a:chOff x="294909" y="5415416"/>
              <a:chExt cx="346570" cy="850645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AAD16AF6-D0CB-4B1B-B67D-AF219A52D3B5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xmlns="" id="{65D9BA1C-06D9-4053-BBB1-6380E820D98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40B71BAB-4A0C-44DF-B6E3-4CEF9985C42D}"/>
                </a:ext>
              </a:extLst>
            </p:cNvPr>
            <p:cNvGrpSpPr/>
            <p:nvPr/>
          </p:nvGrpSpPr>
          <p:grpSpPr>
            <a:xfrm>
              <a:off x="7847042" y="4446414"/>
              <a:ext cx="346570" cy="850645"/>
              <a:chOff x="736287" y="5414540"/>
              <a:chExt cx="346570" cy="850645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596FE2A3-97AE-4629-9662-2EB09D985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xmlns="" id="{DF0DFB51-DF56-4DD9-8EEA-3101DE347A85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xmlns="" id="{38B26A78-17D2-4459-B5C6-18FF2FE84792}"/>
                </a:ext>
              </a:extLst>
            </p:cNvPr>
            <p:cNvGrpSpPr/>
            <p:nvPr/>
          </p:nvGrpSpPr>
          <p:grpSpPr>
            <a:xfrm>
              <a:off x="7513505" y="4446414"/>
              <a:ext cx="346570" cy="913298"/>
              <a:chOff x="661303" y="5414540"/>
              <a:chExt cx="346570" cy="913298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6483D88C-C91F-4B5E-BA21-E33A98DAD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xmlns="" id="{8B2F0DC1-3EB3-4D8C-8908-7E0A12735F2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xmlns="" id="{A539E6FF-E93F-45E8-8AB3-DACE1FA24BEE}"/>
                </a:ext>
              </a:extLst>
            </p:cNvPr>
            <p:cNvGrpSpPr/>
            <p:nvPr/>
          </p:nvGrpSpPr>
          <p:grpSpPr>
            <a:xfrm>
              <a:off x="8124780" y="4432062"/>
              <a:ext cx="346570" cy="850645"/>
              <a:chOff x="294909" y="5415416"/>
              <a:chExt cx="346570" cy="850645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B7B96A91-FDE3-4DCB-9284-BBE87F4CCC1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xmlns="" id="{26C9BB41-EFCB-4918-B193-CA0F1333153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xmlns="" id="{5334704B-533E-4153-94F7-C17019D53B4B}"/>
                </a:ext>
              </a:extLst>
            </p:cNvPr>
            <p:cNvGrpSpPr/>
            <p:nvPr/>
          </p:nvGrpSpPr>
          <p:grpSpPr>
            <a:xfrm>
              <a:off x="8806075" y="4439238"/>
              <a:ext cx="346570" cy="850645"/>
              <a:chOff x="736287" y="5414540"/>
              <a:chExt cx="346570" cy="850645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9233D240-E847-41A1-AF65-98FE62FDE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xmlns="" id="{77E1F025-E166-45AA-9F51-261A12FC2AF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xmlns="" id="{65B0FC67-D213-46CD-923C-A52F53908282}"/>
                </a:ext>
              </a:extLst>
            </p:cNvPr>
            <p:cNvGrpSpPr/>
            <p:nvPr/>
          </p:nvGrpSpPr>
          <p:grpSpPr>
            <a:xfrm>
              <a:off x="8472538" y="4439238"/>
              <a:ext cx="346570" cy="913298"/>
              <a:chOff x="661303" y="5414540"/>
              <a:chExt cx="346570" cy="913298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xmlns="" id="{F3998349-FD69-4DB7-A378-2DDA98607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xmlns="" id="{917BAC06-072E-482C-BE61-2DCAF3022525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xmlns="" id="{894D0130-516A-48C6-BAF5-789EA6A6B046}"/>
                </a:ext>
              </a:extLst>
            </p:cNvPr>
            <p:cNvGrpSpPr/>
            <p:nvPr/>
          </p:nvGrpSpPr>
          <p:grpSpPr>
            <a:xfrm>
              <a:off x="115714" y="5397554"/>
              <a:ext cx="972950" cy="369332"/>
              <a:chOff x="122254" y="5363769"/>
              <a:chExt cx="972950" cy="369332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xmlns="" id="{B2D73612-F7EC-49FD-93E3-3B9F06B73113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xmlns="" id="{CE62510B-425C-488D-A527-683DB23027A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xmlns="" id="{50B4DB10-DC81-4037-92E3-BCAFD1E99C9E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xmlns="" id="{73764217-8D23-462D-8910-9FCC4D0DEFCC}"/>
                </a:ext>
              </a:extLst>
            </p:cNvPr>
            <p:cNvGrpSpPr/>
            <p:nvPr/>
          </p:nvGrpSpPr>
          <p:grpSpPr>
            <a:xfrm>
              <a:off x="1151023" y="5397554"/>
              <a:ext cx="972950" cy="369332"/>
              <a:chOff x="122254" y="5363769"/>
              <a:chExt cx="972950" cy="369332"/>
            </a:xfrm>
          </p:grpSpPr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xmlns="" id="{3BE1BEBA-E3FD-49D1-B3AE-303F59EB04A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xmlns="" id="{EEFD9665-5889-444D-851D-9FC002894C94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xmlns="" id="{D061D890-6E8D-47FD-9E0A-2CB5ED44092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xmlns="" id="{9540C958-1D3E-4FD4-9F0D-2FB12B713D7E}"/>
                </a:ext>
              </a:extLst>
            </p:cNvPr>
            <p:cNvGrpSpPr/>
            <p:nvPr/>
          </p:nvGrpSpPr>
          <p:grpSpPr>
            <a:xfrm>
              <a:off x="2192131" y="5397554"/>
              <a:ext cx="972950" cy="369332"/>
              <a:chOff x="122254" y="5363769"/>
              <a:chExt cx="972950" cy="369332"/>
            </a:xfrm>
          </p:grpSpPr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xmlns="" id="{5542E9E1-732C-409E-A170-56FFDC512B82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xmlns="" id="{FD1CD2CA-7DA4-464D-BD61-4FD627C0696C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xmlns="" id="{F1E9A07E-F26B-4A52-9E0D-F3EBAFF8271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35086DFC-C7D6-4B9D-B9EA-B7C31F7E1395}"/>
                </a:ext>
              </a:extLst>
            </p:cNvPr>
            <p:cNvGrpSpPr/>
            <p:nvPr/>
          </p:nvGrpSpPr>
          <p:grpSpPr>
            <a:xfrm>
              <a:off x="3191106" y="5397554"/>
              <a:ext cx="972950" cy="369332"/>
              <a:chOff x="122254" y="5363769"/>
              <a:chExt cx="972950" cy="369332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xmlns="" id="{D46E78FD-63F7-42FF-A9D6-632FF5F11D64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xmlns="" id="{63D99AFD-88EE-4067-B3BC-B54750E03E1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xmlns="" id="{08147E52-3EF6-49DE-83D2-A713BAAAD6C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xmlns="" id="{20F14DCC-1D1C-4A95-85DF-4302D71FB7D8}"/>
                </a:ext>
              </a:extLst>
            </p:cNvPr>
            <p:cNvGrpSpPr/>
            <p:nvPr/>
          </p:nvGrpSpPr>
          <p:grpSpPr>
            <a:xfrm>
              <a:off x="4208196" y="5397554"/>
              <a:ext cx="972950" cy="369332"/>
              <a:chOff x="122254" y="5363769"/>
              <a:chExt cx="972950" cy="369332"/>
            </a:xfrm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xmlns="" id="{9B111153-9558-4CDA-A929-AAB7DDEAC0EC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xmlns="" id="{E4A082B3-DE6E-45DB-9E8A-C544DCCEAF5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xmlns="" id="{425B4D2E-CC11-47DA-9F4B-5E8A9D3157A3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xmlns="" id="{1CB7A2F7-F546-49CC-AA47-C19FB514792A}"/>
                </a:ext>
              </a:extLst>
            </p:cNvPr>
            <p:cNvGrpSpPr/>
            <p:nvPr/>
          </p:nvGrpSpPr>
          <p:grpSpPr>
            <a:xfrm>
              <a:off x="5225286" y="5397554"/>
              <a:ext cx="972950" cy="369332"/>
              <a:chOff x="122254" y="5363769"/>
              <a:chExt cx="972950" cy="369332"/>
            </a:xfrm>
          </p:grpSpPr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xmlns="" id="{A61A7657-0E41-47B4-A34C-1CFBA5C41197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xmlns="" id="{A892B2FD-CDC0-458A-9D41-494BC1BF7159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xmlns="" id="{78DF953E-0FF4-4780-961A-6B1EE884A2F9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xmlns="" id="{3C46F083-FCFD-4E27-B3A3-0E2D078ED51C}"/>
                </a:ext>
              </a:extLst>
            </p:cNvPr>
            <p:cNvGrpSpPr/>
            <p:nvPr/>
          </p:nvGrpSpPr>
          <p:grpSpPr>
            <a:xfrm>
              <a:off x="6228526" y="5397554"/>
              <a:ext cx="972950" cy="369332"/>
              <a:chOff x="122254" y="5363769"/>
              <a:chExt cx="972950" cy="369332"/>
            </a:xfrm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xmlns="" id="{215270D3-C542-4A22-ABBE-0EF72C0BBD2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xmlns="" id="{768C35E8-78BC-477C-B9A1-9B4C92B776A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xmlns="" id="{7D963497-27C3-48A4-9144-BECD66F7140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xmlns="" id="{3BE82E27-D92E-4EA3-9C8E-5716B5559305}"/>
                </a:ext>
              </a:extLst>
            </p:cNvPr>
            <p:cNvGrpSpPr/>
            <p:nvPr/>
          </p:nvGrpSpPr>
          <p:grpSpPr>
            <a:xfrm>
              <a:off x="7242200" y="5397554"/>
              <a:ext cx="972950" cy="369332"/>
              <a:chOff x="122254" y="5363769"/>
              <a:chExt cx="972950" cy="369332"/>
            </a:xfrm>
          </p:grpSpPr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xmlns="" id="{7ACB731A-489E-4AE7-98AE-571EC5C54EF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xmlns="" id="{303BDDBB-EEA8-445A-9783-E81FD3500E13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xmlns="" id="{D1384A6F-C7EC-4301-82D6-270593A6124B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xmlns="" id="{9EFDC0D8-66F5-44FD-B924-CC9F975F1489}"/>
                </a:ext>
              </a:extLst>
            </p:cNvPr>
            <p:cNvGrpSpPr/>
            <p:nvPr/>
          </p:nvGrpSpPr>
          <p:grpSpPr>
            <a:xfrm>
              <a:off x="8262706" y="5397554"/>
              <a:ext cx="972950" cy="369332"/>
              <a:chOff x="122254" y="5363769"/>
              <a:chExt cx="972950" cy="369332"/>
            </a:xfrm>
          </p:grpSpPr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xmlns="" id="{426F7980-29F6-4654-8121-FBDC2E349BA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xmlns="" id="{8FDF9942-292F-455F-BA9B-0C172238E16D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xmlns="" id="{BCAC5AFA-C951-4BAA-A9C0-BCB64807DA2F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xmlns="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is input size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Work done at recursive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Last level of tree?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Work done at base case?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is sum over all levels?</a:t>
                </a:r>
                <a:endParaRPr lang="en-US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=""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blipFill rotWithShape="0">
                <a:blip r:embed="rId29"/>
                <a:stretch>
                  <a:fillRect l="-2188" t="-658" b="-1645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240027" y="156635"/>
            <a:ext cx="4028081" cy="1257874"/>
            <a:chOff x="7240027" y="156635"/>
            <a:chExt cx="4028081" cy="12578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AC2AFB2-2410-4B0C-8835-E92670C3E711}"/>
                </a:ext>
              </a:extLst>
            </p:cNvPr>
            <p:cNvGrpSpPr/>
            <p:nvPr/>
          </p:nvGrpSpPr>
          <p:grpSpPr>
            <a:xfrm>
              <a:off x="7240027" y="253194"/>
              <a:ext cx="4028081" cy="1049609"/>
              <a:chOff x="1607606" y="4199021"/>
              <a:chExt cx="4028081" cy="10496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xmlns="" id="{E2846235-B0A1-4062-AAC1-390F1608B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xmlns="" id="{D223C33F-CB2E-40C2-97E7-4725DE60D6EE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D223C33F-CB2E-40C2-97E7-4725DE60D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xmlns="" id="{A6164E96-5FCD-4BD4-B25E-843EF28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xmlns="" id="{97C5A9C4-997D-4551-8192-75CB53711951}"/>
                  </a:ext>
                </a:extLst>
              </p:cNvPr>
              <p:cNvSpPr/>
              <p:nvPr/>
            </p:nvSpPr>
            <p:spPr>
              <a:xfrm>
                <a:off x="2585024" y="4199021"/>
                <a:ext cx="609600" cy="104960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xmlns="" id="{9983DB3F-C0C4-43E3-ADB6-AB588F2E6EA7}"/>
                </a:ext>
              </a:extLst>
            </p:cNvPr>
            <p:cNvSpPr/>
            <p:nvPr/>
          </p:nvSpPr>
          <p:spPr>
            <a:xfrm>
              <a:off x="7284130" y="156635"/>
              <a:ext cx="3983978" cy="125787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6557" y="1692183"/>
            <a:ext cx="6442089" cy="1444945"/>
            <a:chOff x="1616557" y="1692183"/>
            <a:chExt cx="6442089" cy="1444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3F33507D-C15A-4141-A617-82761644920F}"/>
                    </a:ext>
                  </a:extLst>
                </p:cNvPr>
                <p:cNvSpPr txBox="1"/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33507D-C15A-4141-A617-8276164492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B66F43F-CD96-4325-A4FE-7D3900683A10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2078552" y="1781029"/>
              <a:ext cx="2337016" cy="597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616A5E1D-D4F6-4EAF-A624-CF65F6ECBE8D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5005747" y="1765615"/>
              <a:ext cx="2593596" cy="693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05D9B4F5-16AC-4059-9395-7818F00F371F}"/>
                </a:ext>
              </a:extLst>
            </p:cNvPr>
            <p:cNvCxnSpPr>
              <a:cxnSpLocks/>
              <a:stCxn id="13" idx="2"/>
              <a:endCxn id="106" idx="0"/>
            </p:cNvCxnSpPr>
            <p:nvPr/>
          </p:nvCxnSpPr>
          <p:spPr>
            <a:xfrm flipH="1">
              <a:off x="4685505" y="1692183"/>
              <a:ext cx="3935" cy="7672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4108BCC0-A48F-467A-ABA6-10D2422219B5}"/>
                    </a:ext>
                  </a:extLst>
                </p:cNvPr>
                <p:cNvSpPr txBox="1"/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108BCC0-A48F-467A-ABA6-10D242221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xmlns="" id="{377B4988-D26D-42CB-A0D3-94B7B8EDF6CC}"/>
                    </a:ext>
                  </a:extLst>
                </p:cNvPr>
                <p:cNvSpPr txBox="1"/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77B4988-D26D-42CB-A0D3-94B7B8EDF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xmlns="" id="{C24B7F4A-1B78-4DA0-9FB6-53EE80820957}"/>
                </a:ext>
              </a:extLst>
            </p:cNvPr>
            <p:cNvSpPr/>
            <p:nvPr/>
          </p:nvSpPr>
          <p:spPr>
            <a:xfrm>
              <a:off x="7164394" y="2451020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xmlns="" id="{72C984CA-FA05-4251-892F-4F4B1F24E873}"/>
                </a:ext>
              </a:extLst>
            </p:cNvPr>
            <p:cNvSpPr/>
            <p:nvPr/>
          </p:nvSpPr>
          <p:spPr>
            <a:xfrm>
              <a:off x="4237053" y="2443792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xmlns="" id="{BFB2261C-04F4-4023-82B9-52A4BFAE8100}"/>
                </a:ext>
              </a:extLst>
            </p:cNvPr>
            <p:cNvSpPr/>
            <p:nvPr/>
          </p:nvSpPr>
          <p:spPr>
            <a:xfrm>
              <a:off x="1636332" y="2357707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xmlns="" id="{1A0E66AA-C6C1-4CBF-A3AD-1D5C387746AA}"/>
                    </a:ext>
                  </a:extLst>
                </p:cNvPr>
                <p:cNvSpPr txBox="1"/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A0E66AA-C6C1-4CBF-A3AD-1D5C38774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xmlns="" id="{9F1EB2C7-B596-496D-8A02-5D5F6C92A20B}"/>
                    </a:ext>
                  </a:extLst>
                </p:cNvPr>
                <p:cNvSpPr txBox="1"/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0" name="TextBox 32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F1EB2C7-B596-496D-8A02-5D5F6C92A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xmlns="" id="{AC756E53-2B5D-4642-B805-49EC16997F2F}"/>
                    </a:ext>
                  </a:extLst>
                </p:cNvPr>
                <p:cNvSpPr txBox="1"/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C756E53-2B5D-4642-B805-49EC16997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xmlns="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xmlns="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36" grpId="0" animBg="1"/>
      <p:bldP spid="321" grpId="0" animBg="1"/>
      <p:bldP spid="3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III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CSE 373 SU 18 - </a:t>
            </a:r>
            <a:r>
              <a:rPr lang="es-ES" dirty="0" err="1" smtClean="0"/>
              <a:t>Robbie</a:t>
            </a:r>
            <a:r>
              <a:rPr lang="es-ES" dirty="0" smtClean="0"/>
              <a:t>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="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200596"/>
                  </p:ext>
                </p:extLst>
              </p:nvPr>
            </p:nvGraphicFramePr>
            <p:xfrm>
              <a:off x="6815738" y="1430282"/>
              <a:ext cx="4994216" cy="3138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xmlns="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xmlns="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xmlns="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xmlns="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52229571"/>
                      </a:ext>
                    </a:extLst>
                  </a:tr>
                  <a:tr h="159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10839276"/>
                      </a:ext>
                    </a:extLst>
                  </a:tr>
                  <a:tr h="1593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Base</a:t>
                          </a:r>
                          <a:r>
                            <a:rPr lang="en-US" sz="14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baseline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0" baseline="0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oMath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200596"/>
                  </p:ext>
                </p:extLst>
              </p:nvPr>
            </p:nvGraphicFramePr>
            <p:xfrm>
              <a:off x="6815738" y="1430282"/>
              <a:ext cx="4994216" cy="3138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164151" r="-100976" b="-7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164151" r="-976" b="-7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172840" r="-100976" b="-3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172840" r="-976" b="-369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74742703"/>
                      </a:ext>
                    </a:extLst>
                  </a:tr>
                  <a:tr h="6129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218812" r="-200976" b="-196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218812" r="-100976" b="-196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218812" r="-976" b="-196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52229571"/>
                      </a:ext>
                    </a:extLst>
                  </a:tr>
                  <a:tr h="620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88" t="-315686" r="-3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315686" r="-2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315686" r="-100976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315686" r="-976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0839276"/>
                      </a:ext>
                    </a:extLst>
                  </a:tr>
                  <a:tr h="570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88" t="-451064" r="-3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488" t="-451064" r="-2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488" t="-451064" r="-10097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0488" t="-451064" r="-976" b="-2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5" y="1576571"/>
                <a:ext cx="6793749" cy="45243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Input size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How </a:t>
                </a:r>
                <a:r>
                  <a:rPr lang="en-US" dirty="0" smtClean="0"/>
                  <a:t>many calls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How much work </a:t>
                </a:r>
                <a:r>
                  <a:rPr lang="en-US" dirty="0" smtClean="0"/>
                  <a:t>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is the last level? 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 smtClean="0"/>
                  <a:t>5. A. How </a:t>
                </a:r>
                <a:r>
                  <a:rPr lang="en-US" dirty="0"/>
                  <a:t>much work for each leaf node?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 smtClean="0"/>
                  <a:t>   B. How </a:t>
                </a:r>
                <a:r>
                  <a:rPr lang="en-US" dirty="0"/>
                  <a:t>many </a:t>
                </a:r>
                <a:r>
                  <a:rPr lang="en-US" dirty="0" smtClean="0"/>
                  <a:t>base case calls?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5" y="1576571"/>
                <a:ext cx="6793749" cy="4524315"/>
              </a:xfrm>
              <a:prstGeom prst="rect">
                <a:avLst/>
              </a:prstGeom>
              <a:blipFill rotWithShape="0">
                <a:blip r:embed="rId34"/>
                <a:stretch>
                  <a:fillRect l="-987" t="-1348" b="-13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2809448" y="1508799"/>
                <a:ext cx="450059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48" y="1508799"/>
                <a:ext cx="450059" cy="56701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31753" y="1770632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53" y="1770632"/>
                <a:ext cx="937115" cy="6368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2817951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4C3282"/>
                    </a:solidFill>
                  </a:rPr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 smtClean="0">
                    <a:solidFill>
                      <a:srgbClr val="4C3282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b="0" dirty="0" smtClean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2817951" cy="461473"/>
              </a:xfrm>
              <a:prstGeom prst="rect">
                <a:avLst/>
              </a:prstGeom>
              <a:blipFill rotWithShape="0">
                <a:blip r:embed="rId25"/>
                <a:stretch>
                  <a:fillRect l="-17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336452" y="484035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52" y="4840353"/>
                <a:ext cx="375424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97DE091-AC05-410E-8EB1-68E71F84C8C4}"/>
              </a:ext>
            </a:extLst>
          </p:cNvPr>
          <p:cNvGrpSpPr/>
          <p:nvPr/>
        </p:nvGrpSpPr>
        <p:grpSpPr>
          <a:xfrm>
            <a:off x="7626894" y="235895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xmlns="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03F29-9D4C-4C19-BD3A-3DEA5757FA1C}"/>
              </a:ext>
            </a:extLst>
          </p:cNvPr>
          <p:cNvSpPr txBox="1"/>
          <p:nvPr/>
        </p:nvSpPr>
        <p:spPr>
          <a:xfrm>
            <a:off x="7236242" y="4702397"/>
            <a:ext cx="303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Combining </a:t>
            </a:r>
            <a:r>
              <a:rPr lang="en-US" dirty="0"/>
              <a:t>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326432" y="3096668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32" y="3096668"/>
                <a:ext cx="1139991" cy="63684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250343" y="3025526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43" y="3025526"/>
                <a:ext cx="1494640" cy="77912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7955712" y="5216413"/>
                <a:ext cx="423628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712" y="5216413"/>
                <a:ext cx="4236288" cy="88447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3164479" y="5645045"/>
                <a:ext cx="2018886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79" y="5645045"/>
                <a:ext cx="2018886" cy="661271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BE8BD5-8C12-4106-87FA-44F74DAB0CE3}"/>
              </a:ext>
            </a:extLst>
          </p:cNvPr>
          <p:cNvSpPr txBox="1"/>
          <p:nvPr/>
        </p:nvSpPr>
        <p:spPr>
          <a:xfrm>
            <a:off x="5170559" y="5908522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5085761" y="6261338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61" y="6261338"/>
                <a:ext cx="1827615" cy="381643"/>
              </a:xfrm>
              <a:prstGeom prst="rect">
                <a:avLst/>
              </a:prstGeom>
              <a:blipFill rotWithShape="0">
                <a:blip r:embed="rId3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6797041" y="5648637"/>
                <a:ext cx="1104470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1" y="5648637"/>
                <a:ext cx="1104470" cy="661271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02E6F9-263C-4517-AEC7-01DC10014F1F}"/>
              </a:ext>
            </a:extLst>
          </p:cNvPr>
          <p:cNvSpPr/>
          <p:nvPr/>
        </p:nvSpPr>
        <p:spPr>
          <a:xfrm>
            <a:off x="7626894" y="103890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7D723C-F32E-4703-B435-D9E0FAFFE479}"/>
              </a:ext>
            </a:extLst>
          </p:cNvPr>
          <p:cNvSpPr/>
          <p:nvPr/>
        </p:nvSpPr>
        <p:spPr>
          <a:xfrm>
            <a:off x="8007830" y="5106643"/>
            <a:ext cx="4101325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CA89EE3-C5DC-4094-AD01-AD716D7C5F04}"/>
              </a:ext>
            </a:extLst>
          </p:cNvPr>
          <p:cNvSpPr/>
          <p:nvPr/>
        </p:nvSpPr>
        <p:spPr>
          <a:xfrm>
            <a:off x="5155650" y="5908522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3259507" y="2434728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4C3282"/>
                    </a:solidFill>
                  </a:rPr>
                  <a:t> </a:t>
                </a:r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507" y="2434728"/>
                <a:ext cx="450060" cy="37824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8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III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423628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4236288" cy="8844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674917" cy="86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674917" cy="8660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4432495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4432495" cy="114005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4184992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4184992" cy="8844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522503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522503" cy="84786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form: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303F29-9D4C-4C19-BD3A-3DEA5757FA1C}"/>
              </a:ext>
            </a:extLst>
          </p:cNvPr>
          <p:cNvSpPr txBox="1"/>
          <p:nvPr/>
        </p:nvSpPr>
        <p:spPr>
          <a:xfrm>
            <a:off x="384449" y="1283333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Simplify…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Recurrences 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</a:t>
            </a: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185" y="1463857"/>
                <a:ext cx="11889408" cy="52005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Write a recurrence to describe the running time of Mystery. </a:t>
                </a:r>
              </a:p>
              <a:p>
                <a:r>
                  <a:rPr lang="en-US" sz="2800" dirty="0" smtClean="0"/>
                  <a:t>If you have extra time, find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 smtClean="0"/>
                  <a:t> running time.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Mystery(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if(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arr.length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 1)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[0];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if(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arr.length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2)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 +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[1];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//copies all but first two elements of arr.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 smaller = </a:t>
                </a:r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Arrays.copyOfRange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2, </a:t>
                </a:r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arr.length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a[0] + a[1] + Mystery(smaller);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185" y="1463857"/>
                <a:ext cx="11889408" cy="5200554"/>
              </a:xfrm>
              <a:blipFill rotWithShape="0">
                <a:blip r:embed="rId2"/>
                <a:stretch>
                  <a:fillRect l="-1282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+4 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7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7BFE712-EE3A-491B-97F3-9837D704A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We do all that effort to get an exact formula for the number of operations, </a:t>
                </a:r>
              </a:p>
              <a:p>
                <a:r>
                  <a:rPr lang="en-US" sz="2800" dirty="0" smtClean="0"/>
                  <a:t>But we usually only care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bound. </a:t>
                </a:r>
                <a:endParaRPr lang="en-US" sz="2800" dirty="0"/>
              </a:p>
              <a:p>
                <a:r>
                  <a:rPr lang="en-US" sz="2800" dirty="0" smtClean="0"/>
                  <a:t>There must be an easier way</a:t>
                </a:r>
                <a:endParaRPr lang="en-US" sz="2800" dirty="0"/>
              </a:p>
              <a:p>
                <a:r>
                  <a:rPr lang="en-US" sz="2800" dirty="0" smtClean="0"/>
                  <a:t>Sometimes, there is!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7BFE712-EE3A-491B-97F3-9837D704A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2C2BC2-81C9-42D3-B4DC-2DD21791AB5B}"/>
              </a:ext>
            </a:extLst>
          </p:cNvPr>
          <p:cNvGrpSpPr/>
          <p:nvPr/>
        </p:nvGrpSpPr>
        <p:grpSpPr>
          <a:xfrm>
            <a:off x="-650086" y="1978475"/>
            <a:ext cx="7882277" cy="1467966"/>
            <a:chOff x="2990695" y="3729251"/>
            <a:chExt cx="6345095" cy="1467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4313801" y="3729251"/>
                  <a:ext cx="5021989" cy="1467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eqAr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801" y="3729251"/>
                  <a:ext cx="5021989" cy="14679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1A35D7EA-9470-4B84-86AB-56E2CBD67DD9}"/>
                </a:ext>
              </a:extLst>
            </p:cNvPr>
            <p:cNvSpPr txBox="1"/>
            <p:nvPr/>
          </p:nvSpPr>
          <p:spPr>
            <a:xfrm>
              <a:off x="2990695" y="4236425"/>
              <a:ext cx="14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304B6E-1892-4A85-82A4-ED1E0BF1E703}"/>
              </a:ext>
            </a:extLst>
          </p:cNvPr>
          <p:cNvSpPr/>
          <p:nvPr/>
        </p:nvSpPr>
        <p:spPr>
          <a:xfrm>
            <a:off x="575239" y="4139799"/>
            <a:ext cx="7260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The big-theta solution always follows this pattern: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920341" y="4850703"/>
                <a:ext cx="198996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1" y="4850703"/>
                <a:ext cx="198996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850704"/>
                <a:ext cx="155125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850704"/>
                <a:ext cx="155125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5499094"/>
                <a:ext cx="154965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5499094"/>
                <a:ext cx="154965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920340" y="5479615"/>
                <a:ext cx="275973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0" y="5479615"/>
                <a:ext cx="275973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6130235"/>
                <a:ext cx="155125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6130235"/>
                <a:ext cx="155125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920340" y="6108527"/>
                <a:ext cx="2623795" cy="451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0" y="6108527"/>
                <a:ext cx="2623795" cy="4516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721D88-629C-461F-91F9-2DBBA92F9BD9}"/>
              </a:ext>
            </a:extLst>
          </p:cNvPr>
          <p:cNvSpPr txBox="1"/>
          <p:nvPr/>
        </p:nvSpPr>
        <p:spPr>
          <a:xfrm>
            <a:off x="937285" y="4818910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BEFAA0-9190-4E39-9CEF-501081096C43}"/>
              </a:ext>
            </a:extLst>
          </p:cNvPr>
          <p:cNvSpPr txBox="1"/>
          <p:nvPr/>
        </p:nvSpPr>
        <p:spPr>
          <a:xfrm>
            <a:off x="937285" y="5454215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FDB6A2-4B37-4DD2-AF9D-0A9652DB0714}"/>
              </a:ext>
            </a:extLst>
          </p:cNvPr>
          <p:cNvSpPr txBox="1"/>
          <p:nvPr/>
        </p:nvSpPr>
        <p:spPr>
          <a:xfrm>
            <a:off x="937285" y="6084069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73B4D8-5605-44BC-8E80-E7417F4AFAC7}"/>
              </a:ext>
            </a:extLst>
          </p:cNvPr>
          <p:cNvSpPr txBox="1"/>
          <p:nvPr/>
        </p:nvSpPr>
        <p:spPr>
          <a:xfrm>
            <a:off x="3059076" y="4818910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2DF24CC-90B1-4019-9E4F-F57452D6F17C}"/>
              </a:ext>
            </a:extLst>
          </p:cNvPr>
          <p:cNvSpPr txBox="1"/>
          <p:nvPr/>
        </p:nvSpPr>
        <p:spPr>
          <a:xfrm>
            <a:off x="3059075" y="5454215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6EB512-096D-4D07-9126-5CFEAA836783}"/>
              </a:ext>
            </a:extLst>
          </p:cNvPr>
          <p:cNvSpPr txBox="1"/>
          <p:nvPr/>
        </p:nvSpPr>
        <p:spPr>
          <a:xfrm>
            <a:off x="3014208" y="6084069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then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B89ECE2-AB85-4378-9EB0-3588C992AEC4}"/>
              </a:ext>
            </a:extLst>
          </p:cNvPr>
          <p:cNvSpPr/>
          <p:nvPr/>
        </p:nvSpPr>
        <p:spPr>
          <a:xfrm>
            <a:off x="575238" y="3742825"/>
            <a:ext cx="55090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Where a, b, c, and d are all constants.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0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4D4F982-0D99-452A-AC18-133884751C3C}"/>
              </a:ext>
            </a:extLst>
          </p:cNvPr>
          <p:cNvGrpSpPr/>
          <p:nvPr/>
        </p:nvGrpSpPr>
        <p:grpSpPr>
          <a:xfrm>
            <a:off x="5653353" y="2557751"/>
            <a:ext cx="5410219" cy="1221307"/>
            <a:chOff x="1248020" y="4199021"/>
            <a:chExt cx="5410219" cy="122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248020" y="4538297"/>
                  <a:ext cx="14605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020" y="4538297"/>
                  <a:ext cx="1460528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23730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3700615" cy="827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3700615" cy="8274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xmlns="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1221307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A583C29-670B-425A-80BC-6CB03DA38476}"/>
              </a:ext>
            </a:extLst>
          </p:cNvPr>
          <p:cNvGrpSpPr/>
          <p:nvPr/>
        </p:nvGrpSpPr>
        <p:grpSpPr>
          <a:xfrm>
            <a:off x="92908" y="1788706"/>
            <a:ext cx="5552848" cy="2900739"/>
            <a:chOff x="920848" y="4081507"/>
            <a:chExt cx="5058295" cy="29007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9736DE-AC2E-4DE4-AA47-9F0CFB4CFE6C}"/>
                </a:ext>
              </a:extLst>
            </p:cNvPr>
            <p:cNvSpPr/>
            <p:nvPr/>
          </p:nvSpPr>
          <p:spPr>
            <a:xfrm>
              <a:off x="999084" y="4081507"/>
              <a:ext cx="4980059" cy="2900739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4C3282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3055F06-8AC3-4EB6-9AD6-01ACA83EE3C3}"/>
                </a:ext>
              </a:extLst>
            </p:cNvPr>
            <p:cNvGrpSpPr/>
            <p:nvPr/>
          </p:nvGrpSpPr>
          <p:grpSpPr>
            <a:xfrm>
              <a:off x="920848" y="4111286"/>
              <a:ext cx="4966136" cy="2780335"/>
              <a:chOff x="920848" y="4111286"/>
              <a:chExt cx="4966136" cy="27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xmlns="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928264" y="4483132"/>
                <a:ext cx="3958720" cy="1110441"/>
                <a:chOff x="1928264" y="4483132"/>
                <a:chExt cx="3958720" cy="11104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xmlns="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3474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some</m:t>
                            </m:r>
                            <m: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2674963" cy="3385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xmlns="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xmlns="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1032275"/>
                </a:xfrm>
                <a:prstGeom prst="leftBrac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4C3282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1303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75" b="-3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xmlns="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6809" r="-851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xmlns="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429956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295"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702886" y="5485754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737498" y="5915286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777250" y="6391198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3913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72278BB-4F6C-4FB0-BB18-6E0370453381}"/>
              </a:ext>
            </a:extLst>
          </p:cNvPr>
          <p:cNvSpPr txBox="1"/>
          <p:nvPr/>
        </p:nvSpPr>
        <p:spPr>
          <a:xfrm>
            <a:off x="10940786" y="2387356"/>
            <a:ext cx="1015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= 2</a:t>
            </a:r>
          </a:p>
          <a:p>
            <a:r>
              <a:rPr lang="en-US" sz="2800" dirty="0"/>
              <a:t>b = 2</a:t>
            </a:r>
          </a:p>
          <a:p>
            <a:r>
              <a:rPr lang="en-US" sz="2800" dirty="0"/>
              <a:t>c = 1</a:t>
            </a:r>
          </a:p>
          <a:p>
            <a:r>
              <a:rPr lang="en-US" sz="2800" dirty="0"/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37316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3731663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5549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5549981" cy="43088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840A438-83CB-4DA5-9AB3-6475BC0D6DAF}"/>
              </a:ext>
            </a:extLst>
          </p:cNvPr>
          <p:cNvSpPr/>
          <p:nvPr/>
        </p:nvSpPr>
        <p:spPr>
          <a:xfrm>
            <a:off x="296562" y="3664444"/>
            <a:ext cx="5245283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539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48" y="1338022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</a:t>
            </a:r>
            <a:r>
              <a:rPr lang="en-US" dirty="0" smtClean="0"/>
              <a:t>levels of the tree</a:t>
            </a:r>
            <a:endParaRPr lang="en-US" dirty="0"/>
          </a:p>
          <a:p>
            <a:pPr lvl="1"/>
            <a:r>
              <a:rPr lang="en-US" dirty="0"/>
              <a:t>Overall work is approximately work at </a:t>
            </a:r>
            <a:r>
              <a:rPr lang="en-US" dirty="0" smtClean="0"/>
              <a:t>any level </a:t>
            </a:r>
            <a:r>
              <a:rPr lang="en-US" dirty="0"/>
              <a:t>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 smtClean="0"/>
              <a:t>Work at base case dominates.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6907" y="6479082"/>
            <a:ext cx="5901459" cy="274320"/>
          </a:xfrm>
        </p:spPr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887" y="6479082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6117621" y="1363774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1363774"/>
                <a:ext cx="119353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6667" r="-1026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6117621" y="3136198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3136198"/>
                <a:ext cx="1193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6667" r="-102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6117621" y="4567652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4567652"/>
                <a:ext cx="11935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6667" r="-102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467000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67000"/>
                <a:ext cx="2426113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656128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656128"/>
                <a:ext cx="168866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5061564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061564"/>
                <a:ext cx="25582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5A583C29-670B-425A-80BC-6CB03DA38476}"/>
              </a:ext>
            </a:extLst>
          </p:cNvPr>
          <p:cNvGrpSpPr/>
          <p:nvPr/>
        </p:nvGrpSpPr>
        <p:grpSpPr>
          <a:xfrm>
            <a:off x="0" y="1516666"/>
            <a:ext cx="5552848" cy="2900739"/>
            <a:chOff x="920848" y="4081507"/>
            <a:chExt cx="5058295" cy="290073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EA9736DE-AC2E-4DE4-AA47-9F0CFB4CFE6C}"/>
                </a:ext>
              </a:extLst>
            </p:cNvPr>
            <p:cNvSpPr/>
            <p:nvPr/>
          </p:nvSpPr>
          <p:spPr>
            <a:xfrm>
              <a:off x="999084" y="4081507"/>
              <a:ext cx="4980059" cy="2900739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4C3282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C3055F06-8AC3-4EB6-9AD6-01ACA83EE3C3}"/>
                </a:ext>
              </a:extLst>
            </p:cNvPr>
            <p:cNvGrpSpPr/>
            <p:nvPr/>
          </p:nvGrpSpPr>
          <p:grpSpPr>
            <a:xfrm>
              <a:off x="920848" y="4111286"/>
              <a:ext cx="4966136" cy="2780335"/>
              <a:chOff x="920848" y="4111286"/>
              <a:chExt cx="4966136" cy="27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xmlns="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928264" y="4483132"/>
                <a:ext cx="3958720" cy="1110441"/>
                <a:chOff x="1928264" y="4483132"/>
                <a:chExt cx="3958720" cy="11104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xmlns="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3474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some</m:t>
                            </m:r>
                            <m: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2674963" cy="3385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xmlns="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Left Brace 75">
                  <a:extLst>
                    <a:ext uri="{FF2B5EF4-FFF2-40B4-BE49-F238E27FC236}">
                      <a16:creationId xmlns:a16="http://schemas.microsoft.com/office/drawing/2014/main" xmlns="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1032275"/>
                </a:xfrm>
                <a:prstGeom prst="leftBrac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4C3282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xmlns="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1303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xmlns="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435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xmlns="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6383" r="-1277" b="-3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xmlns="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429956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196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xmlns="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702886" y="5485754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737498" y="5915286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777250" y="6391198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3913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840A438-83CB-4DA5-9AB3-6475BC0D6DAF}"/>
              </a:ext>
            </a:extLst>
          </p:cNvPr>
          <p:cNvSpPr/>
          <p:nvPr/>
        </p:nvSpPr>
        <p:spPr>
          <a:xfrm>
            <a:off x="203654" y="3392404"/>
            <a:ext cx="5245283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182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78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Write a recurrence to represent the running time of this code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944" y="2011680"/>
            <a:ext cx="70239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Mystery(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if(n &lt;= 5)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j=0; j&lt;n;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n*Mystery(n/2);		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Solving By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we had the Master </a:t>
            </a:r>
            <a:r>
              <a:rPr lang="en-US" sz="2800" dirty="0"/>
              <a:t>T</a:t>
            </a:r>
            <a:r>
              <a:rPr lang="en-US" sz="2800" dirty="0" smtClean="0"/>
              <a:t>heorem why did we do all that math???</a:t>
            </a:r>
          </a:p>
          <a:p>
            <a:r>
              <a:rPr lang="en-US" sz="2800" dirty="0" smtClean="0"/>
              <a:t>Not all recurrences fit the Master Theorem.</a:t>
            </a:r>
          </a:p>
          <a:p>
            <a:pPr lvl="1"/>
            <a:r>
              <a:rPr lang="en-US" sz="2800" dirty="0" smtClean="0"/>
              <a:t>Recurrences show up everywhere in computer science.</a:t>
            </a:r>
          </a:p>
          <a:p>
            <a:pPr lvl="1"/>
            <a:r>
              <a:rPr lang="en-US" sz="2800" dirty="0" smtClean="0"/>
              <a:t>And they’re not always nice and neat.</a:t>
            </a:r>
          </a:p>
          <a:p>
            <a:r>
              <a:rPr lang="en-US" sz="2800" dirty="0" smtClean="0"/>
              <a:t>It helps to understand exactly where you’re spending time.</a:t>
            </a:r>
          </a:p>
          <a:p>
            <a:pPr lvl="1"/>
            <a:r>
              <a:rPr lang="en-US" sz="2800" dirty="0" smtClean="0"/>
              <a:t>Master Theorem gives you a very rough estimate. The Tree Method can give you a much more precise understanding.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There’s an alternative to the tree method called “unrolling”</a:t>
            </a:r>
          </a:p>
          <a:p>
            <a:r>
              <a:rPr lang="en-US" sz="2800" dirty="0" smtClean="0"/>
              <a:t>Instead of going through the process of making the tree and finding the work at each level, sometimes we want to just plug the formula into itself until we see a pattern.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Benefits: No drawing, no big table.</a:t>
            </a:r>
          </a:p>
          <a:p>
            <a:r>
              <a:rPr lang="en-US" sz="2800" dirty="0" smtClean="0"/>
              <a:t>Drawbacks: No drawing, no big table – harder to find patterns.</a:t>
            </a:r>
            <a:endParaRPr lang="en-US" sz="2800" dirty="0"/>
          </a:p>
          <a:p>
            <a:r>
              <a:rPr lang="en-US" sz="2800" dirty="0" smtClean="0"/>
              <a:t>Next week’s section handout will have more examples.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IV: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some constant.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72" t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454" y="3270422"/>
                <a:ext cx="1117874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This recurrence is the main point of the paper Robbie’s presenting at the conference.</a:t>
                </a:r>
              </a:p>
              <a:p>
                <a:r>
                  <a:rPr lang="en-US" sz="2800" dirty="0" smtClean="0"/>
                  <a:t>You actually know enough to find a good upper bound!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(but not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bound)</a:t>
                </a:r>
              </a:p>
              <a:p>
                <a:r>
                  <a:rPr lang="en-US" sz="2800" dirty="0" smtClean="0"/>
                  <a:t>Hint: don’t try to find the exact number of levels.</a:t>
                </a:r>
              </a:p>
              <a:p>
                <a:r>
                  <a:rPr lang="en-US" sz="2800" dirty="0" smtClean="0"/>
                  <a:t>Instead bound the number of levels needed to cut the first parameter in half.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54" y="3270422"/>
                <a:ext cx="11178746" cy="3108543"/>
              </a:xfrm>
              <a:prstGeom prst="rect">
                <a:avLst/>
              </a:prstGeom>
              <a:blipFill rotWithShape="0">
                <a:blip r:embed="rId4"/>
                <a:stretch>
                  <a:fillRect l="-1091" t="-1961" r="-1908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5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What’s the worst case for inserting into an </a:t>
                </a:r>
                <a:r>
                  <a:rPr lang="en-US" sz="2800" dirty="0" err="1" smtClean="0"/>
                  <a:t>ArrayList</a:t>
                </a:r>
                <a:r>
                  <a:rPr lang="en-US" sz="2800" dirty="0" smtClean="0"/>
                  <a:t>?</a:t>
                </a:r>
              </a:p>
              <a:p>
                <a:pPr lvl="1"/>
                <a:r>
                  <a:rPr lang="en-US" sz="2800" dirty="0" smtClean="0"/>
                  <a:t>O(n). If the array is full.</a:t>
                </a:r>
              </a:p>
              <a:p>
                <a:r>
                  <a:rPr lang="en-US" sz="2800" dirty="0" smtClean="0"/>
                  <a:t>Is O(n) a good description of the worst case behavior? </a:t>
                </a:r>
              </a:p>
              <a:p>
                <a:pPr lvl="1"/>
                <a:r>
                  <a:rPr lang="en-US" sz="2800" dirty="0" smtClean="0"/>
                  <a:t>If you’re worried about a single insertion, maybe.</a:t>
                </a:r>
              </a:p>
              <a:p>
                <a:pPr lvl="1"/>
                <a:r>
                  <a:rPr lang="en-US" sz="2800" dirty="0" smtClean="0"/>
                  <a:t>If you’re worried about doing, say,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insertions in a row. NO!</a:t>
                </a:r>
              </a:p>
              <a:p>
                <a:r>
                  <a:rPr lang="en-US" sz="2800" dirty="0" smtClean="0"/>
                  <a:t>Amortized bounds let us study the behavior of a bunch of consecutive calls.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The most common application of amortized bounds is for insertions/deletions and data structure resizing.</a:t>
                </a:r>
                <a:endParaRPr lang="en-US" sz="2800" dirty="0"/>
              </a:p>
              <a:p>
                <a:r>
                  <a:rPr lang="en-US" sz="2800" dirty="0" smtClean="0"/>
                  <a:t>Let’s see why we always do that doubling strategy.</a:t>
                </a:r>
              </a:p>
              <a:p>
                <a:r>
                  <a:rPr lang="en-US" sz="2800" dirty="0" smtClean="0"/>
                  <a:t>How long in total does it take to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insertions?</a:t>
                </a:r>
              </a:p>
              <a:p>
                <a:r>
                  <a:rPr lang="en-US" sz="2800" dirty="0" smtClean="0"/>
                  <a:t>We might need to double a bunch, but the total resizing work is at most O(n)</a:t>
                </a:r>
              </a:p>
              <a:p>
                <a:r>
                  <a:rPr lang="en-US" sz="2800" dirty="0" smtClean="0"/>
                  <a:t>And the regular insertions are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insertions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work total</a:t>
                </a:r>
              </a:p>
              <a:p>
                <a:r>
                  <a:rPr lang="en-US" sz="2800" dirty="0" smtClean="0"/>
                  <a:t>Or amortized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time.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Why do we double? </a:t>
                </a:r>
                <a:r>
                  <a:rPr lang="en-US" sz="2800" dirty="0"/>
                  <a:t>Why not increase the size by 10,000 each </a:t>
                </a:r>
                <a:r>
                  <a:rPr lang="en-US" sz="2800" dirty="0" smtClean="0"/>
                  <a:t>time we fill up?</a:t>
                </a:r>
                <a:endParaRPr lang="en-US" sz="2800" dirty="0"/>
              </a:p>
              <a:p>
                <a:r>
                  <a:rPr lang="en-US" sz="2800" dirty="0" smtClean="0"/>
                  <a:t>How much work is done on resizing to get the size up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Will need to do work on order of current size every 10,000 inserts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≈10,000⋅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The other inserts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work total. </a:t>
                </a:r>
                <a:endParaRPr lang="en-US" sz="2800" dirty="0"/>
              </a:p>
              <a:p>
                <a:r>
                  <a:rPr lang="en-US" sz="2800" dirty="0" smtClean="0"/>
                  <a:t>The amortized cost to insert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Much worse than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from doubling!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Checkpoint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 into your project groups</a:t>
            </a:r>
          </a:p>
          <a:p>
            <a:r>
              <a:rPr lang="en-US" sz="2800" dirty="0" smtClean="0"/>
              <a:t>Once you talk to one of us you’re free to go.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Last Time:</a:t>
                </a:r>
              </a:p>
              <a:p>
                <a:pPr lvl="1"/>
                <a:r>
                  <a:rPr lang="en-US" sz="2600" dirty="0" smtClean="0"/>
                  <a:t>We wrote recurrences to describe the running times of recursive functions.</a:t>
                </a:r>
              </a:p>
              <a:p>
                <a:r>
                  <a:rPr lang="en-US" sz="2800" dirty="0" smtClean="0"/>
                  <a:t>Wednesday: </a:t>
                </a:r>
              </a:p>
              <a:p>
                <a:pPr lvl="1"/>
                <a:r>
                  <a:rPr lang="en-US" sz="2600" dirty="0" smtClean="0"/>
                  <a:t>How do we turn a recurrence into a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600" dirty="0" smtClean="0"/>
                  <a:t> bound?</a:t>
                </a:r>
              </a:p>
              <a:p>
                <a:r>
                  <a:rPr lang="en-US" sz="2800" dirty="0" smtClean="0"/>
                  <a:t>Friday:</a:t>
                </a:r>
              </a:p>
              <a:p>
                <a:pPr lvl="1"/>
                <a:r>
                  <a:rPr lang="en-US" sz="2600" dirty="0" smtClean="0"/>
                  <a:t>A big hammer for getting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600" dirty="0" smtClean="0"/>
                  <a:t> bounds</a:t>
                </a:r>
              </a:p>
              <a:p>
                <a:pPr lvl="1"/>
                <a:r>
                  <a:rPr lang="en-US" sz="2600" dirty="0" smtClean="0"/>
                  <a:t>Amortized Bounds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Method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Idea:</a:t>
                </a:r>
              </a:p>
              <a:p>
                <a:pPr lvl="1"/>
                <a:r>
                  <a:rPr lang="en-US" sz="2800" dirty="0" smtClean="0"/>
                  <a:t>Since we’re making recursive calls, let’s just draw out a tree, with one node for each recursive call.</a:t>
                </a:r>
              </a:p>
              <a:p>
                <a:pPr lvl="1"/>
                <a:r>
                  <a:rPr lang="en-US" sz="2800" dirty="0" smtClean="0"/>
                  <a:t>Each of those nodes will do some work, and (if they make more recursive calls) have children.</a:t>
                </a:r>
              </a:p>
              <a:p>
                <a:pPr lvl="1"/>
                <a:r>
                  <a:rPr lang="en-US" sz="2800" dirty="0" smtClean="0"/>
                  <a:t>If we can just add up all the work, we can find a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 smtClean="0"/>
                  <a:t> bound.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I: Binary Search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A3993D2-6A16-49B7-A53F-A74B4F8E2ABB}"/>
              </a:ext>
            </a:extLst>
          </p:cNvPr>
          <p:cNvGrpSpPr/>
          <p:nvPr/>
        </p:nvGrpSpPr>
        <p:grpSpPr>
          <a:xfrm>
            <a:off x="429501" y="1179719"/>
            <a:ext cx="3796510" cy="1517072"/>
            <a:chOff x="1682176" y="4199021"/>
            <a:chExt cx="3128518" cy="151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xmlns="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194D04E-327D-4E5C-BD44-EBFB76DD6386}"/>
                  </a:ext>
                </a:extLst>
              </p:cNvPr>
              <p:cNvSpPr txBox="1"/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0.   Draw the tree.</a:t>
                </a:r>
                <a:endParaRPr lang="en-US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input size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work done at recursive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What is the last level of the tree</a:t>
                </a:r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work done at the base case?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Sum over all levels (using 3,5).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Simplify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4D04E-327D-4E5C-BD44-EBFB76DD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blipFill rotWithShape="0">
                <a:blip r:embed="rId6"/>
                <a:stretch>
                  <a:fillRect l="-2083" t="-1721" r="-781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2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I: Binary Search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A3993D2-6A16-49B7-A53F-A74B4F8E2ABB}"/>
              </a:ext>
            </a:extLst>
          </p:cNvPr>
          <p:cNvGrpSpPr/>
          <p:nvPr/>
        </p:nvGrpSpPr>
        <p:grpSpPr>
          <a:xfrm>
            <a:off x="429501" y="1179719"/>
            <a:ext cx="3796510" cy="1517072"/>
            <a:chOff x="1682176" y="4199021"/>
            <a:chExt cx="3128518" cy="151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370119" cy="492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69795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1817269" cy="5648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xmlns="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0" y="1917463"/>
                <a:ext cx="2979149" cy="7224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194D04E-327D-4E5C-BD44-EBFB76DD6386}"/>
                  </a:ext>
                </a:extLst>
              </p:cNvPr>
              <p:cNvSpPr txBox="1"/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0.   Draw the tree.</a:t>
                </a:r>
                <a:endParaRPr lang="en-US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input size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work done at recursive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What is the last level of the tree</a:t>
                </a:r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work done at the base case?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Sum over all levels (using 3,5).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Simplify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4D04E-327D-4E5C-BD44-EBFB76DD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blipFill rotWithShape="0">
                <a:blip r:embed="rId6"/>
                <a:stretch>
                  <a:fillRect l="-2083" t="-1721" r="-781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D6D260-8262-4156-858B-37CADD7D7637}"/>
              </a:ext>
            </a:extLst>
          </p:cNvPr>
          <p:cNvSpPr txBox="1"/>
          <p:nvPr/>
        </p:nvSpPr>
        <p:spPr>
          <a:xfrm>
            <a:off x="2148800" y="5182095"/>
            <a:ext cx="3465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3235302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3235302"/>
                <a:ext cx="37542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29" idx="2"/>
          </p:cNvCxnSpPr>
          <p:nvPr/>
        </p:nvCxnSpPr>
        <p:spPr>
          <a:xfrm>
            <a:off x="2336512" y="3604634"/>
            <a:ext cx="0" cy="38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3987282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3987282"/>
                <a:ext cx="37542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336512" y="4356614"/>
            <a:ext cx="0" cy="38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4739262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4739262"/>
                <a:ext cx="37542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2336512" y="5613667"/>
            <a:ext cx="0" cy="122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2148800" y="5736093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00" y="5736093"/>
                <a:ext cx="37542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2325820" y="5108594"/>
            <a:ext cx="0" cy="122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I: Binary Search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A3993D2-6A16-49B7-A53F-A74B4F8E2ABB}"/>
              </a:ext>
            </a:extLst>
          </p:cNvPr>
          <p:cNvGrpSpPr/>
          <p:nvPr/>
        </p:nvGrpSpPr>
        <p:grpSpPr>
          <a:xfrm>
            <a:off x="429502" y="1179719"/>
            <a:ext cx="3733066" cy="1517072"/>
            <a:chOff x="1682176" y="4199021"/>
            <a:chExt cx="3733066" cy="151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00726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593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2421817" cy="5821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xmlns="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1846928" y="1933276"/>
                <a:ext cx="2282997" cy="564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28" y="1933276"/>
                <a:ext cx="2282997" cy="5648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0143"/>
                  </p:ext>
                </p:extLst>
              </p:nvPr>
            </p:nvGraphicFramePr>
            <p:xfrm>
              <a:off x="0" y="3246147"/>
              <a:ext cx="5321644" cy="2228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411"/>
                    <a:gridCol w="1330411"/>
                    <a:gridCol w="1330411"/>
                    <a:gridCol w="133041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Level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 Size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Work/call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Work/level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0143"/>
                  </p:ext>
                </p:extLst>
              </p:nvPr>
            </p:nvGraphicFramePr>
            <p:xfrm>
              <a:off x="0" y="3246147"/>
              <a:ext cx="5321644" cy="2228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411"/>
                    <a:gridCol w="1330411"/>
                    <a:gridCol w="1330411"/>
                    <a:gridCol w="133041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Level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 Size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Work/call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Work/level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106557" r="-301835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106557" r="-200457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106557" r="-101376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106557" r="-1376" b="-41639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206557" r="-301835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206557" r="-200457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206557" r="-101376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206557" r="-1376" b="-31639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306557" r="-301835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306557" r="-20045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306557" r="-101376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306557" r="-1376" b="-216393"/>
                          </a:stretch>
                        </a:blipFill>
                      </a:tcPr>
                    </a:tc>
                  </a:tr>
                  <a:tr h="3745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400000" r="-301835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400000" r="-20045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400000" r="-101376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400000" r="-1376" b="-11290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917" t="-508197" r="-3018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457" t="-508197" r="-20045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1376" t="-508197" r="-10137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76" t="-508197" r="-1376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8867" y="5252341"/>
                <a:ext cx="4647413" cy="64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7" y="5252341"/>
                <a:ext cx="4647413" cy="64120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194D04E-327D-4E5C-BD44-EBFB76DD6386}"/>
                  </a:ext>
                </a:extLst>
              </p:cNvPr>
              <p:cNvSpPr txBox="1"/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0.   Draw the tree.</a:t>
                </a:r>
                <a:endParaRPr lang="en-US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input size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work done at recursive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What is the last level of the tree</a:t>
                </a:r>
                <a:r>
                  <a:rPr lang="en-US" sz="2800" dirty="0" smtClean="0"/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What is the work done at the base case?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Sum over all levels (using 3,5).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Simplify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4D04E-327D-4E5C-BD44-EBFB76DD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85" y="1361870"/>
                <a:ext cx="7022115" cy="3539430"/>
              </a:xfrm>
              <a:prstGeom prst="rect">
                <a:avLst/>
              </a:prstGeom>
              <a:blipFill rotWithShape="0">
                <a:blip r:embed="rId16"/>
                <a:stretch>
                  <a:fillRect l="-2083" t="-1721" r="-781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7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II: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0B5D5D-553B-4888-92D7-513A0B4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3533647" y="1624845"/>
                <a:ext cx="48282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47" y="1624845"/>
                <a:ext cx="48282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5363EC7-F533-43AA-B81F-B28F77FFCB36}"/>
                  </a:ext>
                </a:extLst>
              </p:cNvPr>
              <p:cNvSpPr txBox="1"/>
              <p:nvPr/>
            </p:nvSpPr>
            <p:spPr>
              <a:xfrm>
                <a:off x="1712919" y="2534953"/>
                <a:ext cx="482824" cy="827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363EC7-F533-43AA-B81F-B28F77FF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919" y="2534953"/>
                <a:ext cx="482824" cy="827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BE7AE5D-A6BD-49B3-85F3-B14A7CFEED74}"/>
                  </a:ext>
                </a:extLst>
              </p:cNvPr>
              <p:cNvSpPr txBox="1"/>
              <p:nvPr/>
            </p:nvSpPr>
            <p:spPr>
              <a:xfrm>
                <a:off x="5349668" y="2534953"/>
                <a:ext cx="482824" cy="827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E7AE5D-A6BD-49B3-85F3-B14A7CFE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8" y="2534953"/>
                <a:ext cx="482824" cy="8272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99265AD-A8D2-4CC3-9863-E9AF785D2DFD}"/>
                  </a:ext>
                </a:extLst>
              </p:cNvPr>
              <p:cNvSpPr txBox="1"/>
              <p:nvPr/>
            </p:nvSpPr>
            <p:spPr>
              <a:xfrm>
                <a:off x="804573" y="3764872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9265AD-A8D2-4CC3-9863-E9AF785D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73" y="3764872"/>
                <a:ext cx="461986" cy="7748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DD5A825-C3AD-4542-A990-BA30FA3E60F3}"/>
                  </a:ext>
                </a:extLst>
              </p:cNvPr>
              <p:cNvSpPr txBox="1"/>
              <p:nvPr/>
            </p:nvSpPr>
            <p:spPr>
              <a:xfrm>
                <a:off x="2554899" y="3764871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D5A825-C3AD-4542-A990-BA30FA3E6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99" y="3764871"/>
                <a:ext cx="461986" cy="7748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95551F1-3F2D-4D85-8E85-3FDEDD673F96}"/>
                  </a:ext>
                </a:extLst>
              </p:cNvPr>
              <p:cNvSpPr txBox="1"/>
              <p:nvPr/>
            </p:nvSpPr>
            <p:spPr>
              <a:xfrm>
                <a:off x="4462679" y="3764871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95551F1-3F2D-4D85-8E85-3FDEDD67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79" y="3764871"/>
                <a:ext cx="461986" cy="7748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5F4A296-B778-4208-9C77-B8D15CD9E9C0}"/>
                  </a:ext>
                </a:extLst>
              </p:cNvPr>
              <p:cNvSpPr txBox="1"/>
              <p:nvPr/>
            </p:nvSpPr>
            <p:spPr>
              <a:xfrm>
                <a:off x="6323223" y="3764871"/>
                <a:ext cx="461986" cy="7748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F4A296-B778-4208-9C77-B8D15CD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223" y="3764871"/>
                <a:ext cx="461986" cy="7748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266AE73-B170-4684-BD16-0F503D452518}"/>
                  </a:ext>
                </a:extLst>
              </p:cNvPr>
              <p:cNvSpPr txBox="1"/>
              <p:nvPr/>
            </p:nvSpPr>
            <p:spPr>
              <a:xfrm>
                <a:off x="335876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66AE73-B170-4684-BD16-0F503D45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6" y="4963946"/>
                <a:ext cx="441146" cy="7246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7AC68C2-3E08-45DD-834A-6C1E603E8CDA}"/>
                  </a:ext>
                </a:extLst>
              </p:cNvPr>
              <p:cNvSpPr txBox="1"/>
              <p:nvPr/>
            </p:nvSpPr>
            <p:spPr>
              <a:xfrm>
                <a:off x="1208413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AC68C2-3E08-45DD-834A-6C1E603E8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13" y="4963946"/>
                <a:ext cx="441146" cy="7246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D0B8533-0AAE-4747-BC74-31828F566E1D}"/>
                  </a:ext>
                </a:extLst>
              </p:cNvPr>
              <p:cNvSpPr txBox="1"/>
              <p:nvPr/>
            </p:nvSpPr>
            <p:spPr>
              <a:xfrm>
                <a:off x="2099519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0B8533-0AAE-4747-BC74-31828F56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19" y="4963946"/>
                <a:ext cx="441146" cy="7246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553D50A-097D-4697-8705-33B4185BB378}"/>
                  </a:ext>
                </a:extLst>
              </p:cNvPr>
              <p:cNvSpPr txBox="1"/>
              <p:nvPr/>
            </p:nvSpPr>
            <p:spPr>
              <a:xfrm>
                <a:off x="2964609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53D50A-097D-4697-8705-33B4185B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609" y="4963946"/>
                <a:ext cx="441146" cy="7246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E594ABF-279E-44F5-BE57-2519C1261AE2}"/>
                  </a:ext>
                </a:extLst>
              </p:cNvPr>
              <p:cNvSpPr txBox="1"/>
              <p:nvPr/>
            </p:nvSpPr>
            <p:spPr>
              <a:xfrm>
                <a:off x="4038831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594ABF-279E-44F5-BE57-2519C126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31" y="4963946"/>
                <a:ext cx="441146" cy="7246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56F6135-3640-43E9-852A-1E5E05F64841}"/>
                  </a:ext>
                </a:extLst>
              </p:cNvPr>
              <p:cNvSpPr txBox="1"/>
              <p:nvPr/>
            </p:nvSpPr>
            <p:spPr>
              <a:xfrm>
                <a:off x="4933025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6F6135-3640-43E9-852A-1E5E05F6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5" y="4963946"/>
                <a:ext cx="441146" cy="7246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D833C51-E13F-4368-8572-CD6954CE1495}"/>
                  </a:ext>
                </a:extLst>
              </p:cNvPr>
              <p:cNvSpPr txBox="1"/>
              <p:nvPr/>
            </p:nvSpPr>
            <p:spPr>
              <a:xfrm>
                <a:off x="5882425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833C51-E13F-4368-8572-CD6954CE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25" y="4963946"/>
                <a:ext cx="441146" cy="7246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B712F6B-8581-4C1A-B20C-E68AE0FCDFF8}"/>
                  </a:ext>
                </a:extLst>
              </p:cNvPr>
              <p:cNvSpPr txBox="1"/>
              <p:nvPr/>
            </p:nvSpPr>
            <p:spPr>
              <a:xfrm>
                <a:off x="6758444" y="4963946"/>
                <a:ext cx="441146" cy="724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712F6B-8581-4C1A-B20C-E68AE0F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44" y="4963946"/>
                <a:ext cx="441146" cy="72468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A406376-003A-43F5-A0F2-D1A2DA1BE7CF}"/>
                  </a:ext>
                </a:extLst>
              </p:cNvPr>
              <p:cNvSpPr txBox="1"/>
              <p:nvPr/>
            </p:nvSpPr>
            <p:spPr>
              <a:xfrm>
                <a:off x="93560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406376-003A-43F5-A0F2-D1A2DA1BE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0" y="6382144"/>
                <a:ext cx="375424" cy="369332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8F63EB2-D337-45D4-B74A-BCE970436F45}"/>
                  </a:ext>
                </a:extLst>
              </p:cNvPr>
              <p:cNvSpPr txBox="1"/>
              <p:nvPr/>
            </p:nvSpPr>
            <p:spPr>
              <a:xfrm>
                <a:off x="526105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F63EB2-D337-45D4-B74A-BCE970436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5" y="6382144"/>
                <a:ext cx="375424" cy="369332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08E5CD8-06B0-472B-B00B-68F16CC19AAC}"/>
                  </a:ext>
                </a:extLst>
              </p:cNvPr>
              <p:cNvSpPr txBox="1"/>
              <p:nvPr/>
            </p:nvSpPr>
            <p:spPr>
              <a:xfrm>
                <a:off x="958650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8E5CD8-06B0-472B-B00B-68F16CC1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50" y="6382144"/>
                <a:ext cx="375424" cy="369332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CDBFB5-331B-43B7-B225-F3F5DFA8D84E}"/>
                  </a:ext>
                </a:extLst>
              </p:cNvPr>
              <p:cNvSpPr txBox="1"/>
              <p:nvPr/>
            </p:nvSpPr>
            <p:spPr>
              <a:xfrm>
                <a:off x="1391195" y="6382144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CDBFB5-331B-43B7-B225-F3F5DFA8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95" y="6382144"/>
                <a:ext cx="375424" cy="369332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F1C4D8C-2E25-4A77-8853-7E473DFBFE63}"/>
                  </a:ext>
                </a:extLst>
              </p:cNvPr>
              <p:cNvSpPr txBox="1"/>
              <p:nvPr/>
            </p:nvSpPr>
            <p:spPr>
              <a:xfrm>
                <a:off x="1971025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1C4D8C-2E25-4A77-8853-7E473DFB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5" y="6379426"/>
                <a:ext cx="375424" cy="369332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9CDAB6-FA2C-4398-9A5B-B76F8C7A035B}"/>
                  </a:ext>
                </a:extLst>
              </p:cNvPr>
              <p:cNvSpPr txBox="1"/>
              <p:nvPr/>
            </p:nvSpPr>
            <p:spPr>
              <a:xfrm>
                <a:off x="2403570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A9CDAB6-FA2C-4398-9A5B-B76F8C7A0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70" y="6379426"/>
                <a:ext cx="375424" cy="369332"/>
              </a:xfrm>
              <a:prstGeom prst="rect">
                <a:avLst/>
              </a:prstGeom>
              <a:blipFill rotWithShape="0">
                <a:blip r:embed="rId5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FD33ADEC-18BC-4601-B23B-949A54F4282C}"/>
                  </a:ext>
                </a:extLst>
              </p:cNvPr>
              <p:cNvSpPr txBox="1"/>
              <p:nvPr/>
            </p:nvSpPr>
            <p:spPr>
              <a:xfrm>
                <a:off x="2836115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33ADEC-18BC-4601-B23B-949A54F4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115" y="6379426"/>
                <a:ext cx="375424" cy="369332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9F65526-C50F-4001-9E59-45681DD186D4}"/>
                  </a:ext>
                </a:extLst>
              </p:cNvPr>
              <p:cNvSpPr txBox="1"/>
              <p:nvPr/>
            </p:nvSpPr>
            <p:spPr>
              <a:xfrm>
                <a:off x="3268660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F65526-C50F-4001-9E59-45681DD18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60" y="6379426"/>
                <a:ext cx="375424" cy="369332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8217B96-3AD0-41B4-8FE8-C5748294589F}"/>
                  </a:ext>
                </a:extLst>
              </p:cNvPr>
              <p:cNvSpPr txBox="1"/>
              <p:nvPr/>
            </p:nvSpPr>
            <p:spPr>
              <a:xfrm>
                <a:off x="3918021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217B96-3AD0-41B4-8FE8-C57482945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21" y="6379426"/>
                <a:ext cx="375424" cy="369332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9B3E096-4F0E-4DD3-A56B-CD55201ACD9E}"/>
                  </a:ext>
                </a:extLst>
              </p:cNvPr>
              <p:cNvSpPr txBox="1"/>
              <p:nvPr/>
            </p:nvSpPr>
            <p:spPr>
              <a:xfrm>
                <a:off x="4350566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B3E096-4F0E-4DD3-A56B-CD55201AC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66" y="6379426"/>
                <a:ext cx="375424" cy="369332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B17C555-0B34-45F6-A260-D8792947816E}"/>
                  </a:ext>
                </a:extLst>
              </p:cNvPr>
              <p:cNvSpPr txBox="1"/>
              <p:nvPr/>
            </p:nvSpPr>
            <p:spPr>
              <a:xfrm>
                <a:off x="4783111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17C555-0B34-45F6-A260-D87929478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11" y="6379426"/>
                <a:ext cx="375424" cy="369332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42BD341-756F-458C-9FCC-E8D5D6E88ED6}"/>
                  </a:ext>
                </a:extLst>
              </p:cNvPr>
              <p:cNvSpPr txBox="1"/>
              <p:nvPr/>
            </p:nvSpPr>
            <p:spPr>
              <a:xfrm>
                <a:off x="5215656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2BD341-756F-458C-9FCC-E8D5D6E8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56" y="6379426"/>
                <a:ext cx="375424" cy="369332"/>
              </a:xfrm>
              <a:prstGeom prst="rect">
                <a:avLst/>
              </a:prstGeom>
              <a:blipFill rotWithShape="0">
                <a:blip r:embed="rId6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8F989F4-FD7A-4E8E-A3DE-103E33FE4159}"/>
                  </a:ext>
                </a:extLst>
              </p:cNvPr>
              <p:cNvSpPr txBox="1"/>
              <p:nvPr/>
            </p:nvSpPr>
            <p:spPr>
              <a:xfrm>
                <a:off x="5746247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F989F4-FD7A-4E8E-A3DE-103E33FE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47" y="6379426"/>
                <a:ext cx="375424" cy="369332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CF76736-F78B-41FD-B076-547A16C76726}"/>
                  </a:ext>
                </a:extLst>
              </p:cNvPr>
              <p:cNvSpPr txBox="1"/>
              <p:nvPr/>
            </p:nvSpPr>
            <p:spPr>
              <a:xfrm>
                <a:off x="6178792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F76736-F78B-41FD-B076-547A16C7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92" y="6379426"/>
                <a:ext cx="375424" cy="369332"/>
              </a:xfrm>
              <a:prstGeom prst="rect">
                <a:avLst/>
              </a:prstGeom>
              <a:blipFill rotWithShape="0">
                <a:blip r:embed="rId6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957504A-A1C9-4020-8F27-9205AE7EBC63}"/>
                  </a:ext>
                </a:extLst>
              </p:cNvPr>
              <p:cNvSpPr txBox="1"/>
              <p:nvPr/>
            </p:nvSpPr>
            <p:spPr>
              <a:xfrm>
                <a:off x="6611337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957504A-A1C9-4020-8F27-9205AE7EB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37" y="6379426"/>
                <a:ext cx="375424" cy="369332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7FAA879-797B-4481-9587-BD8C78CEC52B}"/>
                  </a:ext>
                </a:extLst>
              </p:cNvPr>
              <p:cNvSpPr txBox="1"/>
              <p:nvPr/>
            </p:nvSpPr>
            <p:spPr>
              <a:xfrm>
                <a:off x="7043882" y="6379426"/>
                <a:ext cx="3754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FAA879-797B-4481-9587-BD8C78CE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2" y="6379426"/>
                <a:ext cx="375424" cy="369332"/>
              </a:xfrm>
              <a:prstGeom prst="rect">
                <a:avLst/>
              </a:prstGeom>
              <a:blipFill rotWithShape="0">
                <a:blip r:embed="rId6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D0AA501-FE5F-46CA-8952-54ABD485D28A}"/>
              </a:ext>
            </a:extLst>
          </p:cNvPr>
          <p:cNvCxnSpPr/>
          <p:nvPr/>
        </p:nvCxnSpPr>
        <p:spPr>
          <a:xfrm flipH="1">
            <a:off x="2246345" y="2148065"/>
            <a:ext cx="1286716" cy="386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19BC878-147E-40A0-8BAF-1957ED16F39F}"/>
              </a:ext>
            </a:extLst>
          </p:cNvPr>
          <p:cNvCxnSpPr/>
          <p:nvPr/>
        </p:nvCxnSpPr>
        <p:spPr>
          <a:xfrm flipH="1">
            <a:off x="1223279" y="3321409"/>
            <a:ext cx="500059" cy="421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F782D921-406C-41DB-A520-616ABEB139DE}"/>
              </a:ext>
            </a:extLst>
          </p:cNvPr>
          <p:cNvCxnSpPr/>
          <p:nvPr/>
        </p:nvCxnSpPr>
        <p:spPr>
          <a:xfrm>
            <a:off x="3988730" y="2159045"/>
            <a:ext cx="1342189" cy="406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C622EEA-A49B-44CA-A288-8943264C2DD3}"/>
              </a:ext>
            </a:extLst>
          </p:cNvPr>
          <p:cNvCxnSpPr/>
          <p:nvPr/>
        </p:nvCxnSpPr>
        <p:spPr>
          <a:xfrm>
            <a:off x="5832492" y="3362231"/>
            <a:ext cx="534012" cy="399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4FE7A61-E470-4794-9D6D-C9A813CD480F}"/>
              </a:ext>
            </a:extLst>
          </p:cNvPr>
          <p:cNvCxnSpPr/>
          <p:nvPr/>
        </p:nvCxnSpPr>
        <p:spPr>
          <a:xfrm>
            <a:off x="2218166" y="3376782"/>
            <a:ext cx="380014" cy="384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B02DF48-87A6-4DBD-9F98-C0444F532697}"/>
              </a:ext>
            </a:extLst>
          </p:cNvPr>
          <p:cNvCxnSpPr>
            <a:cxnSpLocks/>
          </p:cNvCxnSpPr>
          <p:nvPr/>
        </p:nvCxnSpPr>
        <p:spPr>
          <a:xfrm flipH="1">
            <a:off x="4881386" y="3346179"/>
            <a:ext cx="468282" cy="41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8D9F8FAE-35EC-4B4B-AB73-0CAB6890B88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56449" y="4539763"/>
            <a:ext cx="243143" cy="424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B13C80A-9FFA-4BC7-9EF5-4519854D0DF0}"/>
              </a:ext>
            </a:extLst>
          </p:cNvPr>
          <p:cNvCxnSpPr>
            <a:endCxn id="14" idx="0"/>
          </p:cNvCxnSpPr>
          <p:nvPr/>
        </p:nvCxnSpPr>
        <p:spPr>
          <a:xfrm>
            <a:off x="1263549" y="4539763"/>
            <a:ext cx="165437" cy="424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A3DE89DF-52E4-4DA3-A41D-513D3241D2B7}"/>
              </a:ext>
            </a:extLst>
          </p:cNvPr>
          <p:cNvCxnSpPr>
            <a:cxnSpLocks/>
          </p:cNvCxnSpPr>
          <p:nvPr/>
        </p:nvCxnSpPr>
        <p:spPr>
          <a:xfrm flipH="1">
            <a:off x="2312890" y="4539763"/>
            <a:ext cx="246289" cy="418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FBD06E5-2C07-4420-B497-CAC280862767}"/>
              </a:ext>
            </a:extLst>
          </p:cNvPr>
          <p:cNvCxnSpPr/>
          <p:nvPr/>
        </p:nvCxnSpPr>
        <p:spPr>
          <a:xfrm>
            <a:off x="3021199" y="4560948"/>
            <a:ext cx="190340" cy="634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03E2BA7-60E1-450E-AC09-976DB5A3D346}"/>
              </a:ext>
            </a:extLst>
          </p:cNvPr>
          <p:cNvCxnSpPr>
            <a:cxnSpLocks/>
          </p:cNvCxnSpPr>
          <p:nvPr/>
        </p:nvCxnSpPr>
        <p:spPr>
          <a:xfrm flipH="1">
            <a:off x="4229603" y="4526498"/>
            <a:ext cx="248371" cy="431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6980ED41-B3D1-476F-8502-2049864BFC86}"/>
              </a:ext>
            </a:extLst>
          </p:cNvPr>
          <p:cNvCxnSpPr/>
          <p:nvPr/>
        </p:nvCxnSpPr>
        <p:spPr>
          <a:xfrm>
            <a:off x="4902716" y="4526498"/>
            <a:ext cx="184056" cy="431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3CEAAFE-5385-438B-AAA7-5620ADBB4DFB}"/>
              </a:ext>
            </a:extLst>
          </p:cNvPr>
          <p:cNvCxnSpPr>
            <a:cxnSpLocks/>
          </p:cNvCxnSpPr>
          <p:nvPr/>
        </p:nvCxnSpPr>
        <p:spPr>
          <a:xfrm flipH="1">
            <a:off x="6074481" y="4560948"/>
            <a:ext cx="248742" cy="412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6F6172F-E750-46A8-8748-043DBBA6F803}"/>
              </a:ext>
            </a:extLst>
          </p:cNvPr>
          <p:cNvCxnSpPr/>
          <p:nvPr/>
        </p:nvCxnSpPr>
        <p:spPr>
          <a:xfrm>
            <a:off x="6806888" y="4539763"/>
            <a:ext cx="124762" cy="433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D603F08-1B21-4B9A-8AC1-00770600C48F}"/>
              </a:ext>
            </a:extLst>
          </p:cNvPr>
          <p:cNvGrpSpPr/>
          <p:nvPr/>
        </p:nvGrpSpPr>
        <p:grpSpPr>
          <a:xfrm>
            <a:off x="88407" y="5688632"/>
            <a:ext cx="346570" cy="690794"/>
            <a:chOff x="294909" y="5415416"/>
            <a:chExt cx="346570" cy="85064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70E7D02-8B9D-4095-BAE8-ECCF824A055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6D6D260-8262-4156-858B-37CADD7D763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C3DD115-43E1-48D0-9638-37DDB663EEC9}"/>
              </a:ext>
            </a:extLst>
          </p:cNvPr>
          <p:cNvGrpSpPr/>
          <p:nvPr/>
        </p:nvGrpSpPr>
        <p:grpSpPr>
          <a:xfrm>
            <a:off x="971162" y="5688632"/>
            <a:ext cx="346570" cy="690793"/>
            <a:chOff x="294909" y="5415416"/>
            <a:chExt cx="346570" cy="85064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68CCDBCD-BDE7-4C1D-92F2-256C6FDFD54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EFC3E106-E93A-40A3-9F20-3586C2DC8F35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665B406-A55F-4484-8D81-2C4CB2AFDDE0}"/>
              </a:ext>
            </a:extLst>
          </p:cNvPr>
          <p:cNvGrpSpPr/>
          <p:nvPr/>
        </p:nvGrpSpPr>
        <p:grpSpPr>
          <a:xfrm>
            <a:off x="1930766" y="5688632"/>
            <a:ext cx="346570" cy="690792"/>
            <a:chOff x="294909" y="5415416"/>
            <a:chExt cx="346570" cy="8506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19DDD8F-DF0C-44B9-8F89-E348695DAD8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87B7A636-DCB9-4EAF-90FC-9FD2C505AA9D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8336B1B-7282-4D80-BD5D-5B7C55761D3A}"/>
              </a:ext>
            </a:extLst>
          </p:cNvPr>
          <p:cNvGrpSpPr/>
          <p:nvPr/>
        </p:nvGrpSpPr>
        <p:grpSpPr>
          <a:xfrm>
            <a:off x="2811317" y="5688632"/>
            <a:ext cx="346570" cy="679812"/>
            <a:chOff x="294909" y="5415416"/>
            <a:chExt cx="346570" cy="85064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DC6718E-0E3A-418C-858C-6347DB82951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D039B4F4-B44B-4E73-8A85-557F6E635CA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FDDD86D-2AC8-4189-8C70-5C7FA08316A4}"/>
              </a:ext>
            </a:extLst>
          </p:cNvPr>
          <p:cNvGrpSpPr/>
          <p:nvPr/>
        </p:nvGrpSpPr>
        <p:grpSpPr>
          <a:xfrm>
            <a:off x="3898407" y="5699614"/>
            <a:ext cx="346570" cy="684198"/>
            <a:chOff x="294909" y="5415416"/>
            <a:chExt cx="346570" cy="85064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18BB8709-6907-4B8F-8FB5-D852C9AE1771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6E338B21-0B72-432C-917A-D287EF6B0511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2B59D9E7-5B58-4CDB-BC46-923971139E69}"/>
              </a:ext>
            </a:extLst>
          </p:cNvPr>
          <p:cNvGrpSpPr/>
          <p:nvPr/>
        </p:nvGrpSpPr>
        <p:grpSpPr>
          <a:xfrm>
            <a:off x="4805081" y="5688632"/>
            <a:ext cx="346570" cy="695180"/>
            <a:chOff x="294909" y="5415416"/>
            <a:chExt cx="346570" cy="85064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31C33659-F1E7-4887-82C2-CB4FCDEDC54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7091D88-7B38-4B11-8DE4-A776DDEFC61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ACFE5E9-96E8-48E5-81A7-781F781D64B2}"/>
              </a:ext>
            </a:extLst>
          </p:cNvPr>
          <p:cNvGrpSpPr/>
          <p:nvPr/>
        </p:nvGrpSpPr>
        <p:grpSpPr>
          <a:xfrm>
            <a:off x="5720065" y="5699614"/>
            <a:ext cx="346570" cy="689457"/>
            <a:chOff x="294909" y="5415416"/>
            <a:chExt cx="346570" cy="85064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C8482E15-D6B6-4F76-8633-E2F89D826A0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F076D536-0329-4EC1-9C59-6554EF4FDA2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AB69E2FA-806A-4A54-B8A0-E98AA1262CE9}"/>
              </a:ext>
            </a:extLst>
          </p:cNvPr>
          <p:cNvGrpSpPr/>
          <p:nvPr/>
        </p:nvGrpSpPr>
        <p:grpSpPr>
          <a:xfrm>
            <a:off x="6633603" y="5688632"/>
            <a:ext cx="346570" cy="689919"/>
            <a:chOff x="294909" y="5415416"/>
            <a:chExt cx="346570" cy="85064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277A672C-8C21-44BE-81A7-BF221BECA6E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D2C15CF-9A95-4C33-8197-12D6F9936E2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57D410A7-B8B8-4D4A-AA2D-48BBD4C67E80}"/>
              </a:ext>
            </a:extLst>
          </p:cNvPr>
          <p:cNvGrpSpPr/>
          <p:nvPr/>
        </p:nvGrpSpPr>
        <p:grpSpPr>
          <a:xfrm>
            <a:off x="529785" y="5657458"/>
            <a:ext cx="346570" cy="721092"/>
            <a:chOff x="736287" y="5414540"/>
            <a:chExt cx="346570" cy="85064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5607EB3-5BFC-4FFF-A1B6-06B2C6B46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9DAD5108-9D0F-4183-8FE2-A633D0260E5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5179F140-F304-46EB-BB6D-F60ACA84D57D}"/>
              </a:ext>
            </a:extLst>
          </p:cNvPr>
          <p:cNvGrpSpPr/>
          <p:nvPr/>
        </p:nvGrpSpPr>
        <p:grpSpPr>
          <a:xfrm>
            <a:off x="1334463" y="5688632"/>
            <a:ext cx="346570" cy="689917"/>
            <a:chOff x="736287" y="5414540"/>
            <a:chExt cx="346570" cy="85064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E3FF8FE-12E3-430E-8D42-C8CA6EAA5C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21FCF601-CDC6-437B-8180-2E7A93756A5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1B9F1F9F-F57F-4589-BAD4-CA4E404BE4E8}"/>
              </a:ext>
            </a:extLst>
          </p:cNvPr>
          <p:cNvGrpSpPr/>
          <p:nvPr/>
        </p:nvGrpSpPr>
        <p:grpSpPr>
          <a:xfrm>
            <a:off x="3202908" y="5699614"/>
            <a:ext cx="346570" cy="692290"/>
            <a:chOff x="736287" y="5414540"/>
            <a:chExt cx="346570" cy="85064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793BC438-B9F9-4E89-AD7D-9F4D84348E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EDE2903C-4F65-4838-A968-59513A89DF3F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440BDC90-9A99-4C1C-934F-C8E9DD5904F1}"/>
              </a:ext>
            </a:extLst>
          </p:cNvPr>
          <p:cNvGrpSpPr/>
          <p:nvPr/>
        </p:nvGrpSpPr>
        <p:grpSpPr>
          <a:xfrm>
            <a:off x="2303582" y="5733347"/>
            <a:ext cx="346570" cy="645201"/>
            <a:chOff x="736287" y="5414540"/>
            <a:chExt cx="346570" cy="85064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B7B9AD9-6B5C-4BE6-8A42-555B234AC42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271CDC24-28AA-4435-9FE9-9CE992A3793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23935517-064C-43B2-8A9B-B94EFB5D818D}"/>
              </a:ext>
            </a:extLst>
          </p:cNvPr>
          <p:cNvGrpSpPr/>
          <p:nvPr/>
        </p:nvGrpSpPr>
        <p:grpSpPr>
          <a:xfrm>
            <a:off x="4233020" y="5688632"/>
            <a:ext cx="346570" cy="696285"/>
            <a:chOff x="736287" y="5414540"/>
            <a:chExt cx="346570" cy="850645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C74D6D2-2E8D-4279-A295-D02584B32F5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1579BF21-981A-4023-B27E-30A6E2AE64BE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38D547F-DDD1-471C-9772-6A88C887E6CB}"/>
              </a:ext>
            </a:extLst>
          </p:cNvPr>
          <p:cNvGrpSpPr/>
          <p:nvPr/>
        </p:nvGrpSpPr>
        <p:grpSpPr>
          <a:xfrm>
            <a:off x="5122362" y="5699614"/>
            <a:ext cx="346570" cy="685303"/>
            <a:chOff x="736287" y="5414540"/>
            <a:chExt cx="346570" cy="85064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0D61E3BD-0FC9-4720-B98D-038CFB6330E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E4A0B72D-F5FB-46A9-A382-A378EAB6FED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519B3953-5D9A-4BD7-B70F-886706D49532}"/>
              </a:ext>
            </a:extLst>
          </p:cNvPr>
          <p:cNvGrpSpPr/>
          <p:nvPr/>
        </p:nvGrpSpPr>
        <p:grpSpPr>
          <a:xfrm>
            <a:off x="6091675" y="5699614"/>
            <a:ext cx="346570" cy="685987"/>
            <a:chOff x="736287" y="5414540"/>
            <a:chExt cx="346570" cy="85064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C49978D7-11BC-4A32-9C57-35FD41AD77D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E6960072-CE07-4D53-A731-1CF4F8B9802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D266D309-4268-4CD8-9649-B827EED5F2C9}"/>
              </a:ext>
            </a:extLst>
          </p:cNvPr>
          <p:cNvGrpSpPr/>
          <p:nvPr/>
        </p:nvGrpSpPr>
        <p:grpSpPr>
          <a:xfrm>
            <a:off x="6970019" y="5688632"/>
            <a:ext cx="346570" cy="688455"/>
            <a:chOff x="736287" y="5414540"/>
            <a:chExt cx="346570" cy="850645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B0517CEB-8CAA-4CB5-88DB-7B19F03999B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6314D6DB-4118-4E1A-A163-E88A7475AC2C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4D9C876B-CAE1-4AE1-8C7A-E41CB419404D}"/>
              </a:ext>
            </a:extLst>
          </p:cNvPr>
          <p:cNvGrpSpPr/>
          <p:nvPr/>
        </p:nvGrpSpPr>
        <p:grpSpPr>
          <a:xfrm>
            <a:off x="6668237" y="1504891"/>
            <a:ext cx="5435356" cy="1101790"/>
            <a:chOff x="652386" y="4195584"/>
            <a:chExt cx="5435356" cy="1101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1098BD8A-6F7D-4EC2-9B6A-812BEF0C98BA}"/>
                    </a:ext>
                  </a:extLst>
                </p:cNvPr>
                <p:cNvSpPr txBox="1"/>
                <p:nvPr/>
              </p:nvSpPr>
              <p:spPr>
                <a:xfrm>
                  <a:off x="652386" y="4401212"/>
                  <a:ext cx="199779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098BD8A-6F7D-4EC2-9B6A-812BEF0C9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386" y="4401212"/>
                  <a:ext cx="1997793" cy="492443"/>
                </a:xfrm>
                <a:prstGeom prst="rect">
                  <a:avLst/>
                </a:prstGeom>
                <a:blipFill rotWithShape="0"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xmlns="" id="{FE4F0421-322A-47F9-97CC-570F2CA0E5F7}"/>
                    </a:ext>
                  </a:extLst>
                </p:cNvPr>
                <p:cNvSpPr txBox="1"/>
                <p:nvPr/>
              </p:nvSpPr>
              <p:spPr>
                <a:xfrm>
                  <a:off x="2749799" y="4195584"/>
                  <a:ext cx="2216697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E4F0421-322A-47F9-97CC-570F2CA0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799" y="4195584"/>
                  <a:ext cx="2216697" cy="492443"/>
                </a:xfrm>
                <a:prstGeom prst="rect">
                  <a:avLst/>
                </a:prstGeom>
                <a:blipFill rotWithShape="0"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67F0B521-FC8B-4ED2-AA67-29F9A19FF79C}"/>
                    </a:ext>
                  </a:extLst>
                </p:cNvPr>
                <p:cNvSpPr txBox="1"/>
                <p:nvPr/>
              </p:nvSpPr>
              <p:spPr>
                <a:xfrm>
                  <a:off x="2671509" y="4522290"/>
                  <a:ext cx="3416233" cy="775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7F0B521-FC8B-4ED2-AA67-29F9A19FF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1509" y="4522290"/>
                  <a:ext cx="3416233" cy="775084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eft Brace 140">
              <a:extLst>
                <a:ext uri="{FF2B5EF4-FFF2-40B4-BE49-F238E27FC236}">
                  <a16:creationId xmlns:a16="http://schemas.microsoft.com/office/drawing/2014/main" xmlns="" id="{6DFEFA4F-343A-4D00-B61B-E5EBA77ED348}"/>
                </a:ext>
              </a:extLst>
            </p:cNvPr>
            <p:cNvSpPr/>
            <p:nvPr/>
          </p:nvSpPr>
          <p:spPr>
            <a:xfrm>
              <a:off x="2221833" y="4226089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85B46A05-BB0A-4C5E-8948-AB8A5D13B200}"/>
              </a:ext>
            </a:extLst>
          </p:cNvPr>
          <p:cNvSpPr/>
          <p:nvPr/>
        </p:nvSpPr>
        <p:spPr>
          <a:xfrm>
            <a:off x="6986761" y="1434648"/>
            <a:ext cx="4963847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B5D4F3B-C9C2-479A-9039-2887696A8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309855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4C3282"/>
                    </a:solidFill>
                  </a:rPr>
                  <a:t>How much work is done by recursive levels (branch nodes)?</a:t>
                </a:r>
              </a:p>
              <a:p>
                <a:pPr marL="128016" lvl="1" indent="0">
                  <a:buNone/>
                </a:pPr>
                <a:r>
                  <a:rPr lang="en-US" dirty="0"/>
                  <a:t>1. </a:t>
                </a:r>
                <a:r>
                  <a:rPr lang="en-US" dirty="0" smtClean="0"/>
                  <a:t>What is the input size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0 is overall root </a:t>
                </a:r>
                <a:r>
                  <a:rPr lang="en-US" dirty="0" smtClean="0"/>
                  <a:t>level. </a:t>
                </a:r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2. At each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how many calls are there?</a:t>
                </a:r>
              </a:p>
              <a:p>
                <a:pPr marL="128016" lvl="1" indent="0">
                  <a:buNone/>
                </a:pPr>
                <a:r>
                  <a:rPr lang="en-US" dirty="0" smtClean="0"/>
                  <a:t>3. At each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how </a:t>
                </a:r>
                <a:r>
                  <a:rPr lang="en-US" dirty="0"/>
                  <a:t>much work </a:t>
                </a:r>
                <a:r>
                  <a:rPr lang="en-US" dirty="0" smtClean="0"/>
                  <a:t>is done??</a:t>
                </a:r>
                <a:endParaRPr lang="en-US" b="1" dirty="0">
                  <a:solidFill>
                    <a:srgbClr val="4C3282"/>
                  </a:solidFill>
                </a:endParaRPr>
              </a:p>
              <a:p>
                <a:endParaRPr lang="en-US" b="1" dirty="0" smtClean="0">
                  <a:solidFill>
                    <a:srgbClr val="4C3282"/>
                  </a:solidFill>
                </a:endParaRPr>
              </a:p>
              <a:p>
                <a:endParaRPr lang="en-US" b="1" dirty="0" smtClean="0">
                  <a:solidFill>
                    <a:srgbClr val="4C3282"/>
                  </a:solidFill>
                </a:endParaRPr>
              </a:p>
              <a:p>
                <a:r>
                  <a:rPr lang="en-US" b="1" dirty="0" smtClean="0">
                    <a:solidFill>
                      <a:srgbClr val="4C3282"/>
                    </a:solidFill>
                  </a:rPr>
                  <a:t>How </a:t>
                </a:r>
                <a:r>
                  <a:rPr lang="en-US" b="1" dirty="0">
                    <a:solidFill>
                      <a:srgbClr val="4C3282"/>
                    </a:solidFill>
                  </a:rPr>
                  <a:t>much work is done by the base case level (leaf nodes)?</a:t>
                </a:r>
              </a:p>
              <a:p>
                <a:pPr marL="128016" lvl="1" indent="0">
                  <a:buNone/>
                </a:pPr>
                <a:r>
                  <a:rPr lang="en-US" dirty="0"/>
                  <a:t>4</a:t>
                </a:r>
                <a:r>
                  <a:rPr lang="en-US" dirty="0" smtClean="0"/>
                  <a:t>. What is the last level of the tree? </a:t>
                </a:r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5</a:t>
                </a:r>
                <a:r>
                  <a:rPr lang="en-US" dirty="0" smtClean="0"/>
                  <a:t>. What is the work done at the last level?</a:t>
                </a:r>
              </a:p>
              <a:p>
                <a:pPr marL="128016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128016" lvl="1" indent="0">
                  <a:buNone/>
                </a:pPr>
                <a:endParaRPr lang="en-US" dirty="0"/>
              </a:p>
              <a:p>
                <a:pPr marL="128016" lvl="1" indent="0">
                  <a:buNone/>
                </a:pPr>
                <a:r>
                  <a:rPr lang="en-US" dirty="0" smtClean="0"/>
                  <a:t>6. Combine and Simplify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B5D4F3B-C9C2-479A-9039-2887696A8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309855"/>
                <a:ext cx="11187258" cy="4845504"/>
              </a:xfrm>
              <a:blipFill rotWithShape="0">
                <a:blip r:embed="rId20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550" y="6521027"/>
            <a:ext cx="5901459" cy="274320"/>
          </a:xfrm>
        </p:spPr>
        <p:txBody>
          <a:bodyPr/>
          <a:lstStyle/>
          <a:p>
            <a:r>
              <a:rPr lang="es-ES" dirty="0" smtClean="0"/>
              <a:t>CSE 373 SU 18 - </a:t>
            </a:r>
            <a:r>
              <a:rPr lang="es-ES" dirty="0" err="1" smtClean="0"/>
              <a:t>Robbie</a:t>
            </a:r>
            <a:r>
              <a:rPr lang="es-ES" dirty="0" smtClean="0"/>
              <a:t>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794560" y="2968846"/>
                <a:ext cx="6730753" cy="788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𝑙𝑎𝑠𝑡𝑅𝑒𝑐𝑢𝑟𝑠𝑖𝑣𝑒𝐿𝑒𝑣𝑒𝑙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60" y="2968846"/>
                <a:ext cx="6730753" cy="78874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687300" y="5030954"/>
                <a:ext cx="5946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𝑁𝑜𝑛𝑅𝑒𝑐𝑢𝑟𝑠𝑖𝑣𝑒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𝑃𝑒𝑟𝐵𝑎𝑠𝑒𝐶𝑎𝑠𝑒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𝑛𝑢𝑚𝑏𝑒𝑟𝐶𝑎𝑙𝑙𝑠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0" y="5030954"/>
                <a:ext cx="5946308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410" r="-51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xmlns="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A5C73FA-F326-4FF7-98B2-61ABA60F0D34}"/>
                  </a:ext>
                </a:extLst>
              </p:cNvPr>
              <p:cNvSpPr txBox="1"/>
              <p:nvPr/>
            </p:nvSpPr>
            <p:spPr>
              <a:xfrm>
                <a:off x="7822719" y="2189181"/>
                <a:ext cx="429220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5C73FA-F326-4FF7-98B2-61ABA60F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719" y="2189181"/>
                <a:ext cx="429220" cy="3782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4F64840-2FCC-4723-92A4-C1FC892C9F1E}"/>
                  </a:ext>
                </a:extLst>
              </p:cNvPr>
              <p:cNvSpPr txBox="1"/>
              <p:nvPr/>
            </p:nvSpPr>
            <p:spPr>
              <a:xfrm>
                <a:off x="7817502" y="1722310"/>
                <a:ext cx="864404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64840-2FCC-4723-92A4-C1FC892C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02" y="1722310"/>
                <a:ext cx="864404" cy="378245"/>
              </a:xfrm>
              <a:prstGeom prst="rect">
                <a:avLst/>
              </a:prstGeom>
              <a:blipFill rotWithShape="0">
                <a:blip r:embed="rId25"/>
                <a:stretch>
                  <a:fillRect t="-4688" r="-4167" b="-2343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7817502" y="3055040"/>
                <a:ext cx="1530034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02" y="3055040"/>
                <a:ext cx="1530034" cy="79214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DC3F653-C3B6-4511-9C27-BDFCC697AD6A}"/>
                  </a:ext>
                </a:extLst>
              </p:cNvPr>
              <p:cNvSpPr txBox="1"/>
              <p:nvPr/>
            </p:nvSpPr>
            <p:spPr>
              <a:xfrm>
                <a:off x="6818537" y="4993887"/>
                <a:ext cx="1607491" cy="381643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C3F653-C3B6-4511-9C27-BDFCC697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37" y="4993887"/>
                <a:ext cx="1607491" cy="3816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3229064" y="5454613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64" y="5454613"/>
                <a:ext cx="4197111" cy="79214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4F64840-2FCC-4723-92A4-C1FC892C9F1E}"/>
                  </a:ext>
                </a:extLst>
              </p:cNvPr>
              <p:cNvSpPr txBox="1"/>
              <p:nvPr/>
            </p:nvSpPr>
            <p:spPr>
              <a:xfrm>
                <a:off x="7817502" y="2612416"/>
                <a:ext cx="1420710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4C3282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64840-2FCC-4723-92A4-C1FC892C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02" y="2612416"/>
                <a:ext cx="1420710" cy="378245"/>
              </a:xfrm>
              <a:prstGeom prst="rect">
                <a:avLst/>
              </a:prstGeom>
              <a:blipFill rotWithShape="0">
                <a:blip r:embed="rId29"/>
                <a:stretch>
                  <a:fillRect t="-4688" b="-2343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4F64840-2FCC-4723-92A4-C1FC892C9F1E}"/>
                  </a:ext>
                </a:extLst>
              </p:cNvPr>
              <p:cNvSpPr txBox="1"/>
              <p:nvPr/>
            </p:nvSpPr>
            <p:spPr>
              <a:xfrm>
                <a:off x="4300240" y="4334793"/>
                <a:ext cx="3650743" cy="378245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4C3282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4C3282"/>
                    </a:solidFill>
                  </a:rPr>
                  <a:t> </a:t>
                </a:r>
                <a:r>
                  <a:rPr lang="en-US" dirty="0" smtClean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4C3282"/>
                    </a:solidFill>
                  </a:rPr>
                  <a:t> </a:t>
                </a:r>
                <a:r>
                  <a:rPr lang="en-US" dirty="0" smtClean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F64840-2FCC-4723-92A4-C1FC892C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40" y="4334793"/>
                <a:ext cx="3650743" cy="378245"/>
              </a:xfrm>
              <a:prstGeom prst="rect">
                <a:avLst/>
              </a:prstGeom>
              <a:blipFill rotWithShape="0">
                <a:blip r:embed="rId30"/>
                <a:stretch>
                  <a:fillRect l="-333" t="-3125" b="-2343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1678</Words>
  <Application>Microsoft Office PowerPoint</Application>
  <PresentationFormat>Widescreen</PresentationFormat>
  <Paragraphs>533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Solving Recurrences</vt:lpstr>
      <vt:lpstr>Warm Up</vt:lpstr>
      <vt:lpstr>Outline</vt:lpstr>
      <vt:lpstr>Tree Method </vt:lpstr>
      <vt:lpstr>Solving Recurrences I: Binary Search</vt:lpstr>
      <vt:lpstr>Solving Recurrences I: Binary Search</vt:lpstr>
      <vt:lpstr>Solving Recurrences I: Binary Search</vt:lpstr>
      <vt:lpstr>Solving Recurrences II:</vt:lpstr>
      <vt:lpstr>Tree Method Formulas</vt:lpstr>
      <vt:lpstr>Solving Recurrences III</vt:lpstr>
      <vt:lpstr>Solving Recurrences III</vt:lpstr>
      <vt:lpstr>Solving Recurrences III</vt:lpstr>
      <vt:lpstr>Solving Recurrences II</vt:lpstr>
      <vt:lpstr>Warm Up </vt:lpstr>
      <vt:lpstr>Warm Up</vt:lpstr>
      <vt:lpstr>Is there an easier way?</vt:lpstr>
      <vt:lpstr>Master Theorem</vt:lpstr>
      <vt:lpstr>Apply Master Theorem</vt:lpstr>
      <vt:lpstr>Reflecting on Master Theorem</vt:lpstr>
      <vt:lpstr>Benefits of Solving By Hand</vt:lpstr>
      <vt:lpstr>Unrolling</vt:lpstr>
      <vt:lpstr>Solving Recurrences IV: </vt:lpstr>
      <vt:lpstr>Amortization</vt:lpstr>
      <vt:lpstr>Amortization</vt:lpstr>
      <vt:lpstr>Amortization</vt:lpstr>
      <vt:lpstr>Project Checkpoint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Robert Weber</cp:lastModifiedBy>
  <cp:revision>63</cp:revision>
  <dcterms:created xsi:type="dcterms:W3CDTF">2018-03-22T00:41:11Z</dcterms:created>
  <dcterms:modified xsi:type="dcterms:W3CDTF">2018-07-11T16:16:33Z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