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3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4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5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6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7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8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9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10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11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13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14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notesSlides/notesSlide15.xml" ContentType="application/vnd.openxmlformats-officedocument.presentationml.notesSlide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notesSlides/notesSlide16.xml" ContentType="application/vnd.openxmlformats-officedocument.presentationml.notesSlide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notesSlides/notesSlide17.xml" ContentType="application/vnd.openxmlformats-officedocument.presentationml.notesSlid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notesSlides/notesSlide18.xml" ContentType="application/vnd.openxmlformats-officedocument.presentationml.notesSlide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notesSlides/notesSlide19.xml" ContentType="application/vnd.openxmlformats-officedocument.presentationml.notesSlide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notesSlides/notesSlide20.xml" ContentType="application/vnd.openxmlformats-officedocument.presentationml.notesSlide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notesSlides/notesSlide21.xml" ContentType="application/vnd.openxmlformats-officedocument.presentationml.notesSlide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notesSlides/notesSlide22.xml" ContentType="application/vnd.openxmlformats-officedocument.presentationml.notesSlide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notesSlides/notesSlide23.xml" ContentType="application/vnd.openxmlformats-officedocument.presentationml.notesSlide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notesSlides/notesSlide24.xml" ContentType="application/vnd.openxmlformats-officedocument.presentationml.notesSlide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notesSlides/notesSlide25.xml" ContentType="application/vnd.openxmlformats-officedocument.presentationml.notesSlide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notesSlides/notesSlide26.xml" ContentType="application/vnd.openxmlformats-officedocument.presentationml.notesSlide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notesSlides/notesSlide27.xml" ContentType="application/vnd.openxmlformats-officedocument.presentationml.notesSlide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notesSlides/notesSlide28.xml" ContentType="application/vnd.openxmlformats-officedocument.presentationml.notesSlide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notesSlides/notesSlide29.xml" ContentType="application/vnd.openxmlformats-officedocument.presentationml.notesSlide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notesSlides/notesSlide30.xml" ContentType="application/vnd.openxmlformats-officedocument.presentationml.notesSlide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notesSlides/notesSlide31.xml" ContentType="application/vnd.openxmlformats-officedocument.presentationml.notesSlide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notesSlides/notesSlide32.xml" ContentType="application/vnd.openxmlformats-officedocument.presentationml.notesSlide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notesSlides/notesSlide33.xml" ContentType="application/vnd.openxmlformats-officedocument.presentationml.notesSlide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notesSlides/notesSlide34.xml" ContentType="application/vnd.openxmlformats-officedocument.presentationml.notesSlide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notesSlides/notesSlide35.xml" ContentType="application/vnd.openxmlformats-officedocument.presentationml.notesSlide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notesSlides/notesSlide36.xml" ContentType="application/vnd.openxmlformats-officedocument.presentationml.notesSlide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notesSlides/notesSlide37.xml" ContentType="application/vnd.openxmlformats-officedocument.presentationml.notesSlide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notesSlides/notesSlide38.xml" ContentType="application/vnd.openxmlformats-officedocument.presentationml.notesSlide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notesSlides/notesSlide39.xml" ContentType="application/vnd.openxmlformats-officedocument.presentationml.notesSlide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notesSlides/notesSlide40.xml" ContentType="application/vnd.openxmlformats-officedocument.presentationml.notesSlide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notesSlides/notesSlide41.xml" ContentType="application/vnd.openxmlformats-officedocument.presentationml.notesSlide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notesSlides/notesSlide42.xml" ContentType="application/vnd.openxmlformats-officedocument.presentationml.notesSlide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notesSlides/notesSlide43.xml" ContentType="application/vnd.openxmlformats-officedocument.presentationml.notesSlide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notesSlides/notesSlide44.xml" ContentType="application/vnd.openxmlformats-officedocument.presentationml.notesSlide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notesSlides/notesSlide45.xml" ContentType="application/vnd.openxmlformats-officedocument.presentationml.notesSlide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notesSlides/notesSlide46.xml" ContentType="application/vnd.openxmlformats-officedocument.presentationml.notesSlide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notesSlides/notesSlide47.xml" ContentType="application/vnd.openxmlformats-officedocument.presentationml.notesSlide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notesSlides/notesSlide48.xml" ContentType="application/vnd.openxmlformats-officedocument.presentationml.notesSlide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notesSlides/notesSlide49.xml" ContentType="application/vnd.openxmlformats-officedocument.presentationml.notesSlide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notesSlides/notesSlide50.xml" ContentType="application/vnd.openxmlformats-officedocument.presentationml.notesSlide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notesSlides/notesSlide51.xml" ContentType="application/vnd.openxmlformats-officedocument.presentationml.notesSlide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notesSlides/notesSlide52.xml" ContentType="application/vnd.openxmlformats-officedocument.presentationml.notesSlide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notesSlides/notesSlide53.xml" ContentType="application/vnd.openxmlformats-officedocument.presentationml.notesSlide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notesSlides/notesSlide54.xml" ContentType="application/vnd.openxmlformats-officedocument.presentationml.notesSlide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1" r:id="rId1"/>
  </p:sldMasterIdLst>
  <p:notesMasterIdLst>
    <p:notesMasterId r:id="rId58"/>
  </p:notesMasterIdLst>
  <p:handoutMasterIdLst>
    <p:handoutMasterId r:id="rId59"/>
  </p:handoutMasterIdLst>
  <p:sldIdLst>
    <p:sldId id="350" r:id="rId2"/>
    <p:sldId id="429" r:id="rId3"/>
    <p:sldId id="457" r:id="rId4"/>
    <p:sldId id="458" r:id="rId5"/>
    <p:sldId id="460" r:id="rId6"/>
    <p:sldId id="462" r:id="rId7"/>
    <p:sldId id="463" r:id="rId8"/>
    <p:sldId id="424" r:id="rId9"/>
    <p:sldId id="425" r:id="rId10"/>
    <p:sldId id="426" r:id="rId11"/>
    <p:sldId id="415" r:id="rId12"/>
    <p:sldId id="351" r:id="rId13"/>
    <p:sldId id="352" r:id="rId14"/>
    <p:sldId id="353" r:id="rId15"/>
    <p:sldId id="394" r:id="rId16"/>
    <p:sldId id="401" r:id="rId17"/>
    <p:sldId id="402" r:id="rId18"/>
    <p:sldId id="403" r:id="rId19"/>
    <p:sldId id="404" r:id="rId20"/>
    <p:sldId id="405" r:id="rId21"/>
    <p:sldId id="406" r:id="rId22"/>
    <p:sldId id="407" r:id="rId23"/>
    <p:sldId id="408" r:id="rId24"/>
    <p:sldId id="428" r:id="rId25"/>
    <p:sldId id="409" r:id="rId26"/>
    <p:sldId id="410" r:id="rId27"/>
    <p:sldId id="411" r:id="rId28"/>
    <p:sldId id="412" r:id="rId29"/>
    <p:sldId id="413" r:id="rId30"/>
    <p:sldId id="430" r:id="rId31"/>
    <p:sldId id="431" r:id="rId32"/>
    <p:sldId id="432" r:id="rId33"/>
    <p:sldId id="433" r:id="rId34"/>
    <p:sldId id="434" r:id="rId35"/>
    <p:sldId id="435" r:id="rId36"/>
    <p:sldId id="436" r:id="rId37"/>
    <p:sldId id="437" r:id="rId38"/>
    <p:sldId id="438" r:id="rId39"/>
    <p:sldId id="439" r:id="rId40"/>
    <p:sldId id="440" r:id="rId41"/>
    <p:sldId id="441" r:id="rId42"/>
    <p:sldId id="442" r:id="rId43"/>
    <p:sldId id="443" r:id="rId44"/>
    <p:sldId id="444" r:id="rId45"/>
    <p:sldId id="445" r:id="rId46"/>
    <p:sldId id="446" r:id="rId47"/>
    <p:sldId id="447" r:id="rId48"/>
    <p:sldId id="448" r:id="rId49"/>
    <p:sldId id="449" r:id="rId50"/>
    <p:sldId id="450" r:id="rId51"/>
    <p:sldId id="451" r:id="rId52"/>
    <p:sldId id="452" r:id="rId53"/>
    <p:sldId id="453" r:id="rId54"/>
    <p:sldId id="454" r:id="rId55"/>
    <p:sldId id="455" r:id="rId56"/>
    <p:sldId id="456" r:id="rId57"/>
  </p:sldIdLst>
  <p:sldSz cx="9144000" cy="6858000" type="screen4x3"/>
  <p:notesSz cx="7315200" cy="9601200"/>
  <p:custDataLst>
    <p:tags r:id="rId6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86410" autoAdjust="0"/>
  </p:normalViewPr>
  <p:slideViewPr>
    <p:cSldViewPr>
      <p:cViewPr varScale="1">
        <p:scale>
          <a:sx n="91" d="100"/>
          <a:sy n="91" d="100"/>
        </p:scale>
        <p:origin x="-1782" y="-96"/>
      </p:cViewPr>
      <p:guideLst>
        <p:guide orient="horz" pos="240"/>
        <p:guide pos="148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0"/>
    </p:cViewPr>
  </p:sorterViewPr>
  <p:notesViewPr>
    <p:cSldViewPr>
      <p:cViewPr varScale="1">
        <p:scale>
          <a:sx n="78" d="100"/>
          <a:sy n="78" d="100"/>
        </p:scale>
        <p:origin x="-2406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56.xml"/><Relationship Id="rId1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5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0" tIns="45380" rIns="90760" bIns="45380" numCol="1" anchor="t" anchorCtr="0" compatLnSpc="1">
            <a:prstTxWarp prst="textNoShape">
              <a:avLst/>
            </a:prstTxWarp>
          </a:bodyPr>
          <a:lstStyle>
            <a:lvl1pPr defTabSz="908050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21150" y="0"/>
            <a:ext cx="320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0" tIns="45380" rIns="90760" bIns="45380" numCol="1" anchor="t" anchorCtr="0" compatLnSpc="1">
            <a:prstTxWarp prst="textNoShape">
              <a:avLst/>
            </a:prstTxWarp>
          </a:bodyPr>
          <a:lstStyle>
            <a:lvl1pPr algn="r" defTabSz="908050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6700"/>
            <a:ext cx="3205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0" tIns="45380" rIns="90760" bIns="45380" numCol="1" anchor="b" anchorCtr="0" compatLnSpc="1">
            <a:prstTxWarp prst="textNoShape">
              <a:avLst/>
            </a:prstTxWarp>
          </a:bodyPr>
          <a:lstStyle>
            <a:lvl1pPr defTabSz="908050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21150" y="9156700"/>
            <a:ext cx="320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0" tIns="45380" rIns="90760" bIns="45380" numCol="1" anchor="b" anchorCtr="0" compatLnSpc="1">
            <a:prstTxWarp prst="textNoShape">
              <a:avLst/>
            </a:prstTxWarp>
          </a:bodyPr>
          <a:lstStyle>
            <a:lvl1pPr algn="r" defTabSz="908050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fld id="{7031CECE-E786-4BC3-94F1-9C53C65C91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778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8" tIns="47894" rIns="95788" bIns="47894" numCol="1" anchor="t" anchorCtr="0" compatLnSpc="1">
            <a:prstTxWarp prst="textNoShape">
              <a:avLst/>
            </a:prstTxWarp>
          </a:bodyPr>
          <a:lstStyle>
            <a:lvl1pPr defTabSz="9572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8" tIns="47894" rIns="95788" bIns="47894" numCol="1" anchor="t" anchorCtr="0" compatLnSpc="1">
            <a:prstTxWarp prst="textNoShape">
              <a:avLst/>
            </a:prstTxWarp>
          </a:bodyPr>
          <a:lstStyle>
            <a:lvl1pPr algn="r" defTabSz="9572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373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" y="198438"/>
            <a:ext cx="7088188" cy="5316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00025" y="5514975"/>
            <a:ext cx="6834188" cy="341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8" tIns="47894" rIns="95788" bIns="478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8" tIns="47894" rIns="95788" bIns="47894" numCol="1" anchor="b" anchorCtr="0" compatLnSpc="1">
            <a:prstTxWarp prst="textNoShape">
              <a:avLst/>
            </a:prstTxWarp>
          </a:bodyPr>
          <a:lstStyle>
            <a:lvl1pPr defTabSz="9572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8" tIns="47894" rIns="95788" bIns="47894" numCol="1" anchor="b" anchorCtr="0" compatLnSpc="1">
            <a:prstTxWarp prst="textNoShape">
              <a:avLst/>
            </a:prstTxWarp>
          </a:bodyPr>
          <a:lstStyle>
            <a:lvl1pPr algn="r" defTabSz="9572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4EE9F44-E840-4E79-8118-26049D81A4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3511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80EE129-EE79-426E-A067-600981C6DFC2}" type="slidenum">
              <a:rPr lang="en-US" altLang="en-US" sz="1200" smtClean="0">
                <a:latin typeface="Times New Roman" pitchFamily="18" charset="0"/>
              </a:rPr>
              <a:pPr/>
              <a:t>1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489E2DD-AAED-479B-B96B-10B3CD5D15E0}" type="slidenum">
              <a:rPr lang="en-US" altLang="en-US" sz="1200" smtClean="0">
                <a:latin typeface="Times New Roman" pitchFamily="18" charset="0"/>
              </a:rPr>
              <a:pPr/>
              <a:t>11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52400" y="152400"/>
            <a:ext cx="7010400" cy="525780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486400"/>
            <a:ext cx="6935788" cy="3505200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E6B97A7-A898-4648-87FB-3D5A8086FB70}" type="slidenum">
              <a:rPr lang="en-US" altLang="en-US" sz="1200" smtClean="0">
                <a:latin typeface="Times New Roman" pitchFamily="18" charset="0"/>
              </a:rPr>
              <a:pPr/>
              <a:t>12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C4C1CD8-0929-4BEE-AF07-E75D36CB1018}" type="slidenum">
              <a:rPr lang="en-US" altLang="en-US" sz="1200" smtClean="0">
                <a:latin typeface="Times New Roman" pitchFamily="18" charset="0"/>
              </a:rPr>
              <a:pPr/>
              <a:t>13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7C682ED-5176-45F8-B205-73E19645E89C}" type="slidenum">
              <a:rPr lang="en-US" altLang="en-US" sz="1200" smtClean="0">
                <a:latin typeface="Times New Roman" pitchFamily="18" charset="0"/>
              </a:rPr>
              <a:pPr/>
              <a:t>14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EFAB7C9-26E2-42D1-AD88-F6F69B455722}" type="slidenum">
              <a:rPr lang="en-US" altLang="en-US" sz="1200" smtClean="0">
                <a:latin typeface="Times New Roman" pitchFamily="18" charset="0"/>
              </a:rPr>
              <a:pPr/>
              <a:t>15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E1AC0CA-713E-4C55-889E-3016B85781DC}" type="slidenum">
              <a:rPr lang="en-US" altLang="en-US" sz="1200" smtClean="0">
                <a:latin typeface="Times New Roman" pitchFamily="18" charset="0"/>
              </a:rPr>
              <a:pPr/>
              <a:t>16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A8AADEE-F1E9-41A4-A371-8D2C9F01C1E6}" type="slidenum">
              <a:rPr lang="en-US" altLang="en-US" sz="1200" smtClean="0">
                <a:latin typeface="Times New Roman" pitchFamily="18" charset="0"/>
              </a:rPr>
              <a:pPr/>
              <a:t>17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2FDE40E-9440-4BB5-AB05-259E66893509}" type="slidenum">
              <a:rPr lang="en-US" altLang="en-US" sz="1200" smtClean="0">
                <a:latin typeface="Times New Roman" pitchFamily="18" charset="0"/>
              </a:rPr>
              <a:pPr/>
              <a:t>18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0DA2F39-9885-4360-ABCD-4DAB31DB9A6C}" type="slidenum">
              <a:rPr lang="en-US" altLang="en-US" sz="1200" smtClean="0">
                <a:latin typeface="Times New Roman" pitchFamily="18" charset="0"/>
              </a:rPr>
              <a:pPr/>
              <a:t>19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D65E831-CC33-41D7-9BA7-A3B1806A737E}" type="slidenum">
              <a:rPr lang="en-US" altLang="en-US" sz="1200" smtClean="0">
                <a:latin typeface="Times New Roman" pitchFamily="18" charset="0"/>
              </a:rPr>
              <a:pPr/>
              <a:t>20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8D2DBB2-13F0-41C0-A4D6-9202F0F27D7D}" type="slidenum">
              <a:rPr lang="en-US" altLang="en-US" sz="1200" smtClean="0">
                <a:latin typeface="Times New Roman" pitchFamily="18" charset="0"/>
              </a:rPr>
              <a:pPr/>
              <a:t>2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5B47212-0CE0-4A36-85D2-40B9FCA71C7F}" type="slidenum">
              <a:rPr lang="en-US" altLang="en-US" sz="1200" smtClean="0">
                <a:latin typeface="Times New Roman" pitchFamily="18" charset="0"/>
              </a:rPr>
              <a:pPr/>
              <a:t>21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37DFAE-4C2B-4246-9B0E-72EEC084D887}" type="slidenum">
              <a:rPr lang="en-US" altLang="en-US" sz="1200" smtClean="0">
                <a:latin typeface="Times New Roman" pitchFamily="18" charset="0"/>
              </a:rPr>
              <a:pPr/>
              <a:t>22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61E096B-B0BF-4553-AB18-14F8F0DB9679}" type="slidenum">
              <a:rPr lang="en-US" altLang="en-US" sz="1200" smtClean="0">
                <a:latin typeface="Times New Roman" pitchFamily="18" charset="0"/>
              </a:rPr>
              <a:pPr/>
              <a:t>23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240A29-7046-4FCA-8F18-7E5C9979E558}" type="slidenum">
              <a:rPr lang="en-US" altLang="en-US" sz="1200" smtClean="0">
                <a:latin typeface="Times New Roman" pitchFamily="18" charset="0"/>
              </a:rPr>
              <a:pPr/>
              <a:t>24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7DCC675-5935-4DDA-9AB0-BA81ED16FF48}" type="slidenum">
              <a:rPr lang="en-US" altLang="en-US" sz="1200" smtClean="0">
                <a:latin typeface="Times New Roman" pitchFamily="18" charset="0"/>
              </a:rPr>
              <a:pPr/>
              <a:t>25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5035879-5436-4618-94D5-1126BD7B03A8}" type="slidenum">
              <a:rPr lang="en-US" altLang="en-US" sz="1200" smtClean="0">
                <a:latin typeface="Times New Roman" pitchFamily="18" charset="0"/>
              </a:rPr>
              <a:pPr/>
              <a:t>26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1271B30-4CB6-4E8A-A0B4-05A274466793}" type="slidenum">
              <a:rPr lang="en-US" altLang="en-US" sz="1200" smtClean="0">
                <a:latin typeface="Times New Roman" pitchFamily="18" charset="0"/>
              </a:rPr>
              <a:pPr/>
              <a:t>27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C689193-1271-4F43-8E6B-A158997C617E}" type="slidenum">
              <a:rPr lang="en-US" altLang="en-US" sz="1200" smtClean="0">
                <a:latin typeface="Times New Roman" pitchFamily="18" charset="0"/>
              </a:rPr>
              <a:pPr/>
              <a:t>28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D8999BC-B5E5-42CD-BED6-AAEBAE369CA0}" type="slidenum">
              <a:rPr lang="en-US" altLang="en-US" sz="1200" smtClean="0">
                <a:latin typeface="Times New Roman" pitchFamily="18" charset="0"/>
              </a:rPr>
              <a:pPr/>
              <a:t>29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E47B17C-7364-4267-BEBE-2E294CA7B775}" type="slidenum">
              <a:rPr lang="en-US" altLang="en-US" sz="1200" smtClean="0">
                <a:latin typeface="Times New Roman" pitchFamily="18" charset="0"/>
              </a:rPr>
              <a:pPr/>
              <a:t>30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1363" indent="-284163" defTabSz="957263">
              <a:spcBef>
                <a:spcPct val="3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1413" indent="-227013" defTabSz="957263">
              <a:spcBef>
                <a:spcPct val="3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defTabSz="957263">
              <a:spcBef>
                <a:spcPct val="3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5813" indent="-227013" defTabSz="957263">
              <a:spcBef>
                <a:spcPct val="3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3013" indent="-227013" defTabSz="95726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0213" indent="-227013" defTabSz="95726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7413" indent="-227013" defTabSz="95726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4613" indent="-227013" defTabSz="95726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5EF032-8F0F-4202-82F2-561B9D3BCA45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0C4B675-5F23-414C-8854-33208F1E8F04}" type="slidenum">
              <a:rPr lang="en-US" altLang="en-US" sz="1200" smtClean="0">
                <a:latin typeface="Times New Roman" pitchFamily="18" charset="0"/>
              </a:rPr>
              <a:pPr/>
              <a:t>31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C9589D7-C11D-4B19-9CF8-7AB531FA79A8}" type="slidenum">
              <a:rPr lang="en-US" altLang="en-US" sz="1200" smtClean="0">
                <a:latin typeface="Times New Roman" pitchFamily="18" charset="0"/>
              </a:rPr>
              <a:pPr/>
              <a:t>32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1075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5C32EF7-74E6-4466-9B45-FE79DFC3880E}" type="slidenum">
              <a:rPr lang="en-US" altLang="en-US" sz="1200" smtClean="0">
                <a:latin typeface="Times New Roman" pitchFamily="18" charset="0"/>
              </a:rPr>
              <a:pPr/>
              <a:t>33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C9DD50B-7B3B-4DF7-9E26-8C1DB13A73C1}" type="slidenum">
              <a:rPr lang="en-US" altLang="en-US" sz="1200" smtClean="0">
                <a:latin typeface="Times New Roman" pitchFamily="18" charset="0"/>
              </a:rPr>
              <a:pPr/>
              <a:t>34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3152A20-2E17-478C-9C2F-E18775B186BC}" type="slidenum">
              <a:rPr lang="en-US" altLang="en-US" sz="1200" smtClean="0">
                <a:latin typeface="Times New Roman" pitchFamily="18" charset="0"/>
              </a:rPr>
              <a:pPr/>
              <a:t>35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1105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752CBA8-567F-49B7-8E69-34BB63182481}" type="slidenum">
              <a:rPr lang="en-US" altLang="en-US" sz="1200" smtClean="0">
                <a:latin typeface="Times New Roman" pitchFamily="18" charset="0"/>
              </a:rPr>
              <a:pPr/>
              <a:t>36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1116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765168-A1B3-486C-B01A-4C48CD14B4DE}" type="slidenum">
              <a:rPr lang="en-US" altLang="en-US" sz="1200" smtClean="0">
                <a:latin typeface="Times New Roman" pitchFamily="18" charset="0"/>
              </a:rPr>
              <a:pPr/>
              <a:t>37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11264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5" tIns="48323" rIns="96645" bIns="48323" anchor="b"/>
          <a:lstStyle>
            <a:lvl1pPr defTabSz="966788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8988" indent="-231775" defTabSz="966788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6188" indent="-231775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3388" indent="-231775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30588" indent="-231775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7788" indent="-231775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8C64874-EB8F-422A-8753-4DE27D832E30}" type="slidenum">
              <a:rPr lang="en-US" altLang="en-US" sz="1200">
                <a:latin typeface="Times New Roman" pitchFamily="18" charset="0"/>
              </a:rPr>
              <a:pPr algn="r" eaLnBrk="1" hangingPunct="1"/>
              <a:t>37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1264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52400" y="152400"/>
            <a:ext cx="7010400" cy="5257800"/>
          </a:xfrm>
          <a:ln/>
        </p:spPr>
      </p:sp>
      <p:sp>
        <p:nvSpPr>
          <p:cNvPr id="1126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486400"/>
            <a:ext cx="6935788" cy="3505200"/>
          </a:xfrm>
          <a:noFill/>
        </p:spPr>
        <p:txBody>
          <a:bodyPr lIns="96641" tIns="48320" rIns="96641" bIns="48320"/>
          <a:lstStyle/>
          <a:p>
            <a:pPr eaLnBrk="1" hangingPunct="1"/>
            <a:r>
              <a:rPr lang="en-US" altLang="en-US" smtClean="0"/>
              <a:t>Find runs in time linear in the maximum depth of an up-tree.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What is the maximum depth?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4025B48-FDAA-4737-A6C2-F766EE7CA4E9}" type="slidenum">
              <a:rPr lang="en-US" altLang="en-US" sz="1200" smtClean="0">
                <a:latin typeface="Times New Roman" pitchFamily="18" charset="0"/>
              </a:rPr>
              <a:pPr/>
              <a:t>38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B48B77F-77EE-4078-90CE-A5AAFBB3F388}" type="slidenum">
              <a:rPr lang="en-US" altLang="en-US" sz="1200" smtClean="0">
                <a:latin typeface="Times New Roman" pitchFamily="18" charset="0"/>
              </a:rPr>
              <a:pPr/>
              <a:t>39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A04AB15-218C-4F12-A37A-35CB69608892}" type="slidenum">
              <a:rPr lang="en-US" altLang="en-US" sz="1200" smtClean="0">
                <a:latin typeface="Times New Roman" pitchFamily="18" charset="0"/>
              </a:rPr>
              <a:pPr/>
              <a:t>40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1363" indent="-284163" defTabSz="957263">
              <a:spcBef>
                <a:spcPct val="3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1413" indent="-227013" defTabSz="957263">
              <a:spcBef>
                <a:spcPct val="3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defTabSz="957263">
              <a:spcBef>
                <a:spcPct val="3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5813" indent="-227013" defTabSz="957263">
              <a:spcBef>
                <a:spcPct val="3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3013" indent="-227013" defTabSz="95726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0213" indent="-227013" defTabSz="95726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7413" indent="-227013" defTabSz="95726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4613" indent="-227013" defTabSz="95726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492581-9691-45DE-BAED-16919A2CA5F1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28EEC52-EE80-47A6-BE79-05AC5D6D1206}" type="slidenum">
              <a:rPr lang="en-US" altLang="en-US" sz="1200" smtClean="0">
                <a:latin typeface="Times New Roman" pitchFamily="18" charset="0"/>
              </a:rPr>
              <a:pPr/>
              <a:t>41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1167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EC24494-C8C0-4B3B-B391-93ED77D43657}" type="slidenum">
              <a:rPr lang="en-US" altLang="en-US" sz="1200" smtClean="0">
                <a:latin typeface="Times New Roman" pitchFamily="18" charset="0"/>
              </a:rPr>
              <a:pPr/>
              <a:t>42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1177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DFE1A00-6017-4743-8B03-5BDB2FDE7107}" type="slidenum">
              <a:rPr lang="en-US" altLang="en-US" sz="1200" smtClean="0">
                <a:latin typeface="Times New Roman" pitchFamily="18" charset="0"/>
              </a:rPr>
              <a:pPr/>
              <a:t>43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D3056A7-2F0D-4755-A312-547905DCD2BF}" type="slidenum">
              <a:rPr lang="en-US" altLang="en-US" sz="1200" smtClean="0">
                <a:latin typeface="Times New Roman" pitchFamily="18" charset="0"/>
              </a:rPr>
              <a:pPr/>
              <a:t>44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Aside: Union-by-height is equally good.  Updating height is just: height = max(old_height, added_subtree_height+1)</a:t>
            </a:r>
          </a:p>
          <a:p>
            <a:endParaRPr lang="en-US" altLang="en-US" smtClean="0"/>
          </a:p>
          <a:p>
            <a:r>
              <a:rPr lang="en-US" altLang="en-US" smtClean="0"/>
              <a:t>When doing path compression, don’t update the height and call it “rank” instead.  </a:t>
            </a:r>
          </a:p>
          <a:p>
            <a:r>
              <a:rPr lang="en-US" altLang="en-US" smtClean="0"/>
              <a:t>But follow the height update rule: rank = max(old_rank, added_subtree_rank+1).</a:t>
            </a:r>
          </a:p>
          <a:p>
            <a:endParaRPr lang="en-US" altLang="en-US" smtClean="0"/>
          </a:p>
          <a:p>
            <a:r>
              <a:rPr lang="en-US" altLang="en-US" smtClean="0"/>
              <a:t>Sometimes union-by-size is called weighted union.  </a:t>
            </a:r>
          </a:p>
          <a:p>
            <a:r>
              <a:rPr lang="en-US" altLang="en-US" smtClean="0"/>
              <a:t>(Hmm, is union-by-height/rank also called weighted union?)</a:t>
            </a:r>
          </a:p>
          <a:p>
            <a:r>
              <a:rPr lang="en-US" altLang="en-US" smtClean="0"/>
              <a:t>(Hmm, do the ackermann function results hold for union-by-size?  Weiss suggests it does.) </a:t>
            </a: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314931B-8965-402B-A943-4BFD455E0D46}" type="slidenum">
              <a:rPr lang="en-US" altLang="en-US" sz="1200" smtClean="0">
                <a:latin typeface="Times New Roman" pitchFamily="18" charset="0"/>
              </a:rPr>
              <a:pPr/>
              <a:t>45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9074D08-0CB6-4935-8603-89AD097FD630}" type="slidenum">
              <a:rPr lang="en-US" altLang="en-US" sz="1200" smtClean="0">
                <a:latin typeface="Times New Roman" pitchFamily="18" charset="0"/>
              </a:rPr>
              <a:pPr/>
              <a:t>46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1218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9536B11-50FD-46D6-8295-AFBBC77A0A5D}" type="slidenum">
              <a:rPr lang="en-US" altLang="en-US" sz="1200" smtClean="0">
                <a:latin typeface="Times New Roman" pitchFamily="18" charset="0"/>
              </a:rPr>
              <a:pPr/>
              <a:t>47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702F851-13C6-49C6-AC3F-1B02764424A6}" type="slidenum">
              <a:rPr lang="en-US" altLang="en-US" sz="1200" smtClean="0">
                <a:latin typeface="Times New Roman" pitchFamily="18" charset="0"/>
              </a:rPr>
              <a:pPr/>
              <a:t>48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1239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AF19E06-4142-4C7C-93C1-4541BB685D25}" type="slidenum">
              <a:rPr lang="en-US" altLang="en-US" sz="1200" smtClean="0">
                <a:latin typeface="Times New Roman" pitchFamily="18" charset="0"/>
              </a:rPr>
              <a:pPr/>
              <a:t>49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D10B14D-B55E-4122-A006-71962E51B53A}" type="slidenum">
              <a:rPr lang="en-US" altLang="en-US" sz="1200" smtClean="0">
                <a:latin typeface="Times New Roman" pitchFamily="18" charset="0"/>
              </a:rPr>
              <a:pPr/>
              <a:t>50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1259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1363" indent="-284163" defTabSz="957263">
              <a:spcBef>
                <a:spcPct val="3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1413" indent="-227013" defTabSz="957263">
              <a:spcBef>
                <a:spcPct val="3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defTabSz="957263">
              <a:spcBef>
                <a:spcPct val="3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5813" indent="-227013" defTabSz="957263">
              <a:spcBef>
                <a:spcPct val="3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3013" indent="-227013" defTabSz="95726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0213" indent="-227013" defTabSz="95726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7413" indent="-227013" defTabSz="95726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4613" indent="-227013" defTabSz="95726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77BB30-F2E1-4C0B-BCE7-7DF7CE445B6B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96B843A-F186-4FB4-ACCB-8B37465174C2}" type="slidenum">
              <a:rPr lang="en-US" altLang="en-US" sz="1200" smtClean="0">
                <a:latin typeface="Times New Roman" pitchFamily="18" charset="0"/>
              </a:rPr>
              <a:pPr/>
              <a:t>51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C78F842-D400-45B3-93DC-3EE22880F611}" type="slidenum">
              <a:rPr lang="en-US" altLang="en-US" sz="1200" smtClean="0">
                <a:latin typeface="Times New Roman" pitchFamily="18" charset="0"/>
              </a:rPr>
              <a:pPr/>
              <a:t>52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1280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6641" tIns="48320" rIns="96641" bIns="48320"/>
          <a:lstStyle/>
          <a:p>
            <a:r>
              <a:rPr lang="en-US" altLang="en-US" smtClean="0"/>
              <a:t>Note that everything along the path got pointed to 3.</a:t>
            </a:r>
          </a:p>
          <a:p>
            <a:endParaRPr lang="en-US" altLang="en-US" smtClean="0"/>
          </a:p>
          <a:p>
            <a:r>
              <a:rPr lang="en-US" altLang="en-US" smtClean="0"/>
              <a:t>Note also that this is definitely </a:t>
            </a:r>
            <a:r>
              <a:rPr lang="en-US" altLang="en-US" b="1" smtClean="0"/>
              <a:t>not</a:t>
            </a:r>
            <a:r>
              <a:rPr lang="en-US" altLang="en-US" smtClean="0"/>
              <a:t> a binary tree!</a:t>
            </a: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2D76FE7-2FDA-4B68-8A3D-87932F731E06}" type="slidenum">
              <a:rPr lang="en-US" altLang="en-US" sz="1200" smtClean="0">
                <a:latin typeface="Times New Roman" pitchFamily="18" charset="0"/>
              </a:rPr>
              <a:pPr/>
              <a:t>53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DB01D53-024B-4F83-AA08-6C2C910E9306}" type="slidenum">
              <a:rPr lang="en-US" altLang="en-US" sz="1200" smtClean="0">
                <a:latin typeface="Times New Roman" pitchFamily="18" charset="0"/>
              </a:rPr>
              <a:pPr/>
              <a:t>54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7BD7B1C-8A99-455F-B786-F924829D9C60}" type="slidenum">
              <a:rPr lang="en-US" altLang="en-US" sz="1200" smtClean="0">
                <a:latin typeface="Times New Roman" pitchFamily="18" charset="0"/>
              </a:rPr>
              <a:pPr/>
              <a:t>55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1310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F13ABE9-71F0-43E8-BA08-6E449A227E0A}" type="slidenum">
              <a:rPr lang="en-US" altLang="en-US" sz="1200" smtClean="0">
                <a:latin typeface="Times New Roman" pitchFamily="18" charset="0"/>
              </a:rPr>
              <a:pPr/>
              <a:t>56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1320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1363" indent="-284163" defTabSz="957263">
              <a:spcBef>
                <a:spcPct val="3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1413" indent="-227013" defTabSz="957263">
              <a:spcBef>
                <a:spcPct val="3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defTabSz="957263">
              <a:spcBef>
                <a:spcPct val="3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5813" indent="-227013" defTabSz="957263">
              <a:spcBef>
                <a:spcPct val="3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3013" indent="-227013" defTabSz="95726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0213" indent="-227013" defTabSz="95726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7413" indent="-227013" defTabSz="95726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4613" indent="-227013" defTabSz="95726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7CF5BF-C7AE-428A-98CC-29D3572DADD9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2EFFECA-4B77-49A2-9E29-9CA2725F9451}" type="slidenum">
              <a:rPr lang="en-US" altLang="en-US" sz="1200" smtClean="0">
                <a:latin typeface="Times New Roman" pitchFamily="18" charset="0"/>
              </a:rPr>
              <a:pPr/>
              <a:t>8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88F77F4-5018-4B14-8C91-35F53C9CEE27}" type="slidenum">
              <a:rPr lang="en-US" altLang="en-US" sz="1200" smtClean="0">
                <a:latin typeface="Times New Roman" pitchFamily="18" charset="0"/>
              </a:rPr>
              <a:pPr/>
              <a:t>9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65351C1-C61D-4EAF-825F-200ADC93FF45}" type="slidenum">
              <a:rPr lang="en-US" altLang="en-US" sz="1200" smtClean="0">
                <a:latin typeface="Times New Roman" pitchFamily="18" charset="0"/>
              </a:rPr>
              <a:pPr/>
              <a:t>10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91FB262-9101-453D-ADE7-38F2DEEBE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3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5D5A4A7-5D16-4BE5-BE8A-8C7C1AB7C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44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90E7252-D3D8-4703-8648-A2F445448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5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A9DCDCA-B472-4A59-838A-2B15CB082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57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3A147A6-2BA1-4701-80BE-63C16D49B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9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D59DB00-278F-4649-9669-5B6C892CD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89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92E271F-61E9-4A88-A38D-6648CDA87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7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065A7B2-0169-4A85-9F54-40FDCF080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07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E14E988-843D-4343-A4A0-11D91D481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3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2650082-60CB-45A0-9B93-C823CCE64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9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5183CFF-7F8F-40C7-AF78-3F1A9E03D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0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B3F8549-A54B-48A9-AA9A-14957DBBB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115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144.xml"/><Relationship Id="rId21" Type="http://schemas.openxmlformats.org/officeDocument/2006/relationships/tags" Target="../tags/tag139.xml"/><Relationship Id="rId42" Type="http://schemas.openxmlformats.org/officeDocument/2006/relationships/tags" Target="../tags/tag160.xml"/><Relationship Id="rId47" Type="http://schemas.openxmlformats.org/officeDocument/2006/relationships/tags" Target="../tags/tag165.xml"/><Relationship Id="rId63" Type="http://schemas.openxmlformats.org/officeDocument/2006/relationships/tags" Target="../tags/tag181.xml"/><Relationship Id="rId68" Type="http://schemas.openxmlformats.org/officeDocument/2006/relationships/tags" Target="../tags/tag186.xml"/><Relationship Id="rId84" Type="http://schemas.openxmlformats.org/officeDocument/2006/relationships/tags" Target="../tags/tag202.xml"/><Relationship Id="rId89" Type="http://schemas.openxmlformats.org/officeDocument/2006/relationships/tags" Target="../tags/tag207.xml"/><Relationship Id="rId112" Type="http://schemas.openxmlformats.org/officeDocument/2006/relationships/tags" Target="../tags/tag230.xml"/><Relationship Id="rId2" Type="http://schemas.openxmlformats.org/officeDocument/2006/relationships/tags" Target="../tags/tag120.xml"/><Relationship Id="rId16" Type="http://schemas.openxmlformats.org/officeDocument/2006/relationships/tags" Target="../tags/tag134.xml"/><Relationship Id="rId29" Type="http://schemas.openxmlformats.org/officeDocument/2006/relationships/tags" Target="../tags/tag147.xml"/><Relationship Id="rId107" Type="http://schemas.openxmlformats.org/officeDocument/2006/relationships/tags" Target="../tags/tag225.xml"/><Relationship Id="rId11" Type="http://schemas.openxmlformats.org/officeDocument/2006/relationships/tags" Target="../tags/tag129.xml"/><Relationship Id="rId24" Type="http://schemas.openxmlformats.org/officeDocument/2006/relationships/tags" Target="../tags/tag142.xml"/><Relationship Id="rId32" Type="http://schemas.openxmlformats.org/officeDocument/2006/relationships/tags" Target="../tags/tag150.xml"/><Relationship Id="rId37" Type="http://schemas.openxmlformats.org/officeDocument/2006/relationships/tags" Target="../tags/tag155.xml"/><Relationship Id="rId40" Type="http://schemas.openxmlformats.org/officeDocument/2006/relationships/tags" Target="../tags/tag158.xml"/><Relationship Id="rId45" Type="http://schemas.openxmlformats.org/officeDocument/2006/relationships/tags" Target="../tags/tag163.xml"/><Relationship Id="rId53" Type="http://schemas.openxmlformats.org/officeDocument/2006/relationships/tags" Target="../tags/tag171.xml"/><Relationship Id="rId58" Type="http://schemas.openxmlformats.org/officeDocument/2006/relationships/tags" Target="../tags/tag176.xml"/><Relationship Id="rId66" Type="http://schemas.openxmlformats.org/officeDocument/2006/relationships/tags" Target="../tags/tag184.xml"/><Relationship Id="rId74" Type="http://schemas.openxmlformats.org/officeDocument/2006/relationships/tags" Target="../tags/tag192.xml"/><Relationship Id="rId79" Type="http://schemas.openxmlformats.org/officeDocument/2006/relationships/tags" Target="../tags/tag197.xml"/><Relationship Id="rId87" Type="http://schemas.openxmlformats.org/officeDocument/2006/relationships/tags" Target="../tags/tag205.xml"/><Relationship Id="rId102" Type="http://schemas.openxmlformats.org/officeDocument/2006/relationships/tags" Target="../tags/tag220.xml"/><Relationship Id="rId110" Type="http://schemas.openxmlformats.org/officeDocument/2006/relationships/tags" Target="../tags/tag228.xml"/><Relationship Id="rId5" Type="http://schemas.openxmlformats.org/officeDocument/2006/relationships/tags" Target="../tags/tag123.xml"/><Relationship Id="rId61" Type="http://schemas.openxmlformats.org/officeDocument/2006/relationships/tags" Target="../tags/tag179.xml"/><Relationship Id="rId82" Type="http://schemas.openxmlformats.org/officeDocument/2006/relationships/tags" Target="../tags/tag200.xml"/><Relationship Id="rId90" Type="http://schemas.openxmlformats.org/officeDocument/2006/relationships/tags" Target="../tags/tag208.xml"/><Relationship Id="rId95" Type="http://schemas.openxmlformats.org/officeDocument/2006/relationships/tags" Target="../tags/tag213.xml"/><Relationship Id="rId19" Type="http://schemas.openxmlformats.org/officeDocument/2006/relationships/tags" Target="../tags/tag137.xml"/><Relationship Id="rId14" Type="http://schemas.openxmlformats.org/officeDocument/2006/relationships/tags" Target="../tags/tag132.xml"/><Relationship Id="rId22" Type="http://schemas.openxmlformats.org/officeDocument/2006/relationships/tags" Target="../tags/tag140.xml"/><Relationship Id="rId27" Type="http://schemas.openxmlformats.org/officeDocument/2006/relationships/tags" Target="../tags/tag145.xml"/><Relationship Id="rId30" Type="http://schemas.openxmlformats.org/officeDocument/2006/relationships/tags" Target="../tags/tag148.xml"/><Relationship Id="rId35" Type="http://schemas.openxmlformats.org/officeDocument/2006/relationships/tags" Target="../tags/tag153.xml"/><Relationship Id="rId43" Type="http://schemas.openxmlformats.org/officeDocument/2006/relationships/tags" Target="../tags/tag161.xml"/><Relationship Id="rId48" Type="http://schemas.openxmlformats.org/officeDocument/2006/relationships/tags" Target="../tags/tag166.xml"/><Relationship Id="rId56" Type="http://schemas.openxmlformats.org/officeDocument/2006/relationships/tags" Target="../tags/tag174.xml"/><Relationship Id="rId64" Type="http://schemas.openxmlformats.org/officeDocument/2006/relationships/tags" Target="../tags/tag182.xml"/><Relationship Id="rId69" Type="http://schemas.openxmlformats.org/officeDocument/2006/relationships/tags" Target="../tags/tag187.xml"/><Relationship Id="rId77" Type="http://schemas.openxmlformats.org/officeDocument/2006/relationships/tags" Target="../tags/tag195.xml"/><Relationship Id="rId100" Type="http://schemas.openxmlformats.org/officeDocument/2006/relationships/tags" Target="../tags/tag218.xml"/><Relationship Id="rId105" Type="http://schemas.openxmlformats.org/officeDocument/2006/relationships/tags" Target="../tags/tag223.xml"/><Relationship Id="rId113" Type="http://schemas.openxmlformats.org/officeDocument/2006/relationships/slideLayout" Target="../slideLayouts/slideLayout2.xml"/><Relationship Id="rId8" Type="http://schemas.openxmlformats.org/officeDocument/2006/relationships/tags" Target="../tags/tag126.xml"/><Relationship Id="rId51" Type="http://schemas.openxmlformats.org/officeDocument/2006/relationships/tags" Target="../tags/tag169.xml"/><Relationship Id="rId72" Type="http://schemas.openxmlformats.org/officeDocument/2006/relationships/tags" Target="../tags/tag190.xml"/><Relationship Id="rId80" Type="http://schemas.openxmlformats.org/officeDocument/2006/relationships/tags" Target="../tags/tag198.xml"/><Relationship Id="rId85" Type="http://schemas.openxmlformats.org/officeDocument/2006/relationships/tags" Target="../tags/tag203.xml"/><Relationship Id="rId93" Type="http://schemas.openxmlformats.org/officeDocument/2006/relationships/tags" Target="../tags/tag211.xml"/><Relationship Id="rId98" Type="http://schemas.openxmlformats.org/officeDocument/2006/relationships/tags" Target="../tags/tag216.xml"/><Relationship Id="rId3" Type="http://schemas.openxmlformats.org/officeDocument/2006/relationships/tags" Target="../tags/tag121.xml"/><Relationship Id="rId12" Type="http://schemas.openxmlformats.org/officeDocument/2006/relationships/tags" Target="../tags/tag130.xml"/><Relationship Id="rId17" Type="http://schemas.openxmlformats.org/officeDocument/2006/relationships/tags" Target="../tags/tag135.xml"/><Relationship Id="rId25" Type="http://schemas.openxmlformats.org/officeDocument/2006/relationships/tags" Target="../tags/tag143.xml"/><Relationship Id="rId33" Type="http://schemas.openxmlformats.org/officeDocument/2006/relationships/tags" Target="../tags/tag151.xml"/><Relationship Id="rId38" Type="http://schemas.openxmlformats.org/officeDocument/2006/relationships/tags" Target="../tags/tag156.xml"/><Relationship Id="rId46" Type="http://schemas.openxmlformats.org/officeDocument/2006/relationships/tags" Target="../tags/tag164.xml"/><Relationship Id="rId59" Type="http://schemas.openxmlformats.org/officeDocument/2006/relationships/tags" Target="../tags/tag177.xml"/><Relationship Id="rId67" Type="http://schemas.openxmlformats.org/officeDocument/2006/relationships/tags" Target="../tags/tag185.xml"/><Relationship Id="rId103" Type="http://schemas.openxmlformats.org/officeDocument/2006/relationships/tags" Target="../tags/tag221.xml"/><Relationship Id="rId108" Type="http://schemas.openxmlformats.org/officeDocument/2006/relationships/tags" Target="../tags/tag226.xml"/><Relationship Id="rId20" Type="http://schemas.openxmlformats.org/officeDocument/2006/relationships/tags" Target="../tags/tag138.xml"/><Relationship Id="rId41" Type="http://schemas.openxmlformats.org/officeDocument/2006/relationships/tags" Target="../tags/tag159.xml"/><Relationship Id="rId54" Type="http://schemas.openxmlformats.org/officeDocument/2006/relationships/tags" Target="../tags/tag172.xml"/><Relationship Id="rId62" Type="http://schemas.openxmlformats.org/officeDocument/2006/relationships/tags" Target="../tags/tag180.xml"/><Relationship Id="rId70" Type="http://schemas.openxmlformats.org/officeDocument/2006/relationships/tags" Target="../tags/tag188.xml"/><Relationship Id="rId75" Type="http://schemas.openxmlformats.org/officeDocument/2006/relationships/tags" Target="../tags/tag193.xml"/><Relationship Id="rId83" Type="http://schemas.openxmlformats.org/officeDocument/2006/relationships/tags" Target="../tags/tag201.xml"/><Relationship Id="rId88" Type="http://schemas.openxmlformats.org/officeDocument/2006/relationships/tags" Target="../tags/tag206.xml"/><Relationship Id="rId91" Type="http://schemas.openxmlformats.org/officeDocument/2006/relationships/tags" Target="../tags/tag209.xml"/><Relationship Id="rId96" Type="http://schemas.openxmlformats.org/officeDocument/2006/relationships/tags" Target="../tags/tag214.xml"/><Relationship Id="rId111" Type="http://schemas.openxmlformats.org/officeDocument/2006/relationships/tags" Target="../tags/tag229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5" Type="http://schemas.openxmlformats.org/officeDocument/2006/relationships/tags" Target="../tags/tag133.xml"/><Relationship Id="rId23" Type="http://schemas.openxmlformats.org/officeDocument/2006/relationships/tags" Target="../tags/tag141.xml"/><Relationship Id="rId28" Type="http://schemas.openxmlformats.org/officeDocument/2006/relationships/tags" Target="../tags/tag146.xml"/><Relationship Id="rId36" Type="http://schemas.openxmlformats.org/officeDocument/2006/relationships/tags" Target="../tags/tag154.xml"/><Relationship Id="rId49" Type="http://schemas.openxmlformats.org/officeDocument/2006/relationships/tags" Target="../tags/tag167.xml"/><Relationship Id="rId57" Type="http://schemas.openxmlformats.org/officeDocument/2006/relationships/tags" Target="../tags/tag175.xml"/><Relationship Id="rId106" Type="http://schemas.openxmlformats.org/officeDocument/2006/relationships/tags" Target="../tags/tag224.xml"/><Relationship Id="rId114" Type="http://schemas.openxmlformats.org/officeDocument/2006/relationships/notesSlide" Target="../notesSlides/notesSlide15.xml"/><Relationship Id="rId10" Type="http://schemas.openxmlformats.org/officeDocument/2006/relationships/tags" Target="../tags/tag128.xml"/><Relationship Id="rId31" Type="http://schemas.openxmlformats.org/officeDocument/2006/relationships/tags" Target="../tags/tag149.xml"/><Relationship Id="rId44" Type="http://schemas.openxmlformats.org/officeDocument/2006/relationships/tags" Target="../tags/tag162.xml"/><Relationship Id="rId52" Type="http://schemas.openxmlformats.org/officeDocument/2006/relationships/tags" Target="../tags/tag170.xml"/><Relationship Id="rId60" Type="http://schemas.openxmlformats.org/officeDocument/2006/relationships/tags" Target="../tags/tag178.xml"/><Relationship Id="rId65" Type="http://schemas.openxmlformats.org/officeDocument/2006/relationships/tags" Target="../tags/tag183.xml"/><Relationship Id="rId73" Type="http://schemas.openxmlformats.org/officeDocument/2006/relationships/tags" Target="../tags/tag191.xml"/><Relationship Id="rId78" Type="http://schemas.openxmlformats.org/officeDocument/2006/relationships/tags" Target="../tags/tag196.xml"/><Relationship Id="rId81" Type="http://schemas.openxmlformats.org/officeDocument/2006/relationships/tags" Target="../tags/tag199.xml"/><Relationship Id="rId86" Type="http://schemas.openxmlformats.org/officeDocument/2006/relationships/tags" Target="../tags/tag204.xml"/><Relationship Id="rId94" Type="http://schemas.openxmlformats.org/officeDocument/2006/relationships/tags" Target="../tags/tag212.xml"/><Relationship Id="rId99" Type="http://schemas.openxmlformats.org/officeDocument/2006/relationships/tags" Target="../tags/tag217.xml"/><Relationship Id="rId101" Type="http://schemas.openxmlformats.org/officeDocument/2006/relationships/tags" Target="../tags/tag219.xml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3" Type="http://schemas.openxmlformats.org/officeDocument/2006/relationships/tags" Target="../tags/tag131.xml"/><Relationship Id="rId18" Type="http://schemas.openxmlformats.org/officeDocument/2006/relationships/tags" Target="../tags/tag136.xml"/><Relationship Id="rId39" Type="http://schemas.openxmlformats.org/officeDocument/2006/relationships/tags" Target="../tags/tag157.xml"/><Relationship Id="rId109" Type="http://schemas.openxmlformats.org/officeDocument/2006/relationships/tags" Target="../tags/tag227.xml"/><Relationship Id="rId34" Type="http://schemas.openxmlformats.org/officeDocument/2006/relationships/tags" Target="../tags/tag152.xml"/><Relationship Id="rId50" Type="http://schemas.openxmlformats.org/officeDocument/2006/relationships/tags" Target="../tags/tag168.xml"/><Relationship Id="rId55" Type="http://schemas.openxmlformats.org/officeDocument/2006/relationships/tags" Target="../tags/tag173.xml"/><Relationship Id="rId76" Type="http://schemas.openxmlformats.org/officeDocument/2006/relationships/tags" Target="../tags/tag194.xml"/><Relationship Id="rId97" Type="http://schemas.openxmlformats.org/officeDocument/2006/relationships/tags" Target="../tags/tag215.xml"/><Relationship Id="rId104" Type="http://schemas.openxmlformats.org/officeDocument/2006/relationships/tags" Target="../tags/tag222.xml"/><Relationship Id="rId7" Type="http://schemas.openxmlformats.org/officeDocument/2006/relationships/tags" Target="../tags/tag125.xml"/><Relationship Id="rId71" Type="http://schemas.openxmlformats.org/officeDocument/2006/relationships/tags" Target="../tags/tag189.xml"/><Relationship Id="rId92" Type="http://schemas.openxmlformats.org/officeDocument/2006/relationships/tags" Target="../tags/tag210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243.xml"/><Relationship Id="rId18" Type="http://schemas.openxmlformats.org/officeDocument/2006/relationships/tags" Target="../tags/tag248.xml"/><Relationship Id="rId26" Type="http://schemas.openxmlformats.org/officeDocument/2006/relationships/tags" Target="../tags/tag256.xml"/><Relationship Id="rId39" Type="http://schemas.openxmlformats.org/officeDocument/2006/relationships/tags" Target="../tags/tag269.xml"/><Relationship Id="rId21" Type="http://schemas.openxmlformats.org/officeDocument/2006/relationships/tags" Target="../tags/tag251.xml"/><Relationship Id="rId34" Type="http://schemas.openxmlformats.org/officeDocument/2006/relationships/tags" Target="../tags/tag264.xml"/><Relationship Id="rId42" Type="http://schemas.openxmlformats.org/officeDocument/2006/relationships/tags" Target="../tags/tag272.xml"/><Relationship Id="rId47" Type="http://schemas.openxmlformats.org/officeDocument/2006/relationships/tags" Target="../tags/tag277.xml"/><Relationship Id="rId50" Type="http://schemas.openxmlformats.org/officeDocument/2006/relationships/tags" Target="../tags/tag280.xml"/><Relationship Id="rId55" Type="http://schemas.openxmlformats.org/officeDocument/2006/relationships/tags" Target="../tags/tag285.xml"/><Relationship Id="rId63" Type="http://schemas.openxmlformats.org/officeDocument/2006/relationships/tags" Target="../tags/tag293.xml"/><Relationship Id="rId68" Type="http://schemas.openxmlformats.org/officeDocument/2006/relationships/tags" Target="../tags/tag298.xml"/><Relationship Id="rId76" Type="http://schemas.openxmlformats.org/officeDocument/2006/relationships/tags" Target="../tags/tag306.xml"/><Relationship Id="rId7" Type="http://schemas.openxmlformats.org/officeDocument/2006/relationships/tags" Target="../tags/tag237.xml"/><Relationship Id="rId71" Type="http://schemas.openxmlformats.org/officeDocument/2006/relationships/tags" Target="../tags/tag301.xml"/><Relationship Id="rId2" Type="http://schemas.openxmlformats.org/officeDocument/2006/relationships/tags" Target="../tags/tag232.xml"/><Relationship Id="rId16" Type="http://schemas.openxmlformats.org/officeDocument/2006/relationships/tags" Target="../tags/tag246.xml"/><Relationship Id="rId29" Type="http://schemas.openxmlformats.org/officeDocument/2006/relationships/tags" Target="../tags/tag259.xml"/><Relationship Id="rId11" Type="http://schemas.openxmlformats.org/officeDocument/2006/relationships/tags" Target="../tags/tag241.xml"/><Relationship Id="rId24" Type="http://schemas.openxmlformats.org/officeDocument/2006/relationships/tags" Target="../tags/tag254.xml"/><Relationship Id="rId32" Type="http://schemas.openxmlformats.org/officeDocument/2006/relationships/tags" Target="../tags/tag262.xml"/><Relationship Id="rId37" Type="http://schemas.openxmlformats.org/officeDocument/2006/relationships/tags" Target="../tags/tag267.xml"/><Relationship Id="rId40" Type="http://schemas.openxmlformats.org/officeDocument/2006/relationships/tags" Target="../tags/tag270.xml"/><Relationship Id="rId45" Type="http://schemas.openxmlformats.org/officeDocument/2006/relationships/tags" Target="../tags/tag275.xml"/><Relationship Id="rId53" Type="http://schemas.openxmlformats.org/officeDocument/2006/relationships/tags" Target="../tags/tag283.xml"/><Relationship Id="rId58" Type="http://schemas.openxmlformats.org/officeDocument/2006/relationships/tags" Target="../tags/tag288.xml"/><Relationship Id="rId66" Type="http://schemas.openxmlformats.org/officeDocument/2006/relationships/tags" Target="../tags/tag296.xml"/><Relationship Id="rId74" Type="http://schemas.openxmlformats.org/officeDocument/2006/relationships/tags" Target="../tags/tag304.xml"/><Relationship Id="rId79" Type="http://schemas.openxmlformats.org/officeDocument/2006/relationships/slideLayout" Target="../slideLayouts/slideLayout2.xml"/><Relationship Id="rId5" Type="http://schemas.openxmlformats.org/officeDocument/2006/relationships/tags" Target="../tags/tag235.xml"/><Relationship Id="rId61" Type="http://schemas.openxmlformats.org/officeDocument/2006/relationships/tags" Target="../tags/tag291.xml"/><Relationship Id="rId10" Type="http://schemas.openxmlformats.org/officeDocument/2006/relationships/tags" Target="../tags/tag240.xml"/><Relationship Id="rId19" Type="http://schemas.openxmlformats.org/officeDocument/2006/relationships/tags" Target="../tags/tag249.xml"/><Relationship Id="rId31" Type="http://schemas.openxmlformats.org/officeDocument/2006/relationships/tags" Target="../tags/tag261.xml"/><Relationship Id="rId44" Type="http://schemas.openxmlformats.org/officeDocument/2006/relationships/tags" Target="../tags/tag274.xml"/><Relationship Id="rId52" Type="http://schemas.openxmlformats.org/officeDocument/2006/relationships/tags" Target="../tags/tag282.xml"/><Relationship Id="rId60" Type="http://schemas.openxmlformats.org/officeDocument/2006/relationships/tags" Target="../tags/tag290.xml"/><Relationship Id="rId65" Type="http://schemas.openxmlformats.org/officeDocument/2006/relationships/tags" Target="../tags/tag295.xml"/><Relationship Id="rId73" Type="http://schemas.openxmlformats.org/officeDocument/2006/relationships/tags" Target="../tags/tag303.xml"/><Relationship Id="rId78" Type="http://schemas.openxmlformats.org/officeDocument/2006/relationships/tags" Target="../tags/tag308.xml"/><Relationship Id="rId4" Type="http://schemas.openxmlformats.org/officeDocument/2006/relationships/tags" Target="../tags/tag234.xml"/><Relationship Id="rId9" Type="http://schemas.openxmlformats.org/officeDocument/2006/relationships/tags" Target="../tags/tag239.xml"/><Relationship Id="rId14" Type="http://schemas.openxmlformats.org/officeDocument/2006/relationships/tags" Target="../tags/tag244.xml"/><Relationship Id="rId22" Type="http://schemas.openxmlformats.org/officeDocument/2006/relationships/tags" Target="../tags/tag252.xml"/><Relationship Id="rId27" Type="http://schemas.openxmlformats.org/officeDocument/2006/relationships/tags" Target="../tags/tag257.xml"/><Relationship Id="rId30" Type="http://schemas.openxmlformats.org/officeDocument/2006/relationships/tags" Target="../tags/tag260.xml"/><Relationship Id="rId35" Type="http://schemas.openxmlformats.org/officeDocument/2006/relationships/tags" Target="../tags/tag265.xml"/><Relationship Id="rId43" Type="http://schemas.openxmlformats.org/officeDocument/2006/relationships/tags" Target="../tags/tag273.xml"/><Relationship Id="rId48" Type="http://schemas.openxmlformats.org/officeDocument/2006/relationships/tags" Target="../tags/tag278.xml"/><Relationship Id="rId56" Type="http://schemas.openxmlformats.org/officeDocument/2006/relationships/tags" Target="../tags/tag286.xml"/><Relationship Id="rId64" Type="http://schemas.openxmlformats.org/officeDocument/2006/relationships/tags" Target="../tags/tag294.xml"/><Relationship Id="rId69" Type="http://schemas.openxmlformats.org/officeDocument/2006/relationships/tags" Target="../tags/tag299.xml"/><Relationship Id="rId77" Type="http://schemas.openxmlformats.org/officeDocument/2006/relationships/tags" Target="../tags/tag307.xml"/><Relationship Id="rId8" Type="http://schemas.openxmlformats.org/officeDocument/2006/relationships/tags" Target="../tags/tag238.xml"/><Relationship Id="rId51" Type="http://schemas.openxmlformats.org/officeDocument/2006/relationships/tags" Target="../tags/tag281.xml"/><Relationship Id="rId72" Type="http://schemas.openxmlformats.org/officeDocument/2006/relationships/tags" Target="../tags/tag302.xml"/><Relationship Id="rId80" Type="http://schemas.openxmlformats.org/officeDocument/2006/relationships/notesSlide" Target="../notesSlides/notesSlide16.xml"/><Relationship Id="rId3" Type="http://schemas.openxmlformats.org/officeDocument/2006/relationships/tags" Target="../tags/tag233.xml"/><Relationship Id="rId12" Type="http://schemas.openxmlformats.org/officeDocument/2006/relationships/tags" Target="../tags/tag242.xml"/><Relationship Id="rId17" Type="http://schemas.openxmlformats.org/officeDocument/2006/relationships/tags" Target="../tags/tag247.xml"/><Relationship Id="rId25" Type="http://schemas.openxmlformats.org/officeDocument/2006/relationships/tags" Target="../tags/tag255.xml"/><Relationship Id="rId33" Type="http://schemas.openxmlformats.org/officeDocument/2006/relationships/tags" Target="../tags/tag263.xml"/><Relationship Id="rId38" Type="http://schemas.openxmlformats.org/officeDocument/2006/relationships/tags" Target="../tags/tag268.xml"/><Relationship Id="rId46" Type="http://schemas.openxmlformats.org/officeDocument/2006/relationships/tags" Target="../tags/tag276.xml"/><Relationship Id="rId59" Type="http://schemas.openxmlformats.org/officeDocument/2006/relationships/tags" Target="../tags/tag289.xml"/><Relationship Id="rId67" Type="http://schemas.openxmlformats.org/officeDocument/2006/relationships/tags" Target="../tags/tag297.xml"/><Relationship Id="rId20" Type="http://schemas.openxmlformats.org/officeDocument/2006/relationships/tags" Target="../tags/tag250.xml"/><Relationship Id="rId41" Type="http://schemas.openxmlformats.org/officeDocument/2006/relationships/tags" Target="../tags/tag271.xml"/><Relationship Id="rId54" Type="http://schemas.openxmlformats.org/officeDocument/2006/relationships/tags" Target="../tags/tag284.xml"/><Relationship Id="rId62" Type="http://schemas.openxmlformats.org/officeDocument/2006/relationships/tags" Target="../tags/tag292.xml"/><Relationship Id="rId70" Type="http://schemas.openxmlformats.org/officeDocument/2006/relationships/tags" Target="../tags/tag300.xml"/><Relationship Id="rId75" Type="http://schemas.openxmlformats.org/officeDocument/2006/relationships/tags" Target="../tags/tag305.xml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15" Type="http://schemas.openxmlformats.org/officeDocument/2006/relationships/tags" Target="../tags/tag245.xml"/><Relationship Id="rId23" Type="http://schemas.openxmlformats.org/officeDocument/2006/relationships/tags" Target="../tags/tag253.xml"/><Relationship Id="rId28" Type="http://schemas.openxmlformats.org/officeDocument/2006/relationships/tags" Target="../tags/tag258.xml"/><Relationship Id="rId36" Type="http://schemas.openxmlformats.org/officeDocument/2006/relationships/tags" Target="../tags/tag266.xml"/><Relationship Id="rId49" Type="http://schemas.openxmlformats.org/officeDocument/2006/relationships/tags" Target="../tags/tag279.xml"/><Relationship Id="rId57" Type="http://schemas.openxmlformats.org/officeDocument/2006/relationships/tags" Target="../tags/tag287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321.xml"/><Relationship Id="rId18" Type="http://schemas.openxmlformats.org/officeDocument/2006/relationships/tags" Target="../tags/tag326.xml"/><Relationship Id="rId26" Type="http://schemas.openxmlformats.org/officeDocument/2006/relationships/tags" Target="../tags/tag334.xml"/><Relationship Id="rId39" Type="http://schemas.openxmlformats.org/officeDocument/2006/relationships/tags" Target="../tags/tag347.xml"/><Relationship Id="rId21" Type="http://schemas.openxmlformats.org/officeDocument/2006/relationships/tags" Target="../tags/tag329.xml"/><Relationship Id="rId34" Type="http://schemas.openxmlformats.org/officeDocument/2006/relationships/tags" Target="../tags/tag342.xml"/><Relationship Id="rId42" Type="http://schemas.openxmlformats.org/officeDocument/2006/relationships/tags" Target="../tags/tag350.xml"/><Relationship Id="rId47" Type="http://schemas.openxmlformats.org/officeDocument/2006/relationships/tags" Target="../tags/tag355.xml"/><Relationship Id="rId50" Type="http://schemas.openxmlformats.org/officeDocument/2006/relationships/tags" Target="../tags/tag358.xml"/><Relationship Id="rId55" Type="http://schemas.openxmlformats.org/officeDocument/2006/relationships/tags" Target="../tags/tag363.xml"/><Relationship Id="rId7" Type="http://schemas.openxmlformats.org/officeDocument/2006/relationships/tags" Target="../tags/tag315.xml"/><Relationship Id="rId12" Type="http://schemas.openxmlformats.org/officeDocument/2006/relationships/tags" Target="../tags/tag320.xml"/><Relationship Id="rId17" Type="http://schemas.openxmlformats.org/officeDocument/2006/relationships/tags" Target="../tags/tag325.xml"/><Relationship Id="rId25" Type="http://schemas.openxmlformats.org/officeDocument/2006/relationships/tags" Target="../tags/tag333.xml"/><Relationship Id="rId33" Type="http://schemas.openxmlformats.org/officeDocument/2006/relationships/tags" Target="../tags/tag341.xml"/><Relationship Id="rId38" Type="http://schemas.openxmlformats.org/officeDocument/2006/relationships/tags" Target="../tags/tag346.xml"/><Relationship Id="rId46" Type="http://schemas.openxmlformats.org/officeDocument/2006/relationships/tags" Target="../tags/tag354.xml"/><Relationship Id="rId59" Type="http://schemas.openxmlformats.org/officeDocument/2006/relationships/notesSlide" Target="../notesSlides/notesSlide17.xml"/><Relationship Id="rId2" Type="http://schemas.openxmlformats.org/officeDocument/2006/relationships/tags" Target="../tags/tag310.xml"/><Relationship Id="rId16" Type="http://schemas.openxmlformats.org/officeDocument/2006/relationships/tags" Target="../tags/tag324.xml"/><Relationship Id="rId20" Type="http://schemas.openxmlformats.org/officeDocument/2006/relationships/tags" Target="../tags/tag328.xml"/><Relationship Id="rId29" Type="http://schemas.openxmlformats.org/officeDocument/2006/relationships/tags" Target="../tags/tag337.xml"/><Relationship Id="rId41" Type="http://schemas.openxmlformats.org/officeDocument/2006/relationships/tags" Target="../tags/tag349.xml"/><Relationship Id="rId54" Type="http://schemas.openxmlformats.org/officeDocument/2006/relationships/tags" Target="../tags/tag362.xml"/><Relationship Id="rId1" Type="http://schemas.openxmlformats.org/officeDocument/2006/relationships/tags" Target="../tags/tag309.xml"/><Relationship Id="rId6" Type="http://schemas.openxmlformats.org/officeDocument/2006/relationships/tags" Target="../tags/tag314.xml"/><Relationship Id="rId11" Type="http://schemas.openxmlformats.org/officeDocument/2006/relationships/tags" Target="../tags/tag319.xml"/><Relationship Id="rId24" Type="http://schemas.openxmlformats.org/officeDocument/2006/relationships/tags" Target="../tags/tag332.xml"/><Relationship Id="rId32" Type="http://schemas.openxmlformats.org/officeDocument/2006/relationships/tags" Target="../tags/tag340.xml"/><Relationship Id="rId37" Type="http://schemas.openxmlformats.org/officeDocument/2006/relationships/tags" Target="../tags/tag345.xml"/><Relationship Id="rId40" Type="http://schemas.openxmlformats.org/officeDocument/2006/relationships/tags" Target="../tags/tag348.xml"/><Relationship Id="rId45" Type="http://schemas.openxmlformats.org/officeDocument/2006/relationships/tags" Target="../tags/tag353.xml"/><Relationship Id="rId53" Type="http://schemas.openxmlformats.org/officeDocument/2006/relationships/tags" Target="../tags/tag361.xml"/><Relationship Id="rId58" Type="http://schemas.openxmlformats.org/officeDocument/2006/relationships/slideLayout" Target="../slideLayouts/slideLayout2.xml"/><Relationship Id="rId5" Type="http://schemas.openxmlformats.org/officeDocument/2006/relationships/tags" Target="../tags/tag313.xml"/><Relationship Id="rId15" Type="http://schemas.openxmlformats.org/officeDocument/2006/relationships/tags" Target="../tags/tag323.xml"/><Relationship Id="rId23" Type="http://schemas.openxmlformats.org/officeDocument/2006/relationships/tags" Target="../tags/tag331.xml"/><Relationship Id="rId28" Type="http://schemas.openxmlformats.org/officeDocument/2006/relationships/tags" Target="../tags/tag336.xml"/><Relationship Id="rId36" Type="http://schemas.openxmlformats.org/officeDocument/2006/relationships/tags" Target="../tags/tag344.xml"/><Relationship Id="rId49" Type="http://schemas.openxmlformats.org/officeDocument/2006/relationships/tags" Target="../tags/tag357.xml"/><Relationship Id="rId57" Type="http://schemas.openxmlformats.org/officeDocument/2006/relationships/tags" Target="../tags/tag365.xml"/><Relationship Id="rId10" Type="http://schemas.openxmlformats.org/officeDocument/2006/relationships/tags" Target="../tags/tag318.xml"/><Relationship Id="rId19" Type="http://schemas.openxmlformats.org/officeDocument/2006/relationships/tags" Target="../tags/tag327.xml"/><Relationship Id="rId31" Type="http://schemas.openxmlformats.org/officeDocument/2006/relationships/tags" Target="../tags/tag339.xml"/><Relationship Id="rId44" Type="http://schemas.openxmlformats.org/officeDocument/2006/relationships/tags" Target="../tags/tag352.xml"/><Relationship Id="rId52" Type="http://schemas.openxmlformats.org/officeDocument/2006/relationships/tags" Target="../tags/tag360.xml"/><Relationship Id="rId4" Type="http://schemas.openxmlformats.org/officeDocument/2006/relationships/tags" Target="../tags/tag312.xml"/><Relationship Id="rId9" Type="http://schemas.openxmlformats.org/officeDocument/2006/relationships/tags" Target="../tags/tag317.xml"/><Relationship Id="rId14" Type="http://schemas.openxmlformats.org/officeDocument/2006/relationships/tags" Target="../tags/tag322.xml"/><Relationship Id="rId22" Type="http://schemas.openxmlformats.org/officeDocument/2006/relationships/tags" Target="../tags/tag330.xml"/><Relationship Id="rId27" Type="http://schemas.openxmlformats.org/officeDocument/2006/relationships/tags" Target="../tags/tag335.xml"/><Relationship Id="rId30" Type="http://schemas.openxmlformats.org/officeDocument/2006/relationships/tags" Target="../tags/tag338.xml"/><Relationship Id="rId35" Type="http://schemas.openxmlformats.org/officeDocument/2006/relationships/tags" Target="../tags/tag343.xml"/><Relationship Id="rId43" Type="http://schemas.openxmlformats.org/officeDocument/2006/relationships/tags" Target="../tags/tag351.xml"/><Relationship Id="rId48" Type="http://schemas.openxmlformats.org/officeDocument/2006/relationships/tags" Target="../tags/tag356.xml"/><Relationship Id="rId56" Type="http://schemas.openxmlformats.org/officeDocument/2006/relationships/tags" Target="../tags/tag364.xml"/><Relationship Id="rId8" Type="http://schemas.openxmlformats.org/officeDocument/2006/relationships/tags" Target="../tags/tag316.xml"/><Relationship Id="rId51" Type="http://schemas.openxmlformats.org/officeDocument/2006/relationships/tags" Target="../tags/tag359.xml"/><Relationship Id="rId3" Type="http://schemas.openxmlformats.org/officeDocument/2006/relationships/tags" Target="../tags/tag3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7.xml"/><Relationship Id="rId1" Type="http://schemas.openxmlformats.org/officeDocument/2006/relationships/tags" Target="../tags/tag366.xml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380.xml"/><Relationship Id="rId18" Type="http://schemas.openxmlformats.org/officeDocument/2006/relationships/tags" Target="../tags/tag385.xml"/><Relationship Id="rId26" Type="http://schemas.openxmlformats.org/officeDocument/2006/relationships/tags" Target="../tags/tag393.xml"/><Relationship Id="rId39" Type="http://schemas.openxmlformats.org/officeDocument/2006/relationships/tags" Target="../tags/tag406.xml"/><Relationship Id="rId21" Type="http://schemas.openxmlformats.org/officeDocument/2006/relationships/tags" Target="../tags/tag388.xml"/><Relationship Id="rId34" Type="http://schemas.openxmlformats.org/officeDocument/2006/relationships/tags" Target="../tags/tag401.xml"/><Relationship Id="rId42" Type="http://schemas.openxmlformats.org/officeDocument/2006/relationships/tags" Target="../tags/tag409.xml"/><Relationship Id="rId47" Type="http://schemas.openxmlformats.org/officeDocument/2006/relationships/tags" Target="../tags/tag414.xml"/><Relationship Id="rId50" Type="http://schemas.openxmlformats.org/officeDocument/2006/relationships/tags" Target="../tags/tag417.xml"/><Relationship Id="rId55" Type="http://schemas.openxmlformats.org/officeDocument/2006/relationships/notesSlide" Target="../notesSlides/notesSlide19.xml"/><Relationship Id="rId7" Type="http://schemas.openxmlformats.org/officeDocument/2006/relationships/tags" Target="../tags/tag374.xml"/><Relationship Id="rId12" Type="http://schemas.openxmlformats.org/officeDocument/2006/relationships/tags" Target="../tags/tag379.xml"/><Relationship Id="rId17" Type="http://schemas.openxmlformats.org/officeDocument/2006/relationships/tags" Target="../tags/tag384.xml"/><Relationship Id="rId25" Type="http://schemas.openxmlformats.org/officeDocument/2006/relationships/tags" Target="../tags/tag392.xml"/><Relationship Id="rId33" Type="http://schemas.openxmlformats.org/officeDocument/2006/relationships/tags" Target="../tags/tag400.xml"/><Relationship Id="rId38" Type="http://schemas.openxmlformats.org/officeDocument/2006/relationships/tags" Target="../tags/tag405.xml"/><Relationship Id="rId46" Type="http://schemas.openxmlformats.org/officeDocument/2006/relationships/tags" Target="../tags/tag413.xml"/><Relationship Id="rId2" Type="http://schemas.openxmlformats.org/officeDocument/2006/relationships/tags" Target="../tags/tag369.xml"/><Relationship Id="rId16" Type="http://schemas.openxmlformats.org/officeDocument/2006/relationships/tags" Target="../tags/tag383.xml"/><Relationship Id="rId20" Type="http://schemas.openxmlformats.org/officeDocument/2006/relationships/tags" Target="../tags/tag387.xml"/><Relationship Id="rId29" Type="http://schemas.openxmlformats.org/officeDocument/2006/relationships/tags" Target="../tags/tag396.xml"/><Relationship Id="rId41" Type="http://schemas.openxmlformats.org/officeDocument/2006/relationships/tags" Target="../tags/tag408.xml"/><Relationship Id="rId54" Type="http://schemas.openxmlformats.org/officeDocument/2006/relationships/slideLayout" Target="../slideLayouts/slideLayout6.xml"/><Relationship Id="rId1" Type="http://schemas.openxmlformats.org/officeDocument/2006/relationships/tags" Target="../tags/tag368.xml"/><Relationship Id="rId6" Type="http://schemas.openxmlformats.org/officeDocument/2006/relationships/tags" Target="../tags/tag373.xml"/><Relationship Id="rId11" Type="http://schemas.openxmlformats.org/officeDocument/2006/relationships/tags" Target="../tags/tag378.xml"/><Relationship Id="rId24" Type="http://schemas.openxmlformats.org/officeDocument/2006/relationships/tags" Target="../tags/tag391.xml"/><Relationship Id="rId32" Type="http://schemas.openxmlformats.org/officeDocument/2006/relationships/tags" Target="../tags/tag399.xml"/><Relationship Id="rId37" Type="http://schemas.openxmlformats.org/officeDocument/2006/relationships/tags" Target="../tags/tag404.xml"/><Relationship Id="rId40" Type="http://schemas.openxmlformats.org/officeDocument/2006/relationships/tags" Target="../tags/tag407.xml"/><Relationship Id="rId45" Type="http://schemas.openxmlformats.org/officeDocument/2006/relationships/tags" Target="../tags/tag412.xml"/><Relationship Id="rId53" Type="http://schemas.openxmlformats.org/officeDocument/2006/relationships/tags" Target="../tags/tag420.xml"/><Relationship Id="rId5" Type="http://schemas.openxmlformats.org/officeDocument/2006/relationships/tags" Target="../tags/tag372.xml"/><Relationship Id="rId15" Type="http://schemas.openxmlformats.org/officeDocument/2006/relationships/tags" Target="../tags/tag382.xml"/><Relationship Id="rId23" Type="http://schemas.openxmlformats.org/officeDocument/2006/relationships/tags" Target="../tags/tag390.xml"/><Relationship Id="rId28" Type="http://schemas.openxmlformats.org/officeDocument/2006/relationships/tags" Target="../tags/tag395.xml"/><Relationship Id="rId36" Type="http://schemas.openxmlformats.org/officeDocument/2006/relationships/tags" Target="../tags/tag403.xml"/><Relationship Id="rId49" Type="http://schemas.openxmlformats.org/officeDocument/2006/relationships/tags" Target="../tags/tag416.xml"/><Relationship Id="rId10" Type="http://schemas.openxmlformats.org/officeDocument/2006/relationships/tags" Target="../tags/tag377.xml"/><Relationship Id="rId19" Type="http://schemas.openxmlformats.org/officeDocument/2006/relationships/tags" Target="../tags/tag386.xml"/><Relationship Id="rId31" Type="http://schemas.openxmlformats.org/officeDocument/2006/relationships/tags" Target="../tags/tag398.xml"/><Relationship Id="rId44" Type="http://schemas.openxmlformats.org/officeDocument/2006/relationships/tags" Target="../tags/tag411.xml"/><Relationship Id="rId52" Type="http://schemas.openxmlformats.org/officeDocument/2006/relationships/tags" Target="../tags/tag419.xml"/><Relationship Id="rId4" Type="http://schemas.openxmlformats.org/officeDocument/2006/relationships/tags" Target="../tags/tag371.xml"/><Relationship Id="rId9" Type="http://schemas.openxmlformats.org/officeDocument/2006/relationships/tags" Target="../tags/tag376.xml"/><Relationship Id="rId14" Type="http://schemas.openxmlformats.org/officeDocument/2006/relationships/tags" Target="../tags/tag381.xml"/><Relationship Id="rId22" Type="http://schemas.openxmlformats.org/officeDocument/2006/relationships/tags" Target="../tags/tag389.xml"/><Relationship Id="rId27" Type="http://schemas.openxmlformats.org/officeDocument/2006/relationships/tags" Target="../tags/tag394.xml"/><Relationship Id="rId30" Type="http://schemas.openxmlformats.org/officeDocument/2006/relationships/tags" Target="../tags/tag397.xml"/><Relationship Id="rId35" Type="http://schemas.openxmlformats.org/officeDocument/2006/relationships/tags" Target="../tags/tag402.xml"/><Relationship Id="rId43" Type="http://schemas.openxmlformats.org/officeDocument/2006/relationships/tags" Target="../tags/tag410.xml"/><Relationship Id="rId48" Type="http://schemas.openxmlformats.org/officeDocument/2006/relationships/tags" Target="../tags/tag415.xml"/><Relationship Id="rId8" Type="http://schemas.openxmlformats.org/officeDocument/2006/relationships/tags" Target="../tags/tag375.xml"/><Relationship Id="rId51" Type="http://schemas.openxmlformats.org/officeDocument/2006/relationships/tags" Target="../tags/tag418.xml"/><Relationship Id="rId3" Type="http://schemas.openxmlformats.org/officeDocument/2006/relationships/tags" Target="../tags/tag37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28.xml"/><Relationship Id="rId13" Type="http://schemas.openxmlformats.org/officeDocument/2006/relationships/tags" Target="../tags/tag433.xml"/><Relationship Id="rId18" Type="http://schemas.openxmlformats.org/officeDocument/2006/relationships/tags" Target="../tags/tag438.xml"/><Relationship Id="rId26" Type="http://schemas.openxmlformats.org/officeDocument/2006/relationships/tags" Target="../tags/tag446.xml"/><Relationship Id="rId39" Type="http://schemas.openxmlformats.org/officeDocument/2006/relationships/tags" Target="../tags/tag459.xml"/><Relationship Id="rId3" Type="http://schemas.openxmlformats.org/officeDocument/2006/relationships/tags" Target="../tags/tag423.xml"/><Relationship Id="rId21" Type="http://schemas.openxmlformats.org/officeDocument/2006/relationships/tags" Target="../tags/tag441.xml"/><Relationship Id="rId34" Type="http://schemas.openxmlformats.org/officeDocument/2006/relationships/tags" Target="../tags/tag454.xml"/><Relationship Id="rId42" Type="http://schemas.openxmlformats.org/officeDocument/2006/relationships/tags" Target="../tags/tag462.xml"/><Relationship Id="rId7" Type="http://schemas.openxmlformats.org/officeDocument/2006/relationships/tags" Target="../tags/tag427.xml"/><Relationship Id="rId12" Type="http://schemas.openxmlformats.org/officeDocument/2006/relationships/tags" Target="../tags/tag432.xml"/><Relationship Id="rId17" Type="http://schemas.openxmlformats.org/officeDocument/2006/relationships/tags" Target="../tags/tag437.xml"/><Relationship Id="rId25" Type="http://schemas.openxmlformats.org/officeDocument/2006/relationships/tags" Target="../tags/tag445.xml"/><Relationship Id="rId33" Type="http://schemas.openxmlformats.org/officeDocument/2006/relationships/tags" Target="../tags/tag453.xml"/><Relationship Id="rId38" Type="http://schemas.openxmlformats.org/officeDocument/2006/relationships/tags" Target="../tags/tag458.xml"/><Relationship Id="rId2" Type="http://schemas.openxmlformats.org/officeDocument/2006/relationships/tags" Target="../tags/tag422.xml"/><Relationship Id="rId16" Type="http://schemas.openxmlformats.org/officeDocument/2006/relationships/tags" Target="../tags/tag436.xml"/><Relationship Id="rId20" Type="http://schemas.openxmlformats.org/officeDocument/2006/relationships/tags" Target="../tags/tag440.xml"/><Relationship Id="rId29" Type="http://schemas.openxmlformats.org/officeDocument/2006/relationships/tags" Target="../tags/tag449.xml"/><Relationship Id="rId41" Type="http://schemas.openxmlformats.org/officeDocument/2006/relationships/tags" Target="../tags/tag461.xml"/><Relationship Id="rId1" Type="http://schemas.openxmlformats.org/officeDocument/2006/relationships/tags" Target="../tags/tag421.xml"/><Relationship Id="rId6" Type="http://schemas.openxmlformats.org/officeDocument/2006/relationships/tags" Target="../tags/tag426.xml"/><Relationship Id="rId11" Type="http://schemas.openxmlformats.org/officeDocument/2006/relationships/tags" Target="../tags/tag431.xml"/><Relationship Id="rId24" Type="http://schemas.openxmlformats.org/officeDocument/2006/relationships/tags" Target="../tags/tag444.xml"/><Relationship Id="rId32" Type="http://schemas.openxmlformats.org/officeDocument/2006/relationships/tags" Target="../tags/tag452.xml"/><Relationship Id="rId37" Type="http://schemas.openxmlformats.org/officeDocument/2006/relationships/tags" Target="../tags/tag457.xml"/><Relationship Id="rId40" Type="http://schemas.openxmlformats.org/officeDocument/2006/relationships/tags" Target="../tags/tag460.xml"/><Relationship Id="rId5" Type="http://schemas.openxmlformats.org/officeDocument/2006/relationships/tags" Target="../tags/tag425.xml"/><Relationship Id="rId15" Type="http://schemas.openxmlformats.org/officeDocument/2006/relationships/tags" Target="../tags/tag435.xml"/><Relationship Id="rId23" Type="http://schemas.openxmlformats.org/officeDocument/2006/relationships/tags" Target="../tags/tag443.xml"/><Relationship Id="rId28" Type="http://schemas.openxmlformats.org/officeDocument/2006/relationships/tags" Target="../tags/tag448.xml"/><Relationship Id="rId36" Type="http://schemas.openxmlformats.org/officeDocument/2006/relationships/tags" Target="../tags/tag456.xml"/><Relationship Id="rId10" Type="http://schemas.openxmlformats.org/officeDocument/2006/relationships/tags" Target="../tags/tag430.xml"/><Relationship Id="rId19" Type="http://schemas.openxmlformats.org/officeDocument/2006/relationships/tags" Target="../tags/tag439.xml"/><Relationship Id="rId31" Type="http://schemas.openxmlformats.org/officeDocument/2006/relationships/tags" Target="../tags/tag451.xml"/><Relationship Id="rId44" Type="http://schemas.openxmlformats.org/officeDocument/2006/relationships/notesSlide" Target="../notesSlides/notesSlide20.xml"/><Relationship Id="rId4" Type="http://schemas.openxmlformats.org/officeDocument/2006/relationships/tags" Target="../tags/tag424.xml"/><Relationship Id="rId9" Type="http://schemas.openxmlformats.org/officeDocument/2006/relationships/tags" Target="../tags/tag429.xml"/><Relationship Id="rId14" Type="http://schemas.openxmlformats.org/officeDocument/2006/relationships/tags" Target="../tags/tag434.xml"/><Relationship Id="rId22" Type="http://schemas.openxmlformats.org/officeDocument/2006/relationships/tags" Target="../tags/tag442.xml"/><Relationship Id="rId27" Type="http://schemas.openxmlformats.org/officeDocument/2006/relationships/tags" Target="../tags/tag447.xml"/><Relationship Id="rId30" Type="http://schemas.openxmlformats.org/officeDocument/2006/relationships/tags" Target="../tags/tag450.xml"/><Relationship Id="rId35" Type="http://schemas.openxmlformats.org/officeDocument/2006/relationships/tags" Target="../tags/tag455.xml"/><Relationship Id="rId43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475.xml"/><Relationship Id="rId18" Type="http://schemas.openxmlformats.org/officeDocument/2006/relationships/tags" Target="../tags/tag480.xml"/><Relationship Id="rId26" Type="http://schemas.openxmlformats.org/officeDocument/2006/relationships/tags" Target="../tags/tag488.xml"/><Relationship Id="rId39" Type="http://schemas.openxmlformats.org/officeDocument/2006/relationships/tags" Target="../tags/tag501.xml"/><Relationship Id="rId3" Type="http://schemas.openxmlformats.org/officeDocument/2006/relationships/tags" Target="../tags/tag465.xml"/><Relationship Id="rId21" Type="http://schemas.openxmlformats.org/officeDocument/2006/relationships/tags" Target="../tags/tag483.xml"/><Relationship Id="rId34" Type="http://schemas.openxmlformats.org/officeDocument/2006/relationships/tags" Target="../tags/tag496.xml"/><Relationship Id="rId42" Type="http://schemas.openxmlformats.org/officeDocument/2006/relationships/tags" Target="../tags/tag504.xml"/><Relationship Id="rId47" Type="http://schemas.openxmlformats.org/officeDocument/2006/relationships/tags" Target="../tags/tag509.xml"/><Relationship Id="rId50" Type="http://schemas.openxmlformats.org/officeDocument/2006/relationships/slideLayout" Target="../slideLayouts/slideLayout6.xml"/><Relationship Id="rId7" Type="http://schemas.openxmlformats.org/officeDocument/2006/relationships/tags" Target="../tags/tag469.xml"/><Relationship Id="rId12" Type="http://schemas.openxmlformats.org/officeDocument/2006/relationships/tags" Target="../tags/tag474.xml"/><Relationship Id="rId17" Type="http://schemas.openxmlformats.org/officeDocument/2006/relationships/tags" Target="../tags/tag479.xml"/><Relationship Id="rId25" Type="http://schemas.openxmlformats.org/officeDocument/2006/relationships/tags" Target="../tags/tag487.xml"/><Relationship Id="rId33" Type="http://schemas.openxmlformats.org/officeDocument/2006/relationships/tags" Target="../tags/tag495.xml"/><Relationship Id="rId38" Type="http://schemas.openxmlformats.org/officeDocument/2006/relationships/tags" Target="../tags/tag500.xml"/><Relationship Id="rId46" Type="http://schemas.openxmlformats.org/officeDocument/2006/relationships/tags" Target="../tags/tag508.xml"/><Relationship Id="rId2" Type="http://schemas.openxmlformats.org/officeDocument/2006/relationships/tags" Target="../tags/tag464.xml"/><Relationship Id="rId16" Type="http://schemas.openxmlformats.org/officeDocument/2006/relationships/tags" Target="../tags/tag478.xml"/><Relationship Id="rId20" Type="http://schemas.openxmlformats.org/officeDocument/2006/relationships/tags" Target="../tags/tag482.xml"/><Relationship Id="rId29" Type="http://schemas.openxmlformats.org/officeDocument/2006/relationships/tags" Target="../tags/tag491.xml"/><Relationship Id="rId41" Type="http://schemas.openxmlformats.org/officeDocument/2006/relationships/tags" Target="../tags/tag503.xml"/><Relationship Id="rId1" Type="http://schemas.openxmlformats.org/officeDocument/2006/relationships/tags" Target="../tags/tag463.xml"/><Relationship Id="rId6" Type="http://schemas.openxmlformats.org/officeDocument/2006/relationships/tags" Target="../tags/tag468.xml"/><Relationship Id="rId11" Type="http://schemas.openxmlformats.org/officeDocument/2006/relationships/tags" Target="../tags/tag473.xml"/><Relationship Id="rId24" Type="http://schemas.openxmlformats.org/officeDocument/2006/relationships/tags" Target="../tags/tag486.xml"/><Relationship Id="rId32" Type="http://schemas.openxmlformats.org/officeDocument/2006/relationships/tags" Target="../tags/tag494.xml"/><Relationship Id="rId37" Type="http://schemas.openxmlformats.org/officeDocument/2006/relationships/tags" Target="../tags/tag499.xml"/><Relationship Id="rId40" Type="http://schemas.openxmlformats.org/officeDocument/2006/relationships/tags" Target="../tags/tag502.xml"/><Relationship Id="rId45" Type="http://schemas.openxmlformats.org/officeDocument/2006/relationships/tags" Target="../tags/tag507.xml"/><Relationship Id="rId5" Type="http://schemas.openxmlformats.org/officeDocument/2006/relationships/tags" Target="../tags/tag467.xml"/><Relationship Id="rId15" Type="http://schemas.openxmlformats.org/officeDocument/2006/relationships/tags" Target="../tags/tag477.xml"/><Relationship Id="rId23" Type="http://schemas.openxmlformats.org/officeDocument/2006/relationships/tags" Target="../tags/tag485.xml"/><Relationship Id="rId28" Type="http://schemas.openxmlformats.org/officeDocument/2006/relationships/tags" Target="../tags/tag490.xml"/><Relationship Id="rId36" Type="http://schemas.openxmlformats.org/officeDocument/2006/relationships/tags" Target="../tags/tag498.xml"/><Relationship Id="rId49" Type="http://schemas.openxmlformats.org/officeDocument/2006/relationships/tags" Target="../tags/tag511.xml"/><Relationship Id="rId10" Type="http://schemas.openxmlformats.org/officeDocument/2006/relationships/tags" Target="../tags/tag472.xml"/><Relationship Id="rId19" Type="http://schemas.openxmlformats.org/officeDocument/2006/relationships/tags" Target="../tags/tag481.xml"/><Relationship Id="rId31" Type="http://schemas.openxmlformats.org/officeDocument/2006/relationships/tags" Target="../tags/tag493.xml"/><Relationship Id="rId44" Type="http://schemas.openxmlformats.org/officeDocument/2006/relationships/tags" Target="../tags/tag506.xml"/><Relationship Id="rId4" Type="http://schemas.openxmlformats.org/officeDocument/2006/relationships/tags" Target="../tags/tag466.xml"/><Relationship Id="rId9" Type="http://schemas.openxmlformats.org/officeDocument/2006/relationships/tags" Target="../tags/tag471.xml"/><Relationship Id="rId14" Type="http://schemas.openxmlformats.org/officeDocument/2006/relationships/tags" Target="../tags/tag476.xml"/><Relationship Id="rId22" Type="http://schemas.openxmlformats.org/officeDocument/2006/relationships/tags" Target="../tags/tag484.xml"/><Relationship Id="rId27" Type="http://schemas.openxmlformats.org/officeDocument/2006/relationships/tags" Target="../tags/tag489.xml"/><Relationship Id="rId30" Type="http://schemas.openxmlformats.org/officeDocument/2006/relationships/tags" Target="../tags/tag492.xml"/><Relationship Id="rId35" Type="http://schemas.openxmlformats.org/officeDocument/2006/relationships/tags" Target="../tags/tag497.xml"/><Relationship Id="rId43" Type="http://schemas.openxmlformats.org/officeDocument/2006/relationships/tags" Target="../tags/tag505.xml"/><Relationship Id="rId48" Type="http://schemas.openxmlformats.org/officeDocument/2006/relationships/tags" Target="../tags/tag510.xml"/><Relationship Id="rId8" Type="http://schemas.openxmlformats.org/officeDocument/2006/relationships/tags" Target="../tags/tag470.xml"/><Relationship Id="rId51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tags" Target="../tags/tag537.xml"/><Relationship Id="rId117" Type="http://schemas.openxmlformats.org/officeDocument/2006/relationships/notesSlide" Target="../notesSlides/notesSlide22.xml"/><Relationship Id="rId21" Type="http://schemas.openxmlformats.org/officeDocument/2006/relationships/tags" Target="../tags/tag532.xml"/><Relationship Id="rId42" Type="http://schemas.openxmlformats.org/officeDocument/2006/relationships/tags" Target="../tags/tag553.xml"/><Relationship Id="rId47" Type="http://schemas.openxmlformats.org/officeDocument/2006/relationships/tags" Target="../tags/tag558.xml"/><Relationship Id="rId63" Type="http://schemas.openxmlformats.org/officeDocument/2006/relationships/tags" Target="../tags/tag574.xml"/><Relationship Id="rId68" Type="http://schemas.openxmlformats.org/officeDocument/2006/relationships/tags" Target="../tags/tag579.xml"/><Relationship Id="rId84" Type="http://schemas.openxmlformats.org/officeDocument/2006/relationships/tags" Target="../tags/tag595.xml"/><Relationship Id="rId89" Type="http://schemas.openxmlformats.org/officeDocument/2006/relationships/tags" Target="../tags/tag600.xml"/><Relationship Id="rId112" Type="http://schemas.openxmlformats.org/officeDocument/2006/relationships/tags" Target="../tags/tag623.xml"/><Relationship Id="rId16" Type="http://schemas.openxmlformats.org/officeDocument/2006/relationships/tags" Target="../tags/tag527.xml"/><Relationship Id="rId107" Type="http://schemas.openxmlformats.org/officeDocument/2006/relationships/tags" Target="../tags/tag618.xml"/><Relationship Id="rId11" Type="http://schemas.openxmlformats.org/officeDocument/2006/relationships/tags" Target="../tags/tag522.xml"/><Relationship Id="rId24" Type="http://schemas.openxmlformats.org/officeDocument/2006/relationships/tags" Target="../tags/tag535.xml"/><Relationship Id="rId32" Type="http://schemas.openxmlformats.org/officeDocument/2006/relationships/tags" Target="../tags/tag543.xml"/><Relationship Id="rId37" Type="http://schemas.openxmlformats.org/officeDocument/2006/relationships/tags" Target="../tags/tag548.xml"/><Relationship Id="rId40" Type="http://schemas.openxmlformats.org/officeDocument/2006/relationships/tags" Target="../tags/tag551.xml"/><Relationship Id="rId45" Type="http://schemas.openxmlformats.org/officeDocument/2006/relationships/tags" Target="../tags/tag556.xml"/><Relationship Id="rId53" Type="http://schemas.openxmlformats.org/officeDocument/2006/relationships/tags" Target="../tags/tag564.xml"/><Relationship Id="rId58" Type="http://schemas.openxmlformats.org/officeDocument/2006/relationships/tags" Target="../tags/tag569.xml"/><Relationship Id="rId66" Type="http://schemas.openxmlformats.org/officeDocument/2006/relationships/tags" Target="../tags/tag577.xml"/><Relationship Id="rId74" Type="http://schemas.openxmlformats.org/officeDocument/2006/relationships/tags" Target="../tags/tag585.xml"/><Relationship Id="rId79" Type="http://schemas.openxmlformats.org/officeDocument/2006/relationships/tags" Target="../tags/tag590.xml"/><Relationship Id="rId87" Type="http://schemas.openxmlformats.org/officeDocument/2006/relationships/tags" Target="../tags/tag598.xml"/><Relationship Id="rId102" Type="http://schemas.openxmlformats.org/officeDocument/2006/relationships/tags" Target="../tags/tag613.xml"/><Relationship Id="rId110" Type="http://schemas.openxmlformats.org/officeDocument/2006/relationships/tags" Target="../tags/tag621.xml"/><Relationship Id="rId115" Type="http://schemas.openxmlformats.org/officeDocument/2006/relationships/tags" Target="../tags/tag626.xml"/><Relationship Id="rId5" Type="http://schemas.openxmlformats.org/officeDocument/2006/relationships/tags" Target="../tags/tag516.xml"/><Relationship Id="rId61" Type="http://schemas.openxmlformats.org/officeDocument/2006/relationships/tags" Target="../tags/tag572.xml"/><Relationship Id="rId82" Type="http://schemas.openxmlformats.org/officeDocument/2006/relationships/tags" Target="../tags/tag593.xml"/><Relationship Id="rId90" Type="http://schemas.openxmlformats.org/officeDocument/2006/relationships/tags" Target="../tags/tag601.xml"/><Relationship Id="rId95" Type="http://schemas.openxmlformats.org/officeDocument/2006/relationships/tags" Target="../tags/tag606.xml"/><Relationship Id="rId19" Type="http://schemas.openxmlformats.org/officeDocument/2006/relationships/tags" Target="../tags/tag530.xml"/><Relationship Id="rId14" Type="http://schemas.openxmlformats.org/officeDocument/2006/relationships/tags" Target="../tags/tag525.xml"/><Relationship Id="rId22" Type="http://schemas.openxmlformats.org/officeDocument/2006/relationships/tags" Target="../tags/tag533.xml"/><Relationship Id="rId27" Type="http://schemas.openxmlformats.org/officeDocument/2006/relationships/tags" Target="../tags/tag538.xml"/><Relationship Id="rId30" Type="http://schemas.openxmlformats.org/officeDocument/2006/relationships/tags" Target="../tags/tag541.xml"/><Relationship Id="rId35" Type="http://schemas.openxmlformats.org/officeDocument/2006/relationships/tags" Target="../tags/tag546.xml"/><Relationship Id="rId43" Type="http://schemas.openxmlformats.org/officeDocument/2006/relationships/tags" Target="../tags/tag554.xml"/><Relationship Id="rId48" Type="http://schemas.openxmlformats.org/officeDocument/2006/relationships/tags" Target="../tags/tag559.xml"/><Relationship Id="rId56" Type="http://schemas.openxmlformats.org/officeDocument/2006/relationships/tags" Target="../tags/tag567.xml"/><Relationship Id="rId64" Type="http://schemas.openxmlformats.org/officeDocument/2006/relationships/tags" Target="../tags/tag575.xml"/><Relationship Id="rId69" Type="http://schemas.openxmlformats.org/officeDocument/2006/relationships/tags" Target="../tags/tag580.xml"/><Relationship Id="rId77" Type="http://schemas.openxmlformats.org/officeDocument/2006/relationships/tags" Target="../tags/tag588.xml"/><Relationship Id="rId100" Type="http://schemas.openxmlformats.org/officeDocument/2006/relationships/tags" Target="../tags/tag611.xml"/><Relationship Id="rId105" Type="http://schemas.openxmlformats.org/officeDocument/2006/relationships/tags" Target="../tags/tag616.xml"/><Relationship Id="rId113" Type="http://schemas.openxmlformats.org/officeDocument/2006/relationships/tags" Target="../tags/tag624.xml"/><Relationship Id="rId8" Type="http://schemas.openxmlformats.org/officeDocument/2006/relationships/tags" Target="../tags/tag519.xml"/><Relationship Id="rId51" Type="http://schemas.openxmlformats.org/officeDocument/2006/relationships/tags" Target="../tags/tag562.xml"/><Relationship Id="rId72" Type="http://schemas.openxmlformats.org/officeDocument/2006/relationships/tags" Target="../tags/tag583.xml"/><Relationship Id="rId80" Type="http://schemas.openxmlformats.org/officeDocument/2006/relationships/tags" Target="../tags/tag591.xml"/><Relationship Id="rId85" Type="http://schemas.openxmlformats.org/officeDocument/2006/relationships/tags" Target="../tags/tag596.xml"/><Relationship Id="rId93" Type="http://schemas.openxmlformats.org/officeDocument/2006/relationships/tags" Target="../tags/tag604.xml"/><Relationship Id="rId98" Type="http://schemas.openxmlformats.org/officeDocument/2006/relationships/tags" Target="../tags/tag609.xml"/><Relationship Id="rId3" Type="http://schemas.openxmlformats.org/officeDocument/2006/relationships/tags" Target="../tags/tag514.xml"/><Relationship Id="rId12" Type="http://schemas.openxmlformats.org/officeDocument/2006/relationships/tags" Target="../tags/tag523.xml"/><Relationship Id="rId17" Type="http://schemas.openxmlformats.org/officeDocument/2006/relationships/tags" Target="../tags/tag528.xml"/><Relationship Id="rId25" Type="http://schemas.openxmlformats.org/officeDocument/2006/relationships/tags" Target="../tags/tag536.xml"/><Relationship Id="rId33" Type="http://schemas.openxmlformats.org/officeDocument/2006/relationships/tags" Target="../tags/tag544.xml"/><Relationship Id="rId38" Type="http://schemas.openxmlformats.org/officeDocument/2006/relationships/tags" Target="../tags/tag549.xml"/><Relationship Id="rId46" Type="http://schemas.openxmlformats.org/officeDocument/2006/relationships/tags" Target="../tags/tag557.xml"/><Relationship Id="rId59" Type="http://schemas.openxmlformats.org/officeDocument/2006/relationships/tags" Target="../tags/tag570.xml"/><Relationship Id="rId67" Type="http://schemas.openxmlformats.org/officeDocument/2006/relationships/tags" Target="../tags/tag578.xml"/><Relationship Id="rId103" Type="http://schemas.openxmlformats.org/officeDocument/2006/relationships/tags" Target="../tags/tag614.xml"/><Relationship Id="rId108" Type="http://schemas.openxmlformats.org/officeDocument/2006/relationships/tags" Target="../tags/tag619.xml"/><Relationship Id="rId116" Type="http://schemas.openxmlformats.org/officeDocument/2006/relationships/slideLayout" Target="../slideLayouts/slideLayout6.xml"/><Relationship Id="rId20" Type="http://schemas.openxmlformats.org/officeDocument/2006/relationships/tags" Target="../tags/tag531.xml"/><Relationship Id="rId41" Type="http://schemas.openxmlformats.org/officeDocument/2006/relationships/tags" Target="../tags/tag552.xml"/><Relationship Id="rId54" Type="http://schemas.openxmlformats.org/officeDocument/2006/relationships/tags" Target="../tags/tag565.xml"/><Relationship Id="rId62" Type="http://schemas.openxmlformats.org/officeDocument/2006/relationships/tags" Target="../tags/tag573.xml"/><Relationship Id="rId70" Type="http://schemas.openxmlformats.org/officeDocument/2006/relationships/tags" Target="../tags/tag581.xml"/><Relationship Id="rId75" Type="http://schemas.openxmlformats.org/officeDocument/2006/relationships/tags" Target="../tags/tag586.xml"/><Relationship Id="rId83" Type="http://schemas.openxmlformats.org/officeDocument/2006/relationships/tags" Target="../tags/tag594.xml"/><Relationship Id="rId88" Type="http://schemas.openxmlformats.org/officeDocument/2006/relationships/tags" Target="../tags/tag599.xml"/><Relationship Id="rId91" Type="http://schemas.openxmlformats.org/officeDocument/2006/relationships/tags" Target="../tags/tag602.xml"/><Relationship Id="rId96" Type="http://schemas.openxmlformats.org/officeDocument/2006/relationships/tags" Target="../tags/tag607.xml"/><Relationship Id="rId111" Type="http://schemas.openxmlformats.org/officeDocument/2006/relationships/tags" Target="../tags/tag622.xml"/><Relationship Id="rId1" Type="http://schemas.openxmlformats.org/officeDocument/2006/relationships/tags" Target="../tags/tag512.xml"/><Relationship Id="rId6" Type="http://schemas.openxmlformats.org/officeDocument/2006/relationships/tags" Target="../tags/tag517.xml"/><Relationship Id="rId15" Type="http://schemas.openxmlformats.org/officeDocument/2006/relationships/tags" Target="../tags/tag526.xml"/><Relationship Id="rId23" Type="http://schemas.openxmlformats.org/officeDocument/2006/relationships/tags" Target="../tags/tag534.xml"/><Relationship Id="rId28" Type="http://schemas.openxmlformats.org/officeDocument/2006/relationships/tags" Target="../tags/tag539.xml"/><Relationship Id="rId36" Type="http://schemas.openxmlformats.org/officeDocument/2006/relationships/tags" Target="../tags/tag547.xml"/><Relationship Id="rId49" Type="http://schemas.openxmlformats.org/officeDocument/2006/relationships/tags" Target="../tags/tag560.xml"/><Relationship Id="rId57" Type="http://schemas.openxmlformats.org/officeDocument/2006/relationships/tags" Target="../tags/tag568.xml"/><Relationship Id="rId106" Type="http://schemas.openxmlformats.org/officeDocument/2006/relationships/tags" Target="../tags/tag617.xml"/><Relationship Id="rId114" Type="http://schemas.openxmlformats.org/officeDocument/2006/relationships/tags" Target="../tags/tag625.xml"/><Relationship Id="rId10" Type="http://schemas.openxmlformats.org/officeDocument/2006/relationships/tags" Target="../tags/tag521.xml"/><Relationship Id="rId31" Type="http://schemas.openxmlformats.org/officeDocument/2006/relationships/tags" Target="../tags/tag542.xml"/><Relationship Id="rId44" Type="http://schemas.openxmlformats.org/officeDocument/2006/relationships/tags" Target="../tags/tag555.xml"/><Relationship Id="rId52" Type="http://schemas.openxmlformats.org/officeDocument/2006/relationships/tags" Target="../tags/tag563.xml"/><Relationship Id="rId60" Type="http://schemas.openxmlformats.org/officeDocument/2006/relationships/tags" Target="../tags/tag571.xml"/><Relationship Id="rId65" Type="http://schemas.openxmlformats.org/officeDocument/2006/relationships/tags" Target="../tags/tag576.xml"/><Relationship Id="rId73" Type="http://schemas.openxmlformats.org/officeDocument/2006/relationships/tags" Target="../tags/tag584.xml"/><Relationship Id="rId78" Type="http://schemas.openxmlformats.org/officeDocument/2006/relationships/tags" Target="../tags/tag589.xml"/><Relationship Id="rId81" Type="http://schemas.openxmlformats.org/officeDocument/2006/relationships/tags" Target="../tags/tag592.xml"/><Relationship Id="rId86" Type="http://schemas.openxmlformats.org/officeDocument/2006/relationships/tags" Target="../tags/tag597.xml"/><Relationship Id="rId94" Type="http://schemas.openxmlformats.org/officeDocument/2006/relationships/tags" Target="../tags/tag605.xml"/><Relationship Id="rId99" Type="http://schemas.openxmlformats.org/officeDocument/2006/relationships/tags" Target="../tags/tag610.xml"/><Relationship Id="rId101" Type="http://schemas.openxmlformats.org/officeDocument/2006/relationships/tags" Target="../tags/tag612.xml"/><Relationship Id="rId4" Type="http://schemas.openxmlformats.org/officeDocument/2006/relationships/tags" Target="../tags/tag515.xml"/><Relationship Id="rId9" Type="http://schemas.openxmlformats.org/officeDocument/2006/relationships/tags" Target="../tags/tag520.xml"/><Relationship Id="rId13" Type="http://schemas.openxmlformats.org/officeDocument/2006/relationships/tags" Target="../tags/tag524.xml"/><Relationship Id="rId18" Type="http://schemas.openxmlformats.org/officeDocument/2006/relationships/tags" Target="../tags/tag529.xml"/><Relationship Id="rId39" Type="http://schemas.openxmlformats.org/officeDocument/2006/relationships/tags" Target="../tags/tag550.xml"/><Relationship Id="rId109" Type="http://schemas.openxmlformats.org/officeDocument/2006/relationships/tags" Target="../tags/tag620.xml"/><Relationship Id="rId34" Type="http://schemas.openxmlformats.org/officeDocument/2006/relationships/tags" Target="../tags/tag545.xml"/><Relationship Id="rId50" Type="http://schemas.openxmlformats.org/officeDocument/2006/relationships/tags" Target="../tags/tag561.xml"/><Relationship Id="rId55" Type="http://schemas.openxmlformats.org/officeDocument/2006/relationships/tags" Target="../tags/tag566.xml"/><Relationship Id="rId76" Type="http://schemas.openxmlformats.org/officeDocument/2006/relationships/tags" Target="../tags/tag587.xml"/><Relationship Id="rId97" Type="http://schemas.openxmlformats.org/officeDocument/2006/relationships/tags" Target="../tags/tag608.xml"/><Relationship Id="rId104" Type="http://schemas.openxmlformats.org/officeDocument/2006/relationships/tags" Target="../tags/tag615.xml"/><Relationship Id="rId7" Type="http://schemas.openxmlformats.org/officeDocument/2006/relationships/tags" Target="../tags/tag518.xml"/><Relationship Id="rId71" Type="http://schemas.openxmlformats.org/officeDocument/2006/relationships/tags" Target="../tags/tag582.xml"/><Relationship Id="rId92" Type="http://schemas.openxmlformats.org/officeDocument/2006/relationships/tags" Target="../tags/tag603.xml"/><Relationship Id="rId2" Type="http://schemas.openxmlformats.org/officeDocument/2006/relationships/tags" Target="../tags/tag513.xml"/><Relationship Id="rId29" Type="http://schemas.openxmlformats.org/officeDocument/2006/relationships/tags" Target="../tags/tag5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8.xml"/><Relationship Id="rId1" Type="http://schemas.openxmlformats.org/officeDocument/2006/relationships/tags" Target="../tags/tag627.xml"/><Relationship Id="rId4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631.xml"/><Relationship Id="rId2" Type="http://schemas.openxmlformats.org/officeDocument/2006/relationships/tags" Target="../tags/tag630.xml"/><Relationship Id="rId1" Type="http://schemas.openxmlformats.org/officeDocument/2006/relationships/tags" Target="../tags/tag629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644.xml"/><Relationship Id="rId18" Type="http://schemas.openxmlformats.org/officeDocument/2006/relationships/tags" Target="../tags/tag649.xml"/><Relationship Id="rId26" Type="http://schemas.openxmlformats.org/officeDocument/2006/relationships/tags" Target="../tags/tag657.xml"/><Relationship Id="rId39" Type="http://schemas.openxmlformats.org/officeDocument/2006/relationships/tags" Target="../tags/tag670.xml"/><Relationship Id="rId21" Type="http://schemas.openxmlformats.org/officeDocument/2006/relationships/tags" Target="../tags/tag652.xml"/><Relationship Id="rId34" Type="http://schemas.openxmlformats.org/officeDocument/2006/relationships/tags" Target="../tags/tag665.xml"/><Relationship Id="rId42" Type="http://schemas.openxmlformats.org/officeDocument/2006/relationships/tags" Target="../tags/tag673.xml"/><Relationship Id="rId47" Type="http://schemas.openxmlformats.org/officeDocument/2006/relationships/tags" Target="../tags/tag678.xml"/><Relationship Id="rId50" Type="http://schemas.openxmlformats.org/officeDocument/2006/relationships/tags" Target="../tags/tag681.xml"/><Relationship Id="rId55" Type="http://schemas.openxmlformats.org/officeDocument/2006/relationships/tags" Target="../tags/tag686.xml"/><Relationship Id="rId63" Type="http://schemas.openxmlformats.org/officeDocument/2006/relationships/tags" Target="../tags/tag694.xml"/><Relationship Id="rId68" Type="http://schemas.openxmlformats.org/officeDocument/2006/relationships/tags" Target="../tags/tag699.xml"/><Relationship Id="rId76" Type="http://schemas.openxmlformats.org/officeDocument/2006/relationships/tags" Target="../tags/tag707.xml"/><Relationship Id="rId84" Type="http://schemas.openxmlformats.org/officeDocument/2006/relationships/tags" Target="../tags/tag715.xml"/><Relationship Id="rId89" Type="http://schemas.openxmlformats.org/officeDocument/2006/relationships/tags" Target="../tags/tag720.xml"/><Relationship Id="rId7" Type="http://schemas.openxmlformats.org/officeDocument/2006/relationships/tags" Target="../tags/tag638.xml"/><Relationship Id="rId71" Type="http://schemas.openxmlformats.org/officeDocument/2006/relationships/tags" Target="../tags/tag702.xml"/><Relationship Id="rId92" Type="http://schemas.openxmlformats.org/officeDocument/2006/relationships/tags" Target="../tags/tag723.xml"/><Relationship Id="rId2" Type="http://schemas.openxmlformats.org/officeDocument/2006/relationships/tags" Target="../tags/tag633.xml"/><Relationship Id="rId16" Type="http://schemas.openxmlformats.org/officeDocument/2006/relationships/tags" Target="../tags/tag647.xml"/><Relationship Id="rId29" Type="http://schemas.openxmlformats.org/officeDocument/2006/relationships/tags" Target="../tags/tag660.xml"/><Relationship Id="rId11" Type="http://schemas.openxmlformats.org/officeDocument/2006/relationships/tags" Target="../tags/tag642.xml"/><Relationship Id="rId24" Type="http://schemas.openxmlformats.org/officeDocument/2006/relationships/tags" Target="../tags/tag655.xml"/><Relationship Id="rId32" Type="http://schemas.openxmlformats.org/officeDocument/2006/relationships/tags" Target="../tags/tag663.xml"/><Relationship Id="rId37" Type="http://schemas.openxmlformats.org/officeDocument/2006/relationships/tags" Target="../tags/tag668.xml"/><Relationship Id="rId40" Type="http://schemas.openxmlformats.org/officeDocument/2006/relationships/tags" Target="../tags/tag671.xml"/><Relationship Id="rId45" Type="http://schemas.openxmlformats.org/officeDocument/2006/relationships/tags" Target="../tags/tag676.xml"/><Relationship Id="rId53" Type="http://schemas.openxmlformats.org/officeDocument/2006/relationships/tags" Target="../tags/tag684.xml"/><Relationship Id="rId58" Type="http://schemas.openxmlformats.org/officeDocument/2006/relationships/tags" Target="../tags/tag689.xml"/><Relationship Id="rId66" Type="http://schemas.openxmlformats.org/officeDocument/2006/relationships/tags" Target="../tags/tag697.xml"/><Relationship Id="rId74" Type="http://schemas.openxmlformats.org/officeDocument/2006/relationships/tags" Target="../tags/tag705.xml"/><Relationship Id="rId79" Type="http://schemas.openxmlformats.org/officeDocument/2006/relationships/tags" Target="../tags/tag710.xml"/><Relationship Id="rId87" Type="http://schemas.openxmlformats.org/officeDocument/2006/relationships/tags" Target="../tags/tag718.xml"/><Relationship Id="rId5" Type="http://schemas.openxmlformats.org/officeDocument/2006/relationships/tags" Target="../tags/tag636.xml"/><Relationship Id="rId61" Type="http://schemas.openxmlformats.org/officeDocument/2006/relationships/tags" Target="../tags/tag692.xml"/><Relationship Id="rId82" Type="http://schemas.openxmlformats.org/officeDocument/2006/relationships/tags" Target="../tags/tag713.xml"/><Relationship Id="rId90" Type="http://schemas.openxmlformats.org/officeDocument/2006/relationships/tags" Target="../tags/tag721.xml"/><Relationship Id="rId95" Type="http://schemas.openxmlformats.org/officeDocument/2006/relationships/slideLayout" Target="../slideLayouts/slideLayout6.xml"/><Relationship Id="rId19" Type="http://schemas.openxmlformats.org/officeDocument/2006/relationships/tags" Target="../tags/tag650.xml"/><Relationship Id="rId14" Type="http://schemas.openxmlformats.org/officeDocument/2006/relationships/tags" Target="../tags/tag645.xml"/><Relationship Id="rId22" Type="http://schemas.openxmlformats.org/officeDocument/2006/relationships/tags" Target="../tags/tag653.xml"/><Relationship Id="rId27" Type="http://schemas.openxmlformats.org/officeDocument/2006/relationships/tags" Target="../tags/tag658.xml"/><Relationship Id="rId30" Type="http://schemas.openxmlformats.org/officeDocument/2006/relationships/tags" Target="../tags/tag661.xml"/><Relationship Id="rId35" Type="http://schemas.openxmlformats.org/officeDocument/2006/relationships/tags" Target="../tags/tag666.xml"/><Relationship Id="rId43" Type="http://schemas.openxmlformats.org/officeDocument/2006/relationships/tags" Target="../tags/tag674.xml"/><Relationship Id="rId48" Type="http://schemas.openxmlformats.org/officeDocument/2006/relationships/tags" Target="../tags/tag679.xml"/><Relationship Id="rId56" Type="http://schemas.openxmlformats.org/officeDocument/2006/relationships/tags" Target="../tags/tag687.xml"/><Relationship Id="rId64" Type="http://schemas.openxmlformats.org/officeDocument/2006/relationships/tags" Target="../tags/tag695.xml"/><Relationship Id="rId69" Type="http://schemas.openxmlformats.org/officeDocument/2006/relationships/tags" Target="../tags/tag700.xml"/><Relationship Id="rId77" Type="http://schemas.openxmlformats.org/officeDocument/2006/relationships/tags" Target="../tags/tag708.xml"/><Relationship Id="rId8" Type="http://schemas.openxmlformats.org/officeDocument/2006/relationships/tags" Target="../tags/tag639.xml"/><Relationship Id="rId51" Type="http://schemas.openxmlformats.org/officeDocument/2006/relationships/tags" Target="../tags/tag682.xml"/><Relationship Id="rId72" Type="http://schemas.openxmlformats.org/officeDocument/2006/relationships/tags" Target="../tags/tag703.xml"/><Relationship Id="rId80" Type="http://schemas.openxmlformats.org/officeDocument/2006/relationships/tags" Target="../tags/tag711.xml"/><Relationship Id="rId85" Type="http://schemas.openxmlformats.org/officeDocument/2006/relationships/tags" Target="../tags/tag716.xml"/><Relationship Id="rId93" Type="http://schemas.openxmlformats.org/officeDocument/2006/relationships/tags" Target="../tags/tag724.xml"/><Relationship Id="rId3" Type="http://schemas.openxmlformats.org/officeDocument/2006/relationships/tags" Target="../tags/tag634.xml"/><Relationship Id="rId12" Type="http://schemas.openxmlformats.org/officeDocument/2006/relationships/tags" Target="../tags/tag643.xml"/><Relationship Id="rId17" Type="http://schemas.openxmlformats.org/officeDocument/2006/relationships/tags" Target="../tags/tag648.xml"/><Relationship Id="rId25" Type="http://schemas.openxmlformats.org/officeDocument/2006/relationships/tags" Target="../tags/tag656.xml"/><Relationship Id="rId33" Type="http://schemas.openxmlformats.org/officeDocument/2006/relationships/tags" Target="../tags/tag664.xml"/><Relationship Id="rId38" Type="http://schemas.openxmlformats.org/officeDocument/2006/relationships/tags" Target="../tags/tag669.xml"/><Relationship Id="rId46" Type="http://schemas.openxmlformats.org/officeDocument/2006/relationships/tags" Target="../tags/tag677.xml"/><Relationship Id="rId59" Type="http://schemas.openxmlformats.org/officeDocument/2006/relationships/tags" Target="../tags/tag690.xml"/><Relationship Id="rId67" Type="http://schemas.openxmlformats.org/officeDocument/2006/relationships/tags" Target="../tags/tag698.xml"/><Relationship Id="rId20" Type="http://schemas.openxmlformats.org/officeDocument/2006/relationships/tags" Target="../tags/tag651.xml"/><Relationship Id="rId41" Type="http://schemas.openxmlformats.org/officeDocument/2006/relationships/tags" Target="../tags/tag672.xml"/><Relationship Id="rId54" Type="http://schemas.openxmlformats.org/officeDocument/2006/relationships/tags" Target="../tags/tag685.xml"/><Relationship Id="rId62" Type="http://schemas.openxmlformats.org/officeDocument/2006/relationships/tags" Target="../tags/tag693.xml"/><Relationship Id="rId70" Type="http://schemas.openxmlformats.org/officeDocument/2006/relationships/tags" Target="../tags/tag701.xml"/><Relationship Id="rId75" Type="http://schemas.openxmlformats.org/officeDocument/2006/relationships/tags" Target="../tags/tag706.xml"/><Relationship Id="rId83" Type="http://schemas.openxmlformats.org/officeDocument/2006/relationships/tags" Target="../tags/tag714.xml"/><Relationship Id="rId88" Type="http://schemas.openxmlformats.org/officeDocument/2006/relationships/tags" Target="../tags/tag719.xml"/><Relationship Id="rId91" Type="http://schemas.openxmlformats.org/officeDocument/2006/relationships/tags" Target="../tags/tag722.xml"/><Relationship Id="rId96" Type="http://schemas.openxmlformats.org/officeDocument/2006/relationships/notesSlide" Target="../notesSlides/notesSlide25.xml"/><Relationship Id="rId1" Type="http://schemas.openxmlformats.org/officeDocument/2006/relationships/tags" Target="../tags/tag632.xml"/><Relationship Id="rId6" Type="http://schemas.openxmlformats.org/officeDocument/2006/relationships/tags" Target="../tags/tag637.xml"/><Relationship Id="rId15" Type="http://schemas.openxmlformats.org/officeDocument/2006/relationships/tags" Target="../tags/tag646.xml"/><Relationship Id="rId23" Type="http://schemas.openxmlformats.org/officeDocument/2006/relationships/tags" Target="../tags/tag654.xml"/><Relationship Id="rId28" Type="http://schemas.openxmlformats.org/officeDocument/2006/relationships/tags" Target="../tags/tag659.xml"/><Relationship Id="rId36" Type="http://schemas.openxmlformats.org/officeDocument/2006/relationships/tags" Target="../tags/tag667.xml"/><Relationship Id="rId49" Type="http://schemas.openxmlformats.org/officeDocument/2006/relationships/tags" Target="../tags/tag680.xml"/><Relationship Id="rId57" Type="http://schemas.openxmlformats.org/officeDocument/2006/relationships/tags" Target="../tags/tag688.xml"/><Relationship Id="rId10" Type="http://schemas.openxmlformats.org/officeDocument/2006/relationships/tags" Target="../tags/tag641.xml"/><Relationship Id="rId31" Type="http://schemas.openxmlformats.org/officeDocument/2006/relationships/tags" Target="../tags/tag662.xml"/><Relationship Id="rId44" Type="http://schemas.openxmlformats.org/officeDocument/2006/relationships/tags" Target="../tags/tag675.xml"/><Relationship Id="rId52" Type="http://schemas.openxmlformats.org/officeDocument/2006/relationships/tags" Target="../tags/tag683.xml"/><Relationship Id="rId60" Type="http://schemas.openxmlformats.org/officeDocument/2006/relationships/tags" Target="../tags/tag691.xml"/><Relationship Id="rId65" Type="http://schemas.openxmlformats.org/officeDocument/2006/relationships/tags" Target="../tags/tag696.xml"/><Relationship Id="rId73" Type="http://schemas.openxmlformats.org/officeDocument/2006/relationships/tags" Target="../tags/tag704.xml"/><Relationship Id="rId78" Type="http://schemas.openxmlformats.org/officeDocument/2006/relationships/tags" Target="../tags/tag709.xml"/><Relationship Id="rId81" Type="http://schemas.openxmlformats.org/officeDocument/2006/relationships/tags" Target="../tags/tag712.xml"/><Relationship Id="rId86" Type="http://schemas.openxmlformats.org/officeDocument/2006/relationships/tags" Target="../tags/tag717.xml"/><Relationship Id="rId94" Type="http://schemas.openxmlformats.org/officeDocument/2006/relationships/tags" Target="../tags/tag725.xml"/><Relationship Id="rId4" Type="http://schemas.openxmlformats.org/officeDocument/2006/relationships/tags" Target="../tags/tag635.xml"/><Relationship Id="rId9" Type="http://schemas.openxmlformats.org/officeDocument/2006/relationships/tags" Target="../tags/tag64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3" Type="http://schemas.openxmlformats.org/officeDocument/2006/relationships/tags" Target="../tags/tag728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727.xml"/><Relationship Id="rId1" Type="http://schemas.openxmlformats.org/officeDocument/2006/relationships/tags" Target="../tags/tag726.xml"/><Relationship Id="rId6" Type="http://schemas.openxmlformats.org/officeDocument/2006/relationships/tags" Target="../tags/tag731.xml"/><Relationship Id="rId5" Type="http://schemas.openxmlformats.org/officeDocument/2006/relationships/tags" Target="../tags/tag730.xml"/><Relationship Id="rId4" Type="http://schemas.openxmlformats.org/officeDocument/2006/relationships/tags" Target="../tags/tag729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744.xml"/><Relationship Id="rId18" Type="http://schemas.openxmlformats.org/officeDocument/2006/relationships/tags" Target="../tags/tag749.xml"/><Relationship Id="rId26" Type="http://schemas.openxmlformats.org/officeDocument/2006/relationships/tags" Target="../tags/tag757.xml"/><Relationship Id="rId39" Type="http://schemas.openxmlformats.org/officeDocument/2006/relationships/tags" Target="../tags/tag770.xml"/><Relationship Id="rId21" Type="http://schemas.openxmlformats.org/officeDocument/2006/relationships/tags" Target="../tags/tag752.xml"/><Relationship Id="rId34" Type="http://schemas.openxmlformats.org/officeDocument/2006/relationships/tags" Target="../tags/tag765.xml"/><Relationship Id="rId42" Type="http://schemas.openxmlformats.org/officeDocument/2006/relationships/tags" Target="../tags/tag773.xml"/><Relationship Id="rId47" Type="http://schemas.openxmlformats.org/officeDocument/2006/relationships/tags" Target="../tags/tag778.xml"/><Relationship Id="rId50" Type="http://schemas.openxmlformats.org/officeDocument/2006/relationships/tags" Target="../tags/tag781.xml"/><Relationship Id="rId55" Type="http://schemas.openxmlformats.org/officeDocument/2006/relationships/tags" Target="../tags/tag786.xml"/><Relationship Id="rId63" Type="http://schemas.openxmlformats.org/officeDocument/2006/relationships/tags" Target="../tags/tag794.xml"/><Relationship Id="rId68" Type="http://schemas.openxmlformats.org/officeDocument/2006/relationships/tags" Target="../tags/tag799.xml"/><Relationship Id="rId76" Type="http://schemas.openxmlformats.org/officeDocument/2006/relationships/tags" Target="../tags/tag807.xml"/><Relationship Id="rId84" Type="http://schemas.openxmlformats.org/officeDocument/2006/relationships/tags" Target="../tags/tag815.xml"/><Relationship Id="rId89" Type="http://schemas.openxmlformats.org/officeDocument/2006/relationships/tags" Target="../tags/tag820.xml"/><Relationship Id="rId7" Type="http://schemas.openxmlformats.org/officeDocument/2006/relationships/tags" Target="../tags/tag738.xml"/><Relationship Id="rId71" Type="http://schemas.openxmlformats.org/officeDocument/2006/relationships/tags" Target="../tags/tag802.xml"/><Relationship Id="rId92" Type="http://schemas.openxmlformats.org/officeDocument/2006/relationships/tags" Target="../tags/tag823.xml"/><Relationship Id="rId2" Type="http://schemas.openxmlformats.org/officeDocument/2006/relationships/tags" Target="../tags/tag733.xml"/><Relationship Id="rId16" Type="http://schemas.openxmlformats.org/officeDocument/2006/relationships/tags" Target="../tags/tag747.xml"/><Relationship Id="rId29" Type="http://schemas.openxmlformats.org/officeDocument/2006/relationships/tags" Target="../tags/tag760.xml"/><Relationship Id="rId11" Type="http://schemas.openxmlformats.org/officeDocument/2006/relationships/tags" Target="../tags/tag742.xml"/><Relationship Id="rId24" Type="http://schemas.openxmlformats.org/officeDocument/2006/relationships/tags" Target="../tags/tag755.xml"/><Relationship Id="rId32" Type="http://schemas.openxmlformats.org/officeDocument/2006/relationships/tags" Target="../tags/tag763.xml"/><Relationship Id="rId37" Type="http://schemas.openxmlformats.org/officeDocument/2006/relationships/tags" Target="../tags/tag768.xml"/><Relationship Id="rId40" Type="http://schemas.openxmlformats.org/officeDocument/2006/relationships/tags" Target="../tags/tag771.xml"/><Relationship Id="rId45" Type="http://schemas.openxmlformats.org/officeDocument/2006/relationships/tags" Target="../tags/tag776.xml"/><Relationship Id="rId53" Type="http://schemas.openxmlformats.org/officeDocument/2006/relationships/tags" Target="../tags/tag784.xml"/><Relationship Id="rId58" Type="http://schemas.openxmlformats.org/officeDocument/2006/relationships/tags" Target="../tags/tag789.xml"/><Relationship Id="rId66" Type="http://schemas.openxmlformats.org/officeDocument/2006/relationships/tags" Target="../tags/tag797.xml"/><Relationship Id="rId74" Type="http://schemas.openxmlformats.org/officeDocument/2006/relationships/tags" Target="../tags/tag805.xml"/><Relationship Id="rId79" Type="http://schemas.openxmlformats.org/officeDocument/2006/relationships/tags" Target="../tags/tag810.xml"/><Relationship Id="rId87" Type="http://schemas.openxmlformats.org/officeDocument/2006/relationships/tags" Target="../tags/tag818.xml"/><Relationship Id="rId5" Type="http://schemas.openxmlformats.org/officeDocument/2006/relationships/tags" Target="../tags/tag736.xml"/><Relationship Id="rId61" Type="http://schemas.openxmlformats.org/officeDocument/2006/relationships/tags" Target="../tags/tag792.xml"/><Relationship Id="rId82" Type="http://schemas.openxmlformats.org/officeDocument/2006/relationships/tags" Target="../tags/tag813.xml"/><Relationship Id="rId90" Type="http://schemas.openxmlformats.org/officeDocument/2006/relationships/tags" Target="../tags/tag821.xml"/><Relationship Id="rId95" Type="http://schemas.openxmlformats.org/officeDocument/2006/relationships/notesSlide" Target="../notesSlides/notesSlide27.xml"/><Relationship Id="rId19" Type="http://schemas.openxmlformats.org/officeDocument/2006/relationships/tags" Target="../tags/tag750.xml"/><Relationship Id="rId14" Type="http://schemas.openxmlformats.org/officeDocument/2006/relationships/tags" Target="../tags/tag745.xml"/><Relationship Id="rId22" Type="http://schemas.openxmlformats.org/officeDocument/2006/relationships/tags" Target="../tags/tag753.xml"/><Relationship Id="rId27" Type="http://schemas.openxmlformats.org/officeDocument/2006/relationships/tags" Target="../tags/tag758.xml"/><Relationship Id="rId30" Type="http://schemas.openxmlformats.org/officeDocument/2006/relationships/tags" Target="../tags/tag761.xml"/><Relationship Id="rId35" Type="http://schemas.openxmlformats.org/officeDocument/2006/relationships/tags" Target="../tags/tag766.xml"/><Relationship Id="rId43" Type="http://schemas.openxmlformats.org/officeDocument/2006/relationships/tags" Target="../tags/tag774.xml"/><Relationship Id="rId48" Type="http://schemas.openxmlformats.org/officeDocument/2006/relationships/tags" Target="../tags/tag779.xml"/><Relationship Id="rId56" Type="http://schemas.openxmlformats.org/officeDocument/2006/relationships/tags" Target="../tags/tag787.xml"/><Relationship Id="rId64" Type="http://schemas.openxmlformats.org/officeDocument/2006/relationships/tags" Target="../tags/tag795.xml"/><Relationship Id="rId69" Type="http://schemas.openxmlformats.org/officeDocument/2006/relationships/tags" Target="../tags/tag800.xml"/><Relationship Id="rId77" Type="http://schemas.openxmlformats.org/officeDocument/2006/relationships/tags" Target="../tags/tag808.xml"/><Relationship Id="rId8" Type="http://schemas.openxmlformats.org/officeDocument/2006/relationships/tags" Target="../tags/tag739.xml"/><Relationship Id="rId51" Type="http://schemas.openxmlformats.org/officeDocument/2006/relationships/tags" Target="../tags/tag782.xml"/><Relationship Id="rId72" Type="http://schemas.openxmlformats.org/officeDocument/2006/relationships/tags" Target="../tags/tag803.xml"/><Relationship Id="rId80" Type="http://schemas.openxmlformats.org/officeDocument/2006/relationships/tags" Target="../tags/tag811.xml"/><Relationship Id="rId85" Type="http://schemas.openxmlformats.org/officeDocument/2006/relationships/tags" Target="../tags/tag816.xml"/><Relationship Id="rId93" Type="http://schemas.openxmlformats.org/officeDocument/2006/relationships/tags" Target="../tags/tag824.xml"/><Relationship Id="rId3" Type="http://schemas.openxmlformats.org/officeDocument/2006/relationships/tags" Target="../tags/tag734.xml"/><Relationship Id="rId12" Type="http://schemas.openxmlformats.org/officeDocument/2006/relationships/tags" Target="../tags/tag743.xml"/><Relationship Id="rId17" Type="http://schemas.openxmlformats.org/officeDocument/2006/relationships/tags" Target="../tags/tag748.xml"/><Relationship Id="rId25" Type="http://schemas.openxmlformats.org/officeDocument/2006/relationships/tags" Target="../tags/tag756.xml"/><Relationship Id="rId33" Type="http://schemas.openxmlformats.org/officeDocument/2006/relationships/tags" Target="../tags/tag764.xml"/><Relationship Id="rId38" Type="http://schemas.openxmlformats.org/officeDocument/2006/relationships/tags" Target="../tags/tag769.xml"/><Relationship Id="rId46" Type="http://schemas.openxmlformats.org/officeDocument/2006/relationships/tags" Target="../tags/tag777.xml"/><Relationship Id="rId59" Type="http://schemas.openxmlformats.org/officeDocument/2006/relationships/tags" Target="../tags/tag790.xml"/><Relationship Id="rId67" Type="http://schemas.openxmlformats.org/officeDocument/2006/relationships/tags" Target="../tags/tag798.xml"/><Relationship Id="rId20" Type="http://schemas.openxmlformats.org/officeDocument/2006/relationships/tags" Target="../tags/tag751.xml"/><Relationship Id="rId41" Type="http://schemas.openxmlformats.org/officeDocument/2006/relationships/tags" Target="../tags/tag772.xml"/><Relationship Id="rId54" Type="http://schemas.openxmlformats.org/officeDocument/2006/relationships/tags" Target="../tags/tag785.xml"/><Relationship Id="rId62" Type="http://schemas.openxmlformats.org/officeDocument/2006/relationships/tags" Target="../tags/tag793.xml"/><Relationship Id="rId70" Type="http://schemas.openxmlformats.org/officeDocument/2006/relationships/tags" Target="../tags/tag801.xml"/><Relationship Id="rId75" Type="http://schemas.openxmlformats.org/officeDocument/2006/relationships/tags" Target="../tags/tag806.xml"/><Relationship Id="rId83" Type="http://schemas.openxmlformats.org/officeDocument/2006/relationships/tags" Target="../tags/tag814.xml"/><Relationship Id="rId88" Type="http://schemas.openxmlformats.org/officeDocument/2006/relationships/tags" Target="../tags/tag819.xml"/><Relationship Id="rId91" Type="http://schemas.openxmlformats.org/officeDocument/2006/relationships/tags" Target="../tags/tag822.xml"/><Relationship Id="rId1" Type="http://schemas.openxmlformats.org/officeDocument/2006/relationships/tags" Target="../tags/tag732.xml"/><Relationship Id="rId6" Type="http://schemas.openxmlformats.org/officeDocument/2006/relationships/tags" Target="../tags/tag737.xml"/><Relationship Id="rId15" Type="http://schemas.openxmlformats.org/officeDocument/2006/relationships/tags" Target="../tags/tag746.xml"/><Relationship Id="rId23" Type="http://schemas.openxmlformats.org/officeDocument/2006/relationships/tags" Target="../tags/tag754.xml"/><Relationship Id="rId28" Type="http://schemas.openxmlformats.org/officeDocument/2006/relationships/tags" Target="../tags/tag759.xml"/><Relationship Id="rId36" Type="http://schemas.openxmlformats.org/officeDocument/2006/relationships/tags" Target="../tags/tag767.xml"/><Relationship Id="rId49" Type="http://schemas.openxmlformats.org/officeDocument/2006/relationships/tags" Target="../tags/tag780.xml"/><Relationship Id="rId57" Type="http://schemas.openxmlformats.org/officeDocument/2006/relationships/tags" Target="../tags/tag788.xml"/><Relationship Id="rId10" Type="http://schemas.openxmlformats.org/officeDocument/2006/relationships/tags" Target="../tags/tag741.xml"/><Relationship Id="rId31" Type="http://schemas.openxmlformats.org/officeDocument/2006/relationships/tags" Target="../tags/tag762.xml"/><Relationship Id="rId44" Type="http://schemas.openxmlformats.org/officeDocument/2006/relationships/tags" Target="../tags/tag775.xml"/><Relationship Id="rId52" Type="http://schemas.openxmlformats.org/officeDocument/2006/relationships/tags" Target="../tags/tag783.xml"/><Relationship Id="rId60" Type="http://schemas.openxmlformats.org/officeDocument/2006/relationships/tags" Target="../tags/tag791.xml"/><Relationship Id="rId65" Type="http://schemas.openxmlformats.org/officeDocument/2006/relationships/tags" Target="../tags/tag796.xml"/><Relationship Id="rId73" Type="http://schemas.openxmlformats.org/officeDocument/2006/relationships/tags" Target="../tags/tag804.xml"/><Relationship Id="rId78" Type="http://schemas.openxmlformats.org/officeDocument/2006/relationships/tags" Target="../tags/tag809.xml"/><Relationship Id="rId81" Type="http://schemas.openxmlformats.org/officeDocument/2006/relationships/tags" Target="../tags/tag812.xml"/><Relationship Id="rId86" Type="http://schemas.openxmlformats.org/officeDocument/2006/relationships/tags" Target="../tags/tag817.xml"/><Relationship Id="rId94" Type="http://schemas.openxmlformats.org/officeDocument/2006/relationships/slideLayout" Target="../slideLayouts/slideLayout6.xml"/><Relationship Id="rId4" Type="http://schemas.openxmlformats.org/officeDocument/2006/relationships/tags" Target="../tags/tag735.xml"/><Relationship Id="rId9" Type="http://schemas.openxmlformats.org/officeDocument/2006/relationships/tags" Target="../tags/tag740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837.xml"/><Relationship Id="rId18" Type="http://schemas.openxmlformats.org/officeDocument/2006/relationships/tags" Target="../tags/tag842.xml"/><Relationship Id="rId26" Type="http://schemas.openxmlformats.org/officeDocument/2006/relationships/tags" Target="../tags/tag850.xml"/><Relationship Id="rId39" Type="http://schemas.openxmlformats.org/officeDocument/2006/relationships/tags" Target="../tags/tag863.xml"/><Relationship Id="rId21" Type="http://schemas.openxmlformats.org/officeDocument/2006/relationships/tags" Target="../tags/tag845.xml"/><Relationship Id="rId34" Type="http://schemas.openxmlformats.org/officeDocument/2006/relationships/tags" Target="../tags/tag858.xml"/><Relationship Id="rId42" Type="http://schemas.openxmlformats.org/officeDocument/2006/relationships/tags" Target="../tags/tag866.xml"/><Relationship Id="rId47" Type="http://schemas.openxmlformats.org/officeDocument/2006/relationships/tags" Target="../tags/tag871.xml"/><Relationship Id="rId50" Type="http://schemas.openxmlformats.org/officeDocument/2006/relationships/tags" Target="../tags/tag874.xml"/><Relationship Id="rId55" Type="http://schemas.openxmlformats.org/officeDocument/2006/relationships/tags" Target="../tags/tag879.xml"/><Relationship Id="rId63" Type="http://schemas.openxmlformats.org/officeDocument/2006/relationships/tags" Target="../tags/tag887.xml"/><Relationship Id="rId68" Type="http://schemas.openxmlformats.org/officeDocument/2006/relationships/tags" Target="../tags/tag892.xml"/><Relationship Id="rId76" Type="http://schemas.openxmlformats.org/officeDocument/2006/relationships/tags" Target="../tags/tag900.xml"/><Relationship Id="rId84" Type="http://schemas.openxmlformats.org/officeDocument/2006/relationships/notesSlide" Target="../notesSlides/notesSlide28.xml"/><Relationship Id="rId7" Type="http://schemas.openxmlformats.org/officeDocument/2006/relationships/tags" Target="../tags/tag831.xml"/><Relationship Id="rId71" Type="http://schemas.openxmlformats.org/officeDocument/2006/relationships/tags" Target="../tags/tag895.xml"/><Relationship Id="rId2" Type="http://schemas.openxmlformats.org/officeDocument/2006/relationships/tags" Target="../tags/tag826.xml"/><Relationship Id="rId16" Type="http://schemas.openxmlformats.org/officeDocument/2006/relationships/tags" Target="../tags/tag840.xml"/><Relationship Id="rId29" Type="http://schemas.openxmlformats.org/officeDocument/2006/relationships/tags" Target="../tags/tag853.xml"/><Relationship Id="rId11" Type="http://schemas.openxmlformats.org/officeDocument/2006/relationships/tags" Target="../tags/tag835.xml"/><Relationship Id="rId24" Type="http://schemas.openxmlformats.org/officeDocument/2006/relationships/tags" Target="../tags/tag848.xml"/><Relationship Id="rId32" Type="http://schemas.openxmlformats.org/officeDocument/2006/relationships/tags" Target="../tags/tag856.xml"/><Relationship Id="rId37" Type="http://schemas.openxmlformats.org/officeDocument/2006/relationships/tags" Target="../tags/tag861.xml"/><Relationship Id="rId40" Type="http://schemas.openxmlformats.org/officeDocument/2006/relationships/tags" Target="../tags/tag864.xml"/><Relationship Id="rId45" Type="http://schemas.openxmlformats.org/officeDocument/2006/relationships/tags" Target="../tags/tag869.xml"/><Relationship Id="rId53" Type="http://schemas.openxmlformats.org/officeDocument/2006/relationships/tags" Target="../tags/tag877.xml"/><Relationship Id="rId58" Type="http://schemas.openxmlformats.org/officeDocument/2006/relationships/tags" Target="../tags/tag882.xml"/><Relationship Id="rId66" Type="http://schemas.openxmlformats.org/officeDocument/2006/relationships/tags" Target="../tags/tag890.xml"/><Relationship Id="rId74" Type="http://schemas.openxmlformats.org/officeDocument/2006/relationships/tags" Target="../tags/tag898.xml"/><Relationship Id="rId79" Type="http://schemas.openxmlformats.org/officeDocument/2006/relationships/tags" Target="../tags/tag903.xml"/><Relationship Id="rId5" Type="http://schemas.openxmlformats.org/officeDocument/2006/relationships/tags" Target="../tags/tag829.xml"/><Relationship Id="rId61" Type="http://schemas.openxmlformats.org/officeDocument/2006/relationships/tags" Target="../tags/tag885.xml"/><Relationship Id="rId82" Type="http://schemas.openxmlformats.org/officeDocument/2006/relationships/tags" Target="../tags/tag906.xml"/><Relationship Id="rId10" Type="http://schemas.openxmlformats.org/officeDocument/2006/relationships/tags" Target="../tags/tag834.xml"/><Relationship Id="rId19" Type="http://schemas.openxmlformats.org/officeDocument/2006/relationships/tags" Target="../tags/tag843.xml"/><Relationship Id="rId31" Type="http://schemas.openxmlformats.org/officeDocument/2006/relationships/tags" Target="../tags/tag855.xml"/><Relationship Id="rId44" Type="http://schemas.openxmlformats.org/officeDocument/2006/relationships/tags" Target="../tags/tag868.xml"/><Relationship Id="rId52" Type="http://schemas.openxmlformats.org/officeDocument/2006/relationships/tags" Target="../tags/tag876.xml"/><Relationship Id="rId60" Type="http://schemas.openxmlformats.org/officeDocument/2006/relationships/tags" Target="../tags/tag884.xml"/><Relationship Id="rId65" Type="http://schemas.openxmlformats.org/officeDocument/2006/relationships/tags" Target="../tags/tag889.xml"/><Relationship Id="rId73" Type="http://schemas.openxmlformats.org/officeDocument/2006/relationships/tags" Target="../tags/tag897.xml"/><Relationship Id="rId78" Type="http://schemas.openxmlformats.org/officeDocument/2006/relationships/tags" Target="../tags/tag902.xml"/><Relationship Id="rId81" Type="http://schemas.openxmlformats.org/officeDocument/2006/relationships/tags" Target="../tags/tag905.xml"/><Relationship Id="rId4" Type="http://schemas.openxmlformats.org/officeDocument/2006/relationships/tags" Target="../tags/tag828.xml"/><Relationship Id="rId9" Type="http://schemas.openxmlformats.org/officeDocument/2006/relationships/tags" Target="../tags/tag833.xml"/><Relationship Id="rId14" Type="http://schemas.openxmlformats.org/officeDocument/2006/relationships/tags" Target="../tags/tag838.xml"/><Relationship Id="rId22" Type="http://schemas.openxmlformats.org/officeDocument/2006/relationships/tags" Target="../tags/tag846.xml"/><Relationship Id="rId27" Type="http://schemas.openxmlformats.org/officeDocument/2006/relationships/tags" Target="../tags/tag851.xml"/><Relationship Id="rId30" Type="http://schemas.openxmlformats.org/officeDocument/2006/relationships/tags" Target="../tags/tag854.xml"/><Relationship Id="rId35" Type="http://schemas.openxmlformats.org/officeDocument/2006/relationships/tags" Target="../tags/tag859.xml"/><Relationship Id="rId43" Type="http://schemas.openxmlformats.org/officeDocument/2006/relationships/tags" Target="../tags/tag867.xml"/><Relationship Id="rId48" Type="http://schemas.openxmlformats.org/officeDocument/2006/relationships/tags" Target="../tags/tag872.xml"/><Relationship Id="rId56" Type="http://schemas.openxmlformats.org/officeDocument/2006/relationships/tags" Target="../tags/tag880.xml"/><Relationship Id="rId64" Type="http://schemas.openxmlformats.org/officeDocument/2006/relationships/tags" Target="../tags/tag888.xml"/><Relationship Id="rId69" Type="http://schemas.openxmlformats.org/officeDocument/2006/relationships/tags" Target="../tags/tag893.xml"/><Relationship Id="rId77" Type="http://schemas.openxmlformats.org/officeDocument/2006/relationships/tags" Target="../tags/tag901.xml"/><Relationship Id="rId8" Type="http://schemas.openxmlformats.org/officeDocument/2006/relationships/tags" Target="../tags/tag832.xml"/><Relationship Id="rId51" Type="http://schemas.openxmlformats.org/officeDocument/2006/relationships/tags" Target="../tags/tag875.xml"/><Relationship Id="rId72" Type="http://schemas.openxmlformats.org/officeDocument/2006/relationships/tags" Target="../tags/tag896.xml"/><Relationship Id="rId80" Type="http://schemas.openxmlformats.org/officeDocument/2006/relationships/tags" Target="../tags/tag904.xml"/><Relationship Id="rId3" Type="http://schemas.openxmlformats.org/officeDocument/2006/relationships/tags" Target="../tags/tag827.xml"/><Relationship Id="rId12" Type="http://schemas.openxmlformats.org/officeDocument/2006/relationships/tags" Target="../tags/tag836.xml"/><Relationship Id="rId17" Type="http://schemas.openxmlformats.org/officeDocument/2006/relationships/tags" Target="../tags/tag841.xml"/><Relationship Id="rId25" Type="http://schemas.openxmlformats.org/officeDocument/2006/relationships/tags" Target="../tags/tag849.xml"/><Relationship Id="rId33" Type="http://schemas.openxmlformats.org/officeDocument/2006/relationships/tags" Target="../tags/tag857.xml"/><Relationship Id="rId38" Type="http://schemas.openxmlformats.org/officeDocument/2006/relationships/tags" Target="../tags/tag862.xml"/><Relationship Id="rId46" Type="http://schemas.openxmlformats.org/officeDocument/2006/relationships/tags" Target="../tags/tag870.xml"/><Relationship Id="rId59" Type="http://schemas.openxmlformats.org/officeDocument/2006/relationships/tags" Target="../tags/tag883.xml"/><Relationship Id="rId67" Type="http://schemas.openxmlformats.org/officeDocument/2006/relationships/tags" Target="../tags/tag891.xml"/><Relationship Id="rId20" Type="http://schemas.openxmlformats.org/officeDocument/2006/relationships/tags" Target="../tags/tag844.xml"/><Relationship Id="rId41" Type="http://schemas.openxmlformats.org/officeDocument/2006/relationships/tags" Target="../tags/tag865.xml"/><Relationship Id="rId54" Type="http://schemas.openxmlformats.org/officeDocument/2006/relationships/tags" Target="../tags/tag878.xml"/><Relationship Id="rId62" Type="http://schemas.openxmlformats.org/officeDocument/2006/relationships/tags" Target="../tags/tag886.xml"/><Relationship Id="rId70" Type="http://schemas.openxmlformats.org/officeDocument/2006/relationships/tags" Target="../tags/tag894.xml"/><Relationship Id="rId75" Type="http://schemas.openxmlformats.org/officeDocument/2006/relationships/tags" Target="../tags/tag899.xml"/><Relationship Id="rId83" Type="http://schemas.openxmlformats.org/officeDocument/2006/relationships/slideLayout" Target="../slideLayouts/slideLayout6.xml"/><Relationship Id="rId1" Type="http://schemas.openxmlformats.org/officeDocument/2006/relationships/tags" Target="../tags/tag825.xml"/><Relationship Id="rId6" Type="http://schemas.openxmlformats.org/officeDocument/2006/relationships/tags" Target="../tags/tag830.xml"/><Relationship Id="rId15" Type="http://schemas.openxmlformats.org/officeDocument/2006/relationships/tags" Target="../tags/tag839.xml"/><Relationship Id="rId23" Type="http://schemas.openxmlformats.org/officeDocument/2006/relationships/tags" Target="../tags/tag847.xml"/><Relationship Id="rId28" Type="http://schemas.openxmlformats.org/officeDocument/2006/relationships/tags" Target="../tags/tag852.xml"/><Relationship Id="rId36" Type="http://schemas.openxmlformats.org/officeDocument/2006/relationships/tags" Target="../tags/tag860.xml"/><Relationship Id="rId49" Type="http://schemas.openxmlformats.org/officeDocument/2006/relationships/tags" Target="../tags/tag873.xml"/><Relationship Id="rId57" Type="http://schemas.openxmlformats.org/officeDocument/2006/relationships/tags" Target="../tags/tag88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26" Type="http://schemas.openxmlformats.org/officeDocument/2006/relationships/tags" Target="../tags/tag31.xml"/><Relationship Id="rId3" Type="http://schemas.openxmlformats.org/officeDocument/2006/relationships/tags" Target="../tags/tag8.xml"/><Relationship Id="rId21" Type="http://schemas.openxmlformats.org/officeDocument/2006/relationships/tags" Target="../tags/tag26.xml"/><Relationship Id="rId34" Type="http://schemas.openxmlformats.org/officeDocument/2006/relationships/tags" Target="../tags/tag39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5" Type="http://schemas.openxmlformats.org/officeDocument/2006/relationships/tags" Target="../tags/tag30.xml"/><Relationship Id="rId33" Type="http://schemas.openxmlformats.org/officeDocument/2006/relationships/tags" Target="../tags/tag38.xml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0" Type="http://schemas.openxmlformats.org/officeDocument/2006/relationships/tags" Target="../tags/tag25.xml"/><Relationship Id="rId29" Type="http://schemas.openxmlformats.org/officeDocument/2006/relationships/tags" Target="../tags/tag34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24" Type="http://schemas.openxmlformats.org/officeDocument/2006/relationships/tags" Target="../tags/tag29.xml"/><Relationship Id="rId32" Type="http://schemas.openxmlformats.org/officeDocument/2006/relationships/tags" Target="../tags/tag37.xml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23" Type="http://schemas.openxmlformats.org/officeDocument/2006/relationships/tags" Target="../tags/tag28.xml"/><Relationship Id="rId28" Type="http://schemas.openxmlformats.org/officeDocument/2006/relationships/tags" Target="../tags/tag33.xml"/><Relationship Id="rId36" Type="http://schemas.openxmlformats.org/officeDocument/2006/relationships/notesSlide" Target="../notesSlides/notesSlide3.xml"/><Relationship Id="rId10" Type="http://schemas.openxmlformats.org/officeDocument/2006/relationships/tags" Target="../tags/tag15.xml"/><Relationship Id="rId19" Type="http://schemas.openxmlformats.org/officeDocument/2006/relationships/tags" Target="../tags/tag24.xml"/><Relationship Id="rId31" Type="http://schemas.openxmlformats.org/officeDocument/2006/relationships/tags" Target="../tags/tag36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tags" Target="../tags/tag27.xml"/><Relationship Id="rId27" Type="http://schemas.openxmlformats.org/officeDocument/2006/relationships/tags" Target="../tags/tag32.xml"/><Relationship Id="rId30" Type="http://schemas.openxmlformats.org/officeDocument/2006/relationships/tags" Target="../tags/tag35.xml"/><Relationship Id="rId35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8.xml"/><Relationship Id="rId1" Type="http://schemas.openxmlformats.org/officeDocument/2006/relationships/tags" Target="../tags/tag907.xml"/><Relationship Id="rId4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0.xml"/><Relationship Id="rId1" Type="http://schemas.openxmlformats.org/officeDocument/2006/relationships/tags" Target="../tags/tag909.xml"/><Relationship Id="rId4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2.xml"/><Relationship Id="rId1" Type="http://schemas.openxmlformats.org/officeDocument/2006/relationships/tags" Target="../tags/tag911.xml"/><Relationship Id="rId4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920.xml"/><Relationship Id="rId13" Type="http://schemas.openxmlformats.org/officeDocument/2006/relationships/tags" Target="../tags/tag925.xml"/><Relationship Id="rId18" Type="http://schemas.openxmlformats.org/officeDocument/2006/relationships/tags" Target="../tags/tag930.xml"/><Relationship Id="rId3" Type="http://schemas.openxmlformats.org/officeDocument/2006/relationships/tags" Target="../tags/tag915.xml"/><Relationship Id="rId21" Type="http://schemas.openxmlformats.org/officeDocument/2006/relationships/tags" Target="../tags/tag933.xml"/><Relationship Id="rId7" Type="http://schemas.openxmlformats.org/officeDocument/2006/relationships/tags" Target="../tags/tag919.xml"/><Relationship Id="rId12" Type="http://schemas.openxmlformats.org/officeDocument/2006/relationships/tags" Target="../tags/tag924.xml"/><Relationship Id="rId17" Type="http://schemas.openxmlformats.org/officeDocument/2006/relationships/tags" Target="../tags/tag929.xml"/><Relationship Id="rId25" Type="http://schemas.openxmlformats.org/officeDocument/2006/relationships/notesSlide" Target="../notesSlides/notesSlide32.xml"/><Relationship Id="rId2" Type="http://schemas.openxmlformats.org/officeDocument/2006/relationships/tags" Target="../tags/tag914.xml"/><Relationship Id="rId16" Type="http://schemas.openxmlformats.org/officeDocument/2006/relationships/tags" Target="../tags/tag928.xml"/><Relationship Id="rId20" Type="http://schemas.openxmlformats.org/officeDocument/2006/relationships/tags" Target="../tags/tag932.xml"/><Relationship Id="rId1" Type="http://schemas.openxmlformats.org/officeDocument/2006/relationships/tags" Target="../tags/tag913.xml"/><Relationship Id="rId6" Type="http://schemas.openxmlformats.org/officeDocument/2006/relationships/tags" Target="../tags/tag918.xml"/><Relationship Id="rId11" Type="http://schemas.openxmlformats.org/officeDocument/2006/relationships/tags" Target="../tags/tag923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917.xml"/><Relationship Id="rId15" Type="http://schemas.openxmlformats.org/officeDocument/2006/relationships/tags" Target="../tags/tag927.xml"/><Relationship Id="rId23" Type="http://schemas.openxmlformats.org/officeDocument/2006/relationships/tags" Target="../tags/tag935.xml"/><Relationship Id="rId10" Type="http://schemas.openxmlformats.org/officeDocument/2006/relationships/tags" Target="../tags/tag922.xml"/><Relationship Id="rId19" Type="http://schemas.openxmlformats.org/officeDocument/2006/relationships/tags" Target="../tags/tag931.xml"/><Relationship Id="rId4" Type="http://schemas.openxmlformats.org/officeDocument/2006/relationships/tags" Target="../tags/tag916.xml"/><Relationship Id="rId9" Type="http://schemas.openxmlformats.org/officeDocument/2006/relationships/tags" Target="../tags/tag921.xml"/><Relationship Id="rId14" Type="http://schemas.openxmlformats.org/officeDocument/2006/relationships/tags" Target="../tags/tag926.xml"/><Relationship Id="rId22" Type="http://schemas.openxmlformats.org/officeDocument/2006/relationships/tags" Target="../tags/tag93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943.xml"/><Relationship Id="rId13" Type="http://schemas.openxmlformats.org/officeDocument/2006/relationships/tags" Target="../tags/tag948.xml"/><Relationship Id="rId3" Type="http://schemas.openxmlformats.org/officeDocument/2006/relationships/tags" Target="../tags/tag938.xml"/><Relationship Id="rId7" Type="http://schemas.openxmlformats.org/officeDocument/2006/relationships/tags" Target="../tags/tag942.xml"/><Relationship Id="rId12" Type="http://schemas.openxmlformats.org/officeDocument/2006/relationships/tags" Target="../tags/tag947.xml"/><Relationship Id="rId2" Type="http://schemas.openxmlformats.org/officeDocument/2006/relationships/tags" Target="../tags/tag937.xml"/><Relationship Id="rId16" Type="http://schemas.openxmlformats.org/officeDocument/2006/relationships/notesSlide" Target="../notesSlides/notesSlide33.xml"/><Relationship Id="rId1" Type="http://schemas.openxmlformats.org/officeDocument/2006/relationships/tags" Target="../tags/tag936.xml"/><Relationship Id="rId6" Type="http://schemas.openxmlformats.org/officeDocument/2006/relationships/tags" Target="../tags/tag941.xml"/><Relationship Id="rId11" Type="http://schemas.openxmlformats.org/officeDocument/2006/relationships/tags" Target="../tags/tag946.xml"/><Relationship Id="rId5" Type="http://schemas.openxmlformats.org/officeDocument/2006/relationships/tags" Target="../tags/tag940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945.xml"/><Relationship Id="rId4" Type="http://schemas.openxmlformats.org/officeDocument/2006/relationships/tags" Target="../tags/tag939.xml"/><Relationship Id="rId9" Type="http://schemas.openxmlformats.org/officeDocument/2006/relationships/tags" Target="../tags/tag944.xml"/><Relationship Id="rId14" Type="http://schemas.openxmlformats.org/officeDocument/2006/relationships/tags" Target="../tags/tag94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957.xml"/><Relationship Id="rId13" Type="http://schemas.openxmlformats.org/officeDocument/2006/relationships/tags" Target="../tags/tag962.xml"/><Relationship Id="rId3" Type="http://schemas.openxmlformats.org/officeDocument/2006/relationships/tags" Target="../tags/tag952.xml"/><Relationship Id="rId7" Type="http://schemas.openxmlformats.org/officeDocument/2006/relationships/tags" Target="../tags/tag956.xml"/><Relationship Id="rId12" Type="http://schemas.openxmlformats.org/officeDocument/2006/relationships/tags" Target="../tags/tag961.xml"/><Relationship Id="rId2" Type="http://schemas.openxmlformats.org/officeDocument/2006/relationships/tags" Target="../tags/tag951.xml"/><Relationship Id="rId16" Type="http://schemas.openxmlformats.org/officeDocument/2006/relationships/notesSlide" Target="../notesSlides/notesSlide34.xml"/><Relationship Id="rId1" Type="http://schemas.openxmlformats.org/officeDocument/2006/relationships/tags" Target="../tags/tag950.xml"/><Relationship Id="rId6" Type="http://schemas.openxmlformats.org/officeDocument/2006/relationships/tags" Target="../tags/tag955.xml"/><Relationship Id="rId11" Type="http://schemas.openxmlformats.org/officeDocument/2006/relationships/tags" Target="../tags/tag960.xml"/><Relationship Id="rId5" Type="http://schemas.openxmlformats.org/officeDocument/2006/relationships/tags" Target="../tags/tag954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959.xml"/><Relationship Id="rId4" Type="http://schemas.openxmlformats.org/officeDocument/2006/relationships/tags" Target="../tags/tag953.xml"/><Relationship Id="rId9" Type="http://schemas.openxmlformats.org/officeDocument/2006/relationships/tags" Target="../tags/tag958.xml"/><Relationship Id="rId14" Type="http://schemas.openxmlformats.org/officeDocument/2006/relationships/tags" Target="../tags/tag96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971.xml"/><Relationship Id="rId13" Type="http://schemas.openxmlformats.org/officeDocument/2006/relationships/tags" Target="../tags/tag976.xml"/><Relationship Id="rId18" Type="http://schemas.openxmlformats.org/officeDocument/2006/relationships/tags" Target="../tags/tag981.xml"/><Relationship Id="rId26" Type="http://schemas.openxmlformats.org/officeDocument/2006/relationships/notesSlide" Target="../notesSlides/notesSlide35.xml"/><Relationship Id="rId3" Type="http://schemas.openxmlformats.org/officeDocument/2006/relationships/tags" Target="../tags/tag966.xml"/><Relationship Id="rId21" Type="http://schemas.openxmlformats.org/officeDocument/2006/relationships/tags" Target="../tags/tag984.xml"/><Relationship Id="rId7" Type="http://schemas.openxmlformats.org/officeDocument/2006/relationships/tags" Target="../tags/tag970.xml"/><Relationship Id="rId12" Type="http://schemas.openxmlformats.org/officeDocument/2006/relationships/tags" Target="../tags/tag975.xml"/><Relationship Id="rId17" Type="http://schemas.openxmlformats.org/officeDocument/2006/relationships/tags" Target="../tags/tag980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965.xml"/><Relationship Id="rId16" Type="http://schemas.openxmlformats.org/officeDocument/2006/relationships/tags" Target="../tags/tag979.xml"/><Relationship Id="rId20" Type="http://schemas.openxmlformats.org/officeDocument/2006/relationships/tags" Target="../tags/tag983.xml"/><Relationship Id="rId1" Type="http://schemas.openxmlformats.org/officeDocument/2006/relationships/tags" Target="../tags/tag964.xml"/><Relationship Id="rId6" Type="http://schemas.openxmlformats.org/officeDocument/2006/relationships/tags" Target="../tags/tag969.xml"/><Relationship Id="rId11" Type="http://schemas.openxmlformats.org/officeDocument/2006/relationships/tags" Target="../tags/tag974.xml"/><Relationship Id="rId24" Type="http://schemas.openxmlformats.org/officeDocument/2006/relationships/tags" Target="../tags/tag987.xml"/><Relationship Id="rId5" Type="http://schemas.openxmlformats.org/officeDocument/2006/relationships/tags" Target="../tags/tag968.xml"/><Relationship Id="rId15" Type="http://schemas.openxmlformats.org/officeDocument/2006/relationships/tags" Target="../tags/tag978.xml"/><Relationship Id="rId23" Type="http://schemas.openxmlformats.org/officeDocument/2006/relationships/tags" Target="../tags/tag986.xml"/><Relationship Id="rId10" Type="http://schemas.openxmlformats.org/officeDocument/2006/relationships/tags" Target="../tags/tag973.xml"/><Relationship Id="rId19" Type="http://schemas.openxmlformats.org/officeDocument/2006/relationships/tags" Target="../tags/tag982.xml"/><Relationship Id="rId4" Type="http://schemas.openxmlformats.org/officeDocument/2006/relationships/tags" Target="../tags/tag967.xml"/><Relationship Id="rId9" Type="http://schemas.openxmlformats.org/officeDocument/2006/relationships/tags" Target="../tags/tag972.xml"/><Relationship Id="rId14" Type="http://schemas.openxmlformats.org/officeDocument/2006/relationships/tags" Target="../tags/tag977.xml"/><Relationship Id="rId22" Type="http://schemas.openxmlformats.org/officeDocument/2006/relationships/tags" Target="../tags/tag98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995.xml"/><Relationship Id="rId3" Type="http://schemas.openxmlformats.org/officeDocument/2006/relationships/tags" Target="../tags/tag990.xml"/><Relationship Id="rId7" Type="http://schemas.openxmlformats.org/officeDocument/2006/relationships/tags" Target="../tags/tag994.xml"/><Relationship Id="rId12" Type="http://schemas.openxmlformats.org/officeDocument/2006/relationships/notesSlide" Target="../notesSlides/notesSlide36.xml"/><Relationship Id="rId2" Type="http://schemas.openxmlformats.org/officeDocument/2006/relationships/tags" Target="../tags/tag989.xml"/><Relationship Id="rId1" Type="http://schemas.openxmlformats.org/officeDocument/2006/relationships/tags" Target="../tags/tag988.xml"/><Relationship Id="rId6" Type="http://schemas.openxmlformats.org/officeDocument/2006/relationships/tags" Target="../tags/tag993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992.xml"/><Relationship Id="rId10" Type="http://schemas.openxmlformats.org/officeDocument/2006/relationships/tags" Target="../tags/tag997.xml"/><Relationship Id="rId4" Type="http://schemas.openxmlformats.org/officeDocument/2006/relationships/tags" Target="../tags/tag991.xml"/><Relationship Id="rId9" Type="http://schemas.openxmlformats.org/officeDocument/2006/relationships/tags" Target="../tags/tag99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1005.xml"/><Relationship Id="rId13" Type="http://schemas.openxmlformats.org/officeDocument/2006/relationships/tags" Target="../tags/tag1010.xml"/><Relationship Id="rId18" Type="http://schemas.openxmlformats.org/officeDocument/2006/relationships/tags" Target="../tags/tag1015.xml"/><Relationship Id="rId26" Type="http://schemas.openxmlformats.org/officeDocument/2006/relationships/tags" Target="../tags/tag1023.xml"/><Relationship Id="rId3" Type="http://schemas.openxmlformats.org/officeDocument/2006/relationships/tags" Target="../tags/tag1000.xml"/><Relationship Id="rId21" Type="http://schemas.openxmlformats.org/officeDocument/2006/relationships/tags" Target="../tags/tag1018.xml"/><Relationship Id="rId7" Type="http://schemas.openxmlformats.org/officeDocument/2006/relationships/tags" Target="../tags/tag1004.xml"/><Relationship Id="rId12" Type="http://schemas.openxmlformats.org/officeDocument/2006/relationships/tags" Target="../tags/tag1009.xml"/><Relationship Id="rId17" Type="http://schemas.openxmlformats.org/officeDocument/2006/relationships/tags" Target="../tags/tag1014.xml"/><Relationship Id="rId25" Type="http://schemas.openxmlformats.org/officeDocument/2006/relationships/tags" Target="../tags/tag1022.xml"/><Relationship Id="rId33" Type="http://schemas.openxmlformats.org/officeDocument/2006/relationships/notesSlide" Target="../notesSlides/notesSlide37.xml"/><Relationship Id="rId2" Type="http://schemas.openxmlformats.org/officeDocument/2006/relationships/tags" Target="../tags/tag999.xml"/><Relationship Id="rId16" Type="http://schemas.openxmlformats.org/officeDocument/2006/relationships/tags" Target="../tags/tag1013.xml"/><Relationship Id="rId20" Type="http://schemas.openxmlformats.org/officeDocument/2006/relationships/tags" Target="../tags/tag1017.xml"/><Relationship Id="rId29" Type="http://schemas.openxmlformats.org/officeDocument/2006/relationships/tags" Target="../tags/tag1026.xml"/><Relationship Id="rId1" Type="http://schemas.openxmlformats.org/officeDocument/2006/relationships/tags" Target="../tags/tag998.xml"/><Relationship Id="rId6" Type="http://schemas.openxmlformats.org/officeDocument/2006/relationships/tags" Target="../tags/tag1003.xml"/><Relationship Id="rId11" Type="http://schemas.openxmlformats.org/officeDocument/2006/relationships/tags" Target="../tags/tag1008.xml"/><Relationship Id="rId24" Type="http://schemas.openxmlformats.org/officeDocument/2006/relationships/tags" Target="../tags/tag1021.xml"/><Relationship Id="rId32" Type="http://schemas.openxmlformats.org/officeDocument/2006/relationships/slideLayout" Target="../slideLayouts/slideLayout6.xml"/><Relationship Id="rId5" Type="http://schemas.openxmlformats.org/officeDocument/2006/relationships/tags" Target="../tags/tag1002.xml"/><Relationship Id="rId15" Type="http://schemas.openxmlformats.org/officeDocument/2006/relationships/tags" Target="../tags/tag1012.xml"/><Relationship Id="rId23" Type="http://schemas.openxmlformats.org/officeDocument/2006/relationships/tags" Target="../tags/tag1020.xml"/><Relationship Id="rId28" Type="http://schemas.openxmlformats.org/officeDocument/2006/relationships/tags" Target="../tags/tag1025.xml"/><Relationship Id="rId10" Type="http://schemas.openxmlformats.org/officeDocument/2006/relationships/tags" Target="../tags/tag1007.xml"/><Relationship Id="rId19" Type="http://schemas.openxmlformats.org/officeDocument/2006/relationships/tags" Target="../tags/tag1016.xml"/><Relationship Id="rId31" Type="http://schemas.openxmlformats.org/officeDocument/2006/relationships/tags" Target="../tags/tag1028.xml"/><Relationship Id="rId4" Type="http://schemas.openxmlformats.org/officeDocument/2006/relationships/tags" Target="../tags/tag1001.xml"/><Relationship Id="rId9" Type="http://schemas.openxmlformats.org/officeDocument/2006/relationships/tags" Target="../tags/tag1006.xml"/><Relationship Id="rId14" Type="http://schemas.openxmlformats.org/officeDocument/2006/relationships/tags" Target="../tags/tag1011.xml"/><Relationship Id="rId22" Type="http://schemas.openxmlformats.org/officeDocument/2006/relationships/tags" Target="../tags/tag1019.xml"/><Relationship Id="rId27" Type="http://schemas.openxmlformats.org/officeDocument/2006/relationships/tags" Target="../tags/tag1024.xml"/><Relationship Id="rId30" Type="http://schemas.openxmlformats.org/officeDocument/2006/relationships/tags" Target="../tags/tag102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30.xml"/><Relationship Id="rId1" Type="http://schemas.openxmlformats.org/officeDocument/2006/relationships/tags" Target="../tags/tag1029.xml"/><Relationship Id="rId4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26" Type="http://schemas.openxmlformats.org/officeDocument/2006/relationships/tags" Target="../tags/tag65.xml"/><Relationship Id="rId3" Type="http://schemas.openxmlformats.org/officeDocument/2006/relationships/tags" Target="../tags/tag42.xml"/><Relationship Id="rId21" Type="http://schemas.openxmlformats.org/officeDocument/2006/relationships/tags" Target="../tags/tag60.xml"/><Relationship Id="rId34" Type="http://schemas.openxmlformats.org/officeDocument/2006/relationships/tags" Target="../tags/tag73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tags" Target="../tags/tag64.xml"/><Relationship Id="rId33" Type="http://schemas.openxmlformats.org/officeDocument/2006/relationships/tags" Target="../tags/tag72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tags" Target="../tags/tag59.xml"/><Relationship Id="rId29" Type="http://schemas.openxmlformats.org/officeDocument/2006/relationships/tags" Target="../tags/tag68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tags" Target="../tags/tag63.xml"/><Relationship Id="rId32" Type="http://schemas.openxmlformats.org/officeDocument/2006/relationships/tags" Target="../tags/tag71.xml"/><Relationship Id="rId37" Type="http://schemas.openxmlformats.org/officeDocument/2006/relationships/notesSlide" Target="../notesSlides/notesSlide4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tags" Target="../tags/tag62.xml"/><Relationship Id="rId28" Type="http://schemas.openxmlformats.org/officeDocument/2006/relationships/tags" Target="../tags/tag67.xml"/><Relationship Id="rId36" Type="http://schemas.openxmlformats.org/officeDocument/2006/relationships/slideLayout" Target="../slideLayouts/slideLayout4.xml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31" Type="http://schemas.openxmlformats.org/officeDocument/2006/relationships/tags" Target="../tags/tag70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tags" Target="../tags/tag61.xml"/><Relationship Id="rId27" Type="http://schemas.openxmlformats.org/officeDocument/2006/relationships/tags" Target="../tags/tag66.xml"/><Relationship Id="rId30" Type="http://schemas.openxmlformats.org/officeDocument/2006/relationships/tags" Target="../tags/tag69.xml"/><Relationship Id="rId35" Type="http://schemas.openxmlformats.org/officeDocument/2006/relationships/tags" Target="../tags/tag7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32.xml"/><Relationship Id="rId1" Type="http://schemas.openxmlformats.org/officeDocument/2006/relationships/tags" Target="../tags/tag1031.xml"/><Relationship Id="rId4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1040.xml"/><Relationship Id="rId13" Type="http://schemas.openxmlformats.org/officeDocument/2006/relationships/tags" Target="../tags/tag1045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035.xml"/><Relationship Id="rId7" Type="http://schemas.openxmlformats.org/officeDocument/2006/relationships/tags" Target="../tags/tag1039.xml"/><Relationship Id="rId12" Type="http://schemas.openxmlformats.org/officeDocument/2006/relationships/tags" Target="../tags/tag1044.xml"/><Relationship Id="rId17" Type="http://schemas.openxmlformats.org/officeDocument/2006/relationships/tags" Target="../tags/tag1049.xml"/><Relationship Id="rId2" Type="http://schemas.openxmlformats.org/officeDocument/2006/relationships/tags" Target="../tags/tag1034.xml"/><Relationship Id="rId16" Type="http://schemas.openxmlformats.org/officeDocument/2006/relationships/tags" Target="../tags/tag1048.xml"/><Relationship Id="rId1" Type="http://schemas.openxmlformats.org/officeDocument/2006/relationships/tags" Target="../tags/tag1033.xml"/><Relationship Id="rId6" Type="http://schemas.openxmlformats.org/officeDocument/2006/relationships/tags" Target="../tags/tag1038.xml"/><Relationship Id="rId11" Type="http://schemas.openxmlformats.org/officeDocument/2006/relationships/tags" Target="../tags/tag1043.xml"/><Relationship Id="rId5" Type="http://schemas.openxmlformats.org/officeDocument/2006/relationships/tags" Target="../tags/tag1037.xml"/><Relationship Id="rId15" Type="http://schemas.openxmlformats.org/officeDocument/2006/relationships/tags" Target="../tags/tag1047.xml"/><Relationship Id="rId10" Type="http://schemas.openxmlformats.org/officeDocument/2006/relationships/tags" Target="../tags/tag1042.xml"/><Relationship Id="rId19" Type="http://schemas.openxmlformats.org/officeDocument/2006/relationships/notesSlide" Target="../notesSlides/notesSlide40.xml"/><Relationship Id="rId4" Type="http://schemas.openxmlformats.org/officeDocument/2006/relationships/tags" Target="../tags/tag1036.xml"/><Relationship Id="rId9" Type="http://schemas.openxmlformats.org/officeDocument/2006/relationships/tags" Target="../tags/tag1041.xml"/><Relationship Id="rId14" Type="http://schemas.openxmlformats.org/officeDocument/2006/relationships/tags" Target="../tags/tag104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1057.xml"/><Relationship Id="rId13" Type="http://schemas.openxmlformats.org/officeDocument/2006/relationships/tags" Target="../tags/tag1062.xml"/><Relationship Id="rId18" Type="http://schemas.openxmlformats.org/officeDocument/2006/relationships/tags" Target="../tags/tag1067.xml"/><Relationship Id="rId26" Type="http://schemas.openxmlformats.org/officeDocument/2006/relationships/tags" Target="../tags/tag1075.xml"/><Relationship Id="rId3" Type="http://schemas.openxmlformats.org/officeDocument/2006/relationships/tags" Target="../tags/tag1052.xml"/><Relationship Id="rId21" Type="http://schemas.openxmlformats.org/officeDocument/2006/relationships/tags" Target="../tags/tag1070.xml"/><Relationship Id="rId34" Type="http://schemas.openxmlformats.org/officeDocument/2006/relationships/notesSlide" Target="../notesSlides/notesSlide41.xml"/><Relationship Id="rId7" Type="http://schemas.openxmlformats.org/officeDocument/2006/relationships/tags" Target="../tags/tag1056.xml"/><Relationship Id="rId12" Type="http://schemas.openxmlformats.org/officeDocument/2006/relationships/tags" Target="../tags/tag1061.xml"/><Relationship Id="rId17" Type="http://schemas.openxmlformats.org/officeDocument/2006/relationships/tags" Target="../tags/tag1066.xml"/><Relationship Id="rId25" Type="http://schemas.openxmlformats.org/officeDocument/2006/relationships/tags" Target="../tags/tag1074.xml"/><Relationship Id="rId33" Type="http://schemas.openxmlformats.org/officeDocument/2006/relationships/slideLayout" Target="../slideLayouts/slideLayout6.xml"/><Relationship Id="rId2" Type="http://schemas.openxmlformats.org/officeDocument/2006/relationships/tags" Target="../tags/tag1051.xml"/><Relationship Id="rId16" Type="http://schemas.openxmlformats.org/officeDocument/2006/relationships/tags" Target="../tags/tag1065.xml"/><Relationship Id="rId20" Type="http://schemas.openxmlformats.org/officeDocument/2006/relationships/tags" Target="../tags/tag1069.xml"/><Relationship Id="rId29" Type="http://schemas.openxmlformats.org/officeDocument/2006/relationships/tags" Target="../tags/tag1078.xml"/><Relationship Id="rId1" Type="http://schemas.openxmlformats.org/officeDocument/2006/relationships/tags" Target="../tags/tag1050.xml"/><Relationship Id="rId6" Type="http://schemas.openxmlformats.org/officeDocument/2006/relationships/tags" Target="../tags/tag1055.xml"/><Relationship Id="rId11" Type="http://schemas.openxmlformats.org/officeDocument/2006/relationships/tags" Target="../tags/tag1060.xml"/><Relationship Id="rId24" Type="http://schemas.openxmlformats.org/officeDocument/2006/relationships/tags" Target="../tags/tag1073.xml"/><Relationship Id="rId32" Type="http://schemas.openxmlformats.org/officeDocument/2006/relationships/tags" Target="../tags/tag1081.xml"/><Relationship Id="rId5" Type="http://schemas.openxmlformats.org/officeDocument/2006/relationships/tags" Target="../tags/tag1054.xml"/><Relationship Id="rId15" Type="http://schemas.openxmlformats.org/officeDocument/2006/relationships/tags" Target="../tags/tag1064.xml"/><Relationship Id="rId23" Type="http://schemas.openxmlformats.org/officeDocument/2006/relationships/tags" Target="../tags/tag1072.xml"/><Relationship Id="rId28" Type="http://schemas.openxmlformats.org/officeDocument/2006/relationships/tags" Target="../tags/tag1077.xml"/><Relationship Id="rId10" Type="http://schemas.openxmlformats.org/officeDocument/2006/relationships/tags" Target="../tags/tag1059.xml"/><Relationship Id="rId19" Type="http://schemas.openxmlformats.org/officeDocument/2006/relationships/tags" Target="../tags/tag1068.xml"/><Relationship Id="rId31" Type="http://schemas.openxmlformats.org/officeDocument/2006/relationships/tags" Target="../tags/tag1080.xml"/><Relationship Id="rId4" Type="http://schemas.openxmlformats.org/officeDocument/2006/relationships/tags" Target="../tags/tag1053.xml"/><Relationship Id="rId9" Type="http://schemas.openxmlformats.org/officeDocument/2006/relationships/tags" Target="../tags/tag1058.xml"/><Relationship Id="rId14" Type="http://schemas.openxmlformats.org/officeDocument/2006/relationships/tags" Target="../tags/tag1063.xml"/><Relationship Id="rId22" Type="http://schemas.openxmlformats.org/officeDocument/2006/relationships/tags" Target="../tags/tag1071.xml"/><Relationship Id="rId27" Type="http://schemas.openxmlformats.org/officeDocument/2006/relationships/tags" Target="../tags/tag1076.xml"/><Relationship Id="rId30" Type="http://schemas.openxmlformats.org/officeDocument/2006/relationships/tags" Target="../tags/tag1079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1089.xml"/><Relationship Id="rId13" Type="http://schemas.openxmlformats.org/officeDocument/2006/relationships/tags" Target="../tags/tag1094.xml"/><Relationship Id="rId18" Type="http://schemas.openxmlformats.org/officeDocument/2006/relationships/tags" Target="../tags/tag1099.xml"/><Relationship Id="rId3" Type="http://schemas.openxmlformats.org/officeDocument/2006/relationships/tags" Target="../tags/tag1084.xml"/><Relationship Id="rId21" Type="http://schemas.openxmlformats.org/officeDocument/2006/relationships/notesSlide" Target="../notesSlides/notesSlide42.xml"/><Relationship Id="rId7" Type="http://schemas.openxmlformats.org/officeDocument/2006/relationships/tags" Target="../tags/tag1088.xml"/><Relationship Id="rId12" Type="http://schemas.openxmlformats.org/officeDocument/2006/relationships/tags" Target="../tags/tag1093.xml"/><Relationship Id="rId17" Type="http://schemas.openxmlformats.org/officeDocument/2006/relationships/tags" Target="../tags/tag1098.xml"/><Relationship Id="rId2" Type="http://schemas.openxmlformats.org/officeDocument/2006/relationships/tags" Target="../tags/tag1083.xml"/><Relationship Id="rId16" Type="http://schemas.openxmlformats.org/officeDocument/2006/relationships/tags" Target="../tags/tag1097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082.xml"/><Relationship Id="rId6" Type="http://schemas.openxmlformats.org/officeDocument/2006/relationships/tags" Target="../tags/tag1087.xml"/><Relationship Id="rId11" Type="http://schemas.openxmlformats.org/officeDocument/2006/relationships/tags" Target="../tags/tag1092.xml"/><Relationship Id="rId5" Type="http://schemas.openxmlformats.org/officeDocument/2006/relationships/tags" Target="../tags/tag1086.xml"/><Relationship Id="rId15" Type="http://schemas.openxmlformats.org/officeDocument/2006/relationships/tags" Target="../tags/tag1096.xml"/><Relationship Id="rId10" Type="http://schemas.openxmlformats.org/officeDocument/2006/relationships/tags" Target="../tags/tag1091.xml"/><Relationship Id="rId19" Type="http://schemas.openxmlformats.org/officeDocument/2006/relationships/tags" Target="../tags/tag1100.xml"/><Relationship Id="rId4" Type="http://schemas.openxmlformats.org/officeDocument/2006/relationships/tags" Target="../tags/tag1085.xml"/><Relationship Id="rId9" Type="http://schemas.openxmlformats.org/officeDocument/2006/relationships/tags" Target="../tags/tag1090.xml"/><Relationship Id="rId14" Type="http://schemas.openxmlformats.org/officeDocument/2006/relationships/tags" Target="../tags/tag109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103.xml"/><Relationship Id="rId2" Type="http://schemas.openxmlformats.org/officeDocument/2006/relationships/tags" Target="../tags/tag1102.xml"/><Relationship Id="rId1" Type="http://schemas.openxmlformats.org/officeDocument/2006/relationships/tags" Target="../tags/tag1101.xml"/><Relationship Id="rId5" Type="http://schemas.openxmlformats.org/officeDocument/2006/relationships/notesSlide" Target="../notesSlides/notesSlide43.xml"/><Relationship Id="rId4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tags" Target="../tags/tag1116.xml"/><Relationship Id="rId18" Type="http://schemas.openxmlformats.org/officeDocument/2006/relationships/tags" Target="../tags/tag1121.xml"/><Relationship Id="rId26" Type="http://schemas.openxmlformats.org/officeDocument/2006/relationships/tags" Target="../tags/tag1129.xml"/><Relationship Id="rId39" Type="http://schemas.openxmlformats.org/officeDocument/2006/relationships/tags" Target="../tags/tag1142.xml"/><Relationship Id="rId21" Type="http://schemas.openxmlformats.org/officeDocument/2006/relationships/tags" Target="../tags/tag1124.xml"/><Relationship Id="rId34" Type="http://schemas.openxmlformats.org/officeDocument/2006/relationships/tags" Target="../tags/tag1137.xml"/><Relationship Id="rId42" Type="http://schemas.openxmlformats.org/officeDocument/2006/relationships/tags" Target="../tags/tag1145.xml"/><Relationship Id="rId47" Type="http://schemas.openxmlformats.org/officeDocument/2006/relationships/tags" Target="../tags/tag1150.xml"/><Relationship Id="rId50" Type="http://schemas.openxmlformats.org/officeDocument/2006/relationships/tags" Target="../tags/tag1153.xml"/><Relationship Id="rId55" Type="http://schemas.openxmlformats.org/officeDocument/2006/relationships/slideLayout" Target="../slideLayouts/slideLayout6.xml"/><Relationship Id="rId7" Type="http://schemas.openxmlformats.org/officeDocument/2006/relationships/tags" Target="../tags/tag1110.xml"/><Relationship Id="rId12" Type="http://schemas.openxmlformats.org/officeDocument/2006/relationships/tags" Target="../tags/tag1115.xml"/><Relationship Id="rId17" Type="http://schemas.openxmlformats.org/officeDocument/2006/relationships/tags" Target="../tags/tag1120.xml"/><Relationship Id="rId25" Type="http://schemas.openxmlformats.org/officeDocument/2006/relationships/tags" Target="../tags/tag1128.xml"/><Relationship Id="rId33" Type="http://schemas.openxmlformats.org/officeDocument/2006/relationships/tags" Target="../tags/tag1136.xml"/><Relationship Id="rId38" Type="http://schemas.openxmlformats.org/officeDocument/2006/relationships/tags" Target="../tags/tag1141.xml"/><Relationship Id="rId46" Type="http://schemas.openxmlformats.org/officeDocument/2006/relationships/tags" Target="../tags/tag1149.xml"/><Relationship Id="rId2" Type="http://schemas.openxmlformats.org/officeDocument/2006/relationships/tags" Target="../tags/tag1105.xml"/><Relationship Id="rId16" Type="http://schemas.openxmlformats.org/officeDocument/2006/relationships/tags" Target="../tags/tag1119.xml"/><Relationship Id="rId20" Type="http://schemas.openxmlformats.org/officeDocument/2006/relationships/tags" Target="../tags/tag1123.xml"/><Relationship Id="rId29" Type="http://schemas.openxmlformats.org/officeDocument/2006/relationships/tags" Target="../tags/tag1132.xml"/><Relationship Id="rId41" Type="http://schemas.openxmlformats.org/officeDocument/2006/relationships/tags" Target="../tags/tag1144.xml"/><Relationship Id="rId54" Type="http://schemas.openxmlformats.org/officeDocument/2006/relationships/tags" Target="../tags/tag1157.xml"/><Relationship Id="rId1" Type="http://schemas.openxmlformats.org/officeDocument/2006/relationships/tags" Target="../tags/tag1104.xml"/><Relationship Id="rId6" Type="http://schemas.openxmlformats.org/officeDocument/2006/relationships/tags" Target="../tags/tag1109.xml"/><Relationship Id="rId11" Type="http://schemas.openxmlformats.org/officeDocument/2006/relationships/tags" Target="../tags/tag1114.xml"/><Relationship Id="rId24" Type="http://schemas.openxmlformats.org/officeDocument/2006/relationships/tags" Target="../tags/tag1127.xml"/><Relationship Id="rId32" Type="http://schemas.openxmlformats.org/officeDocument/2006/relationships/tags" Target="../tags/tag1135.xml"/><Relationship Id="rId37" Type="http://schemas.openxmlformats.org/officeDocument/2006/relationships/tags" Target="../tags/tag1140.xml"/><Relationship Id="rId40" Type="http://schemas.openxmlformats.org/officeDocument/2006/relationships/tags" Target="../tags/tag1143.xml"/><Relationship Id="rId45" Type="http://schemas.openxmlformats.org/officeDocument/2006/relationships/tags" Target="../tags/tag1148.xml"/><Relationship Id="rId53" Type="http://schemas.openxmlformats.org/officeDocument/2006/relationships/tags" Target="../tags/tag1156.xml"/><Relationship Id="rId5" Type="http://schemas.openxmlformats.org/officeDocument/2006/relationships/tags" Target="../tags/tag1108.xml"/><Relationship Id="rId15" Type="http://schemas.openxmlformats.org/officeDocument/2006/relationships/tags" Target="../tags/tag1118.xml"/><Relationship Id="rId23" Type="http://schemas.openxmlformats.org/officeDocument/2006/relationships/tags" Target="../tags/tag1126.xml"/><Relationship Id="rId28" Type="http://schemas.openxmlformats.org/officeDocument/2006/relationships/tags" Target="../tags/tag1131.xml"/><Relationship Id="rId36" Type="http://schemas.openxmlformats.org/officeDocument/2006/relationships/tags" Target="../tags/tag1139.xml"/><Relationship Id="rId49" Type="http://schemas.openxmlformats.org/officeDocument/2006/relationships/tags" Target="../tags/tag1152.xml"/><Relationship Id="rId10" Type="http://schemas.openxmlformats.org/officeDocument/2006/relationships/tags" Target="../tags/tag1113.xml"/><Relationship Id="rId19" Type="http://schemas.openxmlformats.org/officeDocument/2006/relationships/tags" Target="../tags/tag1122.xml"/><Relationship Id="rId31" Type="http://schemas.openxmlformats.org/officeDocument/2006/relationships/tags" Target="../tags/tag1134.xml"/><Relationship Id="rId44" Type="http://schemas.openxmlformats.org/officeDocument/2006/relationships/tags" Target="../tags/tag1147.xml"/><Relationship Id="rId52" Type="http://schemas.openxmlformats.org/officeDocument/2006/relationships/tags" Target="../tags/tag1155.xml"/><Relationship Id="rId4" Type="http://schemas.openxmlformats.org/officeDocument/2006/relationships/tags" Target="../tags/tag1107.xml"/><Relationship Id="rId9" Type="http://schemas.openxmlformats.org/officeDocument/2006/relationships/tags" Target="../tags/tag1112.xml"/><Relationship Id="rId14" Type="http://schemas.openxmlformats.org/officeDocument/2006/relationships/tags" Target="../tags/tag1117.xml"/><Relationship Id="rId22" Type="http://schemas.openxmlformats.org/officeDocument/2006/relationships/tags" Target="../tags/tag1125.xml"/><Relationship Id="rId27" Type="http://schemas.openxmlformats.org/officeDocument/2006/relationships/tags" Target="../tags/tag1130.xml"/><Relationship Id="rId30" Type="http://schemas.openxmlformats.org/officeDocument/2006/relationships/tags" Target="../tags/tag1133.xml"/><Relationship Id="rId35" Type="http://schemas.openxmlformats.org/officeDocument/2006/relationships/tags" Target="../tags/tag1138.xml"/><Relationship Id="rId43" Type="http://schemas.openxmlformats.org/officeDocument/2006/relationships/tags" Target="../tags/tag1146.xml"/><Relationship Id="rId48" Type="http://schemas.openxmlformats.org/officeDocument/2006/relationships/tags" Target="../tags/tag1151.xml"/><Relationship Id="rId56" Type="http://schemas.openxmlformats.org/officeDocument/2006/relationships/notesSlide" Target="../notesSlides/notesSlide44.xml"/><Relationship Id="rId8" Type="http://schemas.openxmlformats.org/officeDocument/2006/relationships/tags" Target="../tags/tag1111.xml"/><Relationship Id="rId51" Type="http://schemas.openxmlformats.org/officeDocument/2006/relationships/tags" Target="../tags/tag1154.xml"/><Relationship Id="rId3" Type="http://schemas.openxmlformats.org/officeDocument/2006/relationships/tags" Target="../tags/tag110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1165.xml"/><Relationship Id="rId13" Type="http://schemas.openxmlformats.org/officeDocument/2006/relationships/tags" Target="../tags/tag1170.xml"/><Relationship Id="rId18" Type="http://schemas.openxmlformats.org/officeDocument/2006/relationships/tags" Target="../tags/tag1175.xml"/><Relationship Id="rId26" Type="http://schemas.openxmlformats.org/officeDocument/2006/relationships/tags" Target="../tags/tag1183.xml"/><Relationship Id="rId39" Type="http://schemas.openxmlformats.org/officeDocument/2006/relationships/tags" Target="../tags/tag1196.xml"/><Relationship Id="rId3" Type="http://schemas.openxmlformats.org/officeDocument/2006/relationships/tags" Target="../tags/tag1160.xml"/><Relationship Id="rId21" Type="http://schemas.openxmlformats.org/officeDocument/2006/relationships/tags" Target="../tags/tag1178.xml"/><Relationship Id="rId34" Type="http://schemas.openxmlformats.org/officeDocument/2006/relationships/tags" Target="../tags/tag1191.xml"/><Relationship Id="rId42" Type="http://schemas.openxmlformats.org/officeDocument/2006/relationships/slideLayout" Target="../slideLayouts/slideLayout6.xml"/><Relationship Id="rId7" Type="http://schemas.openxmlformats.org/officeDocument/2006/relationships/tags" Target="../tags/tag1164.xml"/><Relationship Id="rId12" Type="http://schemas.openxmlformats.org/officeDocument/2006/relationships/tags" Target="../tags/tag1169.xml"/><Relationship Id="rId17" Type="http://schemas.openxmlformats.org/officeDocument/2006/relationships/tags" Target="../tags/tag1174.xml"/><Relationship Id="rId25" Type="http://schemas.openxmlformats.org/officeDocument/2006/relationships/tags" Target="../tags/tag1182.xml"/><Relationship Id="rId33" Type="http://schemas.openxmlformats.org/officeDocument/2006/relationships/tags" Target="../tags/tag1190.xml"/><Relationship Id="rId38" Type="http://schemas.openxmlformats.org/officeDocument/2006/relationships/tags" Target="../tags/tag1195.xml"/><Relationship Id="rId2" Type="http://schemas.openxmlformats.org/officeDocument/2006/relationships/tags" Target="../tags/tag1159.xml"/><Relationship Id="rId16" Type="http://schemas.openxmlformats.org/officeDocument/2006/relationships/tags" Target="../tags/tag1173.xml"/><Relationship Id="rId20" Type="http://schemas.openxmlformats.org/officeDocument/2006/relationships/tags" Target="../tags/tag1177.xml"/><Relationship Id="rId29" Type="http://schemas.openxmlformats.org/officeDocument/2006/relationships/tags" Target="../tags/tag1186.xml"/><Relationship Id="rId41" Type="http://schemas.openxmlformats.org/officeDocument/2006/relationships/tags" Target="../tags/tag1198.xml"/><Relationship Id="rId1" Type="http://schemas.openxmlformats.org/officeDocument/2006/relationships/tags" Target="../tags/tag1158.xml"/><Relationship Id="rId6" Type="http://schemas.openxmlformats.org/officeDocument/2006/relationships/tags" Target="../tags/tag1163.xml"/><Relationship Id="rId11" Type="http://schemas.openxmlformats.org/officeDocument/2006/relationships/tags" Target="../tags/tag1168.xml"/><Relationship Id="rId24" Type="http://schemas.openxmlformats.org/officeDocument/2006/relationships/tags" Target="../tags/tag1181.xml"/><Relationship Id="rId32" Type="http://schemas.openxmlformats.org/officeDocument/2006/relationships/tags" Target="../tags/tag1189.xml"/><Relationship Id="rId37" Type="http://schemas.openxmlformats.org/officeDocument/2006/relationships/tags" Target="../tags/tag1194.xml"/><Relationship Id="rId40" Type="http://schemas.openxmlformats.org/officeDocument/2006/relationships/tags" Target="../tags/tag1197.xml"/><Relationship Id="rId5" Type="http://schemas.openxmlformats.org/officeDocument/2006/relationships/tags" Target="../tags/tag1162.xml"/><Relationship Id="rId15" Type="http://schemas.openxmlformats.org/officeDocument/2006/relationships/tags" Target="../tags/tag1172.xml"/><Relationship Id="rId23" Type="http://schemas.openxmlformats.org/officeDocument/2006/relationships/tags" Target="../tags/tag1180.xml"/><Relationship Id="rId28" Type="http://schemas.openxmlformats.org/officeDocument/2006/relationships/tags" Target="../tags/tag1185.xml"/><Relationship Id="rId36" Type="http://schemas.openxmlformats.org/officeDocument/2006/relationships/tags" Target="../tags/tag1193.xml"/><Relationship Id="rId10" Type="http://schemas.openxmlformats.org/officeDocument/2006/relationships/tags" Target="../tags/tag1167.xml"/><Relationship Id="rId19" Type="http://schemas.openxmlformats.org/officeDocument/2006/relationships/tags" Target="../tags/tag1176.xml"/><Relationship Id="rId31" Type="http://schemas.openxmlformats.org/officeDocument/2006/relationships/tags" Target="../tags/tag1188.xml"/><Relationship Id="rId4" Type="http://schemas.openxmlformats.org/officeDocument/2006/relationships/tags" Target="../tags/tag1161.xml"/><Relationship Id="rId9" Type="http://schemas.openxmlformats.org/officeDocument/2006/relationships/tags" Target="../tags/tag1166.xml"/><Relationship Id="rId14" Type="http://schemas.openxmlformats.org/officeDocument/2006/relationships/tags" Target="../tags/tag1171.xml"/><Relationship Id="rId22" Type="http://schemas.openxmlformats.org/officeDocument/2006/relationships/tags" Target="../tags/tag1179.xml"/><Relationship Id="rId27" Type="http://schemas.openxmlformats.org/officeDocument/2006/relationships/tags" Target="../tags/tag1184.xml"/><Relationship Id="rId30" Type="http://schemas.openxmlformats.org/officeDocument/2006/relationships/tags" Target="../tags/tag1187.xml"/><Relationship Id="rId35" Type="http://schemas.openxmlformats.org/officeDocument/2006/relationships/tags" Target="../tags/tag1192.xml"/><Relationship Id="rId43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1206.xml"/><Relationship Id="rId13" Type="http://schemas.openxmlformats.org/officeDocument/2006/relationships/tags" Target="../tags/tag1211.xml"/><Relationship Id="rId18" Type="http://schemas.openxmlformats.org/officeDocument/2006/relationships/tags" Target="../tags/tag1216.xml"/><Relationship Id="rId26" Type="http://schemas.openxmlformats.org/officeDocument/2006/relationships/tags" Target="../tags/tag1224.xml"/><Relationship Id="rId3" Type="http://schemas.openxmlformats.org/officeDocument/2006/relationships/tags" Target="../tags/tag1201.xml"/><Relationship Id="rId21" Type="http://schemas.openxmlformats.org/officeDocument/2006/relationships/tags" Target="../tags/tag1219.xml"/><Relationship Id="rId34" Type="http://schemas.openxmlformats.org/officeDocument/2006/relationships/slideLayout" Target="../slideLayouts/slideLayout6.xml"/><Relationship Id="rId7" Type="http://schemas.openxmlformats.org/officeDocument/2006/relationships/tags" Target="../tags/tag1205.xml"/><Relationship Id="rId12" Type="http://schemas.openxmlformats.org/officeDocument/2006/relationships/tags" Target="../tags/tag1210.xml"/><Relationship Id="rId17" Type="http://schemas.openxmlformats.org/officeDocument/2006/relationships/tags" Target="../tags/tag1215.xml"/><Relationship Id="rId25" Type="http://schemas.openxmlformats.org/officeDocument/2006/relationships/tags" Target="../tags/tag1223.xml"/><Relationship Id="rId33" Type="http://schemas.openxmlformats.org/officeDocument/2006/relationships/tags" Target="../tags/tag1231.xml"/><Relationship Id="rId2" Type="http://schemas.openxmlformats.org/officeDocument/2006/relationships/tags" Target="../tags/tag1200.xml"/><Relationship Id="rId16" Type="http://schemas.openxmlformats.org/officeDocument/2006/relationships/tags" Target="../tags/tag1214.xml"/><Relationship Id="rId20" Type="http://schemas.openxmlformats.org/officeDocument/2006/relationships/tags" Target="../tags/tag1218.xml"/><Relationship Id="rId29" Type="http://schemas.openxmlformats.org/officeDocument/2006/relationships/tags" Target="../tags/tag1227.xml"/><Relationship Id="rId1" Type="http://schemas.openxmlformats.org/officeDocument/2006/relationships/tags" Target="../tags/tag1199.xml"/><Relationship Id="rId6" Type="http://schemas.openxmlformats.org/officeDocument/2006/relationships/tags" Target="../tags/tag1204.xml"/><Relationship Id="rId11" Type="http://schemas.openxmlformats.org/officeDocument/2006/relationships/tags" Target="../tags/tag1209.xml"/><Relationship Id="rId24" Type="http://schemas.openxmlformats.org/officeDocument/2006/relationships/tags" Target="../tags/tag1222.xml"/><Relationship Id="rId32" Type="http://schemas.openxmlformats.org/officeDocument/2006/relationships/tags" Target="../tags/tag1230.xml"/><Relationship Id="rId5" Type="http://schemas.openxmlformats.org/officeDocument/2006/relationships/tags" Target="../tags/tag1203.xml"/><Relationship Id="rId15" Type="http://schemas.openxmlformats.org/officeDocument/2006/relationships/tags" Target="../tags/tag1213.xml"/><Relationship Id="rId23" Type="http://schemas.openxmlformats.org/officeDocument/2006/relationships/tags" Target="../tags/tag1221.xml"/><Relationship Id="rId28" Type="http://schemas.openxmlformats.org/officeDocument/2006/relationships/tags" Target="../tags/tag1226.xml"/><Relationship Id="rId10" Type="http://schemas.openxmlformats.org/officeDocument/2006/relationships/tags" Target="../tags/tag1208.xml"/><Relationship Id="rId19" Type="http://schemas.openxmlformats.org/officeDocument/2006/relationships/tags" Target="../tags/tag1217.xml"/><Relationship Id="rId31" Type="http://schemas.openxmlformats.org/officeDocument/2006/relationships/tags" Target="../tags/tag1229.xml"/><Relationship Id="rId4" Type="http://schemas.openxmlformats.org/officeDocument/2006/relationships/tags" Target="../tags/tag1202.xml"/><Relationship Id="rId9" Type="http://schemas.openxmlformats.org/officeDocument/2006/relationships/tags" Target="../tags/tag1207.xml"/><Relationship Id="rId14" Type="http://schemas.openxmlformats.org/officeDocument/2006/relationships/tags" Target="../tags/tag1212.xml"/><Relationship Id="rId22" Type="http://schemas.openxmlformats.org/officeDocument/2006/relationships/tags" Target="../tags/tag1220.xml"/><Relationship Id="rId27" Type="http://schemas.openxmlformats.org/officeDocument/2006/relationships/tags" Target="../tags/tag1225.xml"/><Relationship Id="rId30" Type="http://schemas.openxmlformats.org/officeDocument/2006/relationships/tags" Target="../tags/tag1228.xml"/><Relationship Id="rId35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1239.xml"/><Relationship Id="rId13" Type="http://schemas.openxmlformats.org/officeDocument/2006/relationships/tags" Target="../tags/tag1244.xml"/><Relationship Id="rId18" Type="http://schemas.openxmlformats.org/officeDocument/2006/relationships/tags" Target="../tags/tag1249.xml"/><Relationship Id="rId26" Type="http://schemas.openxmlformats.org/officeDocument/2006/relationships/tags" Target="../tags/tag1257.xml"/><Relationship Id="rId3" Type="http://schemas.openxmlformats.org/officeDocument/2006/relationships/tags" Target="../tags/tag1234.xml"/><Relationship Id="rId21" Type="http://schemas.openxmlformats.org/officeDocument/2006/relationships/tags" Target="../tags/tag1252.xml"/><Relationship Id="rId7" Type="http://schemas.openxmlformats.org/officeDocument/2006/relationships/tags" Target="../tags/tag1238.xml"/><Relationship Id="rId12" Type="http://schemas.openxmlformats.org/officeDocument/2006/relationships/tags" Target="../tags/tag1243.xml"/><Relationship Id="rId17" Type="http://schemas.openxmlformats.org/officeDocument/2006/relationships/tags" Target="../tags/tag1248.xml"/><Relationship Id="rId25" Type="http://schemas.openxmlformats.org/officeDocument/2006/relationships/tags" Target="../tags/tag1256.xml"/><Relationship Id="rId2" Type="http://schemas.openxmlformats.org/officeDocument/2006/relationships/tags" Target="../tags/tag1233.xml"/><Relationship Id="rId16" Type="http://schemas.openxmlformats.org/officeDocument/2006/relationships/tags" Target="../tags/tag1247.xml"/><Relationship Id="rId20" Type="http://schemas.openxmlformats.org/officeDocument/2006/relationships/tags" Target="../tags/tag1251.xml"/><Relationship Id="rId1" Type="http://schemas.openxmlformats.org/officeDocument/2006/relationships/tags" Target="../tags/tag1232.xml"/><Relationship Id="rId6" Type="http://schemas.openxmlformats.org/officeDocument/2006/relationships/tags" Target="../tags/tag1237.xml"/><Relationship Id="rId11" Type="http://schemas.openxmlformats.org/officeDocument/2006/relationships/tags" Target="../tags/tag1242.xml"/><Relationship Id="rId24" Type="http://schemas.openxmlformats.org/officeDocument/2006/relationships/tags" Target="../tags/tag1255.xml"/><Relationship Id="rId5" Type="http://schemas.openxmlformats.org/officeDocument/2006/relationships/tags" Target="../tags/tag1236.xml"/><Relationship Id="rId15" Type="http://schemas.openxmlformats.org/officeDocument/2006/relationships/tags" Target="../tags/tag1246.xml"/><Relationship Id="rId23" Type="http://schemas.openxmlformats.org/officeDocument/2006/relationships/tags" Target="../tags/tag1254.xml"/><Relationship Id="rId28" Type="http://schemas.openxmlformats.org/officeDocument/2006/relationships/notesSlide" Target="../notesSlides/notesSlide47.xml"/><Relationship Id="rId10" Type="http://schemas.openxmlformats.org/officeDocument/2006/relationships/tags" Target="../tags/tag1241.xml"/><Relationship Id="rId19" Type="http://schemas.openxmlformats.org/officeDocument/2006/relationships/tags" Target="../tags/tag1250.xml"/><Relationship Id="rId4" Type="http://schemas.openxmlformats.org/officeDocument/2006/relationships/tags" Target="../tags/tag1235.xml"/><Relationship Id="rId9" Type="http://schemas.openxmlformats.org/officeDocument/2006/relationships/tags" Target="../tags/tag1240.xml"/><Relationship Id="rId14" Type="http://schemas.openxmlformats.org/officeDocument/2006/relationships/tags" Target="../tags/tag1245.xml"/><Relationship Id="rId22" Type="http://schemas.openxmlformats.org/officeDocument/2006/relationships/tags" Target="../tags/tag1253.xml"/><Relationship Id="rId27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59.xml"/><Relationship Id="rId1" Type="http://schemas.openxmlformats.org/officeDocument/2006/relationships/tags" Target="../tags/tag1258.xml"/><Relationship Id="rId4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1267.xml"/><Relationship Id="rId13" Type="http://schemas.openxmlformats.org/officeDocument/2006/relationships/tags" Target="../tags/tag1272.xml"/><Relationship Id="rId18" Type="http://schemas.openxmlformats.org/officeDocument/2006/relationships/tags" Target="../tags/tag1277.xml"/><Relationship Id="rId26" Type="http://schemas.openxmlformats.org/officeDocument/2006/relationships/tags" Target="../tags/tag1285.xml"/><Relationship Id="rId39" Type="http://schemas.openxmlformats.org/officeDocument/2006/relationships/tags" Target="../tags/tag1298.xml"/><Relationship Id="rId3" Type="http://schemas.openxmlformats.org/officeDocument/2006/relationships/tags" Target="../tags/tag1262.xml"/><Relationship Id="rId21" Type="http://schemas.openxmlformats.org/officeDocument/2006/relationships/tags" Target="../tags/tag1280.xml"/><Relationship Id="rId34" Type="http://schemas.openxmlformats.org/officeDocument/2006/relationships/tags" Target="../tags/tag1293.xml"/><Relationship Id="rId42" Type="http://schemas.openxmlformats.org/officeDocument/2006/relationships/notesSlide" Target="../notesSlides/notesSlide49.xml"/><Relationship Id="rId7" Type="http://schemas.openxmlformats.org/officeDocument/2006/relationships/tags" Target="../tags/tag1266.xml"/><Relationship Id="rId12" Type="http://schemas.openxmlformats.org/officeDocument/2006/relationships/tags" Target="../tags/tag1271.xml"/><Relationship Id="rId17" Type="http://schemas.openxmlformats.org/officeDocument/2006/relationships/tags" Target="../tags/tag1276.xml"/><Relationship Id="rId25" Type="http://schemas.openxmlformats.org/officeDocument/2006/relationships/tags" Target="../tags/tag1284.xml"/><Relationship Id="rId33" Type="http://schemas.openxmlformats.org/officeDocument/2006/relationships/tags" Target="../tags/tag1292.xml"/><Relationship Id="rId38" Type="http://schemas.openxmlformats.org/officeDocument/2006/relationships/tags" Target="../tags/tag1297.xml"/><Relationship Id="rId2" Type="http://schemas.openxmlformats.org/officeDocument/2006/relationships/tags" Target="../tags/tag1261.xml"/><Relationship Id="rId16" Type="http://schemas.openxmlformats.org/officeDocument/2006/relationships/tags" Target="../tags/tag1275.xml"/><Relationship Id="rId20" Type="http://schemas.openxmlformats.org/officeDocument/2006/relationships/tags" Target="../tags/tag1279.xml"/><Relationship Id="rId29" Type="http://schemas.openxmlformats.org/officeDocument/2006/relationships/tags" Target="../tags/tag1288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1260.xml"/><Relationship Id="rId6" Type="http://schemas.openxmlformats.org/officeDocument/2006/relationships/tags" Target="../tags/tag1265.xml"/><Relationship Id="rId11" Type="http://schemas.openxmlformats.org/officeDocument/2006/relationships/tags" Target="../tags/tag1270.xml"/><Relationship Id="rId24" Type="http://schemas.openxmlformats.org/officeDocument/2006/relationships/tags" Target="../tags/tag1283.xml"/><Relationship Id="rId32" Type="http://schemas.openxmlformats.org/officeDocument/2006/relationships/tags" Target="../tags/tag1291.xml"/><Relationship Id="rId37" Type="http://schemas.openxmlformats.org/officeDocument/2006/relationships/tags" Target="../tags/tag1296.xml"/><Relationship Id="rId40" Type="http://schemas.openxmlformats.org/officeDocument/2006/relationships/tags" Target="../tags/tag1299.xml"/><Relationship Id="rId5" Type="http://schemas.openxmlformats.org/officeDocument/2006/relationships/tags" Target="../tags/tag1264.xml"/><Relationship Id="rId15" Type="http://schemas.openxmlformats.org/officeDocument/2006/relationships/tags" Target="../tags/tag1274.xml"/><Relationship Id="rId23" Type="http://schemas.openxmlformats.org/officeDocument/2006/relationships/tags" Target="../tags/tag1282.xml"/><Relationship Id="rId28" Type="http://schemas.openxmlformats.org/officeDocument/2006/relationships/tags" Target="../tags/tag1287.xml"/><Relationship Id="rId36" Type="http://schemas.openxmlformats.org/officeDocument/2006/relationships/tags" Target="../tags/tag1295.xml"/><Relationship Id="rId10" Type="http://schemas.openxmlformats.org/officeDocument/2006/relationships/tags" Target="../tags/tag1269.xml"/><Relationship Id="rId19" Type="http://schemas.openxmlformats.org/officeDocument/2006/relationships/tags" Target="../tags/tag1278.xml"/><Relationship Id="rId31" Type="http://schemas.openxmlformats.org/officeDocument/2006/relationships/tags" Target="../tags/tag1290.xml"/><Relationship Id="rId4" Type="http://schemas.openxmlformats.org/officeDocument/2006/relationships/tags" Target="../tags/tag1263.xml"/><Relationship Id="rId9" Type="http://schemas.openxmlformats.org/officeDocument/2006/relationships/tags" Target="../tags/tag1268.xml"/><Relationship Id="rId14" Type="http://schemas.openxmlformats.org/officeDocument/2006/relationships/tags" Target="../tags/tag1273.xml"/><Relationship Id="rId22" Type="http://schemas.openxmlformats.org/officeDocument/2006/relationships/tags" Target="../tags/tag1281.xml"/><Relationship Id="rId27" Type="http://schemas.openxmlformats.org/officeDocument/2006/relationships/tags" Target="../tags/tag1286.xml"/><Relationship Id="rId30" Type="http://schemas.openxmlformats.org/officeDocument/2006/relationships/tags" Target="../tags/tag1289.xml"/><Relationship Id="rId35" Type="http://schemas.openxmlformats.org/officeDocument/2006/relationships/tags" Target="../tags/tag1294.xml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tags" Target="../tags/tag1312.xml"/><Relationship Id="rId18" Type="http://schemas.openxmlformats.org/officeDocument/2006/relationships/tags" Target="../tags/tag1317.xml"/><Relationship Id="rId26" Type="http://schemas.openxmlformats.org/officeDocument/2006/relationships/tags" Target="../tags/tag1325.xml"/><Relationship Id="rId39" Type="http://schemas.openxmlformats.org/officeDocument/2006/relationships/tags" Target="../tags/tag1338.xml"/><Relationship Id="rId21" Type="http://schemas.openxmlformats.org/officeDocument/2006/relationships/tags" Target="../tags/tag1320.xml"/><Relationship Id="rId34" Type="http://schemas.openxmlformats.org/officeDocument/2006/relationships/tags" Target="../tags/tag1333.xml"/><Relationship Id="rId42" Type="http://schemas.openxmlformats.org/officeDocument/2006/relationships/tags" Target="../tags/tag1341.xml"/><Relationship Id="rId47" Type="http://schemas.openxmlformats.org/officeDocument/2006/relationships/tags" Target="../tags/tag1346.xml"/><Relationship Id="rId50" Type="http://schemas.openxmlformats.org/officeDocument/2006/relationships/tags" Target="../tags/tag1349.xml"/><Relationship Id="rId55" Type="http://schemas.openxmlformats.org/officeDocument/2006/relationships/tags" Target="../tags/tag1354.xml"/><Relationship Id="rId63" Type="http://schemas.openxmlformats.org/officeDocument/2006/relationships/slideLayout" Target="../slideLayouts/slideLayout6.xml"/><Relationship Id="rId7" Type="http://schemas.openxmlformats.org/officeDocument/2006/relationships/tags" Target="../tags/tag1306.xml"/><Relationship Id="rId2" Type="http://schemas.openxmlformats.org/officeDocument/2006/relationships/tags" Target="../tags/tag1301.xml"/><Relationship Id="rId16" Type="http://schemas.openxmlformats.org/officeDocument/2006/relationships/tags" Target="../tags/tag1315.xml"/><Relationship Id="rId20" Type="http://schemas.openxmlformats.org/officeDocument/2006/relationships/tags" Target="../tags/tag1319.xml"/><Relationship Id="rId29" Type="http://schemas.openxmlformats.org/officeDocument/2006/relationships/tags" Target="../tags/tag1328.xml"/><Relationship Id="rId41" Type="http://schemas.openxmlformats.org/officeDocument/2006/relationships/tags" Target="../tags/tag1340.xml"/><Relationship Id="rId54" Type="http://schemas.openxmlformats.org/officeDocument/2006/relationships/tags" Target="../tags/tag1353.xml"/><Relationship Id="rId62" Type="http://schemas.openxmlformats.org/officeDocument/2006/relationships/tags" Target="../tags/tag1361.xml"/><Relationship Id="rId1" Type="http://schemas.openxmlformats.org/officeDocument/2006/relationships/tags" Target="../tags/tag1300.xml"/><Relationship Id="rId6" Type="http://schemas.openxmlformats.org/officeDocument/2006/relationships/tags" Target="../tags/tag1305.xml"/><Relationship Id="rId11" Type="http://schemas.openxmlformats.org/officeDocument/2006/relationships/tags" Target="../tags/tag1310.xml"/><Relationship Id="rId24" Type="http://schemas.openxmlformats.org/officeDocument/2006/relationships/tags" Target="../tags/tag1323.xml"/><Relationship Id="rId32" Type="http://schemas.openxmlformats.org/officeDocument/2006/relationships/tags" Target="../tags/tag1331.xml"/><Relationship Id="rId37" Type="http://schemas.openxmlformats.org/officeDocument/2006/relationships/tags" Target="../tags/tag1336.xml"/><Relationship Id="rId40" Type="http://schemas.openxmlformats.org/officeDocument/2006/relationships/tags" Target="../tags/tag1339.xml"/><Relationship Id="rId45" Type="http://schemas.openxmlformats.org/officeDocument/2006/relationships/tags" Target="../tags/tag1344.xml"/><Relationship Id="rId53" Type="http://schemas.openxmlformats.org/officeDocument/2006/relationships/tags" Target="../tags/tag1352.xml"/><Relationship Id="rId58" Type="http://schemas.openxmlformats.org/officeDocument/2006/relationships/tags" Target="../tags/tag1357.xml"/><Relationship Id="rId5" Type="http://schemas.openxmlformats.org/officeDocument/2006/relationships/tags" Target="../tags/tag1304.xml"/><Relationship Id="rId15" Type="http://schemas.openxmlformats.org/officeDocument/2006/relationships/tags" Target="../tags/tag1314.xml"/><Relationship Id="rId23" Type="http://schemas.openxmlformats.org/officeDocument/2006/relationships/tags" Target="../tags/tag1322.xml"/><Relationship Id="rId28" Type="http://schemas.openxmlformats.org/officeDocument/2006/relationships/tags" Target="../tags/tag1327.xml"/><Relationship Id="rId36" Type="http://schemas.openxmlformats.org/officeDocument/2006/relationships/tags" Target="../tags/tag1335.xml"/><Relationship Id="rId49" Type="http://schemas.openxmlformats.org/officeDocument/2006/relationships/tags" Target="../tags/tag1348.xml"/><Relationship Id="rId57" Type="http://schemas.openxmlformats.org/officeDocument/2006/relationships/tags" Target="../tags/tag1356.xml"/><Relationship Id="rId61" Type="http://schemas.openxmlformats.org/officeDocument/2006/relationships/tags" Target="../tags/tag1360.xml"/><Relationship Id="rId10" Type="http://schemas.openxmlformats.org/officeDocument/2006/relationships/tags" Target="../tags/tag1309.xml"/><Relationship Id="rId19" Type="http://schemas.openxmlformats.org/officeDocument/2006/relationships/tags" Target="../tags/tag1318.xml"/><Relationship Id="rId31" Type="http://schemas.openxmlformats.org/officeDocument/2006/relationships/tags" Target="../tags/tag1330.xml"/><Relationship Id="rId44" Type="http://schemas.openxmlformats.org/officeDocument/2006/relationships/tags" Target="../tags/tag1343.xml"/><Relationship Id="rId52" Type="http://schemas.openxmlformats.org/officeDocument/2006/relationships/tags" Target="../tags/tag1351.xml"/><Relationship Id="rId60" Type="http://schemas.openxmlformats.org/officeDocument/2006/relationships/tags" Target="../tags/tag1359.xml"/><Relationship Id="rId4" Type="http://schemas.openxmlformats.org/officeDocument/2006/relationships/tags" Target="../tags/tag1303.xml"/><Relationship Id="rId9" Type="http://schemas.openxmlformats.org/officeDocument/2006/relationships/tags" Target="../tags/tag1308.xml"/><Relationship Id="rId14" Type="http://schemas.openxmlformats.org/officeDocument/2006/relationships/tags" Target="../tags/tag1313.xml"/><Relationship Id="rId22" Type="http://schemas.openxmlformats.org/officeDocument/2006/relationships/tags" Target="../tags/tag1321.xml"/><Relationship Id="rId27" Type="http://schemas.openxmlformats.org/officeDocument/2006/relationships/tags" Target="../tags/tag1326.xml"/><Relationship Id="rId30" Type="http://schemas.openxmlformats.org/officeDocument/2006/relationships/tags" Target="../tags/tag1329.xml"/><Relationship Id="rId35" Type="http://schemas.openxmlformats.org/officeDocument/2006/relationships/tags" Target="../tags/tag1334.xml"/><Relationship Id="rId43" Type="http://schemas.openxmlformats.org/officeDocument/2006/relationships/tags" Target="../tags/tag1342.xml"/><Relationship Id="rId48" Type="http://schemas.openxmlformats.org/officeDocument/2006/relationships/tags" Target="../tags/tag1347.xml"/><Relationship Id="rId56" Type="http://schemas.openxmlformats.org/officeDocument/2006/relationships/tags" Target="../tags/tag1355.xml"/><Relationship Id="rId64" Type="http://schemas.openxmlformats.org/officeDocument/2006/relationships/notesSlide" Target="../notesSlides/notesSlide50.xml"/><Relationship Id="rId8" Type="http://schemas.openxmlformats.org/officeDocument/2006/relationships/tags" Target="../tags/tag1307.xml"/><Relationship Id="rId51" Type="http://schemas.openxmlformats.org/officeDocument/2006/relationships/tags" Target="../tags/tag1350.xml"/><Relationship Id="rId3" Type="http://schemas.openxmlformats.org/officeDocument/2006/relationships/tags" Target="../tags/tag1302.xml"/><Relationship Id="rId12" Type="http://schemas.openxmlformats.org/officeDocument/2006/relationships/tags" Target="../tags/tag1311.xml"/><Relationship Id="rId17" Type="http://schemas.openxmlformats.org/officeDocument/2006/relationships/tags" Target="../tags/tag1316.xml"/><Relationship Id="rId25" Type="http://schemas.openxmlformats.org/officeDocument/2006/relationships/tags" Target="../tags/tag1324.xml"/><Relationship Id="rId33" Type="http://schemas.openxmlformats.org/officeDocument/2006/relationships/tags" Target="../tags/tag1332.xml"/><Relationship Id="rId38" Type="http://schemas.openxmlformats.org/officeDocument/2006/relationships/tags" Target="../tags/tag1337.xml"/><Relationship Id="rId46" Type="http://schemas.openxmlformats.org/officeDocument/2006/relationships/tags" Target="../tags/tag1345.xml"/><Relationship Id="rId59" Type="http://schemas.openxmlformats.org/officeDocument/2006/relationships/tags" Target="../tags/tag1358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1369.xml"/><Relationship Id="rId13" Type="http://schemas.openxmlformats.org/officeDocument/2006/relationships/tags" Target="../tags/tag1374.xml"/><Relationship Id="rId18" Type="http://schemas.openxmlformats.org/officeDocument/2006/relationships/tags" Target="../tags/tag1379.xml"/><Relationship Id="rId3" Type="http://schemas.openxmlformats.org/officeDocument/2006/relationships/tags" Target="../tags/tag1364.xml"/><Relationship Id="rId21" Type="http://schemas.openxmlformats.org/officeDocument/2006/relationships/tags" Target="../tags/tag1382.xml"/><Relationship Id="rId7" Type="http://schemas.openxmlformats.org/officeDocument/2006/relationships/tags" Target="../tags/tag1368.xml"/><Relationship Id="rId12" Type="http://schemas.openxmlformats.org/officeDocument/2006/relationships/tags" Target="../tags/tag1373.xml"/><Relationship Id="rId17" Type="http://schemas.openxmlformats.org/officeDocument/2006/relationships/tags" Target="../tags/tag1378.xml"/><Relationship Id="rId2" Type="http://schemas.openxmlformats.org/officeDocument/2006/relationships/tags" Target="../tags/tag1363.xml"/><Relationship Id="rId16" Type="http://schemas.openxmlformats.org/officeDocument/2006/relationships/tags" Target="../tags/tag1377.xml"/><Relationship Id="rId20" Type="http://schemas.openxmlformats.org/officeDocument/2006/relationships/tags" Target="../tags/tag1381.xml"/><Relationship Id="rId1" Type="http://schemas.openxmlformats.org/officeDocument/2006/relationships/tags" Target="../tags/tag1362.xml"/><Relationship Id="rId6" Type="http://schemas.openxmlformats.org/officeDocument/2006/relationships/tags" Target="../tags/tag1367.xml"/><Relationship Id="rId11" Type="http://schemas.openxmlformats.org/officeDocument/2006/relationships/tags" Target="../tags/tag1372.xml"/><Relationship Id="rId24" Type="http://schemas.openxmlformats.org/officeDocument/2006/relationships/notesSlide" Target="../notesSlides/notesSlide51.xml"/><Relationship Id="rId5" Type="http://schemas.openxmlformats.org/officeDocument/2006/relationships/tags" Target="../tags/tag1366.xml"/><Relationship Id="rId15" Type="http://schemas.openxmlformats.org/officeDocument/2006/relationships/tags" Target="../tags/tag1376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371.xml"/><Relationship Id="rId19" Type="http://schemas.openxmlformats.org/officeDocument/2006/relationships/tags" Target="../tags/tag1380.xml"/><Relationship Id="rId4" Type="http://schemas.openxmlformats.org/officeDocument/2006/relationships/tags" Target="../tags/tag1365.xml"/><Relationship Id="rId9" Type="http://schemas.openxmlformats.org/officeDocument/2006/relationships/tags" Target="../tags/tag1370.xml"/><Relationship Id="rId14" Type="http://schemas.openxmlformats.org/officeDocument/2006/relationships/tags" Target="../tags/tag1375.xml"/><Relationship Id="rId22" Type="http://schemas.openxmlformats.org/officeDocument/2006/relationships/tags" Target="../tags/tag138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85.xml"/><Relationship Id="rId1" Type="http://schemas.openxmlformats.org/officeDocument/2006/relationships/tags" Target="../tags/tag1384.xml"/><Relationship Id="rId4" Type="http://schemas.openxmlformats.org/officeDocument/2006/relationships/notesSlide" Target="../notesSlides/notesSlide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1388.xml"/><Relationship Id="rId2" Type="http://schemas.openxmlformats.org/officeDocument/2006/relationships/tags" Target="../tags/tag1387.xml"/><Relationship Id="rId1" Type="http://schemas.openxmlformats.org/officeDocument/2006/relationships/tags" Target="../tags/tag1386.xml"/><Relationship Id="rId6" Type="http://schemas.openxmlformats.org/officeDocument/2006/relationships/notesSlide" Target="../notesSlides/notesSlide5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8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91.xml"/><Relationship Id="rId1" Type="http://schemas.openxmlformats.org/officeDocument/2006/relationships/tags" Target="../tags/tag1390.xml"/><Relationship Id="rId4" Type="http://schemas.openxmlformats.org/officeDocument/2006/relationships/notesSlide" Target="../notesSlides/notesSlide5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93.xml"/><Relationship Id="rId1" Type="http://schemas.openxmlformats.org/officeDocument/2006/relationships/tags" Target="../tags/tag1392.xml"/><Relationship Id="rId4" Type="http://schemas.openxmlformats.org/officeDocument/2006/relationships/notesSlide" Target="../notesSlides/notesSlide5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18" Type="http://schemas.openxmlformats.org/officeDocument/2006/relationships/tags" Target="../tags/tag95.xml"/><Relationship Id="rId3" Type="http://schemas.openxmlformats.org/officeDocument/2006/relationships/tags" Target="../tags/tag80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tags" Target="../tags/tag94.xml"/><Relationship Id="rId2" Type="http://schemas.openxmlformats.org/officeDocument/2006/relationships/tags" Target="../tags/tag79.xml"/><Relationship Id="rId16" Type="http://schemas.openxmlformats.org/officeDocument/2006/relationships/tags" Target="../tags/tag93.xml"/><Relationship Id="rId20" Type="http://schemas.openxmlformats.org/officeDocument/2006/relationships/tags" Target="../tags/tag97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5" Type="http://schemas.openxmlformats.org/officeDocument/2006/relationships/tags" Target="../tags/tag82.xml"/><Relationship Id="rId15" Type="http://schemas.openxmlformats.org/officeDocument/2006/relationships/tags" Target="../tags/tag92.xml"/><Relationship Id="rId10" Type="http://schemas.openxmlformats.org/officeDocument/2006/relationships/tags" Target="../tags/tag87.xml"/><Relationship Id="rId19" Type="http://schemas.openxmlformats.org/officeDocument/2006/relationships/tags" Target="../tags/tag96.xml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Relationship Id="rId2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CSE 332: Data Structures</a:t>
            </a:r>
            <a:br>
              <a:rPr lang="en-US" altLang="en-US" sz="4800" smtClean="0"/>
            </a:br>
            <a:r>
              <a:rPr lang="en-US" altLang="en-US" sz="4800" smtClean="0"/>
              <a:t>Disjoint Set Union/Find </a:t>
            </a:r>
            <a:br>
              <a:rPr lang="en-US" altLang="en-US" sz="4800" smtClean="0"/>
            </a:br>
            <a:endParaRPr lang="en-US" altLang="en-US" sz="36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3886200"/>
            <a:ext cx="8458200" cy="1752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Richard </a:t>
            </a:r>
            <a:r>
              <a:rPr lang="en-US" altLang="en-US" dirty="0" smtClean="0"/>
              <a:t>Anderson</a:t>
            </a:r>
          </a:p>
          <a:p>
            <a:pPr eaLnBrk="1" hangingPunct="1"/>
            <a:r>
              <a:rPr lang="en-US" altLang="en-US" dirty="0" smtClean="0"/>
              <a:t>Spring 2016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Applications of Disjoint Sets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1000" y="1371600"/>
            <a:ext cx="8458200" cy="4953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n-US" sz="3600" smtClean="0"/>
              <a:t>Maintaining disjoint sets in this manner arises in a number of areas, including: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3200" smtClean="0"/>
              <a:t>Networks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3200" smtClean="0"/>
              <a:t>Transistor interconnects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3200" smtClean="0"/>
              <a:t>Compilers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3200" smtClean="0"/>
              <a:t>Image segmentation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3200" smtClean="0"/>
              <a:t>Building mazes (this lecture)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3200" smtClean="0"/>
              <a:t>Graph problems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800" smtClean="0"/>
              <a:t>Minimum Spanning Trees (upcoming topic in this class)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en-US" smtClean="0"/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72A196-10F7-479D-861F-75C81FF0A56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AF303F-2834-4706-BCB8-B784697DCEE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Disjoint Set ADT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0" y="1722438"/>
            <a:ext cx="9144000" cy="4525962"/>
          </a:xfrm>
        </p:spPr>
        <p:txBody>
          <a:bodyPr/>
          <a:lstStyle/>
          <a:p>
            <a:pPr eaLnBrk="1" hangingPunct="1"/>
            <a:r>
              <a:rPr lang="en-US" altLang="en-US" smtClean="0"/>
              <a:t>Data: set of pairwise </a:t>
            </a:r>
            <a:r>
              <a:rPr lang="en-US" altLang="en-US" b="1" smtClean="0"/>
              <a:t>disjoint sets</a:t>
            </a:r>
            <a:r>
              <a:rPr lang="en-US" altLang="en-US" smtClean="0"/>
              <a:t>.</a:t>
            </a:r>
          </a:p>
          <a:p>
            <a:pPr eaLnBrk="1" hangingPunct="1"/>
            <a:r>
              <a:rPr lang="en-US" altLang="en-US" smtClean="0"/>
              <a:t>Required operations</a:t>
            </a:r>
          </a:p>
          <a:p>
            <a:pPr lvl="1" eaLnBrk="1" hangingPunct="1"/>
            <a:r>
              <a:rPr lang="en-US" altLang="en-US" b="1" smtClean="0"/>
              <a:t>Union</a:t>
            </a:r>
            <a:r>
              <a:rPr lang="en-US" altLang="en-US" smtClean="0"/>
              <a:t> – merge two sets to create their union</a:t>
            </a:r>
          </a:p>
          <a:p>
            <a:pPr lvl="1" eaLnBrk="1" hangingPunct="1"/>
            <a:r>
              <a:rPr lang="en-US" altLang="en-US" b="1" smtClean="0"/>
              <a:t>Find</a:t>
            </a:r>
            <a:r>
              <a:rPr lang="en-US" altLang="en-US" smtClean="0"/>
              <a:t> – determine which set an item appears in </a:t>
            </a:r>
          </a:p>
          <a:p>
            <a:pPr eaLnBrk="1" hangingPunct="1"/>
            <a:r>
              <a:rPr lang="en-US" altLang="en-US" smtClean="0"/>
              <a:t>A common operation sequence: </a:t>
            </a:r>
          </a:p>
          <a:p>
            <a:pPr lvl="1" eaLnBrk="1" hangingPunct="1"/>
            <a:r>
              <a:rPr lang="en-US" altLang="en-US" smtClean="0"/>
              <a:t>Connect two elements if not already connected:</a:t>
            </a:r>
          </a:p>
          <a:p>
            <a:pPr lvl="1" eaLnBrk="1" hangingPunct="1">
              <a:buFontTx/>
              <a:buNone/>
            </a:pPr>
            <a:r>
              <a:rPr lang="en-US" altLang="en-US" smtClean="0"/>
              <a:t>        if (Find(x) != Find(y)) then Union(x,y)</a:t>
            </a:r>
          </a:p>
        </p:txBody>
      </p:sp>
      <p:sp>
        <p:nvSpPr>
          <p:cNvPr id="26627" name="Slide Number Placeholder 5" hidden="1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640F42-3072-418F-BB3B-B365D6082C72}" type="slidenum">
              <a:rPr lang="en-US" altLang="en-U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Disjoint Sets and Naming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Maintain a set of pairwise disjoint sets.</a:t>
            </a:r>
          </a:p>
          <a:p>
            <a:pPr lvl="1" eaLnBrk="1" hangingPunct="1"/>
            <a:r>
              <a:rPr lang="en-US" altLang="en-US" smtClean="0"/>
              <a:t>{3,5,7} , {4,2,8}, {9}, {1,6}</a:t>
            </a:r>
          </a:p>
          <a:p>
            <a:pPr eaLnBrk="1" hangingPunct="1"/>
            <a:r>
              <a:rPr lang="en-US" altLang="en-US" smtClean="0"/>
              <a:t>Each set has a unique name: one of its members (for convenience)</a:t>
            </a:r>
          </a:p>
          <a:p>
            <a:pPr lvl="1" eaLnBrk="1" hangingPunct="1"/>
            <a:r>
              <a:rPr lang="en-US" altLang="en-US" smtClean="0"/>
              <a:t>{3,</a:t>
            </a:r>
            <a:r>
              <a:rPr lang="en-US" altLang="en-US" u="sng" smtClean="0">
                <a:solidFill>
                  <a:srgbClr val="FF0000"/>
                </a:solidFill>
              </a:rPr>
              <a:t>5</a:t>
            </a:r>
            <a:r>
              <a:rPr lang="en-US" altLang="en-US" smtClean="0"/>
              <a:t>,7} , {4,2,</a:t>
            </a:r>
            <a:r>
              <a:rPr lang="en-US" altLang="en-US" u="sng" smtClean="0">
                <a:solidFill>
                  <a:srgbClr val="FF0000"/>
                </a:solidFill>
              </a:rPr>
              <a:t>8</a:t>
            </a:r>
            <a:r>
              <a:rPr lang="en-US" altLang="en-US" smtClean="0"/>
              <a:t>}, {</a:t>
            </a:r>
            <a:r>
              <a:rPr lang="en-US" altLang="en-US" u="sng" smtClean="0">
                <a:solidFill>
                  <a:srgbClr val="FF0000"/>
                </a:solidFill>
              </a:rPr>
              <a:t>9</a:t>
            </a:r>
            <a:r>
              <a:rPr lang="en-US" altLang="en-US" smtClean="0"/>
              <a:t>}, {</a:t>
            </a:r>
            <a:r>
              <a:rPr lang="en-US" altLang="en-US" u="sng" smtClean="0">
                <a:solidFill>
                  <a:srgbClr val="FF0000"/>
                </a:solidFill>
              </a:rPr>
              <a:t>1</a:t>
            </a:r>
            <a:r>
              <a:rPr lang="en-US" altLang="en-US" smtClean="0"/>
              <a:t>,6}</a:t>
            </a:r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228750-7548-43FB-B178-39F7C4DA241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Union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Union(x,y) – take the union of two sets named x and y</a:t>
            </a:r>
          </a:p>
          <a:p>
            <a:pPr lvl="1" eaLnBrk="1" hangingPunct="1"/>
            <a:r>
              <a:rPr lang="en-US" altLang="en-US" smtClean="0"/>
              <a:t>{3,</a:t>
            </a:r>
            <a:r>
              <a:rPr lang="en-US" altLang="en-US" u="sng" smtClean="0">
                <a:solidFill>
                  <a:srgbClr val="FF0000"/>
                </a:solidFill>
              </a:rPr>
              <a:t>5</a:t>
            </a:r>
            <a:r>
              <a:rPr lang="en-US" altLang="en-US" smtClean="0"/>
              <a:t>,7} , {4,2,</a:t>
            </a:r>
            <a:r>
              <a:rPr lang="en-US" altLang="en-US" u="sng" smtClean="0">
                <a:solidFill>
                  <a:srgbClr val="FF0000"/>
                </a:solidFill>
              </a:rPr>
              <a:t>8</a:t>
            </a:r>
            <a:r>
              <a:rPr lang="en-US" altLang="en-US" smtClean="0"/>
              <a:t>}, {</a:t>
            </a:r>
            <a:r>
              <a:rPr lang="en-US" altLang="en-US" u="sng" smtClean="0">
                <a:solidFill>
                  <a:srgbClr val="FF0000"/>
                </a:solidFill>
              </a:rPr>
              <a:t>9</a:t>
            </a:r>
            <a:r>
              <a:rPr lang="en-US" altLang="en-US" smtClean="0"/>
              <a:t>}, {</a:t>
            </a:r>
            <a:r>
              <a:rPr lang="en-US" altLang="en-US" u="sng" smtClean="0">
                <a:solidFill>
                  <a:srgbClr val="FF0000"/>
                </a:solidFill>
              </a:rPr>
              <a:t>1</a:t>
            </a:r>
            <a:r>
              <a:rPr lang="en-US" altLang="en-US" smtClean="0"/>
              <a:t>,6}</a:t>
            </a:r>
          </a:p>
          <a:p>
            <a:pPr lvl="1" eaLnBrk="1" hangingPunct="1"/>
            <a:r>
              <a:rPr lang="en-US" altLang="en-US" smtClean="0"/>
              <a:t>Union(5,1)</a:t>
            </a:r>
          </a:p>
          <a:p>
            <a:pPr lvl="1" eaLnBrk="1" hangingPunct="1">
              <a:buFontTx/>
              <a:buNone/>
            </a:pPr>
            <a:r>
              <a:rPr lang="en-US" altLang="en-US" smtClean="0"/>
              <a:t>   {3,</a:t>
            </a:r>
            <a:r>
              <a:rPr lang="en-US" altLang="en-US" u="sng" smtClean="0">
                <a:solidFill>
                  <a:srgbClr val="FF0000"/>
                </a:solidFill>
              </a:rPr>
              <a:t>5</a:t>
            </a:r>
            <a:r>
              <a:rPr lang="en-US" altLang="en-US" smtClean="0"/>
              <a:t>,7,1,6}, {4,2,</a:t>
            </a:r>
            <a:r>
              <a:rPr lang="en-US" altLang="en-US" u="sng" smtClean="0">
                <a:solidFill>
                  <a:srgbClr val="FF0000"/>
                </a:solidFill>
              </a:rPr>
              <a:t>8</a:t>
            </a:r>
            <a:r>
              <a:rPr lang="en-US" altLang="en-US" smtClean="0"/>
              <a:t>}, {</a:t>
            </a:r>
            <a:r>
              <a:rPr lang="en-US" altLang="en-US" u="sng" smtClean="0">
                <a:solidFill>
                  <a:srgbClr val="FF0000"/>
                </a:solidFill>
              </a:rPr>
              <a:t>9</a:t>
            </a:r>
            <a:r>
              <a:rPr lang="en-US" altLang="en-US" smtClean="0"/>
              <a:t>}, 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639912-3CFA-46A6-9C1D-548FC700587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Find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Find(x) – return the name of the set containing x.</a:t>
            </a:r>
          </a:p>
          <a:p>
            <a:pPr lvl="1" eaLnBrk="1" hangingPunct="1"/>
            <a:r>
              <a:rPr lang="en-US" altLang="en-US" smtClean="0"/>
              <a:t>{3,</a:t>
            </a:r>
            <a:r>
              <a:rPr lang="en-US" altLang="en-US" u="sng" smtClean="0">
                <a:solidFill>
                  <a:srgbClr val="FF0000"/>
                </a:solidFill>
              </a:rPr>
              <a:t>5</a:t>
            </a:r>
            <a:r>
              <a:rPr lang="en-US" altLang="en-US" smtClean="0"/>
              <a:t>,7,1,6}, {4,2,</a:t>
            </a:r>
            <a:r>
              <a:rPr lang="en-US" altLang="en-US" u="sng" smtClean="0">
                <a:solidFill>
                  <a:srgbClr val="FF0000"/>
                </a:solidFill>
              </a:rPr>
              <a:t>8</a:t>
            </a:r>
            <a:r>
              <a:rPr lang="en-US" altLang="en-US" smtClean="0"/>
              <a:t>}, {</a:t>
            </a:r>
            <a:r>
              <a:rPr lang="en-US" altLang="en-US" u="sng" smtClean="0">
                <a:solidFill>
                  <a:srgbClr val="FF0000"/>
                </a:solidFill>
              </a:rPr>
              <a:t>9</a:t>
            </a:r>
            <a:r>
              <a:rPr lang="en-US" altLang="en-US" smtClean="0"/>
              <a:t>}, </a:t>
            </a:r>
          </a:p>
          <a:p>
            <a:pPr lvl="1" eaLnBrk="1" hangingPunct="1"/>
            <a:r>
              <a:rPr lang="en-US" altLang="en-US" smtClean="0"/>
              <a:t>Find(1) = 5</a:t>
            </a:r>
          </a:p>
          <a:p>
            <a:pPr lvl="1" eaLnBrk="1" hangingPunct="1"/>
            <a:r>
              <a:rPr lang="en-US" altLang="en-US" smtClean="0"/>
              <a:t>Find(4) = 8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8AE6FE-B858-4656-B444-CEFE5370893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sp>
        <p:nvSpPr>
          <p:cNvPr id="307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DE1250-E6B5-417E-9042-B84632D3ADA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  <p:sp>
        <p:nvSpPr>
          <p:cNvPr id="30724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66800" y="1676400"/>
            <a:ext cx="2312988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{1,2,</a:t>
            </a:r>
            <a:r>
              <a:rPr lang="en-US" altLang="en-US" sz="2000" u="sng">
                <a:solidFill>
                  <a:srgbClr val="FF0000"/>
                </a:solidFill>
              </a:rPr>
              <a:t>7</a:t>
            </a:r>
            <a:r>
              <a:rPr lang="en-US" altLang="en-US" sz="2000"/>
              <a:t>,8,9,13,19}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</a:t>
            </a:r>
            <a:r>
              <a:rPr lang="en-US" altLang="en-US" sz="2000" u="sng">
                <a:solidFill>
                  <a:srgbClr val="FF0000"/>
                </a:solidFill>
              </a:rPr>
              <a:t>3</a:t>
            </a:r>
            <a:r>
              <a:rPr lang="en-US" altLang="en-US" sz="2000"/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</a:t>
            </a:r>
            <a:r>
              <a:rPr lang="en-US" altLang="en-US" sz="2000" u="sng">
                <a:solidFill>
                  <a:srgbClr val="FF0000"/>
                </a:solidFill>
              </a:rPr>
              <a:t>4</a:t>
            </a:r>
            <a:r>
              <a:rPr lang="en-US" altLang="en-US" sz="2000"/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</a:t>
            </a:r>
            <a:r>
              <a:rPr lang="en-US" altLang="en-US" sz="2000" u="sng">
                <a:solidFill>
                  <a:srgbClr val="FF0000"/>
                </a:solidFill>
              </a:rPr>
              <a:t>5</a:t>
            </a:r>
            <a:r>
              <a:rPr lang="en-US" altLang="en-US" sz="2000"/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</a:t>
            </a:r>
            <a:r>
              <a:rPr lang="en-US" altLang="en-US" sz="2000" u="sng">
                <a:solidFill>
                  <a:srgbClr val="FF0000"/>
                </a:solidFill>
              </a:rPr>
              <a:t>6</a:t>
            </a:r>
            <a:r>
              <a:rPr lang="en-US" altLang="en-US" sz="2000"/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</a:t>
            </a:r>
            <a:r>
              <a:rPr lang="en-US" altLang="en-US" sz="2000" u="sng">
                <a:solidFill>
                  <a:srgbClr val="FF0000"/>
                </a:solidFill>
              </a:rPr>
              <a:t>10</a:t>
            </a:r>
            <a:r>
              <a:rPr lang="en-US" altLang="en-US" sz="2000"/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{11,</a:t>
            </a:r>
            <a:r>
              <a:rPr lang="en-US" altLang="en-US" sz="2000" u="sng">
                <a:solidFill>
                  <a:srgbClr val="FF0000"/>
                </a:solidFill>
              </a:rPr>
              <a:t>17</a:t>
            </a:r>
            <a:r>
              <a:rPr lang="en-US" altLang="en-US" sz="2000"/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</a:t>
            </a:r>
            <a:r>
              <a:rPr lang="en-US" altLang="en-US" sz="2000" u="sng">
                <a:solidFill>
                  <a:srgbClr val="FF0000"/>
                </a:solidFill>
              </a:rPr>
              <a:t>12</a:t>
            </a:r>
            <a:r>
              <a:rPr lang="en-US" altLang="en-US" sz="2000"/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{14,</a:t>
            </a:r>
            <a:r>
              <a:rPr lang="en-US" altLang="en-US" sz="2000" u="sng">
                <a:solidFill>
                  <a:srgbClr val="FF0000"/>
                </a:solidFill>
              </a:rPr>
              <a:t>20</a:t>
            </a:r>
            <a:r>
              <a:rPr lang="en-US" altLang="en-US" sz="2000"/>
              <a:t>,26,27}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{15,</a:t>
            </a:r>
            <a:r>
              <a:rPr lang="en-US" altLang="en-US" sz="2000" u="sng">
                <a:solidFill>
                  <a:srgbClr val="FF0000"/>
                </a:solidFill>
              </a:rPr>
              <a:t>16</a:t>
            </a:r>
            <a:r>
              <a:rPr lang="en-US" altLang="en-US" sz="2000"/>
              <a:t>,21}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{22,23,24,29,39,32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  33,</a:t>
            </a:r>
            <a:r>
              <a:rPr lang="en-US" altLang="en-US" sz="2000" u="sng">
                <a:solidFill>
                  <a:srgbClr val="FF0000"/>
                </a:solidFill>
              </a:rPr>
              <a:t>34</a:t>
            </a:r>
            <a:r>
              <a:rPr lang="en-US" altLang="en-US" sz="2000"/>
              <a:t>,35,36}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30725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05200" y="2286000"/>
            <a:ext cx="17002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Find(8) = 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Find(14) = 20</a:t>
            </a:r>
          </a:p>
        </p:txBody>
      </p:sp>
      <p:sp>
        <p:nvSpPr>
          <p:cNvPr id="30726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10200" y="1752600"/>
            <a:ext cx="3452813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{1,2,</a:t>
            </a:r>
            <a:r>
              <a:rPr lang="en-US" altLang="en-US" sz="2000" u="sng">
                <a:solidFill>
                  <a:srgbClr val="FF0000"/>
                </a:solidFill>
              </a:rPr>
              <a:t>7</a:t>
            </a:r>
            <a:r>
              <a:rPr lang="en-US" altLang="en-US" sz="2000"/>
              <a:t>,8,9,13,19,14,20 26,27}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</a:t>
            </a:r>
            <a:r>
              <a:rPr lang="en-US" altLang="en-US" sz="2000" u="sng">
                <a:solidFill>
                  <a:srgbClr val="FF0000"/>
                </a:solidFill>
              </a:rPr>
              <a:t>3</a:t>
            </a:r>
            <a:r>
              <a:rPr lang="en-US" altLang="en-US" sz="2000"/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</a:t>
            </a:r>
            <a:r>
              <a:rPr lang="en-US" altLang="en-US" sz="2000" u="sng">
                <a:solidFill>
                  <a:srgbClr val="FF0000"/>
                </a:solidFill>
              </a:rPr>
              <a:t>4</a:t>
            </a:r>
            <a:r>
              <a:rPr lang="en-US" altLang="en-US" sz="2000"/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</a:t>
            </a:r>
            <a:r>
              <a:rPr lang="en-US" altLang="en-US" sz="2000" u="sng">
                <a:solidFill>
                  <a:srgbClr val="FF0000"/>
                </a:solidFill>
              </a:rPr>
              <a:t>5</a:t>
            </a:r>
            <a:r>
              <a:rPr lang="en-US" altLang="en-US" sz="2000"/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</a:t>
            </a:r>
            <a:r>
              <a:rPr lang="en-US" altLang="en-US" sz="2000" u="sng">
                <a:solidFill>
                  <a:srgbClr val="FF0000"/>
                </a:solidFill>
              </a:rPr>
              <a:t>6</a:t>
            </a:r>
            <a:r>
              <a:rPr lang="en-US" altLang="en-US" sz="2000"/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</a:t>
            </a:r>
            <a:r>
              <a:rPr lang="en-US" altLang="en-US" sz="2000" u="sng">
                <a:solidFill>
                  <a:srgbClr val="FF0000"/>
                </a:solidFill>
              </a:rPr>
              <a:t>10</a:t>
            </a:r>
            <a:r>
              <a:rPr lang="en-US" altLang="en-US" sz="2000"/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{11,</a:t>
            </a:r>
            <a:r>
              <a:rPr lang="en-US" altLang="en-US" sz="2000" u="sng">
                <a:solidFill>
                  <a:srgbClr val="FF0000"/>
                </a:solidFill>
              </a:rPr>
              <a:t>17</a:t>
            </a:r>
            <a:r>
              <a:rPr lang="en-US" altLang="en-US" sz="2000"/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</a:t>
            </a:r>
            <a:r>
              <a:rPr lang="en-US" altLang="en-US" sz="2000" u="sng">
                <a:solidFill>
                  <a:srgbClr val="FF0000"/>
                </a:solidFill>
              </a:rPr>
              <a:t>12</a:t>
            </a:r>
            <a:r>
              <a:rPr lang="en-US" altLang="en-US" sz="2000"/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{15,</a:t>
            </a:r>
            <a:r>
              <a:rPr lang="en-US" altLang="en-US" sz="2000" u="sng">
                <a:solidFill>
                  <a:srgbClr val="FF0000"/>
                </a:solidFill>
              </a:rPr>
              <a:t>16</a:t>
            </a:r>
            <a:r>
              <a:rPr lang="en-US" altLang="en-US" sz="2000"/>
              <a:t>,21}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{22,23,24,29,39,32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  33,</a:t>
            </a:r>
            <a:r>
              <a:rPr lang="en-US" altLang="en-US" sz="2000" u="sng">
                <a:solidFill>
                  <a:srgbClr val="FF0000"/>
                </a:solidFill>
              </a:rPr>
              <a:t>34</a:t>
            </a:r>
            <a:r>
              <a:rPr lang="en-US" altLang="en-US" sz="2000"/>
              <a:t>,35,36}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30727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505200" y="3200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81400" y="3352800"/>
            <a:ext cx="151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Union(7,20)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Nifty Application: Building Mazes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587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Idea: Build a random maze by erasing walls.</a:t>
            </a:r>
          </a:p>
        </p:txBody>
      </p:sp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CBE947-099E-48E2-8F33-6B81181A67E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  <p:grpSp>
        <p:nvGrpSpPr>
          <p:cNvPr id="31749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133600" y="2743200"/>
            <a:ext cx="609600" cy="533400"/>
            <a:chOff x="1200" y="1824"/>
            <a:chExt cx="384" cy="336"/>
          </a:xfrm>
        </p:grpSpPr>
        <p:sp>
          <p:nvSpPr>
            <p:cNvPr id="31857" name="Line 5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8" name="Line 6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50" name="Group 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743200" y="2743200"/>
            <a:ext cx="609600" cy="533400"/>
            <a:chOff x="1200" y="1824"/>
            <a:chExt cx="384" cy="336"/>
          </a:xfrm>
        </p:grpSpPr>
        <p:sp>
          <p:nvSpPr>
            <p:cNvPr id="31855" name="Line 8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6" name="Line 9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51" name="Group 1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352800" y="2743200"/>
            <a:ext cx="609600" cy="533400"/>
            <a:chOff x="1200" y="1824"/>
            <a:chExt cx="384" cy="336"/>
          </a:xfrm>
        </p:grpSpPr>
        <p:sp>
          <p:nvSpPr>
            <p:cNvPr id="31853" name="Line 11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4" name="Line 12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52" name="Group 1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3962400" y="2743200"/>
            <a:ext cx="609600" cy="533400"/>
            <a:chOff x="1200" y="1824"/>
            <a:chExt cx="384" cy="336"/>
          </a:xfrm>
        </p:grpSpPr>
        <p:sp>
          <p:nvSpPr>
            <p:cNvPr id="31851" name="Line 14"/>
            <p:cNvSpPr>
              <a:spLocks noChangeShapeType="1"/>
            </p:cNvSpPr>
            <p:nvPr>
              <p:custDataLst>
                <p:tags r:id="rId105"/>
              </p:custDataLst>
            </p:nvPr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2" name="Line 15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53" name="Group 1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572000" y="2743200"/>
            <a:ext cx="609600" cy="533400"/>
            <a:chOff x="1200" y="1824"/>
            <a:chExt cx="384" cy="336"/>
          </a:xfrm>
        </p:grpSpPr>
        <p:sp>
          <p:nvSpPr>
            <p:cNvPr id="31849" name="Line 17"/>
            <p:cNvSpPr>
              <a:spLocks noChangeShapeType="1"/>
            </p:cNvSpPr>
            <p:nvPr>
              <p:custDataLst>
                <p:tags r:id="rId103"/>
              </p:custDataLst>
            </p:nvPr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0" name="Line 18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54" name="Group 1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181600" y="2743200"/>
            <a:ext cx="609600" cy="533400"/>
            <a:chOff x="1200" y="1824"/>
            <a:chExt cx="384" cy="336"/>
          </a:xfrm>
        </p:grpSpPr>
        <p:sp>
          <p:nvSpPr>
            <p:cNvPr id="31847" name="Line 20"/>
            <p:cNvSpPr>
              <a:spLocks noChangeShapeType="1"/>
            </p:cNvSpPr>
            <p:nvPr>
              <p:custDataLst>
                <p:tags r:id="rId101"/>
              </p:custDataLst>
            </p:nvPr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8" name="Line 21"/>
            <p:cNvSpPr>
              <a:spLocks noChangeShapeType="1"/>
            </p:cNvSpPr>
            <p:nvPr>
              <p:custDataLst>
                <p:tags r:id="rId102"/>
              </p:custDataLst>
            </p:nvPr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55" name="Group 2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2133600" y="3276600"/>
            <a:ext cx="609600" cy="533400"/>
            <a:chOff x="1200" y="1824"/>
            <a:chExt cx="384" cy="336"/>
          </a:xfrm>
        </p:grpSpPr>
        <p:sp>
          <p:nvSpPr>
            <p:cNvPr id="31845" name="Line 23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6" name="Line 24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56" name="Group 25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2743200" y="3276600"/>
            <a:ext cx="609600" cy="533400"/>
            <a:chOff x="1200" y="1824"/>
            <a:chExt cx="384" cy="336"/>
          </a:xfrm>
        </p:grpSpPr>
        <p:sp>
          <p:nvSpPr>
            <p:cNvPr id="31843" name="Line 26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4" name="Line 27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57" name="Group 28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3352800" y="3276600"/>
            <a:ext cx="609600" cy="533400"/>
            <a:chOff x="1200" y="1824"/>
            <a:chExt cx="384" cy="336"/>
          </a:xfrm>
        </p:grpSpPr>
        <p:sp>
          <p:nvSpPr>
            <p:cNvPr id="31841" name="Line 29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2" name="Line 30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58" name="Group 31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3962400" y="3276600"/>
            <a:ext cx="609600" cy="533400"/>
            <a:chOff x="1200" y="1824"/>
            <a:chExt cx="384" cy="336"/>
          </a:xfrm>
        </p:grpSpPr>
        <p:sp>
          <p:nvSpPr>
            <p:cNvPr id="31839" name="Line 32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0" name="Line 33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59" name="Group 34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4572000" y="3276600"/>
            <a:ext cx="609600" cy="533400"/>
            <a:chOff x="1200" y="1824"/>
            <a:chExt cx="384" cy="336"/>
          </a:xfrm>
        </p:grpSpPr>
        <p:sp>
          <p:nvSpPr>
            <p:cNvPr id="31837" name="Line 35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8" name="Line 36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60" name="Group 37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5181600" y="3276600"/>
            <a:ext cx="609600" cy="533400"/>
            <a:chOff x="1200" y="1824"/>
            <a:chExt cx="384" cy="336"/>
          </a:xfrm>
        </p:grpSpPr>
        <p:sp>
          <p:nvSpPr>
            <p:cNvPr id="31835" name="Line 38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6" name="Line 39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61" name="Group 40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2133600" y="3810000"/>
            <a:ext cx="609600" cy="533400"/>
            <a:chOff x="1200" y="1824"/>
            <a:chExt cx="384" cy="336"/>
          </a:xfrm>
        </p:grpSpPr>
        <p:sp>
          <p:nvSpPr>
            <p:cNvPr id="31833" name="Line 41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4" name="Line 42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62" name="Group 43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2743200" y="3810000"/>
            <a:ext cx="609600" cy="533400"/>
            <a:chOff x="1200" y="1824"/>
            <a:chExt cx="384" cy="336"/>
          </a:xfrm>
        </p:grpSpPr>
        <p:sp>
          <p:nvSpPr>
            <p:cNvPr id="31831" name="Line 44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2" name="Line 45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63" name="Group 46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3352800" y="3810000"/>
            <a:ext cx="609600" cy="533400"/>
            <a:chOff x="1200" y="1824"/>
            <a:chExt cx="384" cy="336"/>
          </a:xfrm>
        </p:grpSpPr>
        <p:sp>
          <p:nvSpPr>
            <p:cNvPr id="31829" name="Line 47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0" name="Line 48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64" name="Group 49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3962400" y="3810000"/>
            <a:ext cx="609600" cy="533400"/>
            <a:chOff x="1200" y="1824"/>
            <a:chExt cx="384" cy="336"/>
          </a:xfrm>
        </p:grpSpPr>
        <p:sp>
          <p:nvSpPr>
            <p:cNvPr id="31827" name="Line 50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8" name="Line 51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65" name="Group 52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4572000" y="3810000"/>
            <a:ext cx="609600" cy="533400"/>
            <a:chOff x="1200" y="1824"/>
            <a:chExt cx="384" cy="336"/>
          </a:xfrm>
        </p:grpSpPr>
        <p:sp>
          <p:nvSpPr>
            <p:cNvPr id="31825" name="Line 53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6" name="Line 54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66" name="Group 55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5181600" y="3810000"/>
            <a:ext cx="609600" cy="533400"/>
            <a:chOff x="1200" y="1824"/>
            <a:chExt cx="384" cy="336"/>
          </a:xfrm>
        </p:grpSpPr>
        <p:sp>
          <p:nvSpPr>
            <p:cNvPr id="31823" name="Line 56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4" name="Line 57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67" name="Group 58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2133600" y="4343400"/>
            <a:ext cx="609600" cy="533400"/>
            <a:chOff x="1200" y="1824"/>
            <a:chExt cx="384" cy="336"/>
          </a:xfrm>
        </p:grpSpPr>
        <p:sp>
          <p:nvSpPr>
            <p:cNvPr id="31821" name="Line 59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2" name="Line 60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68" name="Group 61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2743200" y="4343400"/>
            <a:ext cx="609600" cy="533400"/>
            <a:chOff x="1200" y="1824"/>
            <a:chExt cx="384" cy="336"/>
          </a:xfrm>
        </p:grpSpPr>
        <p:sp>
          <p:nvSpPr>
            <p:cNvPr id="31819" name="Line 62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0" name="Line 63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69" name="Group 64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3352800" y="4343400"/>
            <a:ext cx="609600" cy="533400"/>
            <a:chOff x="1200" y="1824"/>
            <a:chExt cx="384" cy="336"/>
          </a:xfrm>
        </p:grpSpPr>
        <p:sp>
          <p:nvSpPr>
            <p:cNvPr id="31817" name="Line 65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8" name="Line 66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70" name="Group 67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3962400" y="4343400"/>
            <a:ext cx="609600" cy="533400"/>
            <a:chOff x="1200" y="1824"/>
            <a:chExt cx="384" cy="336"/>
          </a:xfrm>
        </p:grpSpPr>
        <p:sp>
          <p:nvSpPr>
            <p:cNvPr id="31815" name="Line 68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6" name="Line 69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71" name="Group 70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4572000" y="4343400"/>
            <a:ext cx="609600" cy="533400"/>
            <a:chOff x="1200" y="1824"/>
            <a:chExt cx="384" cy="336"/>
          </a:xfrm>
        </p:grpSpPr>
        <p:sp>
          <p:nvSpPr>
            <p:cNvPr id="31813" name="Line 71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4" name="Line 72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72" name="Group 73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5181600" y="4343400"/>
            <a:ext cx="609600" cy="533400"/>
            <a:chOff x="1200" y="1824"/>
            <a:chExt cx="384" cy="336"/>
          </a:xfrm>
        </p:grpSpPr>
        <p:sp>
          <p:nvSpPr>
            <p:cNvPr id="31811" name="Line 74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2" name="Line 75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73" name="Group 76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2133600" y="4876800"/>
            <a:ext cx="609600" cy="533400"/>
            <a:chOff x="1200" y="1824"/>
            <a:chExt cx="384" cy="336"/>
          </a:xfrm>
        </p:grpSpPr>
        <p:sp>
          <p:nvSpPr>
            <p:cNvPr id="31809" name="Line 77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0" name="Line 78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74" name="Group 79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2743200" y="4876800"/>
            <a:ext cx="609600" cy="533400"/>
            <a:chOff x="1200" y="1824"/>
            <a:chExt cx="384" cy="336"/>
          </a:xfrm>
        </p:grpSpPr>
        <p:sp>
          <p:nvSpPr>
            <p:cNvPr id="31807" name="Line 80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8" name="Line 81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75" name="Group 82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3352800" y="4876800"/>
            <a:ext cx="609600" cy="533400"/>
            <a:chOff x="1200" y="1824"/>
            <a:chExt cx="384" cy="336"/>
          </a:xfrm>
        </p:grpSpPr>
        <p:sp>
          <p:nvSpPr>
            <p:cNvPr id="31805" name="Line 83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6" name="Line 84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76" name="Group 85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3962400" y="4876800"/>
            <a:ext cx="609600" cy="533400"/>
            <a:chOff x="1200" y="1824"/>
            <a:chExt cx="384" cy="336"/>
          </a:xfrm>
        </p:grpSpPr>
        <p:sp>
          <p:nvSpPr>
            <p:cNvPr id="31803" name="Line 86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4" name="Line 87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77" name="Group 88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4572000" y="4876800"/>
            <a:ext cx="609600" cy="533400"/>
            <a:chOff x="1200" y="1824"/>
            <a:chExt cx="384" cy="336"/>
          </a:xfrm>
        </p:grpSpPr>
        <p:sp>
          <p:nvSpPr>
            <p:cNvPr id="31801" name="Line 89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2" name="Line 90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78" name="Group 91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5181600" y="4876800"/>
            <a:ext cx="609600" cy="533400"/>
            <a:chOff x="1200" y="1824"/>
            <a:chExt cx="384" cy="336"/>
          </a:xfrm>
        </p:grpSpPr>
        <p:sp>
          <p:nvSpPr>
            <p:cNvPr id="31799" name="Line 92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0" name="Line 93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79" name="Group 94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2133600" y="5410200"/>
            <a:ext cx="609600" cy="533400"/>
            <a:chOff x="1200" y="1824"/>
            <a:chExt cx="384" cy="336"/>
          </a:xfrm>
        </p:grpSpPr>
        <p:sp>
          <p:nvSpPr>
            <p:cNvPr id="31797" name="Line 95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8" name="Line 96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80" name="Group 97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2743200" y="5410200"/>
            <a:ext cx="609600" cy="533400"/>
            <a:chOff x="1200" y="1824"/>
            <a:chExt cx="384" cy="336"/>
          </a:xfrm>
        </p:grpSpPr>
        <p:sp>
          <p:nvSpPr>
            <p:cNvPr id="31795" name="Line 98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6" name="Line 99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81" name="Group 100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3352800" y="5410200"/>
            <a:ext cx="609600" cy="533400"/>
            <a:chOff x="1200" y="1824"/>
            <a:chExt cx="384" cy="336"/>
          </a:xfrm>
        </p:grpSpPr>
        <p:sp>
          <p:nvSpPr>
            <p:cNvPr id="31793" name="Line 101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4" name="Line 102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82" name="Group 103"/>
          <p:cNvGrpSpPr>
            <a:grpSpLocks/>
          </p:cNvGrpSpPr>
          <p:nvPr>
            <p:custDataLst>
              <p:tags r:id="rId36"/>
            </p:custDataLst>
          </p:nvPr>
        </p:nvGrpSpPr>
        <p:grpSpPr bwMode="auto">
          <a:xfrm>
            <a:off x="3962400" y="5410200"/>
            <a:ext cx="609600" cy="533400"/>
            <a:chOff x="1200" y="1824"/>
            <a:chExt cx="384" cy="336"/>
          </a:xfrm>
        </p:grpSpPr>
        <p:sp>
          <p:nvSpPr>
            <p:cNvPr id="31791" name="Line 104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2" name="Line 105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83" name="Group 106"/>
          <p:cNvGrpSpPr>
            <a:grpSpLocks/>
          </p:cNvGrpSpPr>
          <p:nvPr>
            <p:custDataLst>
              <p:tags r:id="rId37"/>
            </p:custDataLst>
          </p:nvPr>
        </p:nvGrpSpPr>
        <p:grpSpPr bwMode="auto">
          <a:xfrm>
            <a:off x="4572000" y="5410200"/>
            <a:ext cx="609600" cy="533400"/>
            <a:chOff x="1200" y="1824"/>
            <a:chExt cx="384" cy="336"/>
          </a:xfrm>
        </p:grpSpPr>
        <p:sp>
          <p:nvSpPr>
            <p:cNvPr id="31789" name="Line 107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0" name="Line 108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84" name="Group 109"/>
          <p:cNvGrpSpPr>
            <a:grpSpLocks/>
          </p:cNvGrpSpPr>
          <p:nvPr>
            <p:custDataLst>
              <p:tags r:id="rId38"/>
            </p:custDataLst>
          </p:nvPr>
        </p:nvGrpSpPr>
        <p:grpSpPr bwMode="auto">
          <a:xfrm>
            <a:off x="5181600" y="5410200"/>
            <a:ext cx="609600" cy="533400"/>
            <a:chOff x="1200" y="1824"/>
            <a:chExt cx="384" cy="336"/>
          </a:xfrm>
        </p:grpSpPr>
        <p:sp>
          <p:nvSpPr>
            <p:cNvPr id="31787" name="Line 110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8" name="Line 111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85" name="Line 112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rot="10800000">
            <a:off x="2133600" y="59436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6" name="Line 11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rot="10800000">
            <a:off x="2133600" y="2743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Building Mazes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19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Pick Start and End</a:t>
            </a:r>
          </a:p>
        </p:txBody>
      </p:sp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E3A6FF-D12A-4E19-8C3B-71B2BF6880B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/>
          </a:p>
        </p:txBody>
      </p:sp>
      <p:sp>
        <p:nvSpPr>
          <p:cNvPr id="32773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7432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7432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3528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3528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9624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9624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5720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1816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1816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7912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1336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7432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7432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7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3528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8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3528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9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9624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0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9624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1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5720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2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5720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3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1816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4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1816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5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7912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6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133600" y="3810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7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7432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8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743200" y="3810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9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3528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0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352800" y="3810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1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9624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2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962400" y="3810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3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5720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4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4572000" y="3810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5" name="Line 3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51816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6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5181600" y="3810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7" name="Line 38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57912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8" name="Line 3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2133600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9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27432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0" name="Line 4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2743200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1" name="Line 42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33528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2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3352800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3" name="Line 44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39624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4" name="Line 4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3962400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5" name="Line 46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45720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6" name="Line 47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4572000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7" name="Line 48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51816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8" name="Line 4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5181600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9" name="Line 50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57912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20" name="Line 5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2133600" y="4876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21" name="Line 52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27432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22" name="Line 5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2743200" y="4876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23" name="Line 54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33528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24" name="Line 5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3352800" y="4876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25" name="Line 56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39624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26" name="Line 57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3962400" y="4876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27" name="Line 5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45720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28" name="Line 59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4572000" y="4876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29" name="Line 60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51816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30" name="Line 61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5181600" y="4876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31" name="Line 62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57912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32" name="Line 6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21336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33" name="Line 64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2743200" y="541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34" name="Line 65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27432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35" name="Line 66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3352800" y="541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36" name="Line 67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33528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37" name="Line 68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3962400" y="541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38" name="Line 69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39624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39" name="Line 70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4572000" y="541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40" name="Line 71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45720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41" name="Line 72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5181600" y="541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42" name="Line 73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51816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43" name="Line 74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rot="10800000">
            <a:off x="2133600" y="59436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44" name="Line 75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rot="10800000">
            <a:off x="2133600" y="3276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45" name="Text Box 76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1676400" y="2743200"/>
            <a:ext cx="719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Start</a:t>
            </a:r>
          </a:p>
        </p:txBody>
      </p:sp>
      <p:sp>
        <p:nvSpPr>
          <p:cNvPr id="32846" name="Text Box 77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5562600" y="5486400"/>
            <a:ext cx="63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End</a:t>
            </a:r>
          </a:p>
        </p:txBody>
      </p:sp>
      <p:sp>
        <p:nvSpPr>
          <p:cNvPr id="32847" name="Line 7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22098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48" name="Line 7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5181600" y="5943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Building Mazes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58737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Repeatedly pick random walls to delete.</a:t>
            </a:r>
          </a:p>
        </p:txBody>
      </p:sp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0F1631-D163-4A1A-B2FF-D9CBCB71CBF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/>
          </a:p>
        </p:txBody>
      </p:sp>
      <p:sp>
        <p:nvSpPr>
          <p:cNvPr id="33797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7432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3528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3528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9624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9624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5720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5720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1816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1816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7912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1336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3528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9624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9624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5720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5720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1816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4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1816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7912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7432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743200" y="3810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8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33528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352800" y="3810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0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962400" y="3810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1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5720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2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1816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3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181600" y="3810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4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57912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5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27432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6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3528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7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9624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3962400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9" name="Line 3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4572000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0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51816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1" name="Line 38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5181600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2" name="Line 3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57912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3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2133600" y="4876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4" name="Line 4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27432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5" name="Line 42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3352800" y="4876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6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39624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7" name="Line 44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3962400" y="4876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8" name="Line 4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45720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9" name="Line 46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57912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40" name="Line 47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21336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41" name="Line 48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2743200" y="541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42" name="Line 4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27432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43" name="Line 50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33528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44" name="Line 5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39624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45" name="Line 52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51816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46" name="Line 5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rot="10800000">
            <a:off x="2133600" y="59436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47" name="Line 54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rot="10800000">
            <a:off x="2133600" y="3276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48" name="Text Box 55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1676400" y="2743200"/>
            <a:ext cx="719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Start</a:t>
            </a:r>
          </a:p>
        </p:txBody>
      </p:sp>
      <p:sp>
        <p:nvSpPr>
          <p:cNvPr id="33849" name="Text Box 56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562600" y="5486400"/>
            <a:ext cx="63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End</a:t>
            </a:r>
          </a:p>
        </p:txBody>
      </p:sp>
      <p:sp>
        <p:nvSpPr>
          <p:cNvPr id="33850" name="Line 57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22098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51" name="Line 5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5181600" y="5943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Desired Properties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None of the boundary is deleted (except at “start” and “end”).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Every cell is reachable from every other cell.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There are no cycles – no cell can reach itself by a path unless it retraces some part of the path.</a:t>
            </a:r>
          </a:p>
        </p:txBody>
      </p:sp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196577-63AC-42DB-805B-FBC16639CAE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Announcements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Reading for this lecture: Chapter 8.</a:t>
            </a: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E5DA2F-FDAF-41E0-BE47-591E63D7E25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Cycle</a:t>
            </a:r>
          </a:p>
        </p:txBody>
      </p:sp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B9E351-0E2E-4A98-835C-F6C7D79595C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/>
          </a:p>
        </p:txBody>
      </p:sp>
      <p:sp>
        <p:nvSpPr>
          <p:cNvPr id="35844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7432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3528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3528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9624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9624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5720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5720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1816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1816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7912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1336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3528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9624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7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9624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8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5720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9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5720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0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1816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1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1816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7912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3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7432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4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3528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962400" y="3810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6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5720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7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1816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8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5181600" y="3810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9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57912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0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7432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1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3528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2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962400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3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572000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4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1816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5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181600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6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7912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7" name="Line 3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133600" y="4876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8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27432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9" name="Line 38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352800" y="4876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0" name="Line 3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39624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1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3962400" y="4876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2" name="Line 4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45720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3" name="Line 42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57912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4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21336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5" name="Line 44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2743200" y="541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6" name="Line 4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33528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7" name="Line 46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39624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8" name="Line 47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51816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9" name="Line 48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rot="10800000">
            <a:off x="2133600" y="59436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90" name="Line 4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rot="10800000">
            <a:off x="2133600" y="3276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91" name="Text Box 50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1447800" y="2743200"/>
            <a:ext cx="719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Start</a:t>
            </a:r>
          </a:p>
        </p:txBody>
      </p:sp>
      <p:sp>
        <p:nvSpPr>
          <p:cNvPr id="35892" name="Text Box 51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791200" y="5486400"/>
            <a:ext cx="63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End</a:t>
            </a:r>
          </a:p>
        </p:txBody>
      </p:sp>
      <p:sp>
        <p:nvSpPr>
          <p:cNvPr id="35893" name="Freeform 52"/>
          <p:cNvSpPr>
            <a:spLocks/>
          </p:cNvSpPr>
          <p:nvPr>
            <p:custDataLst>
              <p:tags r:id="rId51"/>
            </p:custDataLst>
          </p:nvPr>
        </p:nvSpPr>
        <p:spPr bwMode="auto">
          <a:xfrm>
            <a:off x="2917825" y="3536950"/>
            <a:ext cx="1949450" cy="2251075"/>
          </a:xfrm>
          <a:custGeom>
            <a:avLst/>
            <a:gdLst>
              <a:gd name="T0" fmla="*/ 191531875 w 1228"/>
              <a:gd name="T1" fmla="*/ 234375325 h 1418"/>
              <a:gd name="T2" fmla="*/ 65524063 w 1228"/>
              <a:gd name="T3" fmla="*/ 831651563 h 1418"/>
              <a:gd name="T4" fmla="*/ 0 w 1228"/>
              <a:gd name="T5" fmla="*/ 1365924688 h 1418"/>
              <a:gd name="T6" fmla="*/ 22682200 w 1228"/>
              <a:gd name="T7" fmla="*/ 2147483647 h 1418"/>
              <a:gd name="T8" fmla="*/ 320060638 w 1228"/>
              <a:gd name="T9" fmla="*/ 2147483647 h 1418"/>
              <a:gd name="T10" fmla="*/ 960180325 w 1228"/>
              <a:gd name="T11" fmla="*/ 2147483647 h 1418"/>
              <a:gd name="T12" fmla="*/ 2147483647 w 1228"/>
              <a:gd name="T13" fmla="*/ 2147483647 h 1418"/>
              <a:gd name="T14" fmla="*/ 2147483647 w 1228"/>
              <a:gd name="T15" fmla="*/ 2147483647 h 1418"/>
              <a:gd name="T16" fmla="*/ 2147483647 w 1228"/>
              <a:gd name="T17" fmla="*/ 2147483647 h 1418"/>
              <a:gd name="T18" fmla="*/ 2147483647 w 1228"/>
              <a:gd name="T19" fmla="*/ 2147483647 h 1418"/>
              <a:gd name="T20" fmla="*/ 2147483647 w 1228"/>
              <a:gd name="T21" fmla="*/ 2147483647 h 1418"/>
              <a:gd name="T22" fmla="*/ 2147483647 w 1228"/>
              <a:gd name="T23" fmla="*/ 1985883125 h 1418"/>
              <a:gd name="T24" fmla="*/ 2147483647 w 1228"/>
              <a:gd name="T25" fmla="*/ 1920359063 h 1418"/>
              <a:gd name="T26" fmla="*/ 2147483647 w 1228"/>
              <a:gd name="T27" fmla="*/ 1857355950 h 1418"/>
              <a:gd name="T28" fmla="*/ 1408768138 w 1228"/>
              <a:gd name="T29" fmla="*/ 1791831888 h 1418"/>
              <a:gd name="T30" fmla="*/ 1154231563 w 1228"/>
              <a:gd name="T31" fmla="*/ 1706146575 h 1418"/>
              <a:gd name="T32" fmla="*/ 1174392813 w 1228"/>
              <a:gd name="T33" fmla="*/ 1300400625 h 1418"/>
              <a:gd name="T34" fmla="*/ 1154231563 w 1228"/>
              <a:gd name="T35" fmla="*/ 511592513 h 1418"/>
              <a:gd name="T36" fmla="*/ 1088707500 w 1228"/>
              <a:gd name="T37" fmla="*/ 383063750 h 1418"/>
              <a:gd name="T38" fmla="*/ 960180325 w 1228"/>
              <a:gd name="T39" fmla="*/ 320060638 h 1418"/>
              <a:gd name="T40" fmla="*/ 534273125 w 1228"/>
              <a:gd name="T41" fmla="*/ 0 h 1418"/>
              <a:gd name="T42" fmla="*/ 299899388 w 1228"/>
              <a:gd name="T43" fmla="*/ 148690013 h 1418"/>
              <a:gd name="T44" fmla="*/ 234375325 w 1228"/>
              <a:gd name="T45" fmla="*/ 191531875 h 1418"/>
              <a:gd name="T46" fmla="*/ 171370625 w 1228"/>
              <a:gd name="T47" fmla="*/ 254536575 h 1418"/>
              <a:gd name="T48" fmla="*/ 128528763 w 1228"/>
              <a:gd name="T49" fmla="*/ 405745950 h 1418"/>
              <a:gd name="T50" fmla="*/ 105846563 w 1228"/>
              <a:gd name="T51" fmla="*/ 491431263 h 14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228" h="1418">
                <a:moveTo>
                  <a:pt x="76" y="93"/>
                </a:moveTo>
                <a:cubicBezTo>
                  <a:pt x="38" y="170"/>
                  <a:pt x="52" y="250"/>
                  <a:pt x="26" y="330"/>
                </a:cubicBezTo>
                <a:cubicBezTo>
                  <a:pt x="17" y="402"/>
                  <a:pt x="6" y="470"/>
                  <a:pt x="0" y="542"/>
                </a:cubicBezTo>
                <a:cubicBezTo>
                  <a:pt x="3" y="717"/>
                  <a:pt x="4" y="892"/>
                  <a:pt x="9" y="1067"/>
                </a:cubicBezTo>
                <a:cubicBezTo>
                  <a:pt x="11" y="1127"/>
                  <a:pt x="62" y="1292"/>
                  <a:pt x="127" y="1321"/>
                </a:cubicBezTo>
                <a:cubicBezTo>
                  <a:pt x="208" y="1358"/>
                  <a:pt x="300" y="1365"/>
                  <a:pt x="381" y="1406"/>
                </a:cubicBezTo>
                <a:cubicBezTo>
                  <a:pt x="459" y="1404"/>
                  <a:pt x="821" y="1418"/>
                  <a:pt x="932" y="1380"/>
                </a:cubicBezTo>
                <a:cubicBezTo>
                  <a:pt x="949" y="1363"/>
                  <a:pt x="961" y="1338"/>
                  <a:pt x="983" y="1330"/>
                </a:cubicBezTo>
                <a:cubicBezTo>
                  <a:pt x="1021" y="1316"/>
                  <a:pt x="1064" y="1292"/>
                  <a:pt x="1093" y="1262"/>
                </a:cubicBezTo>
                <a:cubicBezTo>
                  <a:pt x="1131" y="1222"/>
                  <a:pt x="1153" y="1175"/>
                  <a:pt x="1178" y="1126"/>
                </a:cubicBezTo>
                <a:cubicBezTo>
                  <a:pt x="1192" y="1066"/>
                  <a:pt x="1214" y="1008"/>
                  <a:pt x="1228" y="948"/>
                </a:cubicBezTo>
                <a:cubicBezTo>
                  <a:pt x="1222" y="895"/>
                  <a:pt x="1218" y="841"/>
                  <a:pt x="1211" y="788"/>
                </a:cubicBezTo>
                <a:cubicBezTo>
                  <a:pt x="1210" y="779"/>
                  <a:pt x="1211" y="766"/>
                  <a:pt x="1203" y="762"/>
                </a:cubicBezTo>
                <a:cubicBezTo>
                  <a:pt x="1172" y="748"/>
                  <a:pt x="1086" y="743"/>
                  <a:pt x="1050" y="737"/>
                </a:cubicBezTo>
                <a:cubicBezTo>
                  <a:pt x="886" y="712"/>
                  <a:pt x="728" y="715"/>
                  <a:pt x="559" y="711"/>
                </a:cubicBezTo>
                <a:cubicBezTo>
                  <a:pt x="520" y="704"/>
                  <a:pt x="491" y="699"/>
                  <a:pt x="458" y="677"/>
                </a:cubicBezTo>
                <a:cubicBezTo>
                  <a:pt x="439" y="624"/>
                  <a:pt x="453" y="569"/>
                  <a:pt x="466" y="516"/>
                </a:cubicBezTo>
                <a:cubicBezTo>
                  <a:pt x="474" y="368"/>
                  <a:pt x="488" y="347"/>
                  <a:pt x="458" y="203"/>
                </a:cubicBezTo>
                <a:cubicBezTo>
                  <a:pt x="455" y="190"/>
                  <a:pt x="442" y="160"/>
                  <a:pt x="432" y="152"/>
                </a:cubicBezTo>
                <a:cubicBezTo>
                  <a:pt x="417" y="141"/>
                  <a:pt x="397" y="137"/>
                  <a:pt x="381" y="127"/>
                </a:cubicBezTo>
                <a:cubicBezTo>
                  <a:pt x="315" y="89"/>
                  <a:pt x="265" y="53"/>
                  <a:pt x="212" y="0"/>
                </a:cubicBezTo>
                <a:cubicBezTo>
                  <a:pt x="151" y="12"/>
                  <a:pt x="158" y="21"/>
                  <a:pt x="119" y="59"/>
                </a:cubicBezTo>
                <a:cubicBezTo>
                  <a:pt x="112" y="66"/>
                  <a:pt x="101" y="69"/>
                  <a:pt x="93" y="76"/>
                </a:cubicBezTo>
                <a:cubicBezTo>
                  <a:pt x="84" y="83"/>
                  <a:pt x="76" y="93"/>
                  <a:pt x="68" y="101"/>
                </a:cubicBezTo>
                <a:cubicBezTo>
                  <a:pt x="53" y="143"/>
                  <a:pt x="63" y="112"/>
                  <a:pt x="51" y="161"/>
                </a:cubicBezTo>
                <a:cubicBezTo>
                  <a:pt x="48" y="172"/>
                  <a:pt x="42" y="195"/>
                  <a:pt x="42" y="195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94" name="Line 5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22098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95" name="Line 54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5181600" y="5943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Good Solution</a:t>
            </a:r>
          </a:p>
        </p:txBody>
      </p:sp>
      <p:sp>
        <p:nvSpPr>
          <p:cNvPr id="368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87AC7D-B276-4E50-A3D4-1CC2773192C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smtClean="0"/>
          </a:p>
        </p:txBody>
      </p:sp>
      <p:sp>
        <p:nvSpPr>
          <p:cNvPr id="36868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7432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3528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3528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9624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5720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1816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7912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1336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3528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9624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5720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1816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0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7912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1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7432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743200" y="3810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352800" y="3810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4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962400" y="3810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5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1816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7912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7432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8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3528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9624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0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3962400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1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572000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51816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3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57912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4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133600" y="4876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5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7432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6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352800" y="4876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7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962400" y="4876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8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5720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9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7912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0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7432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1" name="Line 3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39624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2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51816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3" name="Line 38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rot="10800000">
            <a:off x="2133600" y="59436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4" name="Line 3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rot="10800000">
            <a:off x="2133600" y="3276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5" name="Text Box 4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371600" y="2743200"/>
            <a:ext cx="719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Start</a:t>
            </a:r>
          </a:p>
        </p:txBody>
      </p:sp>
      <p:sp>
        <p:nvSpPr>
          <p:cNvPr id="36906" name="Text Box 4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715000" y="5486400"/>
            <a:ext cx="63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End</a:t>
            </a:r>
          </a:p>
        </p:txBody>
      </p:sp>
      <p:sp>
        <p:nvSpPr>
          <p:cNvPr id="36907" name="Line 42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22098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8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5181600" y="5943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Hidden Tree</a:t>
            </a:r>
          </a:p>
        </p:txBody>
      </p:sp>
      <p:sp>
        <p:nvSpPr>
          <p:cNvPr id="378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90478F-6964-489F-BE99-8F97DEAA71E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/>
          </a:p>
        </p:txBody>
      </p:sp>
      <p:sp>
        <p:nvSpPr>
          <p:cNvPr id="37892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7432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3528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3528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9624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5720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1816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7912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1336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3528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9624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5720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1816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7912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5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7432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6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743200" y="3810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352800" y="3810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8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962400" y="3810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9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1816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7912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1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7432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2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3528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9624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4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3962400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5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572000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6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51816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7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57912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8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133600" y="4876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9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7432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20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352800" y="4876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21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962400" y="4876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22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5720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23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7912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24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7432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Line 3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39624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26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51816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27" name="Line 38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rot="10800000">
            <a:off x="2133600" y="59436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28" name="Line 3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rot="10800000">
            <a:off x="2133600" y="3276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29" name="Text Box 4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447800" y="2743200"/>
            <a:ext cx="719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Start</a:t>
            </a:r>
          </a:p>
        </p:txBody>
      </p:sp>
      <p:sp>
        <p:nvSpPr>
          <p:cNvPr id="37930" name="Text Box 4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791200" y="5486400"/>
            <a:ext cx="63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End</a:t>
            </a:r>
          </a:p>
        </p:txBody>
      </p:sp>
      <p:sp>
        <p:nvSpPr>
          <p:cNvPr id="37931" name="Freeform 42"/>
          <p:cNvSpPr>
            <a:spLocks/>
          </p:cNvSpPr>
          <p:nvPr>
            <p:custDataLst>
              <p:tags r:id="rId41"/>
            </p:custDataLst>
          </p:nvPr>
        </p:nvSpPr>
        <p:spPr bwMode="auto">
          <a:xfrm>
            <a:off x="3078163" y="4106863"/>
            <a:ext cx="2058987" cy="1622425"/>
          </a:xfrm>
          <a:custGeom>
            <a:avLst/>
            <a:gdLst>
              <a:gd name="T0" fmla="*/ 2147483647 w 1297"/>
              <a:gd name="T1" fmla="*/ 2147483647 h 1022"/>
              <a:gd name="T2" fmla="*/ 1345763111 w 1297"/>
              <a:gd name="T3" fmla="*/ 2147483647 h 1022"/>
              <a:gd name="T4" fmla="*/ 1262597181 w 1297"/>
              <a:gd name="T5" fmla="*/ 2147483647 h 1022"/>
              <a:gd name="T6" fmla="*/ 1134070037 w 1297"/>
              <a:gd name="T7" fmla="*/ 2147483647 h 1022"/>
              <a:gd name="T8" fmla="*/ 1091226598 w 1297"/>
              <a:gd name="T9" fmla="*/ 1869955938 h 1022"/>
              <a:gd name="T10" fmla="*/ 385583019 w 1297"/>
              <a:gd name="T11" fmla="*/ 1678424063 h 1022"/>
              <a:gd name="T12" fmla="*/ 173889945 w 1297"/>
              <a:gd name="T13" fmla="*/ 1444050325 h 1022"/>
              <a:gd name="T14" fmla="*/ 151209338 w 1297"/>
              <a:gd name="T15" fmla="*/ 1358365013 h 1022"/>
              <a:gd name="T16" fmla="*/ 365421774 w 1297"/>
              <a:gd name="T17" fmla="*/ 118448138 h 1022"/>
              <a:gd name="T18" fmla="*/ 428426458 w 1297"/>
              <a:gd name="T19" fmla="*/ 32762825 h 1022"/>
              <a:gd name="T20" fmla="*/ 1219755329 w 1297"/>
              <a:gd name="T21" fmla="*/ 118448138 h 1022"/>
              <a:gd name="T22" fmla="*/ 2147483647 w 1297"/>
              <a:gd name="T23" fmla="*/ 118448138 h 10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7" h="1022">
                <a:moveTo>
                  <a:pt x="1297" y="1013"/>
                </a:moveTo>
                <a:cubicBezTo>
                  <a:pt x="1042" y="1022"/>
                  <a:pt x="789" y="1021"/>
                  <a:pt x="534" y="1005"/>
                </a:cubicBezTo>
                <a:cubicBezTo>
                  <a:pt x="523" y="1002"/>
                  <a:pt x="510" y="1002"/>
                  <a:pt x="501" y="996"/>
                </a:cubicBezTo>
                <a:cubicBezTo>
                  <a:pt x="480" y="982"/>
                  <a:pt x="459" y="890"/>
                  <a:pt x="450" y="861"/>
                </a:cubicBezTo>
                <a:cubicBezTo>
                  <a:pt x="446" y="821"/>
                  <a:pt x="458" y="773"/>
                  <a:pt x="433" y="742"/>
                </a:cubicBezTo>
                <a:cubicBezTo>
                  <a:pt x="382" y="679"/>
                  <a:pt x="212" y="669"/>
                  <a:pt x="153" y="666"/>
                </a:cubicBezTo>
                <a:cubicBezTo>
                  <a:pt x="117" y="642"/>
                  <a:pt x="100" y="604"/>
                  <a:pt x="69" y="573"/>
                </a:cubicBezTo>
                <a:cubicBezTo>
                  <a:pt x="66" y="562"/>
                  <a:pt x="60" y="551"/>
                  <a:pt x="60" y="539"/>
                </a:cubicBezTo>
                <a:cubicBezTo>
                  <a:pt x="60" y="499"/>
                  <a:pt x="0" y="119"/>
                  <a:pt x="145" y="47"/>
                </a:cubicBezTo>
                <a:cubicBezTo>
                  <a:pt x="153" y="36"/>
                  <a:pt x="156" y="15"/>
                  <a:pt x="170" y="13"/>
                </a:cubicBezTo>
                <a:cubicBezTo>
                  <a:pt x="275" y="0"/>
                  <a:pt x="381" y="33"/>
                  <a:pt x="484" y="47"/>
                </a:cubicBezTo>
                <a:cubicBezTo>
                  <a:pt x="617" y="95"/>
                  <a:pt x="907" y="47"/>
                  <a:pt x="907" y="4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32" name="Freeform 43"/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2541588" y="2998788"/>
            <a:ext cx="2286000" cy="1208087"/>
          </a:xfrm>
          <a:custGeom>
            <a:avLst/>
            <a:gdLst>
              <a:gd name="T0" fmla="*/ 2147483647 w 1440"/>
              <a:gd name="T1" fmla="*/ 1877514835 h 761"/>
              <a:gd name="T2" fmla="*/ 2147483647 w 1440"/>
              <a:gd name="T3" fmla="*/ 1580136521 h 761"/>
              <a:gd name="T4" fmla="*/ 2147483647 w 1440"/>
              <a:gd name="T5" fmla="*/ 1260077603 h 761"/>
              <a:gd name="T6" fmla="*/ 2147483647 w 1440"/>
              <a:gd name="T7" fmla="*/ 874493063 h 761"/>
              <a:gd name="T8" fmla="*/ 1451610000 w 1440"/>
              <a:gd name="T9" fmla="*/ 811489977 h 761"/>
              <a:gd name="T10" fmla="*/ 1025704388 w 1440"/>
              <a:gd name="T11" fmla="*/ 619958181 h 761"/>
              <a:gd name="T12" fmla="*/ 940019075 w 1440"/>
              <a:gd name="T13" fmla="*/ 577114749 h 761"/>
              <a:gd name="T14" fmla="*/ 788809700 w 1440"/>
              <a:gd name="T15" fmla="*/ 257055831 h 761"/>
              <a:gd name="T16" fmla="*/ 662801888 w 1440"/>
              <a:gd name="T17" fmla="*/ 148688363 h 761"/>
              <a:gd name="T18" fmla="*/ 171370625 w 1440"/>
              <a:gd name="T19" fmla="*/ 0 h 761"/>
              <a:gd name="T20" fmla="*/ 0 w 1440"/>
              <a:gd name="T21" fmla="*/ 20161242 h 76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40" h="761">
                <a:moveTo>
                  <a:pt x="1237" y="745"/>
                </a:moveTo>
                <a:cubicBezTo>
                  <a:pt x="1392" y="736"/>
                  <a:pt x="1392" y="761"/>
                  <a:pt x="1440" y="627"/>
                </a:cubicBezTo>
                <a:cubicBezTo>
                  <a:pt x="1436" y="600"/>
                  <a:pt x="1435" y="525"/>
                  <a:pt x="1415" y="500"/>
                </a:cubicBezTo>
                <a:cubicBezTo>
                  <a:pt x="1313" y="376"/>
                  <a:pt x="1158" y="368"/>
                  <a:pt x="1008" y="347"/>
                </a:cubicBezTo>
                <a:cubicBezTo>
                  <a:pt x="870" y="303"/>
                  <a:pt x="719" y="344"/>
                  <a:pt x="576" y="322"/>
                </a:cubicBezTo>
                <a:cubicBezTo>
                  <a:pt x="531" y="291"/>
                  <a:pt x="462" y="259"/>
                  <a:pt x="407" y="246"/>
                </a:cubicBezTo>
                <a:cubicBezTo>
                  <a:pt x="396" y="240"/>
                  <a:pt x="382" y="238"/>
                  <a:pt x="373" y="229"/>
                </a:cubicBezTo>
                <a:cubicBezTo>
                  <a:pt x="335" y="191"/>
                  <a:pt x="356" y="137"/>
                  <a:pt x="313" y="102"/>
                </a:cubicBezTo>
                <a:cubicBezTo>
                  <a:pt x="296" y="88"/>
                  <a:pt x="283" y="69"/>
                  <a:pt x="263" y="59"/>
                </a:cubicBezTo>
                <a:cubicBezTo>
                  <a:pt x="208" y="31"/>
                  <a:pt x="129" y="19"/>
                  <a:pt x="68" y="0"/>
                </a:cubicBezTo>
                <a:cubicBezTo>
                  <a:pt x="45" y="3"/>
                  <a:pt x="0" y="8"/>
                  <a:pt x="0" y="8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33" name="Freeform 44"/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2500313" y="5137150"/>
            <a:ext cx="1385887" cy="590550"/>
          </a:xfrm>
          <a:custGeom>
            <a:avLst/>
            <a:gdLst>
              <a:gd name="T0" fmla="*/ 2147483647 w 873"/>
              <a:gd name="T1" fmla="*/ 854333763 h 372"/>
              <a:gd name="T2" fmla="*/ 151209320 w 873"/>
              <a:gd name="T3" fmla="*/ 703124388 h 372"/>
              <a:gd name="T4" fmla="*/ 85685282 w 873"/>
              <a:gd name="T5" fmla="*/ 128528763 h 372"/>
              <a:gd name="T6" fmla="*/ 108365886 w 873"/>
              <a:gd name="T7" fmla="*/ 0 h 3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73" h="372">
                <a:moveTo>
                  <a:pt x="873" y="339"/>
                </a:moveTo>
                <a:cubicBezTo>
                  <a:pt x="603" y="352"/>
                  <a:pt x="319" y="372"/>
                  <a:pt x="60" y="279"/>
                </a:cubicBezTo>
                <a:cubicBezTo>
                  <a:pt x="0" y="201"/>
                  <a:pt x="24" y="182"/>
                  <a:pt x="34" y="51"/>
                </a:cubicBezTo>
                <a:cubicBezTo>
                  <a:pt x="35" y="34"/>
                  <a:pt x="43" y="0"/>
                  <a:pt x="43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34" name="Freeform 45"/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3522663" y="2965450"/>
            <a:ext cx="2062162" cy="2762250"/>
          </a:xfrm>
          <a:custGeom>
            <a:avLst/>
            <a:gdLst>
              <a:gd name="T0" fmla="*/ 2048885741 w 1299"/>
              <a:gd name="T1" fmla="*/ 2147483647 h 1740"/>
              <a:gd name="T2" fmla="*/ 2028724496 w 1299"/>
              <a:gd name="T3" fmla="*/ 2147483647 h 1740"/>
              <a:gd name="T4" fmla="*/ 2071567935 w 1299"/>
              <a:gd name="T5" fmla="*/ 2147483647 h 1740"/>
              <a:gd name="T6" fmla="*/ 2147483647 w 1299"/>
              <a:gd name="T7" fmla="*/ 2147483647 h 1740"/>
              <a:gd name="T8" fmla="*/ 2147483647 w 1299"/>
              <a:gd name="T9" fmla="*/ 2147483647 h 1740"/>
              <a:gd name="T10" fmla="*/ 2147483647 w 1299"/>
              <a:gd name="T11" fmla="*/ 2147483647 h 1740"/>
              <a:gd name="T12" fmla="*/ 2147483647 w 1299"/>
              <a:gd name="T13" fmla="*/ 2147483647 h 1740"/>
              <a:gd name="T14" fmla="*/ 2147483647 w 1299"/>
              <a:gd name="T15" fmla="*/ 1204634688 h 1740"/>
              <a:gd name="T16" fmla="*/ 2147483647 w 1299"/>
              <a:gd name="T17" fmla="*/ 501511888 h 1740"/>
              <a:gd name="T18" fmla="*/ 2147483647 w 1299"/>
              <a:gd name="T19" fmla="*/ 287297813 h 1740"/>
              <a:gd name="T20" fmla="*/ 2147483647 w 1299"/>
              <a:gd name="T21" fmla="*/ 138609388 h 1740"/>
              <a:gd name="T22" fmla="*/ 1131549088 w 1299"/>
              <a:gd name="T23" fmla="*/ 95765938 h 1740"/>
              <a:gd name="T24" fmla="*/ 0 w 1299"/>
              <a:gd name="T25" fmla="*/ 181451250 h 17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99" h="1740">
                <a:moveTo>
                  <a:pt x="813" y="1740"/>
                </a:moveTo>
                <a:cubicBezTo>
                  <a:pt x="810" y="1701"/>
                  <a:pt x="805" y="1661"/>
                  <a:pt x="805" y="1622"/>
                </a:cubicBezTo>
                <a:cubicBezTo>
                  <a:pt x="805" y="1560"/>
                  <a:pt x="783" y="1484"/>
                  <a:pt x="822" y="1436"/>
                </a:cubicBezTo>
                <a:cubicBezTo>
                  <a:pt x="878" y="1367"/>
                  <a:pt x="1048" y="1371"/>
                  <a:pt x="1110" y="1368"/>
                </a:cubicBezTo>
                <a:cubicBezTo>
                  <a:pt x="1144" y="1351"/>
                  <a:pt x="1146" y="1355"/>
                  <a:pt x="1169" y="1325"/>
                </a:cubicBezTo>
                <a:cubicBezTo>
                  <a:pt x="1181" y="1309"/>
                  <a:pt x="1203" y="1275"/>
                  <a:pt x="1203" y="1275"/>
                </a:cubicBezTo>
                <a:cubicBezTo>
                  <a:pt x="1217" y="1194"/>
                  <a:pt x="1214" y="1099"/>
                  <a:pt x="1262" y="1029"/>
                </a:cubicBezTo>
                <a:cubicBezTo>
                  <a:pt x="1267" y="845"/>
                  <a:pt x="1279" y="662"/>
                  <a:pt x="1279" y="478"/>
                </a:cubicBezTo>
                <a:cubicBezTo>
                  <a:pt x="1279" y="387"/>
                  <a:pt x="1299" y="279"/>
                  <a:pt x="1245" y="199"/>
                </a:cubicBezTo>
                <a:cubicBezTo>
                  <a:pt x="1229" y="146"/>
                  <a:pt x="1199" y="140"/>
                  <a:pt x="1152" y="114"/>
                </a:cubicBezTo>
                <a:cubicBezTo>
                  <a:pt x="1057" y="61"/>
                  <a:pt x="988" y="61"/>
                  <a:pt x="881" y="55"/>
                </a:cubicBezTo>
                <a:cubicBezTo>
                  <a:pt x="717" y="0"/>
                  <a:pt x="719" y="31"/>
                  <a:pt x="449" y="38"/>
                </a:cubicBezTo>
                <a:cubicBezTo>
                  <a:pt x="301" y="66"/>
                  <a:pt x="135" y="0"/>
                  <a:pt x="0" y="72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35" name="Freeform 46"/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2352675" y="3389313"/>
            <a:ext cx="781050" cy="1290637"/>
          </a:xfrm>
          <a:custGeom>
            <a:avLst/>
            <a:gdLst>
              <a:gd name="T0" fmla="*/ 1239916875 w 492"/>
              <a:gd name="T1" fmla="*/ 0 h 813"/>
              <a:gd name="T2" fmla="*/ 534273125 w 492"/>
              <a:gd name="T3" fmla="*/ 83164330 h 813"/>
              <a:gd name="T4" fmla="*/ 151209375 w 492"/>
              <a:gd name="T5" fmla="*/ 340220168 h 813"/>
              <a:gd name="T6" fmla="*/ 128528763 w 492"/>
              <a:gd name="T7" fmla="*/ 405744205 h 813"/>
              <a:gd name="T8" fmla="*/ 42843450 w 492"/>
              <a:gd name="T9" fmla="*/ 531751969 h 813"/>
              <a:gd name="T10" fmla="*/ 0 w 492"/>
              <a:gd name="T11" fmla="*/ 808969049 h 813"/>
              <a:gd name="T12" fmla="*/ 22682200 w 492"/>
              <a:gd name="T13" fmla="*/ 2048885444 h 8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92" h="813">
                <a:moveTo>
                  <a:pt x="492" y="0"/>
                </a:moveTo>
                <a:cubicBezTo>
                  <a:pt x="399" y="11"/>
                  <a:pt x="306" y="22"/>
                  <a:pt x="212" y="33"/>
                </a:cubicBezTo>
                <a:cubicBezTo>
                  <a:pt x="151" y="49"/>
                  <a:pt x="90" y="76"/>
                  <a:pt x="60" y="135"/>
                </a:cubicBezTo>
                <a:cubicBezTo>
                  <a:pt x="56" y="143"/>
                  <a:pt x="56" y="153"/>
                  <a:pt x="51" y="161"/>
                </a:cubicBezTo>
                <a:cubicBezTo>
                  <a:pt x="41" y="179"/>
                  <a:pt x="17" y="211"/>
                  <a:pt x="17" y="211"/>
                </a:cubicBezTo>
                <a:cubicBezTo>
                  <a:pt x="8" y="250"/>
                  <a:pt x="0" y="278"/>
                  <a:pt x="0" y="321"/>
                </a:cubicBezTo>
                <a:cubicBezTo>
                  <a:pt x="0" y="485"/>
                  <a:pt x="9" y="813"/>
                  <a:pt x="9" y="81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36" name="Freeform 47"/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3644900" y="4181475"/>
            <a:ext cx="66675" cy="565150"/>
          </a:xfrm>
          <a:custGeom>
            <a:avLst/>
            <a:gdLst>
              <a:gd name="T0" fmla="*/ 105846563 w 42"/>
              <a:gd name="T1" fmla="*/ 0 h 356"/>
              <a:gd name="T2" fmla="*/ 0 w 42"/>
              <a:gd name="T3" fmla="*/ 514111875 h 356"/>
              <a:gd name="T4" fmla="*/ 20161250 w 42"/>
              <a:gd name="T5" fmla="*/ 897175625 h 3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" h="356">
                <a:moveTo>
                  <a:pt x="42" y="0"/>
                </a:moveTo>
                <a:cubicBezTo>
                  <a:pt x="34" y="72"/>
                  <a:pt x="16" y="134"/>
                  <a:pt x="0" y="204"/>
                </a:cubicBezTo>
                <a:cubicBezTo>
                  <a:pt x="3" y="255"/>
                  <a:pt x="8" y="356"/>
                  <a:pt x="8" y="35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37" name="Freeform 48"/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4235450" y="4638675"/>
            <a:ext cx="727075" cy="552450"/>
          </a:xfrm>
          <a:custGeom>
            <a:avLst/>
            <a:gdLst>
              <a:gd name="T0" fmla="*/ 1154231563 w 458"/>
              <a:gd name="T1" fmla="*/ 877014375 h 348"/>
              <a:gd name="T2" fmla="*/ 1088707500 w 458"/>
              <a:gd name="T3" fmla="*/ 514111875 h 348"/>
              <a:gd name="T4" fmla="*/ 1045865638 w 458"/>
              <a:gd name="T5" fmla="*/ 257055938 h 348"/>
              <a:gd name="T6" fmla="*/ 1025704388 w 458"/>
              <a:gd name="T7" fmla="*/ 194052825 h 348"/>
              <a:gd name="T8" fmla="*/ 705643750 w 458"/>
              <a:gd name="T9" fmla="*/ 0 h 348"/>
              <a:gd name="T10" fmla="*/ 0 w 458"/>
              <a:gd name="T11" fmla="*/ 42843450 h 3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58" h="348">
                <a:moveTo>
                  <a:pt x="458" y="348"/>
                </a:moveTo>
                <a:cubicBezTo>
                  <a:pt x="450" y="300"/>
                  <a:pt x="449" y="250"/>
                  <a:pt x="432" y="204"/>
                </a:cubicBezTo>
                <a:cubicBezTo>
                  <a:pt x="426" y="170"/>
                  <a:pt x="422" y="136"/>
                  <a:pt x="415" y="102"/>
                </a:cubicBezTo>
                <a:cubicBezTo>
                  <a:pt x="413" y="93"/>
                  <a:pt x="413" y="83"/>
                  <a:pt x="407" y="77"/>
                </a:cubicBezTo>
                <a:cubicBezTo>
                  <a:pt x="375" y="45"/>
                  <a:pt x="321" y="21"/>
                  <a:pt x="280" y="0"/>
                </a:cubicBezTo>
                <a:cubicBezTo>
                  <a:pt x="189" y="6"/>
                  <a:pt x="91" y="17"/>
                  <a:pt x="0" y="1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38" name="Line 4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22098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39" name="Line 50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5181600" y="5943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Number the Cells</a:t>
            </a:r>
          </a:p>
        </p:txBody>
      </p:sp>
      <p:sp>
        <p:nvSpPr>
          <p:cNvPr id="389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AD3704-CB8A-4F90-8F7A-8EE69AED6DD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/>
          </a:p>
        </p:txBody>
      </p:sp>
      <p:sp>
        <p:nvSpPr>
          <p:cNvPr id="38916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9718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9718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5814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5814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1910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1910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8006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8006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4102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4102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0198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3622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9718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9718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5814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5814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2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1910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3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1910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8006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5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8006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6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4102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7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4102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8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0198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9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362200" y="3810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0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9718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1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971800" y="3810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2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5814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3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581400" y="3810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4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41910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5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191000" y="3810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6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8006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7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800600" y="3810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8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4102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9" name="Line 3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5410200" y="3810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0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60198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1" name="Line 38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2362200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2" name="Line 3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29718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3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2971800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4" name="Line 4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5814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5" name="Line 42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3581400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6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41910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7" name="Line 44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4191000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8" name="Line 4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48006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9" name="Line 46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4800600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0" name="Line 47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54102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1" name="Line 48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5410200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2" name="Line 4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60198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3" name="Line 50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2362200" y="4876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4" name="Line 5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29718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5" name="Line 52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2971800" y="4876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6" name="Line 5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35814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7" name="Line 54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3581400" y="4876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8" name="Line 5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41910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9" name="Line 56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4191000" y="4876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70" name="Line 57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48006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71" name="Line 5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4800600" y="4876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72" name="Line 59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54102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73" name="Line 60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5410200" y="4876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74" name="Line 61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60198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75" name="Line 62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23622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76" name="Line 6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2971800" y="541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77" name="Line 64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29718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78" name="Line 65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3581400" y="541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79" name="Line 66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35814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80" name="Line 67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4191000" y="541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81" name="Line 68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41910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82" name="Line 69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4800600" y="541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83" name="Line 70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48006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84" name="Line 71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5410200" y="541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85" name="Line 72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54102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86" name="Line 73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rot="10800000">
            <a:off x="2362200" y="59436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87" name="Line 74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rot="10800000">
            <a:off x="2362200" y="3276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88" name="Text Box 75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1524000" y="2743200"/>
            <a:ext cx="719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Start</a:t>
            </a:r>
          </a:p>
        </p:txBody>
      </p:sp>
      <p:sp>
        <p:nvSpPr>
          <p:cNvPr id="38989" name="Text Box 76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6172200" y="5486400"/>
            <a:ext cx="63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End</a:t>
            </a:r>
          </a:p>
        </p:txBody>
      </p:sp>
      <p:sp>
        <p:nvSpPr>
          <p:cNvPr id="38990" name="Rectangle 77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2438400" y="2819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1</a:t>
            </a:r>
          </a:p>
        </p:txBody>
      </p:sp>
      <p:sp>
        <p:nvSpPr>
          <p:cNvPr id="38991" name="Rectangle 78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3048000" y="2819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2</a:t>
            </a:r>
          </a:p>
        </p:txBody>
      </p:sp>
      <p:sp>
        <p:nvSpPr>
          <p:cNvPr id="38992" name="Rectangle 79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3657600" y="2819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3</a:t>
            </a:r>
          </a:p>
        </p:txBody>
      </p:sp>
      <p:sp>
        <p:nvSpPr>
          <p:cNvPr id="38993" name="Rectangle 80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4267200" y="2819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4</a:t>
            </a:r>
          </a:p>
        </p:txBody>
      </p:sp>
      <p:sp>
        <p:nvSpPr>
          <p:cNvPr id="38994" name="Rectangle 81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4876800" y="2819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5</a:t>
            </a:r>
          </a:p>
        </p:txBody>
      </p:sp>
      <p:sp>
        <p:nvSpPr>
          <p:cNvPr id="38995" name="Rectangle 82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5486400" y="2819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6</a:t>
            </a:r>
          </a:p>
        </p:txBody>
      </p:sp>
      <p:sp>
        <p:nvSpPr>
          <p:cNvPr id="38996" name="Rectangle 83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2438400" y="33528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7</a:t>
            </a:r>
          </a:p>
        </p:txBody>
      </p:sp>
      <p:sp>
        <p:nvSpPr>
          <p:cNvPr id="38997" name="Rectangle 84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3048000" y="33528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8</a:t>
            </a:r>
          </a:p>
        </p:txBody>
      </p:sp>
      <p:sp>
        <p:nvSpPr>
          <p:cNvPr id="38998" name="Rectangle 85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3657600" y="33528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9</a:t>
            </a:r>
          </a:p>
        </p:txBody>
      </p:sp>
      <p:sp>
        <p:nvSpPr>
          <p:cNvPr id="38999" name="Rectangle 86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4267200" y="33528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10</a:t>
            </a:r>
          </a:p>
        </p:txBody>
      </p:sp>
      <p:sp>
        <p:nvSpPr>
          <p:cNvPr id="39000" name="Rectangle 87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4876800" y="33528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11</a:t>
            </a:r>
          </a:p>
        </p:txBody>
      </p:sp>
      <p:sp>
        <p:nvSpPr>
          <p:cNvPr id="39001" name="Rectangle 88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5486400" y="33528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12</a:t>
            </a:r>
          </a:p>
        </p:txBody>
      </p:sp>
      <p:sp>
        <p:nvSpPr>
          <p:cNvPr id="39002" name="Rectangle 89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2438400" y="38862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13</a:t>
            </a:r>
          </a:p>
        </p:txBody>
      </p:sp>
      <p:sp>
        <p:nvSpPr>
          <p:cNvPr id="39003" name="Rectangle 90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3048000" y="38862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14</a:t>
            </a:r>
          </a:p>
        </p:txBody>
      </p:sp>
      <p:sp>
        <p:nvSpPr>
          <p:cNvPr id="39004" name="Rectangle 91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3657600" y="38862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15</a:t>
            </a:r>
          </a:p>
        </p:txBody>
      </p:sp>
      <p:sp>
        <p:nvSpPr>
          <p:cNvPr id="39005" name="Rectangle 92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4267200" y="38862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16</a:t>
            </a:r>
          </a:p>
        </p:txBody>
      </p:sp>
      <p:sp>
        <p:nvSpPr>
          <p:cNvPr id="39006" name="Rectangle 93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4876800" y="38862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17</a:t>
            </a:r>
          </a:p>
        </p:txBody>
      </p:sp>
      <p:sp>
        <p:nvSpPr>
          <p:cNvPr id="39007" name="Rectangle 94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5486400" y="38862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18</a:t>
            </a:r>
          </a:p>
        </p:txBody>
      </p:sp>
      <p:sp>
        <p:nvSpPr>
          <p:cNvPr id="39008" name="Rectangle 95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2438400" y="44196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19</a:t>
            </a:r>
          </a:p>
        </p:txBody>
      </p:sp>
      <p:sp>
        <p:nvSpPr>
          <p:cNvPr id="39009" name="Rectangle 96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3048000" y="44196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20</a:t>
            </a:r>
          </a:p>
        </p:txBody>
      </p:sp>
      <p:sp>
        <p:nvSpPr>
          <p:cNvPr id="39010" name="Rectangle 97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3657600" y="44196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21</a:t>
            </a:r>
          </a:p>
        </p:txBody>
      </p:sp>
      <p:sp>
        <p:nvSpPr>
          <p:cNvPr id="39011" name="Rectangle 98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4267200" y="44196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22</a:t>
            </a:r>
          </a:p>
        </p:txBody>
      </p:sp>
      <p:sp>
        <p:nvSpPr>
          <p:cNvPr id="39012" name="Rectangle 99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4876800" y="44196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23</a:t>
            </a:r>
          </a:p>
        </p:txBody>
      </p:sp>
      <p:sp>
        <p:nvSpPr>
          <p:cNvPr id="39013" name="Rectangle 100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5486400" y="44196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24</a:t>
            </a:r>
          </a:p>
        </p:txBody>
      </p:sp>
      <p:sp>
        <p:nvSpPr>
          <p:cNvPr id="39014" name="Rectangle 101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2438400" y="49530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25</a:t>
            </a:r>
          </a:p>
        </p:txBody>
      </p:sp>
      <p:sp>
        <p:nvSpPr>
          <p:cNvPr id="39015" name="Rectangle 102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3048000" y="49530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26</a:t>
            </a:r>
          </a:p>
        </p:txBody>
      </p:sp>
      <p:sp>
        <p:nvSpPr>
          <p:cNvPr id="39016" name="Rectangle 103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3657600" y="49530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27</a:t>
            </a:r>
          </a:p>
        </p:txBody>
      </p:sp>
      <p:sp>
        <p:nvSpPr>
          <p:cNvPr id="39017" name="Rectangle 104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4267200" y="49530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28</a:t>
            </a:r>
          </a:p>
        </p:txBody>
      </p:sp>
      <p:sp>
        <p:nvSpPr>
          <p:cNvPr id="39018" name="Rectangle 105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4876800" y="49530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29</a:t>
            </a:r>
          </a:p>
        </p:txBody>
      </p:sp>
      <p:sp>
        <p:nvSpPr>
          <p:cNvPr id="39019" name="Rectangle 106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5486400" y="49530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30</a:t>
            </a:r>
          </a:p>
        </p:txBody>
      </p:sp>
      <p:sp>
        <p:nvSpPr>
          <p:cNvPr id="39020" name="Rectangle 107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2438400" y="5486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31</a:t>
            </a:r>
          </a:p>
        </p:txBody>
      </p:sp>
      <p:sp>
        <p:nvSpPr>
          <p:cNvPr id="39021" name="Rectangle 108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3048000" y="5486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32</a:t>
            </a:r>
          </a:p>
        </p:txBody>
      </p:sp>
      <p:sp>
        <p:nvSpPr>
          <p:cNvPr id="39022" name="Rectangle 109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3657600" y="5486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33</a:t>
            </a:r>
          </a:p>
        </p:txBody>
      </p:sp>
      <p:sp>
        <p:nvSpPr>
          <p:cNvPr id="39023" name="Rectangle 110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4267200" y="5486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34</a:t>
            </a:r>
          </a:p>
        </p:txBody>
      </p:sp>
      <p:sp>
        <p:nvSpPr>
          <p:cNvPr id="39024" name="Rectangle 111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4876800" y="5486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35</a:t>
            </a:r>
          </a:p>
        </p:txBody>
      </p:sp>
      <p:sp>
        <p:nvSpPr>
          <p:cNvPr id="39025" name="Rectangle 112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5486400" y="5486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36</a:t>
            </a:r>
          </a:p>
        </p:txBody>
      </p:sp>
      <p:sp>
        <p:nvSpPr>
          <p:cNvPr id="39026" name="Text Box 113"/>
          <p:cNvSpPr txBox="1"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762000" y="1143000"/>
            <a:ext cx="76406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We start with disjoint sets S ={ {1}, {2}, {3}, {4},… {36} }.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We have all possible walls between neighbors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W ={ (1,2), (1,7), (2,8), (2,3), … } 60 walls total.</a:t>
            </a:r>
          </a:p>
        </p:txBody>
      </p:sp>
      <p:sp>
        <p:nvSpPr>
          <p:cNvPr id="39027" name="Line 114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>
            <a:off x="24384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8" name="Line 115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5410200" y="5943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9" name="Text Box 116"/>
          <p:cNvSpPr txBox="1"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304800" y="6172200"/>
            <a:ext cx="72215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FontTx/>
              <a:buNone/>
            </a:pPr>
            <a:r>
              <a:rPr lang="en-US" altLang="en-US" sz="2400" b="1"/>
              <a:t>Idea</a:t>
            </a:r>
            <a:r>
              <a:rPr lang="en-US" altLang="en-US" sz="2400"/>
              <a:t>: Union-find operations will be done on cells.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Maze Building with Disjoint Union/Find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1112838"/>
            <a:ext cx="8686800" cy="4525962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z="2800" b="1" smtClean="0"/>
              <a:t>Algorithm sketch</a:t>
            </a:r>
            <a:r>
              <a:rPr lang="en-US" altLang="en-US" sz="2800" smtClean="0"/>
              <a:t>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/>
              <a:t>Choose wall at random.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b="1" smtClean="0">
                <a:cs typeface="Arial" charset="0"/>
              </a:rPr>
              <a:t>	  →</a:t>
            </a:r>
            <a:r>
              <a:rPr lang="en-US" altLang="en-US" smtClean="0">
                <a:cs typeface="Arial" charset="0"/>
              </a:rPr>
              <a:t> </a:t>
            </a:r>
            <a:r>
              <a:rPr lang="en-US" altLang="en-US" i="1" smtClean="0"/>
              <a:t>Boundary walls are not in wall list, 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i="1" smtClean="0"/>
              <a:t>            so left alone</a:t>
            </a:r>
          </a:p>
          <a:p>
            <a:pPr marL="990600" lvl="1" indent="-533400" eaLnBrk="1" hangingPunct="1">
              <a:buFontTx/>
              <a:buAutoNum type="arabicPeriod" startAt="2"/>
            </a:pPr>
            <a:r>
              <a:rPr lang="en-US" altLang="en-US" smtClean="0"/>
              <a:t>Erase wall if the neighbors are in disjoint sets.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b="1" smtClean="0">
                <a:cs typeface="Arial" charset="0"/>
              </a:rPr>
              <a:t>	  →</a:t>
            </a:r>
            <a:r>
              <a:rPr lang="en-US" altLang="en-US" smtClean="0">
                <a:cs typeface="Arial" charset="0"/>
              </a:rPr>
              <a:t> </a:t>
            </a:r>
            <a:r>
              <a:rPr lang="en-US" altLang="en-US" i="1" smtClean="0"/>
              <a:t>Avoids cycles</a:t>
            </a:r>
          </a:p>
          <a:p>
            <a:pPr marL="990600" lvl="1" indent="-533400" eaLnBrk="1" hangingPunct="1">
              <a:buFontTx/>
              <a:buAutoNum type="arabicPeriod" startAt="3"/>
            </a:pPr>
            <a:r>
              <a:rPr lang="en-US" altLang="en-US" smtClean="0"/>
              <a:t>Take union of those sets.</a:t>
            </a:r>
          </a:p>
          <a:p>
            <a:pPr marL="990600" lvl="1" indent="-533400" eaLnBrk="1" hangingPunct="1">
              <a:buFontTx/>
              <a:buAutoNum type="arabicPeriod" startAt="3"/>
            </a:pPr>
            <a:r>
              <a:rPr lang="en-US" altLang="en-US" smtClean="0"/>
              <a:t>Go to 1, iterate until there is only one set.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b="1" smtClean="0">
                <a:cs typeface="Arial" charset="0"/>
              </a:rPr>
              <a:t>	  →</a:t>
            </a:r>
            <a:r>
              <a:rPr lang="en-US" altLang="en-US" smtClean="0">
                <a:cs typeface="Arial" charset="0"/>
              </a:rPr>
              <a:t> </a:t>
            </a:r>
            <a:r>
              <a:rPr lang="en-US" altLang="en-US" i="1" smtClean="0"/>
              <a:t>Every cell reachable from every other cell.</a:t>
            </a:r>
          </a:p>
          <a:p>
            <a:pPr marL="990600" lvl="1" indent="-533400" eaLnBrk="1" hangingPunct="1">
              <a:buFontTx/>
              <a:buNone/>
            </a:pPr>
            <a:endParaRPr lang="en-US" altLang="en-US" i="1" smtClean="0"/>
          </a:p>
          <a:p>
            <a:pPr marL="990600" lvl="1" indent="-533400" eaLnBrk="1" hangingPunct="1">
              <a:buFontTx/>
              <a:buNone/>
            </a:pPr>
            <a:endParaRPr lang="en-US" altLang="en-US" smtClean="0"/>
          </a:p>
          <a:p>
            <a:pPr marL="1371600" lvl="2" indent="-457200" eaLnBrk="1" hangingPunct="1"/>
            <a:endParaRPr lang="en-US" altLang="en-US" sz="2800" smtClean="0"/>
          </a:p>
        </p:txBody>
      </p:sp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82CBFC-918C-46ED-B322-1C304E364A2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Pseudocode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219200"/>
            <a:ext cx="8229600" cy="669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S = set of sets of connected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Initialize to {{1}, {2}, …, {n}}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W = set of walls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Initialize to set of all walls {{1,2},{1,7}, …}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Maze = set of walls in maze (initially empty)</a:t>
            </a:r>
          </a:p>
        </p:txBody>
      </p:sp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B331A7-397A-4873-B110-E8E038D140A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 smtClean="0"/>
          </a:p>
        </p:txBody>
      </p:sp>
      <p:sp>
        <p:nvSpPr>
          <p:cNvPr id="40965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43000" y="3241675"/>
            <a:ext cx="7467600" cy="284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While there is more than one set in 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   Pick a random non-boundary wall (x,y) and remove from 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   u = Find(x);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   v = Find(y);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   if u </a:t>
            </a:r>
            <a:r>
              <a:rPr lang="en-US" altLang="en-US" sz="2000">
                <a:sym typeface="Symbol" pitchFamily="18" charset="2"/>
              </a:rPr>
              <a:t> v then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ym typeface="Symbol" pitchFamily="18" charset="2"/>
              </a:rPr>
              <a:t>      Union(u,v)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ym typeface="Symbol" pitchFamily="18" charset="2"/>
              </a:rPr>
              <a:t>   else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ym typeface="Symbol" pitchFamily="18" charset="2"/>
              </a:rPr>
              <a:t>      Add wall (x,y) to Maze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ym typeface="Symbol" pitchFamily="18" charset="2"/>
              </a:rPr>
              <a:t>Add remaining members of W to Maze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Step</a:t>
            </a:r>
          </a:p>
        </p:txBody>
      </p:sp>
      <p:sp>
        <p:nvSpPr>
          <p:cNvPr id="419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D0ADEF-8C26-4057-B0BA-91CB9168F83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 smtClean="0"/>
          </a:p>
        </p:txBody>
      </p:sp>
      <p:sp>
        <p:nvSpPr>
          <p:cNvPr id="41988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1336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7432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7432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3528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3528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9624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9624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5720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1816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5240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7432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3528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3528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9624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9624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4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5720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5720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1816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1336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133600" y="38100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9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7432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743200" y="3810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1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352800" y="3810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2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9624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5720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4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4572000" y="3810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5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1816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6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1336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7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27432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8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3528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9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352800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0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3962400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1" name="Line 3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45720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2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4572000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3" name="Line 38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51816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4" name="Line 3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1524000" y="4876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5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21336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6" name="Line 4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2743200" y="4876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7" name="Line 42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33528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8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3352800" y="4876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9" name="Line 44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39624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30" name="Line 4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51816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31" name="Line 46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15240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32" name="Line 47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2133600" y="541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33" name="Line 48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21336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34" name="Line 4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27432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35" name="Line 50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33528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36" name="Line 5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45720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37" name="Line 52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rot="10800000">
            <a:off x="1524000" y="59436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38" name="Line 5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rot="10800000">
            <a:off x="1524000" y="3276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39" name="Text Box 54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838200" y="2743200"/>
            <a:ext cx="719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Start</a:t>
            </a:r>
          </a:p>
        </p:txBody>
      </p:sp>
      <p:sp>
        <p:nvSpPr>
          <p:cNvPr id="42040" name="Text Box 55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181600" y="5410200"/>
            <a:ext cx="63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End</a:t>
            </a:r>
          </a:p>
        </p:txBody>
      </p:sp>
      <p:sp>
        <p:nvSpPr>
          <p:cNvPr id="42041" name="Rectangle 56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1600200" y="2819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1</a:t>
            </a:r>
          </a:p>
        </p:txBody>
      </p:sp>
      <p:sp>
        <p:nvSpPr>
          <p:cNvPr id="42042" name="Rectangle 57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209800" y="2819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2</a:t>
            </a:r>
          </a:p>
        </p:txBody>
      </p:sp>
      <p:sp>
        <p:nvSpPr>
          <p:cNvPr id="42043" name="Rectangle 58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2819400" y="2819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3</a:t>
            </a:r>
          </a:p>
        </p:txBody>
      </p:sp>
      <p:sp>
        <p:nvSpPr>
          <p:cNvPr id="42044" name="Rectangle 59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3429000" y="2819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4</a:t>
            </a:r>
          </a:p>
        </p:txBody>
      </p:sp>
      <p:sp>
        <p:nvSpPr>
          <p:cNvPr id="42045" name="Rectangle 60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4038600" y="2819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5</a:t>
            </a:r>
          </a:p>
        </p:txBody>
      </p:sp>
      <p:sp>
        <p:nvSpPr>
          <p:cNvPr id="42046" name="Rectangle 61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4648200" y="2819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6</a:t>
            </a:r>
          </a:p>
        </p:txBody>
      </p:sp>
      <p:sp>
        <p:nvSpPr>
          <p:cNvPr id="42047" name="Rectangle 62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1600200" y="33528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7</a:t>
            </a:r>
          </a:p>
        </p:txBody>
      </p:sp>
      <p:sp>
        <p:nvSpPr>
          <p:cNvPr id="42048" name="Rectangle 63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2209800" y="33528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8</a:t>
            </a:r>
          </a:p>
        </p:txBody>
      </p:sp>
      <p:sp>
        <p:nvSpPr>
          <p:cNvPr id="42049" name="Rectangle 64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2819400" y="33528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9</a:t>
            </a:r>
          </a:p>
        </p:txBody>
      </p:sp>
      <p:sp>
        <p:nvSpPr>
          <p:cNvPr id="42050" name="Rectangle 65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3429000" y="33528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10</a:t>
            </a:r>
          </a:p>
        </p:txBody>
      </p:sp>
      <p:sp>
        <p:nvSpPr>
          <p:cNvPr id="42051" name="Rectangle 66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4038600" y="33528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11</a:t>
            </a:r>
          </a:p>
        </p:txBody>
      </p:sp>
      <p:sp>
        <p:nvSpPr>
          <p:cNvPr id="42052" name="Rectangle 67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4648200" y="33528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12</a:t>
            </a:r>
          </a:p>
        </p:txBody>
      </p:sp>
      <p:sp>
        <p:nvSpPr>
          <p:cNvPr id="42053" name="Rectangle 68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1600200" y="38862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13</a:t>
            </a:r>
          </a:p>
        </p:txBody>
      </p:sp>
      <p:sp>
        <p:nvSpPr>
          <p:cNvPr id="42054" name="Rectangle 69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2209800" y="38862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14</a:t>
            </a:r>
          </a:p>
        </p:txBody>
      </p:sp>
      <p:sp>
        <p:nvSpPr>
          <p:cNvPr id="42055" name="Rectangle 70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819400" y="38862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15</a:t>
            </a:r>
          </a:p>
        </p:txBody>
      </p:sp>
      <p:sp>
        <p:nvSpPr>
          <p:cNvPr id="42056" name="Rectangle 71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3429000" y="38862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16</a:t>
            </a:r>
          </a:p>
        </p:txBody>
      </p:sp>
      <p:sp>
        <p:nvSpPr>
          <p:cNvPr id="42057" name="Rectangle 72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4038600" y="38862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17</a:t>
            </a:r>
          </a:p>
        </p:txBody>
      </p:sp>
      <p:sp>
        <p:nvSpPr>
          <p:cNvPr id="42058" name="Rectangle 73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4648200" y="38862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18</a:t>
            </a:r>
          </a:p>
        </p:txBody>
      </p:sp>
      <p:sp>
        <p:nvSpPr>
          <p:cNvPr id="42059" name="Rectangle 7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1600200" y="44196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19</a:t>
            </a:r>
          </a:p>
        </p:txBody>
      </p:sp>
      <p:sp>
        <p:nvSpPr>
          <p:cNvPr id="42060" name="Rectangle 75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2209800" y="44196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20</a:t>
            </a:r>
          </a:p>
        </p:txBody>
      </p:sp>
      <p:sp>
        <p:nvSpPr>
          <p:cNvPr id="42061" name="Rectangle 76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2819400" y="44196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21</a:t>
            </a:r>
          </a:p>
        </p:txBody>
      </p:sp>
      <p:sp>
        <p:nvSpPr>
          <p:cNvPr id="42062" name="Rectangle 77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3429000" y="44196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22</a:t>
            </a:r>
          </a:p>
        </p:txBody>
      </p:sp>
      <p:sp>
        <p:nvSpPr>
          <p:cNvPr id="42063" name="Rectangle 78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4038600" y="44196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23</a:t>
            </a:r>
          </a:p>
        </p:txBody>
      </p:sp>
      <p:sp>
        <p:nvSpPr>
          <p:cNvPr id="42064" name="Rectangle 79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4648200" y="44196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24</a:t>
            </a:r>
          </a:p>
        </p:txBody>
      </p:sp>
      <p:sp>
        <p:nvSpPr>
          <p:cNvPr id="42065" name="Rectangle 80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1600200" y="49530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25</a:t>
            </a:r>
          </a:p>
        </p:txBody>
      </p:sp>
      <p:sp>
        <p:nvSpPr>
          <p:cNvPr id="42066" name="Rectangle 81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2209800" y="49530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26</a:t>
            </a:r>
          </a:p>
        </p:txBody>
      </p:sp>
      <p:sp>
        <p:nvSpPr>
          <p:cNvPr id="42067" name="Rectangle 82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2819400" y="49530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27</a:t>
            </a:r>
          </a:p>
        </p:txBody>
      </p:sp>
      <p:sp>
        <p:nvSpPr>
          <p:cNvPr id="42068" name="Rectangle 83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3429000" y="49530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28</a:t>
            </a:r>
          </a:p>
        </p:txBody>
      </p:sp>
      <p:sp>
        <p:nvSpPr>
          <p:cNvPr id="42069" name="Rectangle 84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4038600" y="49530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29</a:t>
            </a:r>
          </a:p>
        </p:txBody>
      </p:sp>
      <p:sp>
        <p:nvSpPr>
          <p:cNvPr id="42070" name="Rectangle 85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4648200" y="49530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30</a:t>
            </a:r>
          </a:p>
        </p:txBody>
      </p:sp>
      <p:sp>
        <p:nvSpPr>
          <p:cNvPr id="42071" name="Rectangle 86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1600200" y="5486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31</a:t>
            </a:r>
          </a:p>
        </p:txBody>
      </p:sp>
      <p:sp>
        <p:nvSpPr>
          <p:cNvPr id="42072" name="Rectangle 87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2209800" y="5486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32</a:t>
            </a:r>
          </a:p>
        </p:txBody>
      </p:sp>
      <p:sp>
        <p:nvSpPr>
          <p:cNvPr id="42073" name="Rectangle 88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2819400" y="5486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33</a:t>
            </a:r>
          </a:p>
        </p:txBody>
      </p:sp>
      <p:sp>
        <p:nvSpPr>
          <p:cNvPr id="42074" name="Rectangle 89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3429000" y="5486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34</a:t>
            </a:r>
          </a:p>
        </p:txBody>
      </p:sp>
      <p:sp>
        <p:nvSpPr>
          <p:cNvPr id="42075" name="Rectangle 90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4038600" y="5486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35</a:t>
            </a:r>
          </a:p>
        </p:txBody>
      </p:sp>
      <p:sp>
        <p:nvSpPr>
          <p:cNvPr id="42076" name="Rectangle 91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4648200" y="5486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36</a:t>
            </a:r>
          </a:p>
        </p:txBody>
      </p:sp>
      <p:sp>
        <p:nvSpPr>
          <p:cNvPr id="42077" name="Text Box 92"/>
          <p:cNvSpPr txBox="1"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5943600" y="1889125"/>
            <a:ext cx="2312988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{1,2,</a:t>
            </a:r>
            <a:r>
              <a:rPr lang="en-US" altLang="en-US" sz="2000" u="sng">
                <a:solidFill>
                  <a:srgbClr val="FF0000"/>
                </a:solidFill>
              </a:rPr>
              <a:t>7</a:t>
            </a:r>
            <a:r>
              <a:rPr lang="en-US" altLang="en-US" sz="2000"/>
              <a:t>,8,9,13,19}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</a:t>
            </a:r>
            <a:r>
              <a:rPr lang="en-US" altLang="en-US" sz="2000" u="sng">
                <a:solidFill>
                  <a:srgbClr val="FF0000"/>
                </a:solidFill>
              </a:rPr>
              <a:t>3</a:t>
            </a:r>
            <a:r>
              <a:rPr lang="en-US" altLang="en-US" sz="2000"/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</a:t>
            </a:r>
            <a:r>
              <a:rPr lang="en-US" altLang="en-US" sz="2000" u="sng">
                <a:solidFill>
                  <a:srgbClr val="FF0000"/>
                </a:solidFill>
              </a:rPr>
              <a:t>4</a:t>
            </a:r>
            <a:r>
              <a:rPr lang="en-US" altLang="en-US" sz="2000"/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</a:t>
            </a:r>
            <a:r>
              <a:rPr lang="en-US" altLang="en-US" sz="2000" u="sng">
                <a:solidFill>
                  <a:srgbClr val="FF0000"/>
                </a:solidFill>
              </a:rPr>
              <a:t>5</a:t>
            </a:r>
            <a:r>
              <a:rPr lang="en-US" altLang="en-US" sz="2000"/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</a:t>
            </a:r>
            <a:r>
              <a:rPr lang="en-US" altLang="en-US" sz="2000" u="sng">
                <a:solidFill>
                  <a:srgbClr val="FF0000"/>
                </a:solidFill>
              </a:rPr>
              <a:t>6</a:t>
            </a:r>
            <a:r>
              <a:rPr lang="en-US" altLang="en-US" sz="2000"/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</a:t>
            </a:r>
            <a:r>
              <a:rPr lang="en-US" altLang="en-US" sz="2000" u="sng">
                <a:solidFill>
                  <a:srgbClr val="FF0000"/>
                </a:solidFill>
              </a:rPr>
              <a:t>10</a:t>
            </a:r>
            <a:r>
              <a:rPr lang="en-US" altLang="en-US" sz="2000"/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{11,</a:t>
            </a:r>
            <a:r>
              <a:rPr lang="en-US" altLang="en-US" sz="2000" u="sng">
                <a:solidFill>
                  <a:srgbClr val="FF0000"/>
                </a:solidFill>
              </a:rPr>
              <a:t>17</a:t>
            </a:r>
            <a:r>
              <a:rPr lang="en-US" altLang="en-US" sz="2000"/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</a:t>
            </a:r>
            <a:r>
              <a:rPr lang="en-US" altLang="en-US" sz="2000" u="sng">
                <a:solidFill>
                  <a:srgbClr val="FF0000"/>
                </a:solidFill>
              </a:rPr>
              <a:t>12</a:t>
            </a:r>
            <a:r>
              <a:rPr lang="en-US" altLang="en-US" sz="2000"/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{14,</a:t>
            </a:r>
            <a:r>
              <a:rPr lang="en-US" altLang="en-US" sz="2000" u="sng">
                <a:solidFill>
                  <a:srgbClr val="FF0000"/>
                </a:solidFill>
              </a:rPr>
              <a:t>20</a:t>
            </a:r>
            <a:r>
              <a:rPr lang="en-US" altLang="en-US" sz="2000"/>
              <a:t>,26,27}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{15,</a:t>
            </a:r>
            <a:r>
              <a:rPr lang="en-US" altLang="en-US" sz="2000" u="sng">
                <a:solidFill>
                  <a:srgbClr val="FF0000"/>
                </a:solidFill>
              </a:rPr>
              <a:t>16</a:t>
            </a:r>
            <a:r>
              <a:rPr lang="en-US" altLang="en-US" sz="2000"/>
              <a:t>,21}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{22,23,24,29,30,32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  33,</a:t>
            </a:r>
            <a:r>
              <a:rPr lang="en-US" altLang="en-US" sz="2000" u="sng">
                <a:solidFill>
                  <a:srgbClr val="FF0000"/>
                </a:solidFill>
              </a:rPr>
              <a:t>34</a:t>
            </a:r>
            <a:r>
              <a:rPr lang="en-US" altLang="en-US" sz="2000"/>
              <a:t>,35,36}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42078" name="Text Box 93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1584325" y="1916113"/>
            <a:ext cx="139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Pick (8,14)</a:t>
            </a:r>
          </a:p>
        </p:txBody>
      </p:sp>
      <p:sp>
        <p:nvSpPr>
          <p:cNvPr id="42079" name="Line 94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>
            <a:off x="16002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80" name="Line 95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>
            <a:off x="4572000" y="5943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sp>
        <p:nvSpPr>
          <p:cNvPr id="430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94E3E0-F0A7-4F5B-B288-81FE3E42257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 smtClean="0"/>
          </a:p>
        </p:txBody>
      </p:sp>
      <p:sp>
        <p:nvSpPr>
          <p:cNvPr id="43012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66800" y="1676400"/>
            <a:ext cx="2312988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{1,2,</a:t>
            </a:r>
            <a:r>
              <a:rPr lang="en-US" altLang="en-US" sz="2000" u="sng">
                <a:solidFill>
                  <a:srgbClr val="FF0000"/>
                </a:solidFill>
              </a:rPr>
              <a:t>7</a:t>
            </a:r>
            <a:r>
              <a:rPr lang="en-US" altLang="en-US" sz="2000"/>
              <a:t>,8,9,13,19}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</a:t>
            </a:r>
            <a:r>
              <a:rPr lang="en-US" altLang="en-US" sz="2000" u="sng">
                <a:solidFill>
                  <a:srgbClr val="FF0000"/>
                </a:solidFill>
              </a:rPr>
              <a:t>3</a:t>
            </a:r>
            <a:r>
              <a:rPr lang="en-US" altLang="en-US" sz="2000"/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</a:t>
            </a:r>
            <a:r>
              <a:rPr lang="en-US" altLang="en-US" sz="2000" u="sng">
                <a:solidFill>
                  <a:srgbClr val="FF0000"/>
                </a:solidFill>
              </a:rPr>
              <a:t>4</a:t>
            </a:r>
            <a:r>
              <a:rPr lang="en-US" altLang="en-US" sz="2000"/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</a:t>
            </a:r>
            <a:r>
              <a:rPr lang="en-US" altLang="en-US" sz="2000" u="sng">
                <a:solidFill>
                  <a:srgbClr val="FF0000"/>
                </a:solidFill>
              </a:rPr>
              <a:t>5</a:t>
            </a:r>
            <a:r>
              <a:rPr lang="en-US" altLang="en-US" sz="2000"/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</a:t>
            </a:r>
            <a:r>
              <a:rPr lang="en-US" altLang="en-US" sz="2000" u="sng">
                <a:solidFill>
                  <a:srgbClr val="FF0000"/>
                </a:solidFill>
              </a:rPr>
              <a:t>6</a:t>
            </a:r>
            <a:r>
              <a:rPr lang="en-US" altLang="en-US" sz="2000"/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</a:t>
            </a:r>
            <a:r>
              <a:rPr lang="en-US" altLang="en-US" sz="2000" u="sng">
                <a:solidFill>
                  <a:srgbClr val="FF0000"/>
                </a:solidFill>
              </a:rPr>
              <a:t>10</a:t>
            </a:r>
            <a:r>
              <a:rPr lang="en-US" altLang="en-US" sz="2000"/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{11,</a:t>
            </a:r>
            <a:r>
              <a:rPr lang="en-US" altLang="en-US" sz="2000" u="sng">
                <a:solidFill>
                  <a:srgbClr val="FF0000"/>
                </a:solidFill>
              </a:rPr>
              <a:t>17</a:t>
            </a:r>
            <a:r>
              <a:rPr lang="en-US" altLang="en-US" sz="2000"/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</a:t>
            </a:r>
            <a:r>
              <a:rPr lang="en-US" altLang="en-US" sz="2000" u="sng">
                <a:solidFill>
                  <a:srgbClr val="FF0000"/>
                </a:solidFill>
              </a:rPr>
              <a:t>12</a:t>
            </a:r>
            <a:r>
              <a:rPr lang="en-US" altLang="en-US" sz="2000"/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{14,</a:t>
            </a:r>
            <a:r>
              <a:rPr lang="en-US" altLang="en-US" sz="2000" u="sng">
                <a:solidFill>
                  <a:srgbClr val="FF0000"/>
                </a:solidFill>
              </a:rPr>
              <a:t>20</a:t>
            </a:r>
            <a:r>
              <a:rPr lang="en-US" altLang="en-US" sz="2000"/>
              <a:t>,26,27}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{15,</a:t>
            </a:r>
            <a:r>
              <a:rPr lang="en-US" altLang="en-US" sz="2000" u="sng">
                <a:solidFill>
                  <a:srgbClr val="FF0000"/>
                </a:solidFill>
              </a:rPr>
              <a:t>16</a:t>
            </a:r>
            <a:r>
              <a:rPr lang="en-US" altLang="en-US" sz="2000"/>
              <a:t>,21}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{22,23,24,29,39,32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  33,</a:t>
            </a:r>
            <a:r>
              <a:rPr lang="en-US" altLang="en-US" sz="2000" u="sng">
                <a:solidFill>
                  <a:srgbClr val="FF0000"/>
                </a:solidFill>
              </a:rPr>
              <a:t>34</a:t>
            </a:r>
            <a:r>
              <a:rPr lang="en-US" altLang="en-US" sz="2000"/>
              <a:t>,35,36}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43013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05200" y="2286000"/>
            <a:ext cx="17002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Find(8) = 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Find(14) = 20</a:t>
            </a:r>
          </a:p>
        </p:txBody>
      </p:sp>
      <p:sp>
        <p:nvSpPr>
          <p:cNvPr id="43014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10200" y="1752600"/>
            <a:ext cx="3452813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{1,2,</a:t>
            </a:r>
            <a:r>
              <a:rPr lang="en-US" altLang="en-US" sz="2000" u="sng">
                <a:solidFill>
                  <a:srgbClr val="FF0000"/>
                </a:solidFill>
              </a:rPr>
              <a:t>7</a:t>
            </a:r>
            <a:r>
              <a:rPr lang="en-US" altLang="en-US" sz="2000"/>
              <a:t>,8,9,13,19,14,20 26,27}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</a:t>
            </a:r>
            <a:r>
              <a:rPr lang="en-US" altLang="en-US" sz="2000" u="sng">
                <a:solidFill>
                  <a:srgbClr val="FF0000"/>
                </a:solidFill>
              </a:rPr>
              <a:t>3</a:t>
            </a:r>
            <a:r>
              <a:rPr lang="en-US" altLang="en-US" sz="2000"/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</a:t>
            </a:r>
            <a:r>
              <a:rPr lang="en-US" altLang="en-US" sz="2000" u="sng">
                <a:solidFill>
                  <a:srgbClr val="FF0000"/>
                </a:solidFill>
              </a:rPr>
              <a:t>4</a:t>
            </a:r>
            <a:r>
              <a:rPr lang="en-US" altLang="en-US" sz="2000"/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</a:t>
            </a:r>
            <a:r>
              <a:rPr lang="en-US" altLang="en-US" sz="2000" u="sng">
                <a:solidFill>
                  <a:srgbClr val="FF0000"/>
                </a:solidFill>
              </a:rPr>
              <a:t>5</a:t>
            </a:r>
            <a:r>
              <a:rPr lang="en-US" altLang="en-US" sz="2000"/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</a:t>
            </a:r>
            <a:r>
              <a:rPr lang="en-US" altLang="en-US" sz="2000" u="sng">
                <a:solidFill>
                  <a:srgbClr val="FF0000"/>
                </a:solidFill>
              </a:rPr>
              <a:t>6</a:t>
            </a:r>
            <a:r>
              <a:rPr lang="en-US" altLang="en-US" sz="2000"/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</a:t>
            </a:r>
            <a:r>
              <a:rPr lang="en-US" altLang="en-US" sz="2000" u="sng">
                <a:solidFill>
                  <a:srgbClr val="FF0000"/>
                </a:solidFill>
              </a:rPr>
              <a:t>10</a:t>
            </a:r>
            <a:r>
              <a:rPr lang="en-US" altLang="en-US" sz="2000"/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{11,</a:t>
            </a:r>
            <a:r>
              <a:rPr lang="en-US" altLang="en-US" sz="2000" u="sng">
                <a:solidFill>
                  <a:srgbClr val="FF0000"/>
                </a:solidFill>
              </a:rPr>
              <a:t>17</a:t>
            </a:r>
            <a:r>
              <a:rPr lang="en-US" altLang="en-US" sz="2000"/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</a:t>
            </a:r>
            <a:r>
              <a:rPr lang="en-US" altLang="en-US" sz="2000" u="sng">
                <a:solidFill>
                  <a:srgbClr val="FF0000"/>
                </a:solidFill>
              </a:rPr>
              <a:t>12</a:t>
            </a:r>
            <a:r>
              <a:rPr lang="en-US" altLang="en-US" sz="2000"/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{15,</a:t>
            </a:r>
            <a:r>
              <a:rPr lang="en-US" altLang="en-US" sz="2000" u="sng">
                <a:solidFill>
                  <a:srgbClr val="FF0000"/>
                </a:solidFill>
              </a:rPr>
              <a:t>16</a:t>
            </a:r>
            <a:r>
              <a:rPr lang="en-US" altLang="en-US" sz="2000"/>
              <a:t>,21}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{22,23,24,29,39,32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  33,</a:t>
            </a:r>
            <a:r>
              <a:rPr lang="en-US" altLang="en-US" sz="2000" u="sng">
                <a:solidFill>
                  <a:srgbClr val="FF0000"/>
                </a:solidFill>
              </a:rPr>
              <a:t>34</a:t>
            </a:r>
            <a:r>
              <a:rPr lang="en-US" altLang="en-US" sz="2000"/>
              <a:t>,35,36}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43015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505200" y="3200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81400" y="3352800"/>
            <a:ext cx="151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Union(7,20)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sp>
        <p:nvSpPr>
          <p:cNvPr id="440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888007-A219-4624-B47D-16F28E543E9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 smtClean="0"/>
          </a:p>
        </p:txBody>
      </p:sp>
      <p:sp>
        <p:nvSpPr>
          <p:cNvPr id="44036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1336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7432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7432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3528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3528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9624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9624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5720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1816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5240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7432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3528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3528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9624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1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9624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2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5720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3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5720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4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1816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5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1336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6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7432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7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743200" y="3810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8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3352800" y="3810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9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9624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0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5720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1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572000" y="3810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2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1816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3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133600" y="4343400"/>
            <a:ext cx="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4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7432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5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3528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6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352800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7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962400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8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45720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9" name="Line 3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4572000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70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51816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71" name="Line 38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1524000" y="4876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72" name="Line 3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21336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73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2743200" y="4876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74" name="Line 4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3528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75" name="Line 42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3352800" y="4876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76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39624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77" name="Line 44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51816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78" name="Line 4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15240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79" name="Line 46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2133600" y="541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80" name="Line 47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21336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81" name="Line 48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27432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82" name="Line 4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33528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83" name="Line 50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45720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84" name="Line 5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rot="10800000">
            <a:off x="1524000" y="59436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85" name="Line 52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rot="10800000">
            <a:off x="1524000" y="3276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86" name="Text Box 53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838200" y="2743200"/>
            <a:ext cx="719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Start</a:t>
            </a:r>
          </a:p>
        </p:txBody>
      </p:sp>
      <p:sp>
        <p:nvSpPr>
          <p:cNvPr id="44087" name="Text Box 54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181600" y="5486400"/>
            <a:ext cx="63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End</a:t>
            </a:r>
          </a:p>
        </p:txBody>
      </p:sp>
      <p:sp>
        <p:nvSpPr>
          <p:cNvPr id="44088" name="Rectangle 55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1600200" y="2819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1</a:t>
            </a:r>
          </a:p>
        </p:txBody>
      </p:sp>
      <p:sp>
        <p:nvSpPr>
          <p:cNvPr id="44089" name="Rectangle 56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2209800" y="2819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2</a:t>
            </a:r>
          </a:p>
        </p:txBody>
      </p:sp>
      <p:sp>
        <p:nvSpPr>
          <p:cNvPr id="44090" name="Rectangle 57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819400" y="2819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3</a:t>
            </a:r>
          </a:p>
        </p:txBody>
      </p:sp>
      <p:sp>
        <p:nvSpPr>
          <p:cNvPr id="44091" name="Rectangle 58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429000" y="2819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4</a:t>
            </a:r>
          </a:p>
        </p:txBody>
      </p:sp>
      <p:sp>
        <p:nvSpPr>
          <p:cNvPr id="44092" name="Rectangle 59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4038600" y="2819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5</a:t>
            </a:r>
          </a:p>
        </p:txBody>
      </p:sp>
      <p:sp>
        <p:nvSpPr>
          <p:cNvPr id="44093" name="Rectangle 60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4648200" y="2819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6</a:t>
            </a:r>
          </a:p>
        </p:txBody>
      </p:sp>
      <p:sp>
        <p:nvSpPr>
          <p:cNvPr id="44094" name="Rectangle 61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1600200" y="33528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7</a:t>
            </a:r>
          </a:p>
        </p:txBody>
      </p:sp>
      <p:sp>
        <p:nvSpPr>
          <p:cNvPr id="44095" name="Rectangle 62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2209800" y="33528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8</a:t>
            </a:r>
          </a:p>
        </p:txBody>
      </p:sp>
      <p:sp>
        <p:nvSpPr>
          <p:cNvPr id="44096" name="Rectangle 63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2819400" y="33528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9</a:t>
            </a:r>
          </a:p>
        </p:txBody>
      </p:sp>
      <p:sp>
        <p:nvSpPr>
          <p:cNvPr id="44097" name="Rectangle 64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3429000" y="33528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10</a:t>
            </a:r>
          </a:p>
        </p:txBody>
      </p:sp>
      <p:sp>
        <p:nvSpPr>
          <p:cNvPr id="44098" name="Rectangle 65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4038600" y="33528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11</a:t>
            </a:r>
          </a:p>
        </p:txBody>
      </p:sp>
      <p:sp>
        <p:nvSpPr>
          <p:cNvPr id="44099" name="Rectangle 66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4648200" y="33528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12</a:t>
            </a:r>
          </a:p>
        </p:txBody>
      </p:sp>
      <p:sp>
        <p:nvSpPr>
          <p:cNvPr id="44100" name="Rectangle 67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1600200" y="38862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13</a:t>
            </a:r>
          </a:p>
        </p:txBody>
      </p:sp>
      <p:sp>
        <p:nvSpPr>
          <p:cNvPr id="44101" name="Rectangle 68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209800" y="38862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14</a:t>
            </a:r>
          </a:p>
        </p:txBody>
      </p:sp>
      <p:sp>
        <p:nvSpPr>
          <p:cNvPr id="44102" name="Rectangle 69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2819400" y="38862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15</a:t>
            </a:r>
          </a:p>
        </p:txBody>
      </p:sp>
      <p:sp>
        <p:nvSpPr>
          <p:cNvPr id="44103" name="Rectangle 70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3429000" y="38862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16</a:t>
            </a:r>
          </a:p>
        </p:txBody>
      </p:sp>
      <p:sp>
        <p:nvSpPr>
          <p:cNvPr id="44104" name="Rectangle 71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4038600" y="38862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17</a:t>
            </a:r>
          </a:p>
        </p:txBody>
      </p:sp>
      <p:sp>
        <p:nvSpPr>
          <p:cNvPr id="44105" name="Rectangle 72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4648200" y="38862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18</a:t>
            </a:r>
          </a:p>
        </p:txBody>
      </p:sp>
      <p:sp>
        <p:nvSpPr>
          <p:cNvPr id="44106" name="Rectangle 73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1600200" y="44196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19</a:t>
            </a:r>
          </a:p>
        </p:txBody>
      </p:sp>
      <p:sp>
        <p:nvSpPr>
          <p:cNvPr id="44107" name="Rectangle 7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2209800" y="44196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20</a:t>
            </a:r>
          </a:p>
        </p:txBody>
      </p:sp>
      <p:sp>
        <p:nvSpPr>
          <p:cNvPr id="44108" name="Rectangle 75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2819400" y="44196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21</a:t>
            </a:r>
          </a:p>
        </p:txBody>
      </p:sp>
      <p:sp>
        <p:nvSpPr>
          <p:cNvPr id="44109" name="Rectangle 76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3429000" y="44196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22</a:t>
            </a:r>
          </a:p>
        </p:txBody>
      </p:sp>
      <p:sp>
        <p:nvSpPr>
          <p:cNvPr id="44110" name="Rectangle 77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4038600" y="44196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23</a:t>
            </a:r>
          </a:p>
        </p:txBody>
      </p:sp>
      <p:sp>
        <p:nvSpPr>
          <p:cNvPr id="44111" name="Rectangle 78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4648200" y="44196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24</a:t>
            </a:r>
          </a:p>
        </p:txBody>
      </p:sp>
      <p:sp>
        <p:nvSpPr>
          <p:cNvPr id="44112" name="Rectangle 79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1600200" y="49530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25</a:t>
            </a:r>
          </a:p>
        </p:txBody>
      </p:sp>
      <p:sp>
        <p:nvSpPr>
          <p:cNvPr id="44113" name="Rectangle 80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2209800" y="49530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26</a:t>
            </a:r>
          </a:p>
        </p:txBody>
      </p:sp>
      <p:sp>
        <p:nvSpPr>
          <p:cNvPr id="44114" name="Rectangle 81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2819400" y="49530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27</a:t>
            </a:r>
          </a:p>
        </p:txBody>
      </p:sp>
      <p:sp>
        <p:nvSpPr>
          <p:cNvPr id="44115" name="Rectangle 82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3429000" y="49530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28</a:t>
            </a:r>
          </a:p>
        </p:txBody>
      </p:sp>
      <p:sp>
        <p:nvSpPr>
          <p:cNvPr id="44116" name="Rectangle 83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4038600" y="49530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29</a:t>
            </a:r>
          </a:p>
        </p:txBody>
      </p:sp>
      <p:sp>
        <p:nvSpPr>
          <p:cNvPr id="44117" name="Rectangle 84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4648200" y="49530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30</a:t>
            </a:r>
          </a:p>
        </p:txBody>
      </p:sp>
      <p:sp>
        <p:nvSpPr>
          <p:cNvPr id="44118" name="Rectangle 85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1600200" y="5486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31</a:t>
            </a:r>
          </a:p>
        </p:txBody>
      </p:sp>
      <p:sp>
        <p:nvSpPr>
          <p:cNvPr id="44119" name="Rectangle 86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2209800" y="5486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32</a:t>
            </a:r>
          </a:p>
        </p:txBody>
      </p:sp>
      <p:sp>
        <p:nvSpPr>
          <p:cNvPr id="44120" name="Rectangle 87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2819400" y="5486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33</a:t>
            </a:r>
          </a:p>
        </p:txBody>
      </p:sp>
      <p:sp>
        <p:nvSpPr>
          <p:cNvPr id="44121" name="Rectangle 88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3429000" y="5486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34</a:t>
            </a:r>
          </a:p>
        </p:txBody>
      </p:sp>
      <p:sp>
        <p:nvSpPr>
          <p:cNvPr id="44122" name="Rectangle 89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4038600" y="5486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35</a:t>
            </a:r>
          </a:p>
        </p:txBody>
      </p:sp>
      <p:sp>
        <p:nvSpPr>
          <p:cNvPr id="44123" name="Rectangle 90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4648200" y="5486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36</a:t>
            </a:r>
          </a:p>
        </p:txBody>
      </p:sp>
      <p:sp>
        <p:nvSpPr>
          <p:cNvPr id="44124" name="Text Box 91"/>
          <p:cNvSpPr txBox="1"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5943600" y="1889125"/>
            <a:ext cx="2312988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{1,2,</a:t>
            </a:r>
            <a:r>
              <a:rPr lang="en-US" altLang="en-US" sz="2000" u="sng">
                <a:solidFill>
                  <a:srgbClr val="FF0000"/>
                </a:solidFill>
              </a:rPr>
              <a:t>7</a:t>
            </a:r>
            <a:r>
              <a:rPr lang="en-US" altLang="en-US" sz="2000"/>
              <a:t>,8,9,13,19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     14,20,26,27}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</a:t>
            </a:r>
            <a:r>
              <a:rPr lang="en-US" altLang="en-US" sz="2000" u="sng">
                <a:solidFill>
                  <a:srgbClr val="FF0000"/>
                </a:solidFill>
              </a:rPr>
              <a:t>3</a:t>
            </a:r>
            <a:r>
              <a:rPr lang="en-US" altLang="en-US" sz="2000"/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</a:t>
            </a:r>
            <a:r>
              <a:rPr lang="en-US" altLang="en-US" sz="2000" u="sng">
                <a:solidFill>
                  <a:srgbClr val="FF0000"/>
                </a:solidFill>
              </a:rPr>
              <a:t>4</a:t>
            </a:r>
            <a:r>
              <a:rPr lang="en-US" altLang="en-US" sz="2000"/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</a:t>
            </a:r>
            <a:r>
              <a:rPr lang="en-US" altLang="en-US" sz="2000" u="sng">
                <a:solidFill>
                  <a:srgbClr val="FF0000"/>
                </a:solidFill>
              </a:rPr>
              <a:t>5</a:t>
            </a:r>
            <a:r>
              <a:rPr lang="en-US" altLang="en-US" sz="2000"/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</a:t>
            </a:r>
            <a:r>
              <a:rPr lang="en-US" altLang="en-US" sz="2000" u="sng">
                <a:solidFill>
                  <a:srgbClr val="FF0000"/>
                </a:solidFill>
              </a:rPr>
              <a:t>6</a:t>
            </a:r>
            <a:r>
              <a:rPr lang="en-US" altLang="en-US" sz="2000"/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</a:t>
            </a:r>
            <a:r>
              <a:rPr lang="en-US" altLang="en-US" sz="2000" u="sng">
                <a:solidFill>
                  <a:srgbClr val="FF0000"/>
                </a:solidFill>
              </a:rPr>
              <a:t>10</a:t>
            </a:r>
            <a:r>
              <a:rPr lang="en-US" altLang="en-US" sz="2000"/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{11,</a:t>
            </a:r>
            <a:r>
              <a:rPr lang="en-US" altLang="en-US" sz="2000" u="sng">
                <a:solidFill>
                  <a:srgbClr val="FF0000"/>
                </a:solidFill>
              </a:rPr>
              <a:t>17</a:t>
            </a:r>
            <a:r>
              <a:rPr lang="en-US" altLang="en-US" sz="2000"/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</a:t>
            </a:r>
            <a:r>
              <a:rPr lang="en-US" altLang="en-US" sz="2000" u="sng">
                <a:solidFill>
                  <a:srgbClr val="FF0000"/>
                </a:solidFill>
              </a:rPr>
              <a:t>12</a:t>
            </a:r>
            <a:r>
              <a:rPr lang="en-US" altLang="en-US" sz="2000"/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{15,</a:t>
            </a:r>
            <a:r>
              <a:rPr lang="en-US" altLang="en-US" sz="2000" u="sng">
                <a:solidFill>
                  <a:srgbClr val="FF0000"/>
                </a:solidFill>
              </a:rPr>
              <a:t>16</a:t>
            </a:r>
            <a:r>
              <a:rPr lang="en-US" altLang="en-US" sz="2000"/>
              <a:t>,21}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{22,23,24,29,39,32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  33,</a:t>
            </a:r>
            <a:r>
              <a:rPr lang="en-US" altLang="en-US" sz="2000" u="sng">
                <a:solidFill>
                  <a:srgbClr val="FF0000"/>
                </a:solidFill>
              </a:rPr>
              <a:t>34</a:t>
            </a:r>
            <a:r>
              <a:rPr lang="en-US" altLang="en-US" sz="2000"/>
              <a:t>,35,36}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44125" name="Text Box 92"/>
          <p:cNvSpPr txBox="1"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1584325" y="1916113"/>
            <a:ext cx="153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Pick (19,20)</a:t>
            </a:r>
          </a:p>
        </p:txBody>
      </p:sp>
      <p:sp>
        <p:nvSpPr>
          <p:cNvPr id="44126" name="Line 93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>
            <a:off x="16002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127" name="Line 94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>
            <a:off x="4572000" y="5943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at the End</a:t>
            </a:r>
          </a:p>
        </p:txBody>
      </p:sp>
      <p:sp>
        <p:nvSpPr>
          <p:cNvPr id="450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F43AED-E631-41AC-8C36-A39D2CB9E6A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 smtClean="0"/>
          </a:p>
        </p:txBody>
      </p:sp>
      <p:sp>
        <p:nvSpPr>
          <p:cNvPr id="45060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1336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743200" y="2743200"/>
            <a:ext cx="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7432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3528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3528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9624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5720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1816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5240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3528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9624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572000" y="3276600"/>
            <a:ext cx="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1816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1336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4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7432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5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743200" y="3810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6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352800" y="3810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7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5720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8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1816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9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133600" y="4343400"/>
            <a:ext cx="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0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7432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1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352800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2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3962400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3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5720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4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51816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5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524000" y="4876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6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743200" y="4876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7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352800" y="48768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8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9624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9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1816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0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2133600" y="541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1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2133600" y="54102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2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7432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3" name="Line 3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33528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4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45720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5" name="Line 38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rot="10800000">
            <a:off x="1524000" y="59436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6" name="Line 3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rot="10800000">
            <a:off x="1524000" y="3276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7" name="Text Box 4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838200" y="2743200"/>
            <a:ext cx="719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Start</a:t>
            </a:r>
          </a:p>
        </p:txBody>
      </p:sp>
      <p:sp>
        <p:nvSpPr>
          <p:cNvPr id="45098" name="Text Box 4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181600" y="5486400"/>
            <a:ext cx="63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End</a:t>
            </a:r>
          </a:p>
        </p:txBody>
      </p:sp>
      <p:sp>
        <p:nvSpPr>
          <p:cNvPr id="45099" name="Rectangle 42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600200" y="2819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1</a:t>
            </a:r>
          </a:p>
        </p:txBody>
      </p:sp>
      <p:sp>
        <p:nvSpPr>
          <p:cNvPr id="45100" name="Rectangle 4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209800" y="2819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2</a:t>
            </a:r>
          </a:p>
        </p:txBody>
      </p:sp>
      <p:sp>
        <p:nvSpPr>
          <p:cNvPr id="45101" name="Rectangle 4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819400" y="2819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3</a:t>
            </a:r>
          </a:p>
        </p:txBody>
      </p:sp>
      <p:sp>
        <p:nvSpPr>
          <p:cNvPr id="45102" name="Rectangle 4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429000" y="2819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4</a:t>
            </a:r>
          </a:p>
        </p:txBody>
      </p:sp>
      <p:sp>
        <p:nvSpPr>
          <p:cNvPr id="45103" name="Rectangle 4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038600" y="2819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5</a:t>
            </a:r>
          </a:p>
        </p:txBody>
      </p:sp>
      <p:sp>
        <p:nvSpPr>
          <p:cNvPr id="45104" name="Rectangle 47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648200" y="2819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6</a:t>
            </a:r>
          </a:p>
        </p:txBody>
      </p:sp>
      <p:sp>
        <p:nvSpPr>
          <p:cNvPr id="45105" name="Rectangle 48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600200" y="33528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7</a:t>
            </a:r>
          </a:p>
        </p:txBody>
      </p:sp>
      <p:sp>
        <p:nvSpPr>
          <p:cNvPr id="45106" name="Rectangle 49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209800" y="33528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8</a:t>
            </a:r>
          </a:p>
        </p:txBody>
      </p:sp>
      <p:sp>
        <p:nvSpPr>
          <p:cNvPr id="45107" name="Rectangle 50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2819400" y="33528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9</a:t>
            </a:r>
          </a:p>
        </p:txBody>
      </p:sp>
      <p:sp>
        <p:nvSpPr>
          <p:cNvPr id="45108" name="Rectangle 51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429000" y="33528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10</a:t>
            </a:r>
          </a:p>
        </p:txBody>
      </p:sp>
      <p:sp>
        <p:nvSpPr>
          <p:cNvPr id="45109" name="Rectangle 52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038600" y="33528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11</a:t>
            </a:r>
          </a:p>
        </p:txBody>
      </p:sp>
      <p:sp>
        <p:nvSpPr>
          <p:cNvPr id="45110" name="Rectangle 53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4648200" y="33528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12</a:t>
            </a:r>
          </a:p>
        </p:txBody>
      </p:sp>
      <p:sp>
        <p:nvSpPr>
          <p:cNvPr id="45111" name="Rectangle 54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1600200" y="38862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13</a:t>
            </a:r>
          </a:p>
        </p:txBody>
      </p:sp>
      <p:sp>
        <p:nvSpPr>
          <p:cNvPr id="45112" name="Rectangle 55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209800" y="38862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14</a:t>
            </a:r>
          </a:p>
        </p:txBody>
      </p:sp>
      <p:sp>
        <p:nvSpPr>
          <p:cNvPr id="45113" name="Rectangle 56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2819400" y="38862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15</a:t>
            </a:r>
          </a:p>
        </p:txBody>
      </p:sp>
      <p:sp>
        <p:nvSpPr>
          <p:cNvPr id="45114" name="Rectangle 57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3429000" y="38862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16</a:t>
            </a:r>
          </a:p>
        </p:txBody>
      </p:sp>
      <p:sp>
        <p:nvSpPr>
          <p:cNvPr id="45115" name="Rectangle 58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4038600" y="38862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17</a:t>
            </a:r>
          </a:p>
        </p:txBody>
      </p:sp>
      <p:sp>
        <p:nvSpPr>
          <p:cNvPr id="45116" name="Rectangle 59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4648200" y="38862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18</a:t>
            </a:r>
          </a:p>
        </p:txBody>
      </p:sp>
      <p:sp>
        <p:nvSpPr>
          <p:cNvPr id="45117" name="Rectangle 60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1600200" y="44196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19</a:t>
            </a:r>
          </a:p>
        </p:txBody>
      </p:sp>
      <p:sp>
        <p:nvSpPr>
          <p:cNvPr id="45118" name="Rectangle 61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2209800" y="44196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20</a:t>
            </a:r>
          </a:p>
        </p:txBody>
      </p:sp>
      <p:sp>
        <p:nvSpPr>
          <p:cNvPr id="45119" name="Rectangle 62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2819400" y="44196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21</a:t>
            </a:r>
          </a:p>
        </p:txBody>
      </p:sp>
      <p:sp>
        <p:nvSpPr>
          <p:cNvPr id="45120" name="Rectangle 63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3429000" y="44196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22</a:t>
            </a:r>
          </a:p>
        </p:txBody>
      </p:sp>
      <p:sp>
        <p:nvSpPr>
          <p:cNvPr id="45121" name="Rectangle 64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4038600" y="44196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23</a:t>
            </a:r>
          </a:p>
        </p:txBody>
      </p:sp>
      <p:sp>
        <p:nvSpPr>
          <p:cNvPr id="45122" name="Rectangle 65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4648200" y="44196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24</a:t>
            </a:r>
          </a:p>
        </p:txBody>
      </p:sp>
      <p:sp>
        <p:nvSpPr>
          <p:cNvPr id="45123" name="Rectangle 66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1600200" y="49530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25</a:t>
            </a:r>
          </a:p>
        </p:txBody>
      </p:sp>
      <p:sp>
        <p:nvSpPr>
          <p:cNvPr id="45124" name="Rectangle 67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2209800" y="49530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26</a:t>
            </a:r>
          </a:p>
        </p:txBody>
      </p:sp>
      <p:sp>
        <p:nvSpPr>
          <p:cNvPr id="45125" name="Rectangle 68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819400" y="49530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27</a:t>
            </a:r>
          </a:p>
        </p:txBody>
      </p:sp>
      <p:sp>
        <p:nvSpPr>
          <p:cNvPr id="45126" name="Rectangle 69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3429000" y="49530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28</a:t>
            </a:r>
          </a:p>
        </p:txBody>
      </p:sp>
      <p:sp>
        <p:nvSpPr>
          <p:cNvPr id="45127" name="Rectangle 70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4038600" y="49530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29</a:t>
            </a:r>
          </a:p>
        </p:txBody>
      </p:sp>
      <p:sp>
        <p:nvSpPr>
          <p:cNvPr id="45128" name="Rectangle 71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4648200" y="49530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30</a:t>
            </a:r>
          </a:p>
        </p:txBody>
      </p:sp>
      <p:sp>
        <p:nvSpPr>
          <p:cNvPr id="45129" name="Rectangle 72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1600200" y="5486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31</a:t>
            </a:r>
          </a:p>
        </p:txBody>
      </p:sp>
      <p:sp>
        <p:nvSpPr>
          <p:cNvPr id="45130" name="Rectangle 73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2209800" y="5486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32</a:t>
            </a:r>
          </a:p>
        </p:txBody>
      </p:sp>
      <p:sp>
        <p:nvSpPr>
          <p:cNvPr id="45131" name="Rectangle 7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2819400" y="5486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33</a:t>
            </a:r>
          </a:p>
        </p:txBody>
      </p:sp>
      <p:sp>
        <p:nvSpPr>
          <p:cNvPr id="45132" name="Rectangle 75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3429000" y="5486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34</a:t>
            </a:r>
          </a:p>
        </p:txBody>
      </p:sp>
      <p:sp>
        <p:nvSpPr>
          <p:cNvPr id="45133" name="Rectangle 76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4038600" y="5486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35</a:t>
            </a:r>
          </a:p>
        </p:txBody>
      </p:sp>
      <p:sp>
        <p:nvSpPr>
          <p:cNvPr id="45134" name="Rectangle 77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4648200" y="54864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36</a:t>
            </a:r>
          </a:p>
        </p:txBody>
      </p:sp>
      <p:sp>
        <p:nvSpPr>
          <p:cNvPr id="45135" name="Text Box 78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5943600" y="1889125"/>
            <a:ext cx="24368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{1,2,3,4,5,6,</a:t>
            </a:r>
            <a:r>
              <a:rPr lang="en-US" altLang="en-US" sz="2000" u="sng">
                <a:solidFill>
                  <a:srgbClr val="FF0000"/>
                </a:solidFill>
              </a:rPr>
              <a:t>7</a:t>
            </a:r>
            <a:r>
              <a:rPr lang="en-US" altLang="en-US" sz="2000"/>
              <a:t>,… 36}</a:t>
            </a:r>
          </a:p>
        </p:txBody>
      </p:sp>
      <p:sp>
        <p:nvSpPr>
          <p:cNvPr id="45136" name="Line 7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5826125" y="3352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37" name="Line 80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5826125" y="39624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38" name="Text Box 81"/>
          <p:cNvSpPr txBox="1"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6648450" y="3135313"/>
            <a:ext cx="22034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Remaining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    walls in 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Previously added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    to Maze</a:t>
            </a:r>
          </a:p>
        </p:txBody>
      </p:sp>
      <p:sp>
        <p:nvSpPr>
          <p:cNvPr id="45139" name="Line 82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16002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40" name="Line 83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4572000" y="5943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3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4648200"/>
            <a:ext cx="2819400" cy="1981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Dijkstra’s Algorithm</a:t>
            </a:r>
          </a:p>
        </p:txBody>
      </p:sp>
      <p:sp>
        <p:nvSpPr>
          <p:cNvPr id="1638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828800"/>
            <a:ext cx="80772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S = {};    d[s] = 0;     d[v] = infinity for v != 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While S != V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	Choose v in V-S with minimum d[v]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	Add v to 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	For each  w in the neighborhood of v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		d[w] = min(d[w], d[v] + c(v, w))</a:t>
            </a:r>
          </a:p>
        </p:txBody>
      </p:sp>
      <p:sp>
        <p:nvSpPr>
          <p:cNvPr id="16389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5410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16390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38400" y="4953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6391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5867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v</a:t>
            </a:r>
          </a:p>
        </p:txBody>
      </p:sp>
      <p:sp>
        <p:nvSpPr>
          <p:cNvPr id="16392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33800" y="6400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16393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0" y="4572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16394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10000" y="5486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6395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1447800" y="51816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447800" y="56388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447800" y="5562600"/>
            <a:ext cx="2362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2743200" y="4800600"/>
            <a:ext cx="1066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743200" y="51816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2819400" y="57150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819400" y="60960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962400" y="4876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Line 2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3886200" y="57912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Text Box 2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736725" y="4989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405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286000" y="5334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6406" name="Text Box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124200" y="4572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6407" name="Text Box 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981200" y="5562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6408" name="Text Box 2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76600" y="6019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6409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895600" y="5638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6410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276600" y="5105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411" name="Text Box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886200" y="5867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6412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962400" y="5029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413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143000" y="5105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414" name="Text Box 3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362200" y="4724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415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438400" y="5562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416" name="Text Box 3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114800" y="5486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417" name="Text Box 3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038600" y="6324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418" name="Text Box 3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038600" y="4419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419" name="Text Box 3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562600" y="5766977"/>
            <a:ext cx="3581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Assume all edges have non-negative cost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57090"/>
            <a:ext cx="2749471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from last week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Data structure for disjoint sets?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Represent:   {3,</a:t>
            </a:r>
            <a:r>
              <a:rPr lang="en-US" altLang="en-US" sz="2800" u="sng" smtClean="0">
                <a:solidFill>
                  <a:srgbClr val="FF0000"/>
                </a:solidFill>
              </a:rPr>
              <a:t>5</a:t>
            </a:r>
            <a:r>
              <a:rPr lang="en-US" altLang="en-US" sz="2800" smtClean="0"/>
              <a:t>,7} , {4,2,</a:t>
            </a:r>
            <a:r>
              <a:rPr lang="en-US" altLang="en-US" sz="2800" u="sng" smtClean="0">
                <a:solidFill>
                  <a:srgbClr val="FF0000"/>
                </a:solidFill>
              </a:rPr>
              <a:t>8</a:t>
            </a:r>
            <a:r>
              <a:rPr lang="en-US" altLang="en-US" sz="2800" smtClean="0"/>
              <a:t>}, {</a:t>
            </a:r>
            <a:r>
              <a:rPr lang="en-US" altLang="en-US" sz="2800" u="sng" smtClean="0">
                <a:solidFill>
                  <a:srgbClr val="FF0000"/>
                </a:solidFill>
              </a:rPr>
              <a:t>9</a:t>
            </a:r>
            <a:r>
              <a:rPr lang="en-US" altLang="en-US" sz="2800" smtClean="0"/>
              <a:t>}, {</a:t>
            </a:r>
            <a:r>
              <a:rPr lang="en-US" altLang="en-US" sz="2800" u="sng" smtClean="0">
                <a:solidFill>
                  <a:srgbClr val="FF0000"/>
                </a:solidFill>
              </a:rPr>
              <a:t>1</a:t>
            </a:r>
            <a:r>
              <a:rPr lang="en-US" altLang="en-US" sz="2800" smtClean="0"/>
              <a:t>,6}</a:t>
            </a:r>
          </a:p>
          <a:p>
            <a:pPr eaLnBrk="1" hangingPunct="1"/>
            <a:r>
              <a:rPr lang="en-US" altLang="en-US" sz="2800" smtClean="0"/>
              <a:t>Support:  find(x), union(x,y)</a:t>
            </a:r>
          </a:p>
          <a:p>
            <a:pPr eaLnBrk="1" hangingPunct="1"/>
            <a:endParaRPr lang="en-US" altLang="en-US" sz="2800" smtClean="0"/>
          </a:p>
        </p:txBody>
      </p:sp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22A83D-C5E0-47B2-86BF-F8D46A2F32D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Union/Find Trade-off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153400" cy="4724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Known result: </a:t>
            </a:r>
          </a:p>
          <a:p>
            <a:pPr lvl="1" eaLnBrk="1" hangingPunct="1"/>
            <a:r>
              <a:rPr lang="en-US" altLang="en-US" dirty="0" smtClean="0"/>
              <a:t>Find and Union cannot </a:t>
            </a:r>
            <a:r>
              <a:rPr lang="en-US" altLang="en-US" i="1" dirty="0" smtClean="0"/>
              <a:t>both</a:t>
            </a:r>
            <a:r>
              <a:rPr lang="en-US" altLang="en-US" dirty="0" smtClean="0"/>
              <a:t> be done in worst-case </a:t>
            </a:r>
            <a:r>
              <a:rPr lang="en-US" altLang="en-US" i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O</a:t>
            </a:r>
            <a:r>
              <a:rPr lang="en-US" altLang="en-US" dirty="0" smtClean="0">
                <a:cs typeface="Times New Roman" pitchFamily="18" charset="0"/>
              </a:rPr>
              <a:t>(1) time with any data structure.</a:t>
            </a:r>
          </a:p>
          <a:p>
            <a:pPr eaLnBrk="1" hangingPunct="1"/>
            <a:r>
              <a:rPr lang="en-US" altLang="en-US" dirty="0" smtClean="0">
                <a:cs typeface="Times New Roman" pitchFamily="18" charset="0"/>
              </a:rPr>
              <a:t>We will instead aim for good </a:t>
            </a:r>
            <a:r>
              <a:rPr lang="en-US" altLang="en-US" i="1" dirty="0" smtClean="0">
                <a:cs typeface="Times New Roman" pitchFamily="18" charset="0"/>
              </a:rPr>
              <a:t>amortized</a:t>
            </a:r>
            <a:r>
              <a:rPr lang="en-US" altLang="en-US" dirty="0" smtClean="0">
                <a:cs typeface="Times New Roman" pitchFamily="18" charset="0"/>
              </a:rPr>
              <a:t> complexity.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For</a:t>
            </a:r>
            <a:r>
              <a:rPr lang="en-US" altLang="en-US" dirty="0" smtClean="0">
                <a:solidFill>
                  <a:schemeClr val="accent2"/>
                </a:solidFill>
              </a:rPr>
              <a:t> </a:t>
            </a:r>
            <a:r>
              <a:rPr lang="en-US" altLang="en-US" i="1" dirty="0" smtClean="0">
                <a:solidFill>
                  <a:schemeClr val="accent2">
                    <a:lumMod val="50000"/>
                  </a:schemeClr>
                </a:solidFill>
              </a:rPr>
              <a:t>m</a:t>
            </a:r>
            <a:r>
              <a:rPr lang="en-US" altLang="en-US" dirty="0" smtClean="0"/>
              <a:t> operations on </a:t>
            </a:r>
            <a:r>
              <a:rPr lang="en-US" altLang="en-US" i="1" dirty="0" smtClean="0">
                <a:solidFill>
                  <a:schemeClr val="accent2">
                    <a:lumMod val="50000"/>
                  </a:schemeClr>
                </a:solidFill>
              </a:rPr>
              <a:t>n</a:t>
            </a:r>
            <a:r>
              <a:rPr lang="en-US" altLang="en-US" dirty="0" smtClean="0"/>
              <a:t> elements:</a:t>
            </a:r>
          </a:p>
          <a:p>
            <a:pPr lvl="1" eaLnBrk="1" hangingPunct="1"/>
            <a:r>
              <a:rPr lang="en-US" altLang="en-US" dirty="0" smtClean="0"/>
              <a:t>Target complexity: </a:t>
            </a:r>
            <a:r>
              <a:rPr lang="en-US" altLang="en-US" i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O</a:t>
            </a: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altLang="en-US" i="1" dirty="0" smtClean="0">
                <a:solidFill>
                  <a:schemeClr val="accent2">
                    <a:lumMod val="50000"/>
                  </a:schemeClr>
                </a:solidFill>
              </a:rPr>
              <a:t>m</a:t>
            </a: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en-US" altLang="en-US" dirty="0" smtClean="0"/>
              <a:t>  </a:t>
            </a:r>
            <a:r>
              <a:rPr lang="en-US" altLang="en-US" i="1" dirty="0" smtClean="0"/>
              <a:t>i.e.</a:t>
            </a:r>
            <a:r>
              <a:rPr lang="en-US" altLang="en-US" dirty="0" smtClean="0"/>
              <a:t> </a:t>
            </a:r>
            <a:r>
              <a:rPr lang="en-US" altLang="en-US" i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O</a:t>
            </a:r>
            <a:r>
              <a:rPr lang="en-US" altLang="en-US" dirty="0" smtClean="0">
                <a:cs typeface="Times New Roman" pitchFamily="18" charset="0"/>
              </a:rPr>
              <a:t>(1) amortized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>
              <a:cs typeface="Times New Roman" pitchFamily="18" charset="0"/>
            </a:endParaRPr>
          </a:p>
        </p:txBody>
      </p:sp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2F9489-E3E2-43A7-87E1-0DFBA74264C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Tree-based Approach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Each set is a tree</a:t>
            </a:r>
          </a:p>
          <a:p>
            <a:pPr eaLnBrk="1" hangingPunct="1"/>
            <a:r>
              <a:rPr lang="en-US" altLang="en-US" smtClean="0"/>
              <a:t>Root of each tree is the set name.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Allow large fanout  (why?)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B11623-41F9-45BE-916C-53888CFBDF5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-76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Up-Tree for DS Union/Find</a:t>
            </a:r>
          </a:p>
        </p:txBody>
      </p:sp>
      <p:sp>
        <p:nvSpPr>
          <p:cNvPr id="491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C67B44-EE9E-40D1-8C15-9EC0C00218E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 smtClean="0"/>
          </a:p>
        </p:txBody>
      </p:sp>
      <p:sp>
        <p:nvSpPr>
          <p:cNvPr id="49156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32004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49157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00400" y="32004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49158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38600" y="32004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3</a:t>
            </a:r>
          </a:p>
        </p:txBody>
      </p:sp>
      <p:sp>
        <p:nvSpPr>
          <p:cNvPr id="49159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76800" y="32004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4</a:t>
            </a:r>
          </a:p>
        </p:txBody>
      </p:sp>
      <p:sp>
        <p:nvSpPr>
          <p:cNvPr id="49160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15000" y="32004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5</a:t>
            </a:r>
          </a:p>
        </p:txBody>
      </p:sp>
      <p:sp>
        <p:nvSpPr>
          <p:cNvPr id="49161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629400" y="32004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6</a:t>
            </a:r>
          </a:p>
        </p:txBody>
      </p:sp>
      <p:sp>
        <p:nvSpPr>
          <p:cNvPr id="49162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543800" y="32004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7</a:t>
            </a:r>
          </a:p>
        </p:txBody>
      </p:sp>
      <p:sp>
        <p:nvSpPr>
          <p:cNvPr id="49163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7525" y="3163888"/>
            <a:ext cx="164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Initial state</a:t>
            </a:r>
          </a:p>
        </p:txBody>
      </p:sp>
      <p:sp>
        <p:nvSpPr>
          <p:cNvPr id="49164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743200" y="44958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49165" name="Oval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48000" y="5410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49166" name="Oval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48200" y="44958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3</a:t>
            </a:r>
          </a:p>
        </p:txBody>
      </p:sp>
      <p:sp>
        <p:nvSpPr>
          <p:cNvPr id="49167" name="Oval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39000" y="5410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4</a:t>
            </a:r>
          </a:p>
        </p:txBody>
      </p:sp>
      <p:sp>
        <p:nvSpPr>
          <p:cNvPr id="49168" name="Oval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5410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5</a:t>
            </a:r>
          </a:p>
        </p:txBody>
      </p:sp>
      <p:sp>
        <p:nvSpPr>
          <p:cNvPr id="49169" name="Oval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867400" y="63246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6</a:t>
            </a:r>
          </a:p>
        </p:txBody>
      </p:sp>
      <p:sp>
        <p:nvSpPr>
          <p:cNvPr id="49170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05600" y="44958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7</a:t>
            </a:r>
          </a:p>
        </p:txBody>
      </p:sp>
      <p:sp>
        <p:nvSpPr>
          <p:cNvPr id="49171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 flipV="1">
            <a:off x="3048000" y="48768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2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6553200" y="48768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3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 flipV="1">
            <a:off x="7086600" y="48006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4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6172200" y="57912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5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17525" y="4459288"/>
            <a:ext cx="187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Intermediate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state</a:t>
            </a:r>
          </a:p>
        </p:txBody>
      </p:sp>
      <p:sp>
        <p:nvSpPr>
          <p:cNvPr id="49176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31800" y="6172200"/>
            <a:ext cx="467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Roots are the names of each set.</a:t>
            </a:r>
          </a:p>
        </p:txBody>
      </p:sp>
      <p:sp>
        <p:nvSpPr>
          <p:cNvPr id="49177" name="Text Box 2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9600" y="1044575"/>
            <a:ext cx="79248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/>
              <a:t>Observation</a:t>
            </a:r>
            <a:r>
              <a:rPr lang="en-US" altLang="en-US" sz="2400"/>
              <a:t>: we will only traverse these trees upward from any given node to find the root.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/>
              <a:t>Idea</a:t>
            </a:r>
            <a:r>
              <a:rPr lang="en-US" altLang="en-US" sz="2400"/>
              <a:t>: </a:t>
            </a:r>
            <a:r>
              <a:rPr lang="en-US" altLang="en-US" sz="2400" i="1"/>
              <a:t>reverse</a:t>
            </a:r>
            <a:r>
              <a:rPr lang="en-US" altLang="en-US" sz="2400"/>
              <a:t> the pointers (make them point up from child to parent).  The result is an </a:t>
            </a:r>
            <a:r>
              <a:rPr lang="en-US" altLang="en-US" sz="2400" b="1"/>
              <a:t>up-tree</a:t>
            </a:r>
            <a:r>
              <a:rPr lang="en-US" altLang="en-US" sz="24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Find Operation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752600"/>
            <a:ext cx="8686800" cy="1089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Find(x) follow x to the root and return the root.</a:t>
            </a:r>
          </a:p>
        </p:txBody>
      </p:sp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93A2E1-7E81-4A6F-9A04-0C0DB3B7C2F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 smtClean="0"/>
          </a:p>
        </p:txBody>
      </p:sp>
      <p:sp>
        <p:nvSpPr>
          <p:cNvPr id="50181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0" y="33528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50182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90800" y="4267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50183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91000" y="33528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3</a:t>
            </a:r>
          </a:p>
        </p:txBody>
      </p:sp>
      <p:sp>
        <p:nvSpPr>
          <p:cNvPr id="50184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781800" y="4267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4</a:t>
            </a:r>
          </a:p>
        </p:txBody>
      </p:sp>
      <p:sp>
        <p:nvSpPr>
          <p:cNvPr id="50185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791200" y="4267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5</a:t>
            </a:r>
          </a:p>
        </p:txBody>
      </p:sp>
      <p:sp>
        <p:nvSpPr>
          <p:cNvPr id="50186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10200" y="51816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6</a:t>
            </a:r>
          </a:p>
        </p:txBody>
      </p:sp>
      <p:sp>
        <p:nvSpPr>
          <p:cNvPr id="50187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248400" y="33528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7</a:t>
            </a:r>
          </a:p>
        </p:txBody>
      </p:sp>
      <p:sp>
        <p:nvSpPr>
          <p:cNvPr id="50188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2590800" y="37338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6096000" y="37338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0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 flipV="1">
            <a:off x="6629400" y="36576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1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5715000" y="46482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2" name="Text Box 15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304088" y="2390775"/>
            <a:ext cx="171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Find(6) =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Union Operation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752600"/>
            <a:ext cx="8686800" cy="99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Union(i, j) - assuming i and j roots, point i to j.            </a:t>
            </a:r>
          </a:p>
        </p:txBody>
      </p:sp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E6C929-4B40-4866-BBBC-CE8BF577BF8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 smtClean="0"/>
          </a:p>
        </p:txBody>
      </p:sp>
      <p:sp>
        <p:nvSpPr>
          <p:cNvPr id="51205" name="Text Box 16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42175" y="2438400"/>
            <a:ext cx="1673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Union(1,7)</a:t>
            </a:r>
          </a:p>
        </p:txBody>
      </p:sp>
      <p:sp>
        <p:nvSpPr>
          <p:cNvPr id="51206" name="Oval 1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0" y="33528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51207" name="Oval 1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4267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51208" name="Oval 1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91000" y="33528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3</a:t>
            </a:r>
          </a:p>
        </p:txBody>
      </p:sp>
      <p:sp>
        <p:nvSpPr>
          <p:cNvPr id="51209" name="Oval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81800" y="4267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4</a:t>
            </a:r>
          </a:p>
        </p:txBody>
      </p:sp>
      <p:sp>
        <p:nvSpPr>
          <p:cNvPr id="51210" name="Oval 2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91200" y="4267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5</a:t>
            </a:r>
          </a:p>
        </p:txBody>
      </p:sp>
      <p:sp>
        <p:nvSpPr>
          <p:cNvPr id="51211" name="Oval 2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10200" y="51816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6</a:t>
            </a:r>
          </a:p>
        </p:txBody>
      </p:sp>
      <p:sp>
        <p:nvSpPr>
          <p:cNvPr id="51212" name="Oval 2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248400" y="33528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7</a:t>
            </a:r>
          </a:p>
        </p:txBody>
      </p:sp>
      <p:sp>
        <p:nvSpPr>
          <p:cNvPr id="51213" name="Line 2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2590800" y="37338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Line 2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6096000" y="37338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Line 2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 flipV="1">
            <a:off x="6629400" y="36576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6" name="Line 2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5715000" y="46482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Simple Implementation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Array of indices</a:t>
            </a:r>
          </a:p>
        </p:txBody>
      </p:sp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6403A1-F42F-40BE-B72F-7F1017637FD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 smtClean="0"/>
          </a:p>
        </p:txBody>
      </p:sp>
      <p:sp>
        <p:nvSpPr>
          <p:cNvPr id="52229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33600" y="41148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52230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38400" y="49530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52231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38600" y="41148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3</a:t>
            </a:r>
          </a:p>
        </p:txBody>
      </p:sp>
      <p:sp>
        <p:nvSpPr>
          <p:cNvPr id="52232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77000" y="48768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4</a:t>
            </a:r>
          </a:p>
        </p:txBody>
      </p:sp>
      <p:sp>
        <p:nvSpPr>
          <p:cNvPr id="52233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38800" y="49530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5</a:t>
            </a:r>
          </a:p>
        </p:txBody>
      </p:sp>
      <p:sp>
        <p:nvSpPr>
          <p:cNvPr id="52234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34000" y="58674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6</a:t>
            </a:r>
          </a:p>
        </p:txBody>
      </p:sp>
      <p:sp>
        <p:nvSpPr>
          <p:cNvPr id="52235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96000" y="41148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7</a:t>
            </a:r>
          </a:p>
        </p:txBody>
      </p:sp>
      <p:sp>
        <p:nvSpPr>
          <p:cNvPr id="52236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2438400" y="44958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7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5867400" y="44196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8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 flipV="1">
            <a:off x="6477000" y="44196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9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5562600" y="53340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0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743200" y="2835275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52241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124200" y="2835275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52242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505200" y="2835275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52243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886200" y="2835275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52244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267200" y="2835275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52245" name="Rectangle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648200" y="2835275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52246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029200" y="2835275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52247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743200" y="2454275"/>
            <a:ext cx="2640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1   2    3    4   5    6   7</a:t>
            </a:r>
          </a:p>
        </p:txBody>
      </p:sp>
      <p:sp>
        <p:nvSpPr>
          <p:cNvPr id="52248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209800" y="2835275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up</a:t>
            </a:r>
          </a:p>
        </p:txBody>
      </p:sp>
      <p:sp>
        <p:nvSpPr>
          <p:cNvPr id="52249" name="Text Box 2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3600" y="2454275"/>
            <a:ext cx="24622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up[x] = -1 means</a:t>
            </a:r>
            <a:br>
              <a:rPr lang="en-US" altLang="en-US" sz="2400"/>
            </a:br>
            <a:r>
              <a:rPr lang="en-US" altLang="en-US" sz="2400"/>
              <a:t>x is a root.</a:t>
            </a:r>
          </a:p>
        </p:txBody>
      </p:sp>
      <p:sp>
        <p:nvSpPr>
          <p:cNvPr id="52250" name="Text Box 25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65125" y="87313"/>
            <a:ext cx="6334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hlink"/>
                </a:solidFill>
              </a:rPr>
              <a:t>Assume that the keys are numbered 1…n or 0…n-1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F1E1E2-B8B9-4176-8C96-67F9461AA43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Implementation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5715000" y="1752600"/>
            <a:ext cx="3429000" cy="2209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b="1" smtClean="0">
                <a:latin typeface="Courier New" pitchFamily="49" charset="0"/>
              </a:rPr>
              <a:t>int Find(int x) {</a:t>
            </a:r>
          </a:p>
          <a:p>
            <a:pPr eaLnBrk="1" hangingPunct="1">
              <a:buFontTx/>
              <a:buNone/>
            </a:pPr>
            <a:r>
              <a:rPr lang="en-US" altLang="en-US" sz="2000" b="1" smtClean="0">
                <a:latin typeface="Courier New" pitchFamily="49" charset="0"/>
              </a:rPr>
              <a:t>  while(up[x] &gt;= 0) {</a:t>
            </a:r>
          </a:p>
          <a:p>
            <a:pPr eaLnBrk="1" hangingPunct="1">
              <a:buFontTx/>
              <a:buNone/>
            </a:pPr>
            <a:r>
              <a:rPr lang="en-US" altLang="en-US" sz="2000" b="1" smtClean="0">
                <a:latin typeface="Courier New" pitchFamily="49" charset="0"/>
              </a:rPr>
              <a:t>    x = up[x];</a:t>
            </a:r>
          </a:p>
          <a:p>
            <a:pPr eaLnBrk="1" hangingPunct="1">
              <a:buFontTx/>
              <a:buNone/>
            </a:pPr>
            <a:r>
              <a:rPr lang="en-US" altLang="en-US" sz="2000" b="1" smtClean="0">
                <a:latin typeface="Courier New" pitchFamily="49" charset="0"/>
              </a:rPr>
              <a:t>  }</a:t>
            </a:r>
          </a:p>
          <a:p>
            <a:pPr eaLnBrk="1" hangingPunct="1">
              <a:buFontTx/>
              <a:buNone/>
            </a:pPr>
            <a:r>
              <a:rPr lang="en-US" altLang="en-US" sz="2000" b="1" smtClean="0">
                <a:latin typeface="Courier New" pitchFamily="49" charset="0"/>
              </a:rPr>
              <a:t>  return x;</a:t>
            </a:r>
          </a:p>
          <a:p>
            <a:pPr eaLnBrk="1" hangingPunct="1">
              <a:buFontTx/>
              <a:buNone/>
            </a:pPr>
            <a:r>
              <a:rPr lang="en-US" altLang="en-US" sz="2000" b="1" smtClean="0">
                <a:latin typeface="Courier New" pitchFamily="49" charset="0"/>
              </a:rPr>
              <a:t>}</a:t>
            </a:r>
          </a:p>
        </p:txBody>
      </p:sp>
      <p:sp>
        <p:nvSpPr>
          <p:cNvPr id="53253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1752600"/>
            <a:ext cx="472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latin typeface="Courier New" pitchFamily="49" charset="0"/>
              </a:rPr>
              <a:t>void Union(int x, int y) {</a:t>
            </a:r>
          </a:p>
          <a:p>
            <a:pPr eaLnBrk="1" hangingPunct="1">
              <a:buFontTx/>
              <a:buNone/>
            </a:pPr>
            <a:r>
              <a:rPr lang="en-US" altLang="en-US" sz="2000" b="1">
                <a:latin typeface="Courier New" pitchFamily="49" charset="0"/>
              </a:rPr>
              <a:t>  assert(up[x]&lt;0 &amp;&amp; up[y]&lt;0);</a:t>
            </a:r>
          </a:p>
          <a:p>
            <a:pPr eaLnBrk="1" hangingPunct="1">
              <a:buFontTx/>
              <a:buNone/>
            </a:pPr>
            <a:r>
              <a:rPr lang="en-US" altLang="en-US" sz="2000" b="1">
                <a:latin typeface="Courier New" pitchFamily="49" charset="0"/>
              </a:rPr>
              <a:t>  up[x] = y;</a:t>
            </a:r>
          </a:p>
          <a:p>
            <a:pPr eaLnBrk="1" hangingPunct="1">
              <a:buFontTx/>
              <a:buNone/>
            </a:pPr>
            <a:r>
              <a:rPr lang="en-US" altLang="en-US" sz="2000" b="1">
                <a:latin typeface="Courier New" pitchFamily="49" charset="0"/>
              </a:rPr>
              <a:t>}</a:t>
            </a:r>
          </a:p>
        </p:txBody>
      </p:sp>
      <p:sp>
        <p:nvSpPr>
          <p:cNvPr id="53254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4800600"/>
            <a:ext cx="26324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runtime for Union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:</a:t>
            </a:r>
          </a:p>
        </p:txBody>
      </p:sp>
      <p:sp>
        <p:nvSpPr>
          <p:cNvPr id="53255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81600" y="4800600"/>
            <a:ext cx="2425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chemeClr val="accent2">
                    <a:lumMod val="50000"/>
                  </a:schemeClr>
                </a:solidFill>
                <a:latin typeface="+mn-lt"/>
              </a:rPr>
              <a:t>runtime for Find</a:t>
            </a: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+mn-lt"/>
              </a:rPr>
              <a:t>:</a:t>
            </a:r>
          </a:p>
        </p:txBody>
      </p:sp>
      <p:sp>
        <p:nvSpPr>
          <p:cNvPr id="53256" name="AutoShape 7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4419600"/>
            <a:ext cx="1066800" cy="381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00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en-US" sz="2000">
                <a:latin typeface="Times New Roman" pitchFamily="18" charset="0"/>
              </a:rPr>
              <a:t>(1)</a:t>
            </a:r>
          </a:p>
        </p:txBody>
      </p:sp>
      <p:sp>
        <p:nvSpPr>
          <p:cNvPr id="53257" name="AutoShape 8" hidden="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53000" y="4267200"/>
            <a:ext cx="3276600" cy="457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00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en-US" sz="2000">
                <a:latin typeface="Times New Roman" pitchFamily="18" charset="0"/>
              </a:rPr>
              <a:t>(depth) = </a:t>
            </a:r>
            <a:r>
              <a:rPr lang="el-GR" altLang="en-US" sz="200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0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)</a:t>
            </a:r>
            <a:endParaRPr lang="el-GR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8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57800" y="1676400"/>
            <a:ext cx="35814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3259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8600" y="1676400"/>
            <a:ext cx="45720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3260" name="Text Box 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09800" y="6248400"/>
            <a:ext cx="47875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latin typeface="+mn-lt"/>
              </a:rPr>
              <a:t>Amortized complexity is no better.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A Bad Case</a:t>
            </a:r>
          </a:p>
        </p:txBody>
      </p:sp>
      <p:sp>
        <p:nvSpPr>
          <p:cNvPr id="542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959E35-F91D-4888-A6C2-FFEFB8AFB7A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 smtClean="0"/>
          </a:p>
        </p:txBody>
      </p:sp>
      <p:sp>
        <p:nvSpPr>
          <p:cNvPr id="54276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81200" y="2057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4277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67000" y="2057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2</a:t>
            </a:r>
          </a:p>
        </p:txBody>
      </p:sp>
      <p:sp>
        <p:nvSpPr>
          <p:cNvPr id="54278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52800" y="2057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3</a:t>
            </a:r>
          </a:p>
        </p:txBody>
      </p:sp>
      <p:sp>
        <p:nvSpPr>
          <p:cNvPr id="54279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24400" y="2057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n</a:t>
            </a:r>
          </a:p>
        </p:txBody>
      </p:sp>
      <p:sp>
        <p:nvSpPr>
          <p:cNvPr id="54280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86200" y="175260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/>
              <a:t>…</a:t>
            </a:r>
          </a:p>
        </p:txBody>
      </p:sp>
      <p:sp>
        <p:nvSpPr>
          <p:cNvPr id="54281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098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4282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67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2</a:t>
            </a:r>
          </a:p>
        </p:txBody>
      </p:sp>
      <p:sp>
        <p:nvSpPr>
          <p:cNvPr id="54283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3528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3</a:t>
            </a:r>
          </a:p>
        </p:txBody>
      </p:sp>
      <p:sp>
        <p:nvSpPr>
          <p:cNvPr id="54284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7244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n</a:t>
            </a:r>
          </a:p>
        </p:txBody>
      </p:sp>
      <p:sp>
        <p:nvSpPr>
          <p:cNvPr id="54285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362200" y="3048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410200" y="2362200"/>
            <a:ext cx="125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Union(1,2)</a:t>
            </a:r>
          </a:p>
        </p:txBody>
      </p:sp>
      <p:sp>
        <p:nvSpPr>
          <p:cNvPr id="54287" name="Oval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38400" y="472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4288" name="Oval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8956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2</a:t>
            </a:r>
          </a:p>
        </p:txBody>
      </p:sp>
      <p:sp>
        <p:nvSpPr>
          <p:cNvPr id="54289" name="Oval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52800" y="3657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3</a:t>
            </a:r>
          </a:p>
        </p:txBody>
      </p:sp>
      <p:sp>
        <p:nvSpPr>
          <p:cNvPr id="54290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724400" y="3657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n</a:t>
            </a:r>
          </a:p>
        </p:txBody>
      </p:sp>
      <p:sp>
        <p:nvSpPr>
          <p:cNvPr id="54291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2590800" y="44196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2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3124200" y="38862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3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410200" y="3276600"/>
            <a:ext cx="125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Union(2,3)</a:t>
            </a:r>
          </a:p>
        </p:txBody>
      </p:sp>
      <p:sp>
        <p:nvSpPr>
          <p:cNvPr id="54294" name="Text Box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410200" y="4419600"/>
            <a:ext cx="145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Union(n-1,n)</a:t>
            </a:r>
          </a:p>
        </p:txBody>
      </p:sp>
      <p:sp>
        <p:nvSpPr>
          <p:cNvPr id="54295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886200" y="243840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/>
              <a:t>…</a:t>
            </a:r>
          </a:p>
        </p:txBody>
      </p:sp>
      <p:sp>
        <p:nvSpPr>
          <p:cNvPr id="54296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886200" y="327660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/>
              <a:t>…</a:t>
            </a:r>
          </a:p>
        </p:txBody>
      </p:sp>
      <p:sp>
        <p:nvSpPr>
          <p:cNvPr id="54297" name="Oval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819400" y="6096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4298" name="Oval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276600" y="556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2</a:t>
            </a:r>
          </a:p>
        </p:txBody>
      </p:sp>
      <p:sp>
        <p:nvSpPr>
          <p:cNvPr id="54299" name="Oval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733800" y="5029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3</a:t>
            </a:r>
          </a:p>
        </p:txBody>
      </p:sp>
      <p:sp>
        <p:nvSpPr>
          <p:cNvPr id="54300" name="Oval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7244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n</a:t>
            </a:r>
          </a:p>
        </p:txBody>
      </p:sp>
      <p:sp>
        <p:nvSpPr>
          <p:cNvPr id="54301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2971800" y="57912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2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3505200" y="52578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3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4267200" y="46482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4" name="Text Box 3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775325" y="3592513"/>
            <a:ext cx="25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:</a:t>
            </a:r>
          </a:p>
        </p:txBody>
      </p:sp>
      <p:sp>
        <p:nvSpPr>
          <p:cNvPr id="54305" name="Text Box 32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318125" y="5497513"/>
            <a:ext cx="2155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Find(1)   n steps!!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 hidden="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Can You do Better?</a:t>
            </a:r>
          </a:p>
        </p:txBody>
      </p:sp>
      <p:sp>
        <p:nvSpPr>
          <p:cNvPr id="55300" name="Rectangle 3" hidden="1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CC3C5C-B45E-4A47-9EEF-59479EB53CF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Simulate Dijkstra’s algorithm (</a:t>
            </a:r>
            <a:r>
              <a:rPr lang="en-US" altLang="en-US" sz="4000" dirty="0" smtClean="0"/>
              <a:t>starting </a:t>
            </a:r>
            <a:r>
              <a:rPr lang="en-US" altLang="en-US" sz="4000" dirty="0" smtClean="0"/>
              <a:t>from s) on the graph</a:t>
            </a:r>
          </a:p>
        </p:txBody>
      </p:sp>
      <p:graphicFrame>
        <p:nvGraphicFramePr>
          <p:cNvPr id="142458" name="Group 122"/>
          <p:cNvGraphicFramePr>
            <a:graphicFrameLocks noGrp="1"/>
          </p:cNvGraphicFramePr>
          <p:nvPr>
            <p:ph sz="half" idx="2"/>
            <p:custDataLst>
              <p:tags r:id="rId2"/>
            </p:custDataLst>
          </p:nvPr>
        </p:nvGraphicFramePr>
        <p:xfrm>
          <a:off x="4648200" y="2743200"/>
          <a:ext cx="4038600" cy="2925764"/>
        </p:xfrm>
        <a:graphic>
          <a:graphicData uri="http://schemas.openxmlformats.org/drawingml/2006/table">
            <a:tbl>
              <a:tblPr/>
              <a:tblGrid>
                <a:gridCol w="576263"/>
                <a:gridCol w="577850"/>
                <a:gridCol w="576262"/>
                <a:gridCol w="577850"/>
                <a:gridCol w="576263"/>
                <a:gridCol w="577850"/>
                <a:gridCol w="576262"/>
              </a:tblGrid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61" name="Text Box 12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95800" y="2286000"/>
            <a:ext cx="762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Round</a:t>
            </a:r>
          </a:p>
        </p:txBody>
      </p:sp>
      <p:sp>
        <p:nvSpPr>
          <p:cNvPr id="17462" name="Text Box 12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05400" y="2209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Vertex Added</a:t>
            </a:r>
          </a:p>
        </p:txBody>
      </p:sp>
      <p:sp>
        <p:nvSpPr>
          <p:cNvPr id="17463" name="Text Box 12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43600" y="22606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17464" name="Text Box 12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553200" y="22606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7465" name="Text Box 12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62800" y="226060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7466" name="Text Box 12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696200" y="22606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17467" name="Text Box 12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305800" y="226060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7468" name="Oval 13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752600" y="4572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7469" name="Oval 13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276600" y="4572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7470" name="Oval 13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2766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17471" name="Oval 13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752600" y="2895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7472" name="Line 13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762000" y="31242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3" name="Line 13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838200" y="3962400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4" name="Line 13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2057400" y="4724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5" name="Line 13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2133600" y="2971800"/>
            <a:ext cx="1066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6" name="Line 13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505200" y="3124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7" name="Line 14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828800" y="32004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8" name="Line 14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1981200" y="3124200"/>
            <a:ext cx="1295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9" name="Line 14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905000" y="3200400"/>
            <a:ext cx="1371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0" name="Line 1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838200" y="3048000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1" name="Line 14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2057400" y="4800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2" name="Text Box 14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990600" y="32004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483" name="Text Box 14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438400" y="27432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484" name="Text Box 14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505200" y="36576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485" name="Text Box 14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667000" y="33528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486" name="Text Box 15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371600" y="33528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7487" name="Text Box 15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600200" y="37338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7488" name="Text Box 15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990600" y="41910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7489" name="Text Box 15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590800" y="44196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490" name="Text Box 154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590800" y="48768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7491" name="Text Box 155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819400" y="39624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7492" name="Oval 13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33400" y="3733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17493" name="Content Placeholder 87"/>
          <p:cNvSpPr>
            <a:spLocks noGrp="1"/>
          </p:cNvSpPr>
          <p:nvPr>
            <p:ph sz="half" idx="1"/>
            <p:custDataLst>
              <p:tags r:id="rId35"/>
            </p:custDataLst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Two Big Improvements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1000" y="1371600"/>
            <a:ext cx="8458200" cy="4876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Can we do better?     </a:t>
            </a:r>
            <a:r>
              <a:rPr lang="en-US" altLang="en-US" i="1" dirty="0" smtClean="0"/>
              <a:t>Yes!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en-US" i="1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3600" dirty="0" smtClean="0">
                <a:solidFill>
                  <a:srgbClr val="9933FF"/>
                </a:solidFill>
                <a:cs typeface="Times New Roman" pitchFamily="18" charset="0"/>
              </a:rPr>
              <a:t>Union-by-size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altLang="en-US" dirty="0" smtClean="0"/>
              <a:t>Improve </a:t>
            </a: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</a:rPr>
              <a:t>Union</a:t>
            </a:r>
            <a:r>
              <a:rPr lang="en-US" altLang="en-US" dirty="0" smtClean="0"/>
              <a:t> so that </a:t>
            </a:r>
            <a:r>
              <a:rPr lang="en-US" altLang="en-US" i="1" dirty="0" smtClean="0">
                <a:solidFill>
                  <a:schemeClr val="accent2">
                    <a:lumMod val="50000"/>
                  </a:schemeClr>
                </a:solidFill>
              </a:rPr>
              <a:t>Find</a:t>
            </a:r>
            <a:r>
              <a:rPr lang="en-US" altLang="en-US" dirty="0" smtClean="0"/>
              <a:t> only takes worst case time of </a:t>
            </a:r>
            <a:r>
              <a:rPr lang="el-GR" altLang="en-US" dirty="0" smtClean="0">
                <a:cs typeface="Times New Roman" pitchFamily="18" charset="0"/>
              </a:rPr>
              <a:t>Θ</a:t>
            </a:r>
            <a:r>
              <a:rPr lang="en-US" altLang="en-US" dirty="0" smtClean="0">
                <a:cs typeface="Times New Roman" pitchFamily="18" charset="0"/>
              </a:rPr>
              <a:t>(log </a:t>
            </a:r>
            <a:r>
              <a:rPr lang="en-US" altLang="en-US" i="1" dirty="0" smtClean="0">
                <a:cs typeface="Times New Roman" pitchFamily="18" charset="0"/>
              </a:rPr>
              <a:t>n</a:t>
            </a:r>
            <a:r>
              <a:rPr lang="en-US" altLang="en-US" dirty="0" smtClean="0">
                <a:cs typeface="Times New Roman" pitchFamily="18" charset="0"/>
              </a:rPr>
              <a:t>).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endParaRPr lang="en-US" altLang="en-US" dirty="0" smtClean="0"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3600" dirty="0" smtClean="0">
                <a:solidFill>
                  <a:srgbClr val="9933FF"/>
                </a:solidFill>
                <a:cs typeface="Times New Roman" pitchFamily="18" charset="0"/>
              </a:rPr>
              <a:t>Path compression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altLang="en-US" dirty="0" smtClean="0">
                <a:cs typeface="Times New Roman" pitchFamily="18" charset="0"/>
              </a:rPr>
              <a:t>Improve </a:t>
            </a: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Find</a:t>
            </a:r>
            <a:r>
              <a:rPr lang="en-US" altLang="en-US" dirty="0" smtClean="0">
                <a:cs typeface="Times New Roman" pitchFamily="18" charset="0"/>
              </a:rPr>
              <a:t> so that, with Union-by-size, 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solidFill>
                  <a:schemeClr val="accent2"/>
                </a:solidFill>
                <a:cs typeface="Times New Roman" pitchFamily="18" charset="0"/>
              </a:rPr>
              <a:t>     </a:t>
            </a: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Find </a:t>
            </a:r>
            <a:r>
              <a:rPr lang="en-US" altLang="en-US" dirty="0" smtClean="0">
                <a:cs typeface="Times New Roman" pitchFamily="18" charset="0"/>
              </a:rPr>
              <a:t>takes amortized time of </a:t>
            </a:r>
            <a:r>
              <a:rPr lang="en-US" altLang="en-US" u="sng" dirty="0" smtClean="0">
                <a:cs typeface="Times New Roman" pitchFamily="18" charset="0"/>
              </a:rPr>
              <a:t>almost</a:t>
            </a:r>
            <a:r>
              <a:rPr lang="en-US" altLang="en-US" dirty="0" smtClean="0">
                <a:cs typeface="Times New Roman" pitchFamily="18" charset="0"/>
              </a:rPr>
              <a:t> </a:t>
            </a:r>
            <a:r>
              <a:rPr lang="el-GR" altLang="en-US" dirty="0" smtClean="0">
                <a:cs typeface="Times New Roman" pitchFamily="18" charset="0"/>
              </a:rPr>
              <a:t>Θ</a:t>
            </a:r>
            <a:r>
              <a:rPr lang="en-US" altLang="en-US" dirty="0" smtClean="0">
                <a:cs typeface="Times New Roman" pitchFamily="18" charset="0"/>
              </a:rPr>
              <a:t>(1).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endParaRPr lang="el-GR" altLang="en-US" sz="3200" dirty="0" smtClean="0">
              <a:cs typeface="Times New Roman" pitchFamily="18" charset="0"/>
            </a:endParaRPr>
          </a:p>
        </p:txBody>
      </p:sp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7525FF-B540-404C-A6D9-AAB4C8D7A7B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Union-by-Size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1611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Union-by-size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Always point the smaller tree to the root of the larger tree</a:t>
            </a:r>
          </a:p>
        </p:txBody>
      </p:sp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8E7B49-4D12-43CB-AC00-E5C97251C99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 smtClean="0"/>
          </a:p>
        </p:txBody>
      </p:sp>
      <p:sp>
        <p:nvSpPr>
          <p:cNvPr id="57349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62200" y="3886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57350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67000" y="48006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57351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67200" y="3886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3</a:t>
            </a:r>
          </a:p>
        </p:txBody>
      </p:sp>
      <p:sp>
        <p:nvSpPr>
          <p:cNvPr id="57352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58000" y="48006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4</a:t>
            </a:r>
          </a:p>
        </p:txBody>
      </p:sp>
      <p:sp>
        <p:nvSpPr>
          <p:cNvPr id="57353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67400" y="48006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5</a:t>
            </a:r>
          </a:p>
        </p:txBody>
      </p:sp>
      <p:sp>
        <p:nvSpPr>
          <p:cNvPr id="57354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86400" y="57150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6</a:t>
            </a:r>
          </a:p>
        </p:txBody>
      </p:sp>
      <p:sp>
        <p:nvSpPr>
          <p:cNvPr id="57355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324600" y="3886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7</a:t>
            </a:r>
          </a:p>
        </p:txBody>
      </p:sp>
      <p:sp>
        <p:nvSpPr>
          <p:cNvPr id="57356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2667000" y="42672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7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6172200" y="42672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8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 flipV="1">
            <a:off x="6705600" y="41910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9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5791200" y="51816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0" name="Text Box 1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86200" y="2847975"/>
            <a:ext cx="1914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S-Union(7,1)</a:t>
            </a:r>
          </a:p>
        </p:txBody>
      </p:sp>
      <p:sp>
        <p:nvSpPr>
          <p:cNvPr id="57361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057400" y="35814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7362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81800" y="36576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57363" name="Text Box 1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48200" y="35814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Again</a:t>
            </a:r>
          </a:p>
        </p:txBody>
      </p:sp>
      <p:sp>
        <p:nvSpPr>
          <p:cNvPr id="583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010763-A05E-4973-8511-568F4CF5D03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 smtClean="0"/>
          </a:p>
        </p:txBody>
      </p:sp>
      <p:sp>
        <p:nvSpPr>
          <p:cNvPr id="58372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81200" y="2057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8373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67000" y="2057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2</a:t>
            </a:r>
          </a:p>
        </p:txBody>
      </p:sp>
      <p:sp>
        <p:nvSpPr>
          <p:cNvPr id="58374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52800" y="2057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3</a:t>
            </a:r>
          </a:p>
        </p:txBody>
      </p:sp>
      <p:sp>
        <p:nvSpPr>
          <p:cNvPr id="58375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24400" y="2057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n</a:t>
            </a:r>
          </a:p>
        </p:txBody>
      </p:sp>
      <p:sp>
        <p:nvSpPr>
          <p:cNvPr id="58376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098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8377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67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2</a:t>
            </a:r>
          </a:p>
        </p:txBody>
      </p:sp>
      <p:sp>
        <p:nvSpPr>
          <p:cNvPr id="58378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528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3</a:t>
            </a:r>
          </a:p>
        </p:txBody>
      </p:sp>
      <p:sp>
        <p:nvSpPr>
          <p:cNvPr id="58379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244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n</a:t>
            </a:r>
          </a:p>
        </p:txBody>
      </p:sp>
      <p:sp>
        <p:nvSpPr>
          <p:cNvPr id="58380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2362200" y="3048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1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10200" y="2362200"/>
            <a:ext cx="1479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S-Union(1,2)</a:t>
            </a:r>
          </a:p>
        </p:txBody>
      </p:sp>
      <p:sp>
        <p:nvSpPr>
          <p:cNvPr id="58382" name="Oval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194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8383" name="Oval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276600" y="3657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2</a:t>
            </a:r>
          </a:p>
        </p:txBody>
      </p:sp>
      <p:sp>
        <p:nvSpPr>
          <p:cNvPr id="58384" name="Oval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7338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3</a:t>
            </a:r>
          </a:p>
        </p:txBody>
      </p:sp>
      <p:sp>
        <p:nvSpPr>
          <p:cNvPr id="58385" name="Oval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24400" y="3657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n</a:t>
            </a:r>
          </a:p>
        </p:txBody>
      </p:sp>
      <p:sp>
        <p:nvSpPr>
          <p:cNvPr id="58386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10200" y="3251200"/>
            <a:ext cx="1504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S-</a:t>
            </a:r>
            <a:r>
              <a:rPr lang="en-US" altLang="en-US" sz="1800"/>
              <a:t>Union(2,3)</a:t>
            </a:r>
          </a:p>
        </p:txBody>
      </p:sp>
      <p:sp>
        <p:nvSpPr>
          <p:cNvPr id="58387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410200" y="4394200"/>
            <a:ext cx="170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S-</a:t>
            </a:r>
            <a:r>
              <a:rPr lang="en-US" altLang="en-US" sz="1800"/>
              <a:t>Union(n-1,n)</a:t>
            </a:r>
          </a:p>
        </p:txBody>
      </p:sp>
      <p:sp>
        <p:nvSpPr>
          <p:cNvPr id="58388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886200" y="243840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/>
              <a:t>…</a:t>
            </a:r>
          </a:p>
        </p:txBody>
      </p:sp>
      <p:sp>
        <p:nvSpPr>
          <p:cNvPr id="58389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886200" y="327660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/>
              <a:t>…</a:t>
            </a:r>
          </a:p>
        </p:txBody>
      </p:sp>
      <p:sp>
        <p:nvSpPr>
          <p:cNvPr id="58390" name="Text Box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775325" y="3592513"/>
            <a:ext cx="25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:</a:t>
            </a:r>
          </a:p>
        </p:txBody>
      </p:sp>
      <p:sp>
        <p:nvSpPr>
          <p:cNvPr id="58391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3048000" y="38862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2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 flipV="1">
            <a:off x="3581400" y="38862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3" name="Oval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819400" y="5334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8394" name="Oval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276600" y="4800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2</a:t>
            </a:r>
          </a:p>
        </p:txBody>
      </p:sp>
      <p:sp>
        <p:nvSpPr>
          <p:cNvPr id="58395" name="Oval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657600" y="5334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3</a:t>
            </a:r>
          </a:p>
        </p:txBody>
      </p:sp>
      <p:sp>
        <p:nvSpPr>
          <p:cNvPr id="58396" name="Oval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572000" y="5334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n</a:t>
            </a:r>
          </a:p>
        </p:txBody>
      </p:sp>
      <p:sp>
        <p:nvSpPr>
          <p:cNvPr id="58397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2971800" y="50292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8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 flipV="1">
            <a:off x="3505200" y="50292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9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 flipV="1">
            <a:off x="3581400" y="4876800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0" name="Text Box 3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886200" y="175260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/>
              <a:t>…</a:t>
            </a:r>
          </a:p>
        </p:txBody>
      </p:sp>
      <p:sp>
        <p:nvSpPr>
          <p:cNvPr id="58401" name="Text Box 32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562600" y="5410200"/>
            <a:ext cx="2706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Find(1)   constant time</a:t>
            </a:r>
          </a:p>
        </p:txBody>
      </p:sp>
      <p:sp>
        <p:nvSpPr>
          <p:cNvPr id="58402" name="Text Box 33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2400" y="502920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Analysis of Union-by-Size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1447800"/>
            <a:ext cx="8686800" cy="25146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Theorem: With union-by-size an up-tree of height </a:t>
            </a:r>
            <a:r>
              <a:rPr lang="en-US" altLang="en-US" sz="2400" i="1" smtClean="0"/>
              <a:t>h</a:t>
            </a:r>
            <a:r>
              <a:rPr lang="en-US" altLang="en-US" sz="2400" smtClean="0"/>
              <a:t> has size at least 2</a:t>
            </a:r>
            <a:r>
              <a:rPr lang="en-US" altLang="en-US" sz="2400" i="1" baseline="30000" smtClean="0"/>
              <a:t>h</a:t>
            </a:r>
            <a:r>
              <a:rPr lang="en-US" altLang="en-US" sz="2400" smtClean="0"/>
              <a:t>.</a:t>
            </a:r>
          </a:p>
          <a:p>
            <a:pPr eaLnBrk="1" hangingPunct="1"/>
            <a:r>
              <a:rPr lang="en-US" altLang="en-US" sz="2400" smtClean="0"/>
              <a:t>Proof by induction</a:t>
            </a:r>
          </a:p>
          <a:p>
            <a:pPr lvl="1" eaLnBrk="1" hangingPunct="1"/>
            <a:r>
              <a:rPr lang="en-US" altLang="en-US" sz="2000" smtClean="0"/>
              <a:t>Base case: </a:t>
            </a:r>
            <a:r>
              <a:rPr lang="en-US" altLang="en-US" sz="2000" i="1" smtClean="0"/>
              <a:t>h</a:t>
            </a:r>
            <a:r>
              <a:rPr lang="en-US" altLang="en-US" sz="2000" smtClean="0"/>
              <a:t> = 0. The up-tree has one node, 2</a:t>
            </a:r>
            <a:r>
              <a:rPr lang="en-US" altLang="en-US" sz="2000" baseline="30000" smtClean="0"/>
              <a:t>0</a:t>
            </a:r>
            <a:r>
              <a:rPr lang="en-US" altLang="en-US" sz="2000" smtClean="0"/>
              <a:t> = 1</a:t>
            </a:r>
          </a:p>
          <a:p>
            <a:pPr lvl="1" eaLnBrk="1" hangingPunct="1"/>
            <a:r>
              <a:rPr lang="en-US" altLang="en-US" sz="2000" smtClean="0"/>
              <a:t>Inductive hypothesis: Assume true for </a:t>
            </a:r>
            <a:r>
              <a:rPr lang="en-US" altLang="en-US" sz="2000" i="1" smtClean="0"/>
              <a:t>h</a:t>
            </a:r>
            <a:r>
              <a:rPr lang="en-US" altLang="en-US" sz="2000" smtClean="0"/>
              <a:t>-1</a:t>
            </a:r>
          </a:p>
          <a:p>
            <a:pPr lvl="1" eaLnBrk="1" hangingPunct="1"/>
            <a:r>
              <a:rPr lang="en-US" altLang="en-US" sz="2000" smtClean="0"/>
              <a:t>Observation: tree gets taller only as a result of a union</a:t>
            </a:r>
            <a:r>
              <a:rPr lang="en-US" altLang="en-US" sz="2400" smtClean="0"/>
              <a:t>.</a:t>
            </a:r>
          </a:p>
        </p:txBody>
      </p:sp>
      <p:sp>
        <p:nvSpPr>
          <p:cNvPr id="593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7A82B5-8411-4BD6-A37B-C0BD9514511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 smtClean="0"/>
          </a:p>
        </p:txBody>
      </p:sp>
      <p:sp>
        <p:nvSpPr>
          <p:cNvPr id="59397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71600" y="4876800"/>
            <a:ext cx="609600" cy="838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59398" name="AutoShap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57400" y="5029200"/>
            <a:ext cx="609600" cy="838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59399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676400" y="48768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0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62238" y="5241925"/>
            <a:ext cx="550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/>
              <a:t>h</a:t>
            </a:r>
            <a:r>
              <a:rPr lang="en-US" altLang="en-US" sz="2000"/>
              <a:t>-1</a:t>
            </a:r>
          </a:p>
        </p:txBody>
      </p:sp>
      <p:sp>
        <p:nvSpPr>
          <p:cNvPr id="59401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895600" y="5029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2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3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895600" y="5867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4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2971800" y="5638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5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447800" y="5334000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T</a:t>
            </a:r>
            <a:r>
              <a:rPr lang="en-US" altLang="en-US" sz="2000" baseline="-25000"/>
              <a:t>1</a:t>
            </a:r>
          </a:p>
        </p:txBody>
      </p:sp>
      <p:sp>
        <p:nvSpPr>
          <p:cNvPr id="59406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133600" y="5410200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T</a:t>
            </a:r>
            <a:r>
              <a:rPr lang="en-US" altLang="en-US" sz="2000" baseline="-25000"/>
              <a:t>2</a:t>
            </a:r>
          </a:p>
        </p:txBody>
      </p:sp>
      <p:sp>
        <p:nvSpPr>
          <p:cNvPr id="59407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24000" y="4479925"/>
            <a:ext cx="2320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T = S-Union(T</a:t>
            </a:r>
            <a:r>
              <a:rPr lang="en-US" altLang="en-US" sz="2400" baseline="-25000"/>
              <a:t>1</a:t>
            </a:r>
            <a:r>
              <a:rPr lang="en-US" altLang="en-US" sz="2000"/>
              <a:t>,T</a:t>
            </a:r>
            <a:r>
              <a:rPr lang="en-US" altLang="en-US" sz="2400" baseline="-25000"/>
              <a:t>2</a:t>
            </a:r>
            <a:r>
              <a:rPr lang="en-US" altLang="en-US" sz="2000"/>
              <a:t>)</a:t>
            </a:r>
          </a:p>
        </p:txBody>
      </p:sp>
      <p:sp>
        <p:nvSpPr>
          <p:cNvPr id="59408" name="Text Box 21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6461125"/>
            <a:ext cx="434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hlink"/>
                </a:solidFill>
              </a:rPr>
              <a:t>S(T) = S(T</a:t>
            </a:r>
            <a:r>
              <a:rPr lang="en-US" altLang="en-US" sz="2000" baseline="-25000">
                <a:solidFill>
                  <a:schemeClr val="hlink"/>
                </a:solidFill>
              </a:rPr>
              <a:t>1</a:t>
            </a:r>
            <a:r>
              <a:rPr lang="en-US" altLang="en-US" sz="2000">
                <a:solidFill>
                  <a:schemeClr val="hlink"/>
                </a:solidFill>
              </a:rPr>
              <a:t>) + S(T</a:t>
            </a:r>
            <a:r>
              <a:rPr lang="en-US" altLang="en-US" sz="2000" baseline="-25000">
                <a:solidFill>
                  <a:schemeClr val="hlink"/>
                </a:solidFill>
              </a:rPr>
              <a:t>2</a:t>
            </a:r>
            <a:r>
              <a:rPr lang="en-US" altLang="en-US" sz="2000">
                <a:solidFill>
                  <a:schemeClr val="hlink"/>
                </a:solidFill>
              </a:rPr>
              <a:t>) </a:t>
            </a:r>
            <a:r>
              <a:rPr lang="en-US" altLang="en-US" sz="2000" u="sng">
                <a:solidFill>
                  <a:schemeClr val="hlink"/>
                </a:solidFill>
              </a:rPr>
              <a:t>&gt;</a:t>
            </a:r>
            <a:r>
              <a:rPr lang="en-US" altLang="en-US" sz="2000">
                <a:solidFill>
                  <a:schemeClr val="hlink"/>
                </a:solidFill>
              </a:rPr>
              <a:t> 2</a:t>
            </a:r>
            <a:r>
              <a:rPr lang="en-US" altLang="en-US" sz="2000" i="1" baseline="30000">
                <a:solidFill>
                  <a:schemeClr val="hlink"/>
                </a:solidFill>
              </a:rPr>
              <a:t>h</a:t>
            </a:r>
            <a:r>
              <a:rPr lang="en-US" altLang="en-US" sz="2000" baseline="30000">
                <a:solidFill>
                  <a:schemeClr val="hlink"/>
                </a:solidFill>
              </a:rPr>
              <a:t>-1 </a:t>
            </a:r>
            <a:r>
              <a:rPr lang="en-US" altLang="en-US" sz="2000">
                <a:solidFill>
                  <a:schemeClr val="hlink"/>
                </a:solidFill>
              </a:rPr>
              <a:t>+ 2</a:t>
            </a:r>
            <a:r>
              <a:rPr lang="en-US" altLang="en-US" sz="2000" i="1" baseline="30000">
                <a:solidFill>
                  <a:schemeClr val="hlink"/>
                </a:solidFill>
              </a:rPr>
              <a:t>h</a:t>
            </a:r>
            <a:r>
              <a:rPr lang="en-US" altLang="en-US" sz="2000" baseline="30000">
                <a:solidFill>
                  <a:schemeClr val="hlink"/>
                </a:solidFill>
              </a:rPr>
              <a:t>-1</a:t>
            </a:r>
            <a:r>
              <a:rPr lang="en-US" altLang="en-US" sz="2000">
                <a:solidFill>
                  <a:schemeClr val="hlink"/>
                </a:solidFill>
              </a:rPr>
              <a:t> = 2</a:t>
            </a:r>
            <a:r>
              <a:rPr lang="en-US" altLang="en-US" sz="2000" i="1" baseline="30000">
                <a:solidFill>
                  <a:schemeClr val="hlink"/>
                </a:solidFill>
              </a:rPr>
              <a:t>h</a:t>
            </a:r>
          </a:p>
        </p:txBody>
      </p:sp>
      <p:sp>
        <p:nvSpPr>
          <p:cNvPr id="59409" name="Text Box 2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20738" y="5089525"/>
            <a:ext cx="690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≤</a:t>
            </a:r>
            <a:r>
              <a:rPr lang="en-US" altLang="en-US" sz="2000" i="1"/>
              <a:t>h</a:t>
            </a:r>
            <a:r>
              <a:rPr lang="en-US" altLang="en-US" sz="2000"/>
              <a:t>-1</a:t>
            </a:r>
          </a:p>
        </p:txBody>
      </p:sp>
      <p:sp>
        <p:nvSpPr>
          <p:cNvPr id="59410" name="Line 2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9906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1" name="Line 2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066800" y="4876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2" name="Line 2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990600" y="5715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3" name="Line 2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1066800" y="548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Analysis of Union-by-Size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 smtClean="0"/>
              <a:t>What is worst case complexity of Find(x) in an up-tree forest of </a:t>
            </a:r>
            <a:r>
              <a:rPr lang="en-US" altLang="en-US" i="1" smtClean="0"/>
              <a:t>n</a:t>
            </a:r>
            <a:r>
              <a:rPr lang="en-US" altLang="en-US" smtClean="0"/>
              <a:t> nodes?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(Amortized complexity is no better.)</a:t>
            </a:r>
          </a:p>
        </p:txBody>
      </p:sp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D259C8-FD28-491B-87DE-3AE94AD0EB6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 smtClean="0"/>
          </a:p>
        </p:txBody>
      </p:sp>
      <p:sp>
        <p:nvSpPr>
          <p:cNvPr id="60421" name="Rectangle 4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24600" y="3048000"/>
            <a:ext cx="2819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solidFill>
                  <a:schemeClr val="hlink"/>
                </a:solidFill>
              </a:rPr>
              <a:t>All nodes in one tree of height h.</a:t>
            </a:r>
          </a:p>
          <a:p>
            <a:pPr eaLnBrk="1" hangingPunct="1">
              <a:buFontTx/>
              <a:buNone/>
            </a:pPr>
            <a:r>
              <a:rPr lang="en-US" altLang="en-US" sz="2400" i="1">
                <a:solidFill>
                  <a:schemeClr val="hlink"/>
                </a:solidFill>
              </a:rPr>
              <a:t>n</a:t>
            </a:r>
            <a:r>
              <a:rPr lang="en-US" altLang="en-US" sz="2400">
                <a:solidFill>
                  <a:schemeClr val="hlink"/>
                </a:solidFill>
              </a:rPr>
              <a:t> </a:t>
            </a:r>
            <a:r>
              <a:rPr lang="en-US" altLang="en-US" sz="2400" u="sng">
                <a:solidFill>
                  <a:schemeClr val="hlink"/>
                </a:solidFill>
              </a:rPr>
              <a:t>&gt;</a:t>
            </a:r>
            <a:r>
              <a:rPr lang="en-US" altLang="en-US" sz="2400">
                <a:solidFill>
                  <a:schemeClr val="hlink"/>
                </a:solidFill>
              </a:rPr>
              <a:t> 2</a:t>
            </a:r>
            <a:r>
              <a:rPr lang="en-US" altLang="en-US" sz="2400" i="1" baseline="30000">
                <a:solidFill>
                  <a:schemeClr val="hlink"/>
                </a:solidFill>
              </a:rPr>
              <a:t>h</a:t>
            </a:r>
            <a:r>
              <a:rPr lang="en-US" altLang="en-US" sz="2400">
                <a:solidFill>
                  <a:schemeClr val="hlink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solidFill>
                  <a:schemeClr val="hlink"/>
                </a:solidFill>
              </a:rPr>
              <a:t>log</a:t>
            </a:r>
            <a:r>
              <a:rPr lang="en-US" altLang="en-US" sz="2400" baseline="-25000">
                <a:solidFill>
                  <a:schemeClr val="hlink"/>
                </a:solidFill>
              </a:rPr>
              <a:t>2</a:t>
            </a:r>
            <a:r>
              <a:rPr lang="en-US" altLang="en-US" sz="2400">
                <a:solidFill>
                  <a:schemeClr val="hlink"/>
                </a:solidFill>
              </a:rPr>
              <a:t> </a:t>
            </a:r>
            <a:r>
              <a:rPr lang="en-US" altLang="en-US" sz="2400" i="1">
                <a:solidFill>
                  <a:schemeClr val="hlink"/>
                </a:solidFill>
              </a:rPr>
              <a:t>n</a:t>
            </a:r>
            <a:r>
              <a:rPr lang="en-US" altLang="en-US" sz="2400">
                <a:solidFill>
                  <a:schemeClr val="hlink"/>
                </a:solidFill>
              </a:rPr>
              <a:t> </a:t>
            </a:r>
            <a:r>
              <a:rPr lang="en-US" altLang="en-US" sz="2400" u="sng">
                <a:solidFill>
                  <a:schemeClr val="hlink"/>
                </a:solidFill>
              </a:rPr>
              <a:t>&gt;</a:t>
            </a:r>
            <a:r>
              <a:rPr lang="en-US" altLang="en-US" sz="2400">
                <a:solidFill>
                  <a:schemeClr val="hlink"/>
                </a:solidFill>
              </a:rPr>
              <a:t> </a:t>
            </a:r>
            <a:r>
              <a:rPr lang="en-US" altLang="en-US" sz="2400" i="1">
                <a:solidFill>
                  <a:schemeClr val="hlink"/>
                </a:solidFill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Worst Case for Union-by-Size</a:t>
            </a:r>
          </a:p>
        </p:txBody>
      </p:sp>
      <p:sp>
        <p:nvSpPr>
          <p:cNvPr id="614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F96055-9A87-4181-B0E2-EF7B92F8268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 smtClean="0"/>
          </a:p>
        </p:txBody>
      </p:sp>
      <p:sp>
        <p:nvSpPr>
          <p:cNvPr id="61444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676400"/>
            <a:ext cx="27114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n/2 Unions-by-size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n/4 Unions-by-size</a:t>
            </a:r>
          </a:p>
        </p:txBody>
      </p:sp>
      <p:sp>
        <p:nvSpPr>
          <p:cNvPr id="61445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76400" y="22860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1446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76400" y="27432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1447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18288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62200" y="22860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1449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362200" y="27432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1450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5146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1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71800" y="22860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1452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71800" y="27432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1453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31242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4" name="Oval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657600" y="22860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1455" name="Oval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657600" y="27432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1456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38100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7" name="Oval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267200" y="22860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1458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267200" y="27432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1459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44196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0" name="Oval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953000" y="22860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1461" name="Oval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953000" y="27432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1462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1054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3" name="Oval 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562600" y="22860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1464" name="Oval 2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562600" y="27432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1465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57150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6" name="Oval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248400" y="22860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1467" name="Oval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248400" y="27432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1468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64008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9" name="Oval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752600" y="38100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1470" name="Oval 2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447800" y="42672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1471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1676400" y="4038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2" name="Oval 3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981200" y="42672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1473" name="Oval 3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981200" y="47244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1474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2133600" y="449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5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 flipV="1">
            <a:off x="1981200" y="4038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6" name="Oval 3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048000" y="38100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1477" name="Oval 3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743200" y="42672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1478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2971800" y="4038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9" name="Oval 3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276600" y="42672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1480" name="Oval 3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276600" y="47244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1481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429000" y="449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2" name="Line 4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3276600" y="4038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3" name="Oval 42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343400" y="38100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1484" name="Oval 4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038600" y="42672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1485" name="Line 44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4267200" y="4038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6" name="Oval 4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572000" y="42672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1487" name="Oval 4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572000" y="47244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1488" name="Line 47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4724400" y="449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9" name="Line 48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4572000" y="4038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0" name="Oval 49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638800" y="38100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1491" name="Oval 50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334000" y="42672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1492" name="Line 5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V="1">
            <a:off x="5562600" y="4038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3" name="Oval 52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5867400" y="42672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1494" name="Oval 53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5867400" y="47244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1495" name="Line 54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6019800" y="449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6" name="Line 5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 flipV="1">
            <a:off x="5867400" y="4038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of Worst Cast (cont’)</a:t>
            </a:r>
          </a:p>
        </p:txBody>
      </p:sp>
      <p:sp>
        <p:nvSpPr>
          <p:cNvPr id="624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8055E2-FBA9-45ED-A518-C54B966D2EB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 smtClean="0"/>
          </a:p>
        </p:txBody>
      </p:sp>
      <p:sp>
        <p:nvSpPr>
          <p:cNvPr id="62468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22325" y="1792288"/>
            <a:ext cx="6162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After </a:t>
            </a:r>
            <a:r>
              <a:rPr lang="en-US" altLang="en-US" sz="2400" i="1"/>
              <a:t>n</a:t>
            </a:r>
            <a:r>
              <a:rPr lang="en-US" altLang="en-US" sz="2400"/>
              <a:t> -1 = </a:t>
            </a:r>
            <a:r>
              <a:rPr lang="en-US" altLang="en-US" sz="2400" i="1"/>
              <a:t>n</a:t>
            </a:r>
            <a:r>
              <a:rPr lang="en-US" altLang="en-US" sz="2400"/>
              <a:t>/2 + </a:t>
            </a:r>
            <a:r>
              <a:rPr lang="en-US" altLang="en-US" sz="2400" i="1"/>
              <a:t>n</a:t>
            </a:r>
            <a:r>
              <a:rPr lang="en-US" altLang="en-US" sz="2400"/>
              <a:t>/4 + …+ 1 Unions-by-size</a:t>
            </a:r>
          </a:p>
        </p:txBody>
      </p:sp>
      <p:sp>
        <p:nvSpPr>
          <p:cNvPr id="62469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71800" y="26670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2470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67000" y="31242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2471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895600" y="2895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00400" y="31242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2473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00400" y="35814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2474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3352800" y="3352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5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3200400" y="2895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38600" y="31242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2477" name="Oval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733800" y="35814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2478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3962400" y="33528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9" name="Oval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67200" y="35814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2480" name="Oval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267200" y="40386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2481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419600" y="3810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2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 flipV="1">
            <a:off x="4267200" y="3352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3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 flipV="1">
            <a:off x="3276600" y="28194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4" name="Oval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257800" y="31242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2485" name="Oval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953000" y="35814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2486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181600" y="33528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7" name="Oval 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486400" y="35814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2488" name="Oval 2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486400" y="40386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2489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5638800" y="3810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0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5486400" y="3352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1" name="Oval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324600" y="35814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2492" name="Oval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019800" y="40386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2493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6248400" y="38100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4" name="Oval 2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553200" y="40386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2495" name="Oval 3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553200" y="44958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2496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6705600" y="4267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7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 flipV="1">
            <a:off x="6553200" y="3810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8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 flipV="1">
            <a:off x="5562600" y="32766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9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 flipV="1">
            <a:off x="3276600" y="2743200"/>
            <a:ext cx="2057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00" name="Text Box 3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391400" y="4800600"/>
            <a:ext cx="77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Find</a:t>
            </a:r>
          </a:p>
        </p:txBody>
      </p:sp>
      <p:sp>
        <p:nvSpPr>
          <p:cNvPr id="62501" name="Line 3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6934200" y="48006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02" name="Text Box 37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62000" y="5105400"/>
            <a:ext cx="5718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If there are </a:t>
            </a:r>
            <a:r>
              <a:rPr lang="en-US" altLang="en-US" sz="2400" i="1"/>
              <a:t>n</a:t>
            </a:r>
            <a:r>
              <a:rPr lang="en-US" altLang="en-US" sz="2400"/>
              <a:t> = 2</a:t>
            </a:r>
            <a:r>
              <a:rPr lang="en-US" altLang="en-US" sz="2800" i="1" baseline="30000"/>
              <a:t>k</a:t>
            </a:r>
            <a:r>
              <a:rPr lang="en-US" altLang="en-US" sz="2400"/>
              <a:t> nodes then the longest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path from leaf to root has length </a:t>
            </a:r>
            <a:r>
              <a:rPr lang="en-US" altLang="en-US" sz="2400" i="1"/>
              <a:t>k</a:t>
            </a:r>
            <a:r>
              <a:rPr lang="en-US" altLang="en-US" sz="2400"/>
              <a:t>.</a:t>
            </a:r>
          </a:p>
        </p:txBody>
      </p:sp>
      <p:sp>
        <p:nvSpPr>
          <p:cNvPr id="62503" name="Line 38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162800" y="2667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04" name="Line 3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162800" y="4724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05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391400" y="2667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06" name="Line 4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7391400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07" name="Text Box 4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086600" y="3429000"/>
            <a:ext cx="757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log</a:t>
            </a:r>
            <a:r>
              <a:rPr lang="en-US" altLang="en-US" sz="2000" baseline="-25000"/>
              <a:t>2</a:t>
            </a:r>
            <a:r>
              <a:rPr lang="en-US" altLang="en-US" sz="2000" i="1"/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Array Implementation</a:t>
            </a:r>
          </a:p>
        </p:txBody>
      </p:sp>
      <p:sp>
        <p:nvSpPr>
          <p:cNvPr id="634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E6B269-8025-47C1-9BF5-4447FE5708A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 smtClean="0"/>
          </a:p>
        </p:txBody>
      </p:sp>
      <p:sp>
        <p:nvSpPr>
          <p:cNvPr id="63492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1600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63493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67000" y="25146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63494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67200" y="1600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3</a:t>
            </a:r>
          </a:p>
        </p:txBody>
      </p:sp>
      <p:sp>
        <p:nvSpPr>
          <p:cNvPr id="63495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0" y="25146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4</a:t>
            </a:r>
          </a:p>
        </p:txBody>
      </p:sp>
      <p:sp>
        <p:nvSpPr>
          <p:cNvPr id="63496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67400" y="25146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5</a:t>
            </a:r>
          </a:p>
        </p:txBody>
      </p:sp>
      <p:sp>
        <p:nvSpPr>
          <p:cNvPr id="63497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86400" y="34290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6</a:t>
            </a:r>
          </a:p>
        </p:txBody>
      </p:sp>
      <p:sp>
        <p:nvSpPr>
          <p:cNvPr id="63498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324600" y="1600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7</a:t>
            </a:r>
          </a:p>
        </p:txBody>
      </p:sp>
      <p:sp>
        <p:nvSpPr>
          <p:cNvPr id="63499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2667000" y="19812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0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172200" y="19812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1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6705600" y="19050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2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791200" y="28956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3" name="Rectangle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597275" y="53705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-1</a:t>
            </a:r>
          </a:p>
        </p:txBody>
      </p:sp>
      <p:sp>
        <p:nvSpPr>
          <p:cNvPr id="63504" name="Rectangle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597275" y="57515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63505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978275" y="53705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63506" name="Rectangle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978275" y="57515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3507" name="Rectangle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359275" y="53705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-1</a:t>
            </a:r>
          </a:p>
        </p:txBody>
      </p:sp>
      <p:sp>
        <p:nvSpPr>
          <p:cNvPr id="63508" name="Rectangle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359275" y="57515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63509" name="Rectangle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740275" y="53705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7</a:t>
            </a:r>
          </a:p>
        </p:txBody>
      </p:sp>
      <p:sp>
        <p:nvSpPr>
          <p:cNvPr id="63510" name="Rectangle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740275" y="57515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3511" name="Rectangle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121275" y="53705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7</a:t>
            </a:r>
          </a:p>
        </p:txBody>
      </p:sp>
      <p:sp>
        <p:nvSpPr>
          <p:cNvPr id="63512" name="Rectangle 2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21275" y="57515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3513" name="Rectangle 2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502275" y="53705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5</a:t>
            </a:r>
          </a:p>
        </p:txBody>
      </p:sp>
      <p:sp>
        <p:nvSpPr>
          <p:cNvPr id="63514" name="Rectangle 2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502275" y="57515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3515" name="Rectangle 2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883275" y="53705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-1</a:t>
            </a:r>
          </a:p>
        </p:txBody>
      </p:sp>
      <p:sp>
        <p:nvSpPr>
          <p:cNvPr id="63516" name="Rectangle 3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883275" y="575151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4</a:t>
            </a:r>
          </a:p>
        </p:txBody>
      </p:sp>
      <p:sp>
        <p:nvSpPr>
          <p:cNvPr id="63517" name="Text Box 3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581400" y="4953000"/>
            <a:ext cx="2887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1   2   3  4  5   6   7  </a:t>
            </a:r>
          </a:p>
        </p:txBody>
      </p:sp>
      <p:sp>
        <p:nvSpPr>
          <p:cNvPr id="63518" name="Text Box 3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987675" y="537051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up</a:t>
            </a:r>
          </a:p>
        </p:txBody>
      </p:sp>
      <p:sp>
        <p:nvSpPr>
          <p:cNvPr id="63519" name="Text Box 3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819400" y="5715000"/>
            <a:ext cx="727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size</a:t>
            </a:r>
          </a:p>
        </p:txBody>
      </p:sp>
      <p:sp>
        <p:nvSpPr>
          <p:cNvPr id="63520" name="Text Box 5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514600" y="4419600"/>
            <a:ext cx="426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Can store separate size array:</a:t>
            </a:r>
          </a:p>
        </p:txBody>
      </p:sp>
      <p:sp>
        <p:nvSpPr>
          <p:cNvPr id="63521" name="Text Box 5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981200" y="12192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63522" name="Text Box 5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705600" y="12954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63523" name="Text Box 5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572000" y="12192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Elegant Array Implementation</a:t>
            </a:r>
          </a:p>
        </p:txBody>
      </p:sp>
      <p:sp>
        <p:nvSpPr>
          <p:cNvPr id="645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3F4E34-40CA-4F16-BED2-FFDA97082EC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 smtClean="0"/>
          </a:p>
        </p:txBody>
      </p:sp>
      <p:sp>
        <p:nvSpPr>
          <p:cNvPr id="64516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1600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64517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67000" y="25146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64518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67200" y="1600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3</a:t>
            </a:r>
          </a:p>
        </p:txBody>
      </p:sp>
      <p:sp>
        <p:nvSpPr>
          <p:cNvPr id="64519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0" y="25146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4</a:t>
            </a:r>
          </a:p>
        </p:txBody>
      </p:sp>
      <p:sp>
        <p:nvSpPr>
          <p:cNvPr id="64520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67400" y="25146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5</a:t>
            </a:r>
          </a:p>
        </p:txBody>
      </p:sp>
      <p:sp>
        <p:nvSpPr>
          <p:cNvPr id="64521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86400" y="34290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6</a:t>
            </a:r>
          </a:p>
        </p:txBody>
      </p:sp>
      <p:sp>
        <p:nvSpPr>
          <p:cNvPr id="64522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324600" y="1600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7</a:t>
            </a:r>
          </a:p>
        </p:txBody>
      </p:sp>
      <p:sp>
        <p:nvSpPr>
          <p:cNvPr id="64523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2667000" y="19812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4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172200" y="19812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5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6705600" y="19050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6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791200" y="28956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7" name="Rectangle 3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995613" y="526573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-2</a:t>
            </a:r>
          </a:p>
        </p:txBody>
      </p:sp>
      <p:sp>
        <p:nvSpPr>
          <p:cNvPr id="64528" name="Rectangle 3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376613" y="526573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64529" name="Rectangle 3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757613" y="526573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-1</a:t>
            </a:r>
          </a:p>
        </p:txBody>
      </p:sp>
      <p:sp>
        <p:nvSpPr>
          <p:cNvPr id="64530" name="Rectangle 3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138613" y="526573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7</a:t>
            </a:r>
          </a:p>
        </p:txBody>
      </p:sp>
      <p:sp>
        <p:nvSpPr>
          <p:cNvPr id="64531" name="Rectangle 3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519613" y="526573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7</a:t>
            </a:r>
          </a:p>
        </p:txBody>
      </p:sp>
      <p:sp>
        <p:nvSpPr>
          <p:cNvPr id="64532" name="Rectangle 3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900613" y="526573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5</a:t>
            </a:r>
          </a:p>
        </p:txBody>
      </p:sp>
      <p:sp>
        <p:nvSpPr>
          <p:cNvPr id="64533" name="Rectangle 4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281613" y="526573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-4</a:t>
            </a:r>
          </a:p>
        </p:txBody>
      </p:sp>
      <p:sp>
        <p:nvSpPr>
          <p:cNvPr id="64534" name="Text Box 4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979738" y="4848225"/>
            <a:ext cx="2887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1   2   3  4  5   6   7  </a:t>
            </a:r>
          </a:p>
        </p:txBody>
      </p:sp>
      <p:sp>
        <p:nvSpPr>
          <p:cNvPr id="64535" name="Text Box 4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86013" y="5265738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up</a:t>
            </a:r>
          </a:p>
        </p:txBody>
      </p:sp>
      <p:sp>
        <p:nvSpPr>
          <p:cNvPr id="64536" name="Text Box 4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905000" y="4267200"/>
            <a:ext cx="474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Better, store sizes in the up array:</a:t>
            </a:r>
          </a:p>
        </p:txBody>
      </p:sp>
      <p:sp>
        <p:nvSpPr>
          <p:cNvPr id="64537" name="Text Box 4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066800" y="5943600"/>
            <a:ext cx="671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Negative up-values correspond to sizes of roots.</a:t>
            </a:r>
          </a:p>
        </p:txBody>
      </p:sp>
      <p:sp>
        <p:nvSpPr>
          <p:cNvPr id="64538" name="Text Box 4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1200" y="12192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64539" name="Text Box 4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705600" y="12954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64540" name="Text Box 4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572000" y="12192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Code for Union-by-Size</a:t>
            </a:r>
          </a:p>
        </p:txBody>
      </p:sp>
      <p:sp>
        <p:nvSpPr>
          <p:cNvPr id="655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A92FD2-116B-4907-AD00-098C74DB822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 smtClean="0"/>
          </a:p>
        </p:txBody>
      </p:sp>
      <p:sp>
        <p:nvSpPr>
          <p:cNvPr id="65540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0" y="1371600"/>
            <a:ext cx="506095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</a:rPr>
              <a:t>S-Union(i,j){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</a:rPr>
              <a:t>  // Collect sizes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</a:rPr>
              <a:t>  si = -up[i];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</a:rPr>
              <a:t>  sj = -up[j];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</a:rPr>
              <a:t>  // verify i and j are roots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</a:rPr>
              <a:t>  assert(si &gt;=0 &amp;&amp; sj &gt;=0)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</a:rPr>
              <a:t>  // point smaller sized tree 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</a:rPr>
              <a:t>  // root of larger, update size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</a:rPr>
              <a:t>  if (si &lt; sj)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</a:rPr>
              <a:t>    up[i] = j;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</a:rPr>
              <a:t>    up[j] = -(si + sj);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</a:rPr>
              <a:t>  else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</a:rPr>
              <a:t>    up[j] = i;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</a:rPr>
              <a:t>    up[i] = -(si + sj);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</a:rPr>
              <a:t>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tx1"/>
                </a:solidFill>
              </a:rPr>
              <a:t>http://www.cs.utexas.edu/users/EWD/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solidFill>
                  <a:srgbClr val="0000FF"/>
                </a:solidFill>
              </a:rPr>
              <a:t>Edsger Wybe Dijkstra</a:t>
            </a:r>
            <a:r>
              <a:rPr lang="en-US" altLang="en-US" sz="2800" smtClean="0"/>
              <a:t> was one of the most influential members of computing science's founding generation. Among the domains in which his scientific contributions are fundamental are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algorithm design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programming languages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program design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operating systems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distributed processing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formal specification and verification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design of mathematical arguments 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</p:txBody>
      </p:sp>
      <p:pic>
        <p:nvPicPr>
          <p:cNvPr id="18436" name="Picture 4" descr="EWDwww"/>
          <p:cNvPicPr>
            <a:picLocks noGrp="1" noChangeAspect="1" noChangeArrowheads="1"/>
          </p:cNvPicPr>
          <p:nvPr>
            <p:ph sz="half" idx="4294967295"/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300" y="3962400"/>
            <a:ext cx="2171700" cy="289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-106363"/>
            <a:ext cx="8229600" cy="11430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Path Compression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04800" y="990600"/>
            <a:ext cx="84582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To improve the amortized complexity, we’ll borrow an idea from splay trees: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When going up the tree, </a:t>
            </a:r>
            <a:r>
              <a:rPr lang="en-US" altLang="en-US" sz="2400" i="1" smtClean="0"/>
              <a:t>improve nodes on the path</a:t>
            </a:r>
            <a:r>
              <a:rPr lang="en-US" altLang="en-US" sz="2400" smtClean="0"/>
              <a:t>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On a Find operation point all the nodes on the search path directly to the root.  This is called “path compression.”</a:t>
            </a:r>
          </a:p>
        </p:txBody>
      </p:sp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001BF3-EEEC-41EF-9C16-26034015FE1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 smtClean="0"/>
          </a:p>
        </p:txBody>
      </p:sp>
      <p:sp>
        <p:nvSpPr>
          <p:cNvPr id="66565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34290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66566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43434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66567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66800" y="6172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3</a:t>
            </a:r>
          </a:p>
        </p:txBody>
      </p:sp>
      <p:sp>
        <p:nvSpPr>
          <p:cNvPr id="66568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95600" y="43434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4</a:t>
            </a:r>
          </a:p>
        </p:txBody>
      </p:sp>
      <p:sp>
        <p:nvSpPr>
          <p:cNvPr id="66569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05000" y="43434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5</a:t>
            </a:r>
          </a:p>
        </p:txBody>
      </p:sp>
      <p:sp>
        <p:nvSpPr>
          <p:cNvPr id="66570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24000" y="52578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6</a:t>
            </a:r>
          </a:p>
        </p:txBody>
      </p:sp>
      <p:sp>
        <p:nvSpPr>
          <p:cNvPr id="66571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62200" y="34290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7</a:t>
            </a:r>
          </a:p>
        </p:txBody>
      </p:sp>
      <p:sp>
        <p:nvSpPr>
          <p:cNvPr id="66572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609600" y="38100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3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209800" y="3810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4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 flipV="1">
            <a:off x="2743200" y="37338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5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828800" y="47244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6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371600" y="56388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7" name="Oval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81600" y="3505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66578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86400" y="44196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66579" name="Oval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324600" y="44196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3</a:t>
            </a:r>
          </a:p>
        </p:txBody>
      </p:sp>
      <p:sp>
        <p:nvSpPr>
          <p:cNvPr id="66580" name="Oval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153400" y="44196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4</a:t>
            </a:r>
          </a:p>
        </p:txBody>
      </p:sp>
      <p:sp>
        <p:nvSpPr>
          <p:cNvPr id="66581" name="Oval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543800" y="44196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5</a:t>
            </a:r>
          </a:p>
        </p:txBody>
      </p:sp>
      <p:sp>
        <p:nvSpPr>
          <p:cNvPr id="66582" name="Oval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934200" y="44196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6</a:t>
            </a:r>
          </a:p>
        </p:txBody>
      </p:sp>
      <p:sp>
        <p:nvSpPr>
          <p:cNvPr id="66583" name="Oval 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620000" y="3505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7</a:t>
            </a:r>
          </a:p>
        </p:txBody>
      </p:sp>
      <p:sp>
        <p:nvSpPr>
          <p:cNvPr id="66584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 flipV="1">
            <a:off x="5486400" y="38862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5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772400" y="3886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6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8001000" y="38100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7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7162800" y="38100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8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6553200" y="3733800"/>
            <a:ext cx="1066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9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810000" y="4876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0" name="Text Box 2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733800" y="4391025"/>
            <a:ext cx="1427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PC-Find(3)</a:t>
            </a:r>
          </a:p>
        </p:txBody>
      </p:sp>
      <p:sp>
        <p:nvSpPr>
          <p:cNvPr id="66591" name="Oval 3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514600" y="52578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8</a:t>
            </a:r>
          </a:p>
        </p:txBody>
      </p:sp>
      <p:sp>
        <p:nvSpPr>
          <p:cNvPr id="66592" name="Oval 3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276600" y="52578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9</a:t>
            </a:r>
          </a:p>
        </p:txBody>
      </p:sp>
      <p:sp>
        <p:nvSpPr>
          <p:cNvPr id="66593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2743200" y="47244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4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 flipV="1">
            <a:off x="3276600" y="47244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5" name="Oval 3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752600" y="6172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10</a:t>
            </a:r>
          </a:p>
        </p:txBody>
      </p:sp>
      <p:sp>
        <p:nvSpPr>
          <p:cNvPr id="66596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 flipV="1">
            <a:off x="1828800" y="56388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7" name="Oval 3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696200" y="53340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8</a:t>
            </a:r>
          </a:p>
        </p:txBody>
      </p:sp>
      <p:sp>
        <p:nvSpPr>
          <p:cNvPr id="66598" name="Oval 3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458200" y="53340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9</a:t>
            </a:r>
          </a:p>
        </p:txBody>
      </p:sp>
      <p:sp>
        <p:nvSpPr>
          <p:cNvPr id="66599" name="Line 38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7924800" y="48006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0" name="Line 3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8458200" y="48006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1" name="Oval 40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934200" y="53340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10</a:t>
            </a:r>
          </a:p>
        </p:txBody>
      </p:sp>
      <p:sp>
        <p:nvSpPr>
          <p:cNvPr id="66602" name="Line 4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7162800" y="4800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Self-Adjustment Works</a:t>
            </a:r>
          </a:p>
        </p:txBody>
      </p:sp>
      <p:sp>
        <p:nvSpPr>
          <p:cNvPr id="675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7816B5-B882-4AB9-ACEF-792398B720A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 smtClean="0"/>
          </a:p>
        </p:txBody>
      </p:sp>
      <p:sp>
        <p:nvSpPr>
          <p:cNvPr id="67588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87413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7589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963613" y="2286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87413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7591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963613" y="2667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87413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7593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63613" y="304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4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87413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7595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963613" y="3429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6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87413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7597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963613" y="3810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8" name="Oval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87413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7599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963613" y="4191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0" name="Oval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87413" y="4419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7601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963613" y="4572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2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87413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7603" name="AutoShap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-2130395">
            <a:off x="1192213" y="2133600"/>
            <a:ext cx="331787" cy="533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7604" name="AutoShap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2130395" flipH="1">
            <a:off x="407988" y="2111375"/>
            <a:ext cx="331787" cy="533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7605" name="AutoShape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-2130395">
            <a:off x="1192213" y="2514600"/>
            <a:ext cx="331787" cy="533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7606" name="AutoShap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2130395" flipH="1">
            <a:off x="407988" y="2492375"/>
            <a:ext cx="331787" cy="533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7607" name="AutoShape 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-2130395">
            <a:off x="1192213" y="2895600"/>
            <a:ext cx="331787" cy="533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7608" name="AutoShape 2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2130395" flipH="1">
            <a:off x="407988" y="2873375"/>
            <a:ext cx="331787" cy="533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7609" name="AutoShap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-2130395">
            <a:off x="1192213" y="3276600"/>
            <a:ext cx="331787" cy="533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7610" name="AutoShape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2130395" flipH="1">
            <a:off x="407988" y="3254375"/>
            <a:ext cx="331787" cy="533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7611" name="AutoShap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2130395" flipH="1">
            <a:off x="430213" y="3657600"/>
            <a:ext cx="331787" cy="533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7612" name="AutoShape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2130395" flipH="1">
            <a:off x="430213" y="4038600"/>
            <a:ext cx="331787" cy="533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7613" name="AutoShape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2130395" flipH="1">
            <a:off x="430213" y="4419600"/>
            <a:ext cx="331787" cy="533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7614" name="AutoShape 2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2130395" flipH="1">
            <a:off x="430213" y="4800600"/>
            <a:ext cx="331787" cy="533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7615" name="AutoShape 3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-2130395">
            <a:off x="1192213" y="3657600"/>
            <a:ext cx="331787" cy="533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7616" name="AutoShape 3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-2130395">
            <a:off x="1192213" y="4038600"/>
            <a:ext cx="331787" cy="533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7617" name="AutoShape 3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-2130395">
            <a:off x="1192213" y="4419600"/>
            <a:ext cx="331787" cy="533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7618" name="AutoShape 3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-2130395">
            <a:off x="1192213" y="4800600"/>
            <a:ext cx="331787" cy="533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7619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828800" y="4114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0" name="Oval 3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9436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7621" name="AutoShape 3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-3685951">
            <a:off x="6273006" y="1880394"/>
            <a:ext cx="331788" cy="533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7622" name="AutoShape 3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4031654" flipH="1">
            <a:off x="5434806" y="1880394"/>
            <a:ext cx="331788" cy="533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7623" name="Oval 3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630613" y="2819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7624" name="AutoShape 3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12716" flipH="1">
            <a:off x="3325813" y="2971800"/>
            <a:ext cx="331787" cy="533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7625" name="AutoShape 40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-469851">
            <a:off x="3783013" y="2971800"/>
            <a:ext cx="331787" cy="533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7626" name="Oval 41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621213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7627" name="AutoShape 42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 rot="112716" flipH="1">
            <a:off x="4316413" y="2971800"/>
            <a:ext cx="331787" cy="533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7628" name="AutoShape 4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-469851">
            <a:off x="4773613" y="2971800"/>
            <a:ext cx="331787" cy="533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7629" name="Oval 4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629400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7630" name="AutoShape 4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 rot="112716" flipH="1">
            <a:off x="6324600" y="2971800"/>
            <a:ext cx="331788" cy="533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7631" name="AutoShape 4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 rot="-469851">
            <a:off x="6781800" y="2971800"/>
            <a:ext cx="331788" cy="533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7632" name="Oval 47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543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7633" name="AutoShape 48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 rot="112716" flipH="1">
            <a:off x="7239000" y="3048000"/>
            <a:ext cx="331788" cy="533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7634" name="AutoShape 49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 rot="-469851">
            <a:off x="7696200" y="3048000"/>
            <a:ext cx="331788" cy="533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7635" name="Oval 50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611813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7636" name="AutoShape 51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 rot="112716" flipH="1">
            <a:off x="5307013" y="2971800"/>
            <a:ext cx="331787" cy="533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7637" name="AutoShape 52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 rot="-469851">
            <a:off x="5764213" y="2971800"/>
            <a:ext cx="331787" cy="533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7638" name="Oval 53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8507413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7639" name="AutoShape 54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 rot="112716" flipH="1">
            <a:off x="8202613" y="3048000"/>
            <a:ext cx="331787" cy="533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7640" name="AutoShape 55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 rot="-469851">
            <a:off x="8659813" y="3048000"/>
            <a:ext cx="331787" cy="533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7641" name="Line 56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>
            <a:off x="4724400" y="2286000"/>
            <a:ext cx="1295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42" name="Text Box 62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1828800" y="3733800"/>
            <a:ext cx="1412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PC-Find(x)</a:t>
            </a:r>
          </a:p>
        </p:txBody>
      </p:sp>
      <p:sp>
        <p:nvSpPr>
          <p:cNvPr id="67643" name="Text Box 63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795338" y="48879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x</a:t>
            </a:r>
          </a:p>
        </p:txBody>
      </p:sp>
      <p:sp>
        <p:nvSpPr>
          <p:cNvPr id="67644" name="Line 64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5715000" y="2286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45" name="Line 65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6019800" y="2286000"/>
            <a:ext cx="2590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46" name="Line 66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6019800" y="2286000"/>
            <a:ext cx="1600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47" name="Line 67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6019800" y="22860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48" name="Line 68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>
            <a:off x="3733800" y="2286000"/>
            <a:ext cx="2286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Draw the result of Find(5):</a:t>
            </a:r>
          </a:p>
        </p:txBody>
      </p:sp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07F0E0-3742-45E8-9F48-CFA5C7AB000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 smtClean="0"/>
          </a:p>
        </p:txBody>
      </p:sp>
      <p:sp>
        <p:nvSpPr>
          <p:cNvPr id="68612" name="AutoShap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19600" y="38100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8613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2057400"/>
            <a:ext cx="3733800" cy="426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8614" name="Oval 5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905000" y="3792538"/>
            <a:ext cx="508000" cy="39846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6</a:t>
            </a:r>
          </a:p>
        </p:txBody>
      </p:sp>
      <p:cxnSp>
        <p:nvCxnSpPr>
          <p:cNvPr id="68615" name="AutoShape 6"/>
          <p:cNvCxnSpPr>
            <a:cxnSpLocks noChangeShapeType="1"/>
            <a:stCxn id="68614" idx="0"/>
            <a:endCxn id="68622" idx="4"/>
          </p:cNvCxnSpPr>
          <p:nvPr>
            <p:custDataLst>
              <p:tags r:id="rId5"/>
            </p:custDataLst>
          </p:nvPr>
        </p:nvCxnSpPr>
        <p:spPr bwMode="auto">
          <a:xfrm flipH="1" flipV="1">
            <a:off x="2144713" y="3295650"/>
            <a:ext cx="14287" cy="477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616" name="Oval 7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2881313" y="3792538"/>
            <a:ext cx="508000" cy="39846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8</a:t>
            </a:r>
          </a:p>
        </p:txBody>
      </p:sp>
      <p:cxnSp>
        <p:nvCxnSpPr>
          <p:cNvPr id="68617" name="AutoShape 8"/>
          <p:cNvCxnSpPr>
            <a:cxnSpLocks noChangeShapeType="1"/>
            <a:stCxn id="68616" idx="0"/>
            <a:endCxn id="68622" idx="5"/>
          </p:cNvCxnSpPr>
          <p:nvPr>
            <p:custDataLst>
              <p:tags r:id="rId7"/>
            </p:custDataLst>
          </p:nvPr>
        </p:nvCxnSpPr>
        <p:spPr bwMode="auto">
          <a:xfrm flipH="1" flipV="1">
            <a:off x="2324100" y="3232150"/>
            <a:ext cx="811213" cy="541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618" name="Oval 9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990600" y="3792538"/>
            <a:ext cx="508000" cy="39846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cxnSp>
        <p:nvCxnSpPr>
          <p:cNvPr id="68619" name="AutoShape 10"/>
          <p:cNvCxnSpPr>
            <a:cxnSpLocks noChangeShapeType="1"/>
            <a:stCxn id="68618" idx="0"/>
            <a:endCxn id="68622" idx="3"/>
          </p:cNvCxnSpPr>
          <p:nvPr>
            <p:custDataLst>
              <p:tags r:id="rId9"/>
            </p:custDataLst>
          </p:nvPr>
        </p:nvCxnSpPr>
        <p:spPr bwMode="auto">
          <a:xfrm flipV="1">
            <a:off x="1244600" y="3232150"/>
            <a:ext cx="720725" cy="541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620" name="Oval 11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519113" y="4630738"/>
            <a:ext cx="508000" cy="39846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2</a:t>
            </a:r>
          </a:p>
        </p:txBody>
      </p:sp>
      <p:cxnSp>
        <p:nvCxnSpPr>
          <p:cNvPr id="68621" name="AutoShape 12"/>
          <p:cNvCxnSpPr>
            <a:cxnSpLocks noChangeShapeType="1"/>
            <a:stCxn id="68620" idx="0"/>
            <a:endCxn id="68618" idx="3"/>
          </p:cNvCxnSpPr>
          <p:nvPr>
            <p:custDataLst>
              <p:tags r:id="rId11"/>
            </p:custDataLst>
          </p:nvPr>
        </p:nvCxnSpPr>
        <p:spPr bwMode="auto">
          <a:xfrm flipV="1">
            <a:off x="773113" y="4151313"/>
            <a:ext cx="292100" cy="460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622" name="Oval 13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1890713" y="2846388"/>
            <a:ext cx="508000" cy="430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3</a:t>
            </a:r>
          </a:p>
        </p:txBody>
      </p:sp>
      <p:cxnSp>
        <p:nvCxnSpPr>
          <p:cNvPr id="68623" name="AutoShape 14"/>
          <p:cNvCxnSpPr>
            <a:cxnSpLocks noChangeShapeType="1"/>
            <a:stCxn id="68622" idx="0"/>
          </p:cNvCxnSpPr>
          <p:nvPr>
            <p:custDataLst>
              <p:tags r:id="rId13"/>
            </p:custDataLst>
          </p:nvPr>
        </p:nvCxnSpPr>
        <p:spPr bwMode="auto">
          <a:xfrm flipH="1" flipV="1">
            <a:off x="2141538" y="2357438"/>
            <a:ext cx="3175" cy="46990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624" name="Oval 15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1458913" y="4630738"/>
            <a:ext cx="508000" cy="39846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4</a:t>
            </a:r>
          </a:p>
        </p:txBody>
      </p:sp>
      <p:cxnSp>
        <p:nvCxnSpPr>
          <p:cNvPr id="68625" name="AutoShape 16"/>
          <p:cNvCxnSpPr>
            <a:cxnSpLocks noChangeShapeType="1"/>
            <a:stCxn id="68624" idx="0"/>
            <a:endCxn id="68618" idx="5"/>
          </p:cNvCxnSpPr>
          <p:nvPr>
            <p:custDataLst>
              <p:tags r:id="rId15"/>
            </p:custDataLst>
          </p:nvPr>
        </p:nvCxnSpPr>
        <p:spPr bwMode="auto">
          <a:xfrm flipH="1" flipV="1">
            <a:off x="1423988" y="4151313"/>
            <a:ext cx="288925" cy="460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626" name="Oval 17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1230313" y="5538788"/>
            <a:ext cx="508000" cy="4048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5</a:t>
            </a:r>
          </a:p>
        </p:txBody>
      </p:sp>
      <p:cxnSp>
        <p:nvCxnSpPr>
          <p:cNvPr id="68627" name="AutoShape 18"/>
          <p:cNvCxnSpPr>
            <a:cxnSpLocks noChangeShapeType="1"/>
            <a:stCxn id="68626" idx="0"/>
            <a:endCxn id="68620" idx="5"/>
          </p:cNvCxnSpPr>
          <p:nvPr>
            <p:custDataLst>
              <p:tags r:id="rId17"/>
            </p:custDataLst>
          </p:nvPr>
        </p:nvCxnSpPr>
        <p:spPr bwMode="auto">
          <a:xfrm flipH="1" flipV="1">
            <a:off x="952500" y="4989513"/>
            <a:ext cx="531813" cy="530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628" name="Oval 19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3552825" y="2879725"/>
            <a:ext cx="508000" cy="396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7</a:t>
            </a:r>
          </a:p>
        </p:txBody>
      </p:sp>
      <p:cxnSp>
        <p:nvCxnSpPr>
          <p:cNvPr id="68629" name="AutoShape 20"/>
          <p:cNvCxnSpPr>
            <a:cxnSpLocks noChangeShapeType="1"/>
            <a:stCxn id="68628" idx="0"/>
          </p:cNvCxnSpPr>
          <p:nvPr>
            <p:custDataLst>
              <p:tags r:id="rId19"/>
            </p:custDataLst>
          </p:nvPr>
        </p:nvCxnSpPr>
        <p:spPr bwMode="auto">
          <a:xfrm flipV="1">
            <a:off x="3806825" y="2390775"/>
            <a:ext cx="0" cy="469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630" name="Oval 21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519113" y="5538788"/>
            <a:ext cx="508000" cy="4048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9</a:t>
            </a:r>
          </a:p>
        </p:txBody>
      </p:sp>
      <p:cxnSp>
        <p:nvCxnSpPr>
          <p:cNvPr id="68631" name="AutoShape 22"/>
          <p:cNvCxnSpPr>
            <a:cxnSpLocks noChangeShapeType="1"/>
            <a:stCxn id="68630" idx="0"/>
            <a:endCxn id="68620" idx="4"/>
          </p:cNvCxnSpPr>
          <p:nvPr>
            <p:custDataLst>
              <p:tags r:id="rId21"/>
            </p:custDataLst>
          </p:nvPr>
        </p:nvCxnSpPr>
        <p:spPr bwMode="auto">
          <a:xfrm flipV="1">
            <a:off x="773113" y="5048250"/>
            <a:ext cx="0" cy="471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632" name="Rectangle 24" hidden="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05400" y="990600"/>
            <a:ext cx="441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solidFill>
                  <a:schemeClr val="hlink"/>
                </a:solidFill>
              </a:rPr>
              <a:t>show array before, new tree, new array:</a:t>
            </a:r>
            <a:endParaRPr lang="en-US" altLang="en-US" sz="2400" i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-76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4000" smtClean="0"/>
              <a:t>Code for Path Compression Find</a:t>
            </a:r>
          </a:p>
        </p:txBody>
      </p:sp>
      <p:sp>
        <p:nvSpPr>
          <p:cNvPr id="696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5FDF35-9F03-44B6-8DBA-C61A29BAE9B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 smtClean="0"/>
          </a:p>
        </p:txBody>
      </p:sp>
      <p:sp>
        <p:nvSpPr>
          <p:cNvPr id="69636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28800" y="914400"/>
            <a:ext cx="6400800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</a:rPr>
              <a:t>PC-Find(i)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</a:rPr>
              <a:t>  //find root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</a:rPr>
              <a:t>  j = i;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  </a:t>
            </a:r>
            <a:r>
              <a:rPr lang="en-US" altLang="en-US" sz="2000" b="1">
                <a:latin typeface="Courier New" pitchFamily="49" charset="0"/>
              </a:rPr>
              <a:t> while (up[j] </a:t>
            </a:r>
            <a:r>
              <a:rPr lang="en-US" altLang="en-US" sz="2000" b="1">
                <a:latin typeface="Courier New" pitchFamily="49" charset="0"/>
                <a:sym typeface="Symbol" pitchFamily="18" charset="2"/>
              </a:rPr>
              <a:t>&gt;=</a:t>
            </a:r>
            <a:r>
              <a:rPr lang="en-US" altLang="en-US" sz="2000" b="1">
                <a:latin typeface="Courier New" pitchFamily="49" charset="0"/>
              </a:rPr>
              <a:t> 0) {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</a:rPr>
              <a:t>    j = up[j];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</a:rPr>
              <a:t>  root = j;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sym typeface="Symbol" pitchFamily="18" charset="2"/>
              </a:rPr>
              <a:t>  //compress path</a:t>
            </a:r>
            <a:endParaRPr lang="en-US" altLang="en-US" sz="2000" b="1">
              <a:latin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</a:rPr>
              <a:t>  if (i </a:t>
            </a:r>
            <a:r>
              <a:rPr lang="en-US" altLang="en-US" sz="2000" b="1">
                <a:latin typeface="Courier New" pitchFamily="49" charset="0"/>
                <a:sym typeface="Symbol" pitchFamily="18" charset="2"/>
              </a:rPr>
              <a:t>!= root)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sym typeface="Symbol" pitchFamily="18" charset="2"/>
              </a:rPr>
              <a:t>    </a:t>
            </a:r>
            <a:r>
              <a:rPr lang="en-US" altLang="en-US" sz="2000" b="1">
                <a:latin typeface="Courier New" pitchFamily="49" charset="0"/>
              </a:rPr>
              <a:t>parent = up[i];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</a:rPr>
              <a:t>    while (parent </a:t>
            </a:r>
            <a:r>
              <a:rPr lang="en-US" altLang="en-US" sz="2000" b="1">
                <a:latin typeface="Courier New" pitchFamily="49" charset="0"/>
                <a:sym typeface="Symbol" pitchFamily="18" charset="2"/>
              </a:rPr>
              <a:t>!=</a:t>
            </a:r>
            <a:r>
              <a:rPr lang="en-US" altLang="en-US" sz="2000" b="1">
                <a:latin typeface="Courier New" pitchFamily="49" charset="0"/>
              </a:rPr>
              <a:t> root)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</a:rPr>
              <a:t>      up[i] = root;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</a:rPr>
              <a:t>      i = parent;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</a:rPr>
              <a:t>      parent = up[parent];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</a:rPr>
              <a:t>  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</a:rPr>
              <a:t>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</a:rPr>
              <a:t>  return(root)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Complexity of </a:t>
            </a:r>
            <a:br>
              <a:rPr lang="en-US" altLang="en-US" sz="4000" smtClean="0"/>
            </a:br>
            <a:r>
              <a:rPr lang="en-US" altLang="en-US" sz="4000" smtClean="0"/>
              <a:t>Union-by-Size + Path Compression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04800" y="1874838"/>
            <a:ext cx="8610600" cy="4525962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Worst case time complexity for…</a:t>
            </a:r>
          </a:p>
          <a:p>
            <a:pPr lvl="1" eaLnBrk="1" hangingPunct="1"/>
            <a:r>
              <a:rPr lang="en-US" altLang="en-US" smtClean="0"/>
              <a:t>…a single Union-by-size is:</a:t>
            </a:r>
          </a:p>
          <a:p>
            <a:pPr lvl="1" eaLnBrk="1" hangingPunct="1"/>
            <a:r>
              <a:rPr lang="en-US" altLang="en-US" smtClean="0"/>
              <a:t>…a single PC-Find is: </a:t>
            </a:r>
          </a:p>
          <a:p>
            <a:pPr eaLnBrk="1" hangingPunct="1">
              <a:spcBef>
                <a:spcPct val="0"/>
              </a:spcBef>
            </a:pPr>
            <a:endParaRPr lang="en-US" altLang="en-US" sz="2800" smtClean="0"/>
          </a:p>
          <a:p>
            <a:pPr eaLnBrk="1" hangingPunct="1"/>
            <a:r>
              <a:rPr lang="en-US" altLang="en-US" sz="2800" smtClean="0"/>
              <a:t>Time complexity for </a:t>
            </a:r>
            <a:r>
              <a:rPr lang="en-US" altLang="en-US" sz="2800" i="1" smtClean="0"/>
              <a:t>m</a:t>
            </a:r>
            <a:r>
              <a:rPr lang="en-US" altLang="en-US" sz="2800" smtClean="0"/>
              <a:t> </a:t>
            </a:r>
            <a:r>
              <a:rPr lang="en-US" altLang="en-US" sz="2800" smtClean="0">
                <a:sym typeface="Symbol" pitchFamily="18" charset="2"/>
              </a:rPr>
              <a:t> </a:t>
            </a:r>
            <a:r>
              <a:rPr lang="en-US" altLang="en-US" sz="2800" i="1" smtClean="0">
                <a:sym typeface="Symbol" pitchFamily="18" charset="2"/>
              </a:rPr>
              <a:t>n</a:t>
            </a:r>
            <a:r>
              <a:rPr lang="en-US" altLang="en-US" sz="2800" smtClean="0"/>
              <a:t> operations on </a:t>
            </a:r>
            <a:r>
              <a:rPr lang="en-US" altLang="en-US" sz="2800" i="1" smtClean="0"/>
              <a:t>n</a:t>
            </a:r>
            <a:r>
              <a:rPr lang="en-US" altLang="en-US" sz="2800" smtClean="0"/>
              <a:t> elements has been shown to be O(</a:t>
            </a:r>
            <a:r>
              <a:rPr lang="en-US" altLang="en-US" sz="2800" i="1" smtClean="0"/>
              <a:t>m</a:t>
            </a:r>
            <a:r>
              <a:rPr lang="en-US" altLang="en-US" sz="2800" smtClean="0"/>
              <a:t> log* </a:t>
            </a:r>
            <a:r>
              <a:rPr lang="en-US" altLang="en-US" sz="2800" i="1" smtClean="0"/>
              <a:t>n</a:t>
            </a:r>
            <a:r>
              <a:rPr lang="en-US" altLang="en-US" sz="2800" smtClean="0"/>
              <a:t>).  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    [See Weiss for proof.] </a:t>
            </a:r>
          </a:p>
          <a:p>
            <a:pPr lvl="1" eaLnBrk="1" hangingPunct="1"/>
            <a:r>
              <a:rPr lang="en-US" altLang="en-US" smtClean="0"/>
              <a:t>Amortized complexity is then O(log* </a:t>
            </a:r>
            <a:r>
              <a:rPr lang="en-US" altLang="en-US" i="1" smtClean="0"/>
              <a:t>n</a:t>
            </a:r>
            <a:r>
              <a:rPr lang="en-US" altLang="en-US" smtClean="0"/>
              <a:t>) </a:t>
            </a:r>
          </a:p>
          <a:p>
            <a:pPr lvl="1" eaLnBrk="1" hangingPunct="1"/>
            <a:r>
              <a:rPr lang="en-US" altLang="en-US" smtClean="0"/>
              <a:t>What is log* ?</a:t>
            </a:r>
          </a:p>
        </p:txBody>
      </p:sp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10D2C0-D804-4972-ADE9-42669DBC5C7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 smtClean="0"/>
          </a:p>
        </p:txBody>
      </p:sp>
      <p:sp>
        <p:nvSpPr>
          <p:cNvPr id="70661" name="AutoShape 7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772400" y="2514600"/>
            <a:ext cx="1066800" cy="381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00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en-US" sz="2000">
                <a:latin typeface="Times New Roman" pitchFamily="18" charset="0"/>
              </a:rPr>
              <a:t>(1)</a:t>
            </a:r>
          </a:p>
        </p:txBody>
      </p:sp>
      <p:sp>
        <p:nvSpPr>
          <p:cNvPr id="70662" name="AutoShape 8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96200" y="2971800"/>
            <a:ext cx="1219200" cy="457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00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(log </a:t>
            </a:r>
            <a:r>
              <a:rPr lang="en-US" altLang="en-US" sz="20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)</a:t>
            </a:r>
            <a:endParaRPr lang="el-GR" alt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1"/>
                </a:solidFill>
              </a:rPr>
              <a:t>log* </a:t>
            </a:r>
            <a:r>
              <a:rPr lang="en-US" altLang="en-US" b="1" i="1" smtClean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52400" y="1524000"/>
            <a:ext cx="8991600" cy="487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smtClean="0">
                <a:solidFill>
                  <a:srgbClr val="FF0000"/>
                </a:solidFill>
              </a:rPr>
              <a:t>	</a:t>
            </a:r>
            <a:r>
              <a:rPr lang="en-US" altLang="en-US" sz="2800" b="1" smtClean="0"/>
              <a:t>log* </a:t>
            </a:r>
            <a:r>
              <a:rPr lang="en-US" altLang="en-US" sz="2800" b="1" i="1" smtClean="0"/>
              <a:t>n</a:t>
            </a:r>
            <a:r>
              <a:rPr lang="en-US" altLang="en-US" sz="2800" b="1" smtClean="0"/>
              <a:t> = number of times you need to apply</a:t>
            </a:r>
            <a:br>
              <a:rPr lang="en-US" altLang="en-US" sz="2800" b="1" smtClean="0"/>
            </a:br>
            <a:r>
              <a:rPr lang="en-US" altLang="en-US" sz="2800" b="1" smtClean="0"/>
              <a:t>               log to bring value down to at most 1</a:t>
            </a:r>
            <a:endParaRPr lang="en-US" altLang="en-US" sz="2800" smtClean="0"/>
          </a:p>
          <a:p>
            <a:pPr eaLnBrk="1" hangingPunct="1">
              <a:buFontTx/>
              <a:buNone/>
            </a:pPr>
            <a:r>
              <a:rPr lang="en-US" altLang="en-US" sz="2800" smtClean="0"/>
              <a:t/>
            </a:r>
            <a:br>
              <a:rPr lang="en-US" altLang="en-US" sz="2800" smtClean="0"/>
            </a:br>
            <a:r>
              <a:rPr lang="en-US" altLang="en-US" sz="2800" smtClean="0"/>
              <a:t>    log* 2 = 1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	    log* 4 = log* 2</a:t>
            </a:r>
            <a:r>
              <a:rPr lang="en-US" altLang="en-US" sz="2800" baseline="30000" smtClean="0"/>
              <a:t>2</a:t>
            </a:r>
            <a:r>
              <a:rPr lang="en-US" altLang="en-US" sz="2800" smtClean="0"/>
              <a:t> = 2</a:t>
            </a:r>
            <a:br>
              <a:rPr lang="en-US" altLang="en-US" sz="2800" smtClean="0"/>
            </a:br>
            <a:r>
              <a:rPr lang="en-US" altLang="en-US" sz="2800" smtClean="0"/>
              <a:t>    log* 16 = log* 2</a:t>
            </a:r>
            <a:r>
              <a:rPr lang="en-US" altLang="en-US" sz="2800" baseline="30000" smtClean="0"/>
              <a:t>2</a:t>
            </a:r>
            <a:r>
              <a:rPr lang="en-US" altLang="en-US" sz="2800" baseline="46000" smtClean="0"/>
              <a:t>2</a:t>
            </a:r>
            <a:r>
              <a:rPr lang="en-US" altLang="en-US" sz="2800" smtClean="0"/>
              <a:t> = 3          </a:t>
            </a:r>
            <a:r>
              <a:rPr lang="en-US" altLang="en-US" sz="2400" smtClean="0"/>
              <a:t>(log log log 16 = 1)</a:t>
            </a:r>
            <a:r>
              <a:rPr lang="en-US" altLang="en-US" sz="2800" smtClean="0"/>
              <a:t/>
            </a:r>
            <a:br>
              <a:rPr lang="en-US" altLang="en-US" sz="2800" smtClean="0"/>
            </a:br>
            <a:r>
              <a:rPr lang="en-US" altLang="en-US" sz="2800" smtClean="0"/>
              <a:t>    log* 65536 = log* 2</a:t>
            </a:r>
            <a:r>
              <a:rPr lang="en-US" altLang="en-US" sz="2800" baseline="30000" smtClean="0"/>
              <a:t>2</a:t>
            </a:r>
            <a:r>
              <a:rPr lang="en-US" altLang="en-US" sz="2800" baseline="44000" smtClean="0"/>
              <a:t>2</a:t>
            </a:r>
            <a:r>
              <a:rPr lang="en-US" altLang="en-US" sz="2800" baseline="52000" smtClean="0"/>
              <a:t>2</a:t>
            </a:r>
            <a:r>
              <a:rPr lang="en-US" altLang="en-US" sz="2800" smtClean="0"/>
              <a:t> = 4   </a:t>
            </a:r>
            <a:r>
              <a:rPr lang="en-US" altLang="en-US" sz="2400" smtClean="0"/>
              <a:t>(log log log log 65536 = 1)</a:t>
            </a:r>
            <a:r>
              <a:rPr lang="en-US" altLang="en-US" sz="2800" smtClean="0"/>
              <a:t/>
            </a:r>
            <a:br>
              <a:rPr lang="en-US" altLang="en-US" sz="2800" smtClean="0"/>
            </a:br>
            <a:r>
              <a:rPr lang="en-US" altLang="en-US" sz="2800" smtClean="0"/>
              <a:t>    log* 2</a:t>
            </a:r>
            <a:r>
              <a:rPr lang="en-US" altLang="en-US" sz="2800" baseline="30000" smtClean="0"/>
              <a:t>65536</a:t>
            </a:r>
            <a:r>
              <a:rPr lang="en-US" altLang="en-US" sz="2800" smtClean="0"/>
              <a:t> = …………… </a:t>
            </a:r>
            <a:r>
              <a:rPr lang="en-US" altLang="en-US" sz="2800" smtClean="0">
                <a:cs typeface="Arial" charset="0"/>
              </a:rPr>
              <a:t>≈ </a:t>
            </a:r>
            <a:r>
              <a:rPr lang="en-US" altLang="en-US" sz="2800" smtClean="0"/>
              <a:t>log* (2 x 10</a:t>
            </a:r>
            <a:r>
              <a:rPr lang="en-US" altLang="en-US" sz="2800" baseline="30000" smtClean="0"/>
              <a:t>19,728</a:t>
            </a:r>
            <a:r>
              <a:rPr lang="en-US" altLang="en-US" sz="2800" smtClean="0"/>
              <a:t>) = 5</a:t>
            </a:r>
          </a:p>
          <a:p>
            <a:pPr lvl="1" eaLnBrk="1" hangingPunct="1">
              <a:buFontTx/>
              <a:buNone/>
            </a:pPr>
            <a:endParaRPr lang="en-US" altLang="en-US" sz="2400" smtClean="0"/>
          </a:p>
          <a:p>
            <a:pPr eaLnBrk="1" hangingPunct="1">
              <a:buFontTx/>
              <a:buNone/>
            </a:pPr>
            <a:r>
              <a:rPr lang="en-US" altLang="en-US" sz="2800" smtClean="0"/>
              <a:t>  log * </a:t>
            </a:r>
            <a:r>
              <a:rPr lang="en-US" altLang="en-US" sz="2800" i="1" smtClean="0"/>
              <a:t>n</a:t>
            </a:r>
            <a:r>
              <a:rPr lang="en-US" altLang="en-US" sz="2800" smtClean="0"/>
              <a:t> </a:t>
            </a:r>
            <a:r>
              <a:rPr lang="en-US" altLang="en-US" sz="2800" smtClean="0">
                <a:cs typeface="Arial" charset="0"/>
              </a:rPr>
              <a:t>≤</a:t>
            </a:r>
            <a:r>
              <a:rPr lang="en-US" altLang="en-US" sz="2800" smtClean="0"/>
              <a:t> 5 for all reasonable </a:t>
            </a:r>
            <a:r>
              <a:rPr lang="en-US" altLang="en-US" sz="2800" i="1" smtClean="0"/>
              <a:t>n</a:t>
            </a:r>
            <a:r>
              <a:rPr lang="en-US" altLang="en-US" sz="2800" smtClean="0"/>
              <a:t>. </a:t>
            </a:r>
          </a:p>
          <a:p>
            <a:pPr lvl="1" eaLnBrk="1" hangingPunct="1">
              <a:buFontTx/>
              <a:buNone/>
            </a:pPr>
            <a:endParaRPr lang="en-US" altLang="en-US" sz="2400" smtClean="0"/>
          </a:p>
        </p:txBody>
      </p:sp>
      <p:sp>
        <p:nvSpPr>
          <p:cNvPr id="716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12C149-7AE5-419F-826A-3F16DA55711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4000" smtClean="0"/>
              <a:t>The Tight Bound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219200"/>
            <a:ext cx="7620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30000"/>
              </a:spcAft>
              <a:buFontTx/>
              <a:buNone/>
            </a:pPr>
            <a:r>
              <a:rPr lang="en-US" altLang="en-US" sz="2800" smtClean="0"/>
              <a:t>In fact, Tarjan showed the time complexity for </a:t>
            </a:r>
            <a:r>
              <a:rPr lang="en-US" altLang="en-US" sz="2800" i="1" smtClean="0"/>
              <a:t>m</a:t>
            </a:r>
            <a:r>
              <a:rPr lang="en-US" altLang="en-US" sz="2800" smtClean="0"/>
              <a:t> </a:t>
            </a:r>
            <a:r>
              <a:rPr lang="en-US" altLang="en-US" sz="2800" smtClean="0">
                <a:sym typeface="Symbol" pitchFamily="18" charset="2"/>
              </a:rPr>
              <a:t> </a:t>
            </a:r>
            <a:r>
              <a:rPr lang="en-US" altLang="en-US" sz="2800" i="1" smtClean="0">
                <a:sym typeface="Symbol" pitchFamily="18" charset="2"/>
              </a:rPr>
              <a:t>n</a:t>
            </a:r>
            <a:r>
              <a:rPr lang="en-US" altLang="en-US" sz="2800" smtClean="0"/>
              <a:t> operations on </a:t>
            </a:r>
            <a:r>
              <a:rPr lang="en-US" altLang="en-US" sz="2800" i="1" smtClean="0"/>
              <a:t>n</a:t>
            </a:r>
            <a:r>
              <a:rPr lang="en-US" altLang="en-US" sz="2800" smtClean="0"/>
              <a:t> elements is:</a:t>
            </a:r>
          </a:p>
          <a:p>
            <a:pPr algn="ctr" eaLnBrk="1" hangingPunct="1">
              <a:lnSpc>
                <a:spcPct val="80000"/>
              </a:lnSpc>
              <a:spcAft>
                <a:spcPct val="30000"/>
              </a:spcAft>
              <a:buFontTx/>
              <a:buNone/>
            </a:pPr>
            <a:r>
              <a:rPr lang="en-US" altLang="en-US" sz="2800" smtClean="0"/>
              <a:t> </a:t>
            </a:r>
            <a:r>
              <a:rPr lang="en-US" altLang="en-US" sz="2800" smtClean="0">
                <a:latin typeface="Symbol" pitchFamily="18" charset="2"/>
              </a:rPr>
              <a:t>Q</a:t>
            </a:r>
            <a:r>
              <a:rPr lang="en-US" altLang="en-US" sz="2800" smtClean="0"/>
              <a:t>(</a:t>
            </a:r>
            <a:r>
              <a:rPr lang="en-US" altLang="en-US" sz="2800" i="1" smtClean="0"/>
              <a:t>m</a:t>
            </a:r>
            <a:r>
              <a:rPr lang="en-US" altLang="en-US" sz="2800" smtClean="0"/>
              <a:t> </a:t>
            </a:r>
            <a:r>
              <a:rPr lang="en-US" altLang="en-US" sz="2800" i="1" smtClean="0">
                <a:latin typeface="Symbol" pitchFamily="18" charset="2"/>
              </a:rPr>
              <a:t>a</a:t>
            </a:r>
            <a:r>
              <a:rPr lang="en-US" altLang="en-US" sz="2800" smtClean="0"/>
              <a:t>(</a:t>
            </a:r>
            <a:r>
              <a:rPr lang="en-US" altLang="en-US" sz="2800" i="1" smtClean="0"/>
              <a:t>m</a:t>
            </a:r>
            <a:r>
              <a:rPr lang="en-US" altLang="en-US" sz="2800" smtClean="0"/>
              <a:t>, </a:t>
            </a:r>
            <a:r>
              <a:rPr lang="en-US" altLang="en-US" sz="2800" i="1" smtClean="0"/>
              <a:t>n</a:t>
            </a:r>
            <a:r>
              <a:rPr lang="en-US" altLang="en-US" sz="2800" smtClean="0"/>
              <a:t>)) </a:t>
            </a:r>
          </a:p>
          <a:p>
            <a:pPr eaLnBrk="1" hangingPunct="1">
              <a:lnSpc>
                <a:spcPct val="80000"/>
              </a:lnSpc>
              <a:spcAft>
                <a:spcPct val="30000"/>
              </a:spcAft>
              <a:buFontTx/>
              <a:buNone/>
            </a:pPr>
            <a:r>
              <a:rPr lang="en-US" altLang="en-US" sz="2800" smtClean="0"/>
              <a:t>Amortized complexity is then </a:t>
            </a:r>
            <a:r>
              <a:rPr lang="en-US" altLang="en-US" sz="2800" smtClean="0">
                <a:latin typeface="Symbol" pitchFamily="18" charset="2"/>
              </a:rPr>
              <a:t>Q</a:t>
            </a:r>
            <a:r>
              <a:rPr lang="en-US" altLang="en-US" sz="2800" smtClean="0"/>
              <a:t>(</a:t>
            </a:r>
            <a:r>
              <a:rPr lang="en-US" altLang="en-US" sz="2800" i="1" smtClean="0">
                <a:latin typeface="Symbol" pitchFamily="18" charset="2"/>
              </a:rPr>
              <a:t>a</a:t>
            </a:r>
            <a:r>
              <a:rPr lang="en-US" altLang="en-US" sz="2800" smtClean="0"/>
              <a:t>(</a:t>
            </a:r>
            <a:r>
              <a:rPr lang="en-US" altLang="en-US" sz="2800" i="1" smtClean="0"/>
              <a:t>m</a:t>
            </a:r>
            <a:r>
              <a:rPr lang="en-US" altLang="en-US" sz="2800" smtClean="0"/>
              <a:t>, </a:t>
            </a:r>
            <a:r>
              <a:rPr lang="en-US" altLang="en-US" sz="2800" i="1" smtClean="0"/>
              <a:t>n</a:t>
            </a:r>
            <a:r>
              <a:rPr lang="en-US" altLang="en-US" sz="2800" smtClean="0"/>
              <a:t>)) .</a:t>
            </a:r>
          </a:p>
          <a:p>
            <a:pPr eaLnBrk="1" hangingPunct="1">
              <a:lnSpc>
                <a:spcPct val="80000"/>
              </a:lnSpc>
              <a:spcAft>
                <a:spcPct val="30000"/>
              </a:spcAft>
              <a:buFontTx/>
              <a:buNone/>
            </a:pPr>
            <a:r>
              <a:rPr lang="en-US" altLang="en-US" sz="2800" smtClean="0"/>
              <a:t>What is </a:t>
            </a:r>
            <a:r>
              <a:rPr lang="en-US" altLang="en-US" sz="2800" i="1" smtClean="0">
                <a:latin typeface="Symbol" pitchFamily="18" charset="2"/>
              </a:rPr>
              <a:t>a</a:t>
            </a:r>
            <a:r>
              <a:rPr lang="en-US" altLang="en-US" sz="2800" smtClean="0"/>
              <a:t>(</a:t>
            </a:r>
            <a:r>
              <a:rPr lang="en-US" altLang="en-US" sz="2800" i="1" smtClean="0"/>
              <a:t>m</a:t>
            </a:r>
            <a:r>
              <a:rPr lang="en-US" altLang="en-US" sz="2800" smtClean="0"/>
              <a:t>, </a:t>
            </a:r>
            <a:r>
              <a:rPr lang="en-US" altLang="en-US" sz="2800" i="1" smtClean="0"/>
              <a:t>n</a:t>
            </a:r>
            <a:r>
              <a:rPr lang="en-US" altLang="en-US" sz="2800" smtClean="0"/>
              <a:t>)?</a:t>
            </a:r>
          </a:p>
          <a:p>
            <a:pPr lvl="1" eaLnBrk="1" hangingPunct="1">
              <a:lnSpc>
                <a:spcPct val="80000"/>
              </a:lnSpc>
              <a:spcAft>
                <a:spcPct val="30000"/>
              </a:spcAft>
            </a:pPr>
            <a:r>
              <a:rPr lang="en-US" altLang="en-US" smtClean="0"/>
              <a:t>Inverse of Ackermann’s function.  </a:t>
            </a:r>
          </a:p>
          <a:p>
            <a:pPr lvl="1" eaLnBrk="1" hangingPunct="1">
              <a:lnSpc>
                <a:spcPct val="80000"/>
              </a:lnSpc>
              <a:spcAft>
                <a:spcPct val="30000"/>
              </a:spcAft>
            </a:pPr>
            <a:r>
              <a:rPr lang="en-US" altLang="en-US" smtClean="0"/>
              <a:t>For reasonable values of </a:t>
            </a:r>
            <a:r>
              <a:rPr lang="en-US" altLang="en-US" i="1" smtClean="0"/>
              <a:t>m, n</a:t>
            </a:r>
            <a:r>
              <a:rPr lang="en-US" altLang="en-US" smtClean="0"/>
              <a:t>, grows even slower than log * </a:t>
            </a:r>
            <a:r>
              <a:rPr lang="en-US" altLang="en-US" i="1" smtClean="0"/>
              <a:t>n.  </a:t>
            </a:r>
            <a:r>
              <a:rPr lang="en-US" altLang="en-US" smtClean="0"/>
              <a:t>So, it’s even “more constant.”</a:t>
            </a:r>
            <a:endParaRPr lang="en-US" altLang="en-US" sz="2400" smtClean="0"/>
          </a:p>
          <a:p>
            <a:pPr eaLnBrk="1" hangingPunct="1">
              <a:lnSpc>
                <a:spcPct val="80000"/>
              </a:lnSpc>
              <a:spcAft>
                <a:spcPct val="30000"/>
              </a:spcAft>
              <a:buFontTx/>
              <a:buNone/>
            </a:pPr>
            <a:r>
              <a:rPr lang="en-US" altLang="en-US" sz="2800" smtClean="0"/>
              <a:t>Proof is beyond scope of this class.  A simple algorithm can lead to incredibly hardcore analysis!</a:t>
            </a:r>
          </a:p>
        </p:txBody>
      </p:sp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6F5F24-F5AA-4932-BD30-CA68E02ECA8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Why do we worry about negative cost edges??</a:t>
            </a:r>
            <a:endParaRPr lang="en-US" altLang="en-US" dirty="0" smtClean="0"/>
          </a:p>
        </p:txBody>
      </p:sp>
      <p:sp>
        <p:nvSpPr>
          <p:cNvPr id="21508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3000" y="2667000"/>
            <a:ext cx="2743200" cy="2209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1509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28800" y="3733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21510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57600" y="2362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w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21511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67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v</a:t>
            </a:r>
          </a:p>
        </p:txBody>
      </p:sp>
      <p:sp>
        <p:nvSpPr>
          <p:cNvPr id="21512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194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t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21513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124200" y="4038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21515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429000" y="4191000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Oval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03986" y="314522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x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4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953000" y="1981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y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5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257800" y="3200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z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6" name="Line 1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3390900" y="3390900"/>
            <a:ext cx="913086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3124200" y="25908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3276600" y="2667000"/>
            <a:ext cx="381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3924300" y="2194034"/>
            <a:ext cx="10287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0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4572000" y="2286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105400" y="2346434"/>
            <a:ext cx="304800" cy="8539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572000" y="3337034"/>
            <a:ext cx="685800" cy="157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4456386" y="3450020"/>
            <a:ext cx="838200" cy="8171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0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4456386" y="3450021"/>
            <a:ext cx="0" cy="7409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Algorithms / Data Structures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Dijkstra’s Algorithm for Shortest Paths</a:t>
            </a:r>
          </a:p>
          <a:p>
            <a:pPr lvl="1"/>
            <a:r>
              <a:rPr lang="en-US" dirty="0" smtClean="0"/>
              <a:t>Heaps,  O(m log n) runtime</a:t>
            </a:r>
          </a:p>
          <a:p>
            <a:r>
              <a:rPr lang="en-US" dirty="0" err="1" smtClean="0"/>
              <a:t>Kruskal’s</a:t>
            </a:r>
            <a:r>
              <a:rPr lang="en-US" dirty="0" smtClean="0"/>
              <a:t> Algorithm for Minimum Spanning Tree</a:t>
            </a:r>
          </a:p>
          <a:p>
            <a:pPr lvl="1"/>
            <a:r>
              <a:rPr lang="en-US" dirty="0" smtClean="0"/>
              <a:t>Union-Find data structure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45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Making Connections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143000"/>
            <a:ext cx="8458200" cy="5334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You have a set of nodes (numbered 1-9) on a network.  You are given a sequence of pairwise connections between them: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en-US" sz="2400" smtClean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	3-5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	4-2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	1-6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	5-7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	4-8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	3-7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en-US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n-US" sz="2400" b="1" smtClean="0"/>
              <a:t>Q:</a:t>
            </a:r>
            <a:r>
              <a:rPr lang="en-US" altLang="en-US" sz="2400" smtClean="0"/>
              <a:t> Are nodes 2 and 4 (indirectly) connected?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n-US" sz="2400" b="1" smtClean="0"/>
              <a:t>Q:</a:t>
            </a:r>
            <a:r>
              <a:rPr lang="en-US" altLang="en-US" sz="2400" smtClean="0"/>
              <a:t> How about nodes 3 and 8?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n-US" sz="2400" b="1" smtClean="0"/>
              <a:t>Q:</a:t>
            </a:r>
            <a:r>
              <a:rPr lang="en-US" altLang="en-US" sz="2400" smtClean="0"/>
              <a:t> Are any of the paired connections redundant due to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     indirect connections?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n-US" sz="2400" b="1" smtClean="0"/>
              <a:t>Q:</a:t>
            </a:r>
            <a:r>
              <a:rPr lang="en-US" altLang="en-US" sz="2400" smtClean="0"/>
              <a:t> How many sub-networks do you have?</a:t>
            </a:r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ADE7C1-5548-4511-8440-A08FB890C57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-152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Making Connections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990600"/>
            <a:ext cx="8458200" cy="4953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Answering these questions is much easier if we create disjoint sets of nodes that are connected: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en-US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	Start:	{1} {2} {3} {4} {5} {6} {7} {8} {9}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	3-5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	4-2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	1-6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	5-7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	4-8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	3-7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en-US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n-US" sz="2400" b="1" smtClean="0"/>
              <a:t>Q:</a:t>
            </a:r>
            <a:r>
              <a:rPr lang="en-US" altLang="en-US" sz="2400" smtClean="0"/>
              <a:t> Are nodes 2 and 4 (indirectly) connected?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n-US" sz="2400" b="1" smtClean="0"/>
              <a:t>Q:</a:t>
            </a:r>
            <a:r>
              <a:rPr lang="en-US" altLang="en-US" sz="2400" smtClean="0"/>
              <a:t> How about nodes 3 and 8?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n-US" sz="2400" b="1" smtClean="0"/>
              <a:t>Q:</a:t>
            </a:r>
            <a:r>
              <a:rPr lang="en-US" altLang="en-US" sz="2400" smtClean="0"/>
              <a:t> Are any of the paired connections redundant due to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     indirect connections?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n-US" sz="2400" b="1" smtClean="0"/>
              <a:t>Q:</a:t>
            </a:r>
            <a:r>
              <a:rPr lang="en-US" altLang="en-US" sz="2400" smtClean="0"/>
              <a:t> How many sub-networks do you have?</a:t>
            </a:r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283577-70DF-4512-86E5-B6BCC8BBCB4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1_Default Design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24262</TotalTime>
  <Words>2582</Words>
  <Application>Microsoft Office PowerPoint</Application>
  <PresentationFormat>On-screen Show (4:3)</PresentationFormat>
  <Paragraphs>933</Paragraphs>
  <Slides>56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Times New Roman</vt:lpstr>
      <vt:lpstr>Symbol</vt:lpstr>
      <vt:lpstr>Courier New</vt:lpstr>
      <vt:lpstr>1_Default Design</vt:lpstr>
      <vt:lpstr>CSE 332: Data Structures Disjoint Set Union/Find  </vt:lpstr>
      <vt:lpstr>Announcements</vt:lpstr>
      <vt:lpstr>Dijkstra’s Algorithm</vt:lpstr>
      <vt:lpstr>Simulate Dijkstra’s algorithm (starting from s) on the graph</vt:lpstr>
      <vt:lpstr>http://www.cs.utexas.edu/users/EWD/</vt:lpstr>
      <vt:lpstr>Why do we worry about negative cost edges??</vt:lpstr>
      <vt:lpstr>Graph Algorithms / Data Structures</vt:lpstr>
      <vt:lpstr>Making Connections</vt:lpstr>
      <vt:lpstr>Making Connections</vt:lpstr>
      <vt:lpstr>Applications of Disjoint Sets</vt:lpstr>
      <vt:lpstr>Disjoint Set ADT</vt:lpstr>
      <vt:lpstr>Disjoint Sets and Naming</vt:lpstr>
      <vt:lpstr>Union</vt:lpstr>
      <vt:lpstr>Find</vt:lpstr>
      <vt:lpstr>Example</vt:lpstr>
      <vt:lpstr>Nifty Application: Building Mazes</vt:lpstr>
      <vt:lpstr>Building Mazes</vt:lpstr>
      <vt:lpstr>Building Mazes</vt:lpstr>
      <vt:lpstr>Desired Properties</vt:lpstr>
      <vt:lpstr>A Cycle</vt:lpstr>
      <vt:lpstr>A Good Solution</vt:lpstr>
      <vt:lpstr>A Hidden Tree</vt:lpstr>
      <vt:lpstr>Number the Cells</vt:lpstr>
      <vt:lpstr>Maze Building with Disjoint Union/Find</vt:lpstr>
      <vt:lpstr>Pseudocode</vt:lpstr>
      <vt:lpstr>Example Step</vt:lpstr>
      <vt:lpstr>Example</vt:lpstr>
      <vt:lpstr>Example</vt:lpstr>
      <vt:lpstr>Example at the End</vt:lpstr>
      <vt:lpstr>Data structure for disjoint sets?</vt:lpstr>
      <vt:lpstr>Union/Find Trade-off</vt:lpstr>
      <vt:lpstr>Tree-based Approach</vt:lpstr>
      <vt:lpstr>Up-Tree for DS Union/Find</vt:lpstr>
      <vt:lpstr>Find Operation</vt:lpstr>
      <vt:lpstr>Union Operation</vt:lpstr>
      <vt:lpstr>Simple Implementation</vt:lpstr>
      <vt:lpstr>Implementation</vt:lpstr>
      <vt:lpstr> A Bad Case</vt:lpstr>
      <vt:lpstr>Can You do Better?</vt:lpstr>
      <vt:lpstr>Two Big Improvements</vt:lpstr>
      <vt:lpstr>Union-by-Size</vt:lpstr>
      <vt:lpstr>Example Again</vt:lpstr>
      <vt:lpstr>Analysis of Union-by-Size</vt:lpstr>
      <vt:lpstr>Analysis of Union-by-Size</vt:lpstr>
      <vt:lpstr>Worst Case for Union-by-Size</vt:lpstr>
      <vt:lpstr>Example of Worst Cast (cont’)</vt:lpstr>
      <vt:lpstr>Array Implementation</vt:lpstr>
      <vt:lpstr>Elegant Array Implementation</vt:lpstr>
      <vt:lpstr>Code for Union-by-Size</vt:lpstr>
      <vt:lpstr>Path Compression</vt:lpstr>
      <vt:lpstr>Self-Adjustment Works</vt:lpstr>
      <vt:lpstr>Draw the result of Find(5):</vt:lpstr>
      <vt:lpstr>Code for Path Compression Find</vt:lpstr>
      <vt:lpstr>Complexity of  Union-by-Size + Path Compression</vt:lpstr>
      <vt:lpstr>log* n</vt:lpstr>
      <vt:lpstr>The Tight Bound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Union find</dc:title>
  <dc:creator>anderson@cs.washington.edu</dc:creator>
  <cp:lastModifiedBy>Richard</cp:lastModifiedBy>
  <cp:revision>85</cp:revision>
  <cp:lastPrinted>2001-12-07T01:39:00Z</cp:lastPrinted>
  <dcterms:created xsi:type="dcterms:W3CDTF">2002-04-22T16:21:26Z</dcterms:created>
  <dcterms:modified xsi:type="dcterms:W3CDTF">2016-05-22T06:37:28Z</dcterms:modified>
</cp:coreProperties>
</file>