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3"/>
  </p:notesMasterIdLst>
  <p:sldIdLst>
    <p:sldId id="25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1" r:id="rId22"/>
  </p:sldIdLst>
  <p:sldSz cx="9144000" cy="6858000" type="screen4x3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lvetica" charset="0"/>
        <a:cs typeface="Helvetica" charset="0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142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0:38:24.6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2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1" timeString="2016-05-18T20:40:22.253"/>
    </inkml:context>
  </inkml:definitions>
  <inkml:trace contextRef="#ctx0" brushRef="#br0">20192 2761 533 0,'0'0'206'15,"0"0"-10"-15,0 0-108 16,0 0-88-16,0 0 0 16,-24 4 0-1,-5-4 0-15,-6 0 0 0,-6 0 0 16,-13 12 0-16,-5 14 0 15,-2 10 0-15,2 21 0 16,4 17 0-16,15 10 0 16,13 16 0-16,24 6 0 15,23-8 0-15,21-5 0 16,24-19 0-16,17-29 0 16,14-25 0-16,10-28 0 15,-9-29 0-15,-12-26 0 0,-21-16 0 16,-24-17 0-16,-29-5 0 15,-30 1 0 1,-31 9 0-16,-26 20 0 0,-19 28 0 16,-10 35 0-16,0 8 0 15,17 40 0-15,12 3-155 16,33 15-41-16,29-3-3 16,40-1-2-16</inkml:trace>
  <inkml:trace contextRef="#ctx0" brushRef="#br0" timeOffset="468.8644">21103 2758 605 0,'-41'7'167'0,"-3"0"0"0,-3 4-93 15,-11 2-64 1,3 7-10-16,-3-2 0 16,12 1 0-16,5 1 0 0,14 3 0 15,10-9 0-15,17-14 0 16,21 14 0-16,17-14 0 16,8-11 0-16,11 11 0 15,-6-4 0-15,0 4 0 16,-6 0 0-16,-8 4 0 15,1 14 0-15,-38-18 0 16,33 13-113-16,-33-13-76 0,25 0-1 16,-25 0-4-1,12-16 1-15,-12 16 49 16</inkml:trace>
  <inkml:trace contextRef="#ctx0" brushRef="#br0" timeOffset="696.0043">20908 3254 253 0,'28'-9'90'16,"1"0"-16"-16,7-3-26 0,4 1-14 15,2 0-3 1,1 6-19-16,-2-4-44 15,3 9-48-15,-13 0-17 16,-1 0-8-16,-11 0-2 0,2 0-4 16</inkml:trace>
  <inkml:trace contextRef="#ctx0" brushRef="#br0" timeOffset="981.947">21498 2638 669 0,'0'0'192'16,"-23"30"-30"-16,23 0-162 0,-14-5 0 15,20 17 0-15,2 10 0 16,-2 8 0-16,5 13 0 15,-5 3 0-15,7 6 0 16,-2-13 0-16,7 4-120 16,-10-24-40-16,10-10-21 15,-6-19-6-15,-12-20 1 16,32-11 39-16</inkml:trace>
  <inkml:trace contextRef="#ctx0" brushRef="#br0" timeOffset="1264.6089">21746 2722 583 0,'-8'38'191'16,"7"7"-3"-16,-17 1-127 0,9 12-61 15,-8-8 0-15,6 12 0 16,2 1 0-16,3-5 0 15,6-3 0-15,4-8 0 16,13-8 0-16,14-7 0 16,8-12 0-16,10-20 0 15,15 0 0-15,-2-22-72 16,10-4-86-16,-8-6-23 16,0 1-8-16,-21-5-1 0,-13 11 31 15,-10 8 85-15</inkml:trace>
  <inkml:trace contextRef="#ctx0" brushRef="#br0" timeOffset="1444.6795">21796 3086 594 0,'26'0'192'0,"9"-12"-2"15,5 12-143-15,-2-20-47 16,5-1 0-16,-4-2 0 15,-14-12-122-15,-7 7-61 16,-18-12-5-16,0 4-2 16,-31-5-3-16</inkml:trace>
  <inkml:trace contextRef="#ctx0" brushRef="#br0" timeOffset="1597.2159">21676 2607 791 0,'44'0'195'0,"22"0"-158"15,5-6-37-15,1-13 0 16,10 4 0-16,-13-13-154 16,-4-4-39-16,-15-17-5 15,-7 2-1-15,-14-6-3 16</inkml:trace>
  <inkml:trace contextRef="#ctx0" brushRef="#br0" timeOffset="1795.8788">22407 2208 753 0,'6'39'190'0,"-12"0"-110"15,6 27-80-15,-14 1 0 16,8 27 0-16,-6 17 0 16,3 11 0-16,9 21 0 15,0-11 0-15,18-2-138 16,4-20-60-16,14-22-3 15,2-40-3-15,5-36 1 16</inkml:trace>
  <inkml:trace contextRef="#ctx0" brushRef="#br0" timeOffset="38401.5806">23068 2435 63 0,'22'-18'69'0,"-22"18"8"16,19-18 4-16,-19 18 9 0,19-13 5 15,-19 13 0-15,0 0 3 16,13-22-23-16,-13 22-19 16,0 0-3-16,29-18 5 15,-29 18 5-15,0 0-13 16,19-17-50-16,-19 17 0 15,0 0 0-15,0 17 0 16,-25-3 0-16,2 7 0 16,-5 2 0-16,-9 8 0 15,-7 8 0-15,-8 9 0 16,-4 1 0-16,1 4 0 16,-2-2 0-16,9-4 0 15,10-6 0-15,4-7 0 16,14-8 0-16,20-26 0 0,0 19 0 15,29-22 0-15,3-6 0 16,6-1 0 0,6 1 0-16,7-2 0 0,-1 3 0 15,-6-1 0-15,5 17 0 16,-17-8 0-16,8 0-131 16,-12 0-50-16,1 0-6 15,-7 0-2-15,1 0-2 16,-7-10 47-16</inkml:trace>
  <inkml:trace contextRef="#ctx0" brushRef="#br0" timeOffset="38647.8032">23081 3131 388 0,'-28'16'137'16,"28"-16"-9"-16,0 0-35 16,24-7-26-16,1 7-16 15,1-12-12-15,4 12-15 16,1-6-27-16,-2 1-58 16,0 5-58-16,-5-9-24 0,2 0-1 15,-5-6-5-15,2-6 0 16</inkml:trace>
  <inkml:trace contextRef="#ctx0" brushRef="#br0" timeOffset="39041.0565">23402 2458 350 0,'0'0'117'15,"0"0"-8"-15,0 0-31 16,0 0-11-16,0 26-8 16,0-13-10-16,0 18-15 15,6 8-11-15,3 14-7 16,8 14-12-16,4 18-36 16,2 14-36-16,0 3-21 15,7 3-27-15,-2-6-16 16,-2-12-10-16,-2-13 0 15,-7-23 1-15</inkml:trace>
  <inkml:trace contextRef="#ctx0" brushRef="#br0" timeOffset="39412.1258">23774 2780 440 0,'-14'31'131'15,"14"-2"-5"-15,0 5-55 16,6 11-48-16,9 9-27 16,8-1-17-16,3 4-13 0,6-9-9 15,6 1-1-15,-1-21 11 16,1-6 10-16,0-22 10 15,-9-9 31 1,1-15 21-16,-8-22 9 0,-1-6 7 16,-7-20 3-16,-1-3-12 15,-7-9-8-15,0-1-19 16,1 6-39-16,0 5-38 16,1 15-39-16,4 11-17 15,-1 14-26-15,2 14 0 16,-13 20-5-16,32-11 7 15,-32 11 93-15</inkml:trace>
  <inkml:trace contextRef="#ctx0" brushRef="#br0" timeOffset="39648.4396">24407 2469 473 0,'0'0'165'15,"-24"20"-1"-15,12-1-26 16,12 23-55-16,-8 7-83 16,14 20 0-16,-1 15 0 15,4 4 0-15,11 20-3 16,-3-11-105-16,10 0-37 0,-4-18-23 16,6-18-9-16,-6-20 2 15,3-22 13 1,-2-19 77-16</inkml:trace>
  <inkml:trace contextRef="#ctx0" brushRef="#br0" timeOffset="40044.0342">24473 2100 645 0,'0'0'187'0,"35"-25"-12"16,-3 25-159-16,-6-18-16 15,9 18 0-15,-8 0 0 16,5 9 0-16,-12 13 0 15,-8 10 0-15,-12 13 0 16,-7 9 0-16,-12 6 0 16,-2-1 0-16,1-2 0 15,0-6 0-15,11-9 0 16,9-14 0-16,0-28 0 0,40 15 0 16,-1-21 0-1,6-12 0-15,16 2-5 16,-7-10-180-16,7 0 0 15,-1-13-6-15,-1 3-2 0</inkml:trace>
  <inkml:trace contextRef="#ctx0" brushRef="#br0" timeOffset="41051.9533">21402 1554 393 0,'0'0'137'0,"-17"-24"4"15,5 8-29 1,12 16-54-16,-34-26-18 16,8 26-2-16,-7 6-4 15,-1 14-12-15,-1 13-11 0,0 13-7 16,9 5-6-16,11 5 3 16,15-7 3-16,9-3 0 15,20-21 0-15,15-25 0 16,11-25-1-16,8-27-1 15,4-27-1-15,-8-23-13 16,-5-15-4-16,-9-12 1 16,-14 6-2-16,-12 5 7 15,-12 24 5-15,-7 17 5 16,-7 30 1-16,7 47 17 16,-10 16 0-16,10 47-1 15,10 25-20-15,4 16-84 16,14 13-60-16,8 2-7 0,7-10-3 15,4-12-5-15,-3-26 0 16</inkml:trace>
  <inkml:trace contextRef="#ctx0" brushRef="#br0" timeOffset="41387.7419">22093 1440 752 0,'0'0'196'0,"-7"36"-121"16,-4-21-75-16,11 13 0 16,0-2 0-16,-6 2 0 15,6-5 0-15,0-23 0 16,0 0-58-16,27-40-127 16,-8-11 0-16,-1-20-2 15,5-5-2-15</inkml:trace>
  <inkml:trace contextRef="#ctx0" brushRef="#br0" timeOffset="42616.827">22619 1205 570 0,'-20'25'183'0,"-9"-9"-12"16,3 5-72-16,-6-12-99 16,13 8 0-16,-1-12 0 15,20-5 0-15,-22 11 0 0,22-11 0 16,0 0 0-16,0 0 0 16,0 0 0-16,0 0 0 15,0 0 0-15,0 0 0 16,0 0 0-16,0 0 0 15,0 0 0-15,0 0 0 16,0 0 0-16,0 0 0 16,0 0 0-16,0 0 0 15,0 0 0-15,0 0 0 16,0 0 0-16,0 0 0 16,0 0 0-16,0 0 0 15,0 0 0-15,0 0 0 0,0 0 0 16,0 17 0-16,0-17 0 15,0 0 0 1,0 0 0-16,0 0 0 16,0 0 0-16,0 0 0 0,0 0 0 15,0 0 0-15,0 18 0 16,0-18 0-16,0 0 0 16,-10 19 0-16,10-19 0 15,-6 21 0-15,6-21 0 16,0 19 0-16,0-19 0 15,0 20 0-15,0-20 0 16,0 0 0-16,0 19 0 16,0-19 0-16,0 0 0 0,0 0 0 15,0 0 0 1,0 0 0-16,0 0 0 16,0 0 0-16,0 0 0 15,0 0 0-15,3 20 0 0,-3-20 0 16,0 0 0-16,0 18 0 15,0-18 0-15,0 19 0 16,0-19 0-16,0 0 0 16,-16 17 0-16,16-17 0 15,0 0 0-15,0 0 0 16,0 0 0-16,0 0 0 16,0 0 0-16,0 0 0 15,0 0 0-15,0 0 0 0,0 0 0 16,0 0 0-1,19 0 0-15,-19 0 0 16,0 0 0-16,0 0 0 16,0 0 0-16,0 0 0 0,0 0 0 15,0 0 0-15,20 6 0 16,-7 11 0-16,4 2 0 16,3 5 0-16,1 1 0 15,2-3 0-15,-5-1 0 16,-4-5 0-16,-14-16 0 15,27 5 0-15,-27-5 0 16,31-28 0-16,-13-2 0 16,3-1 0-16,4-6 0 15,-1-4 0-15,-2 2 0 16,-3 3 0-16,-3 5 0 16,-10 7 0-16,-6 5 0 15,0 19 0-15,-23-15 0 0,23 15 0 16,-28 0 0-16,12 0 0 15,16 0 0-15,-20 12 0 16,20-12 0-16,-8 20 0 16,8-4 0-16,6 7 0 15,-6 8 0-15,8 12 0 16,-8 7 0-16,8 8 0 16,-8 12 0-16,6-4 0 15,-6 5 0-15,0-9 0 16,0-3 0-16,-10-11 0 15,10-3 0-15,-16-25 0 16,14-2-98-16,2-18-62 16,-26-17 1-16,14-13-4 0,12-11 9 15,0-13 30-15,12-13 40 16,8-1 36-16,8-7 16 16</inkml:trace>
  <inkml:trace contextRef="#ctx0" brushRef="#br0" timeOffset="43524.955">22992 1402 459 0,'17'31'150'0,"-17"2"3"16,0 16 0-16,-9-2-45 15,9 3-108-15,-14-9 0 16,14-3 0-16,-12-15 0 16,12-23 0-16,0 0 0 0,9-19 0 15,0-18 0-15,-1-11 0 16,1-9 0-16,0-8 0 15,0-5 0-15,2 5 0 16,-7 10 0 0,6 9 0-16,0 16 0 0,7 10 0 15,1 20 0-15,4 9 0 16,11 16 0-16,-5-3 0 16,19 13-21-16,-14-14-113 15,18 6 1-15,-15-16 7 16,13-3 27-16,-8-15 42 15,-7-3 45-15,-1-9 48 16,-12-7 38-16,1 4 28 0,-22-8 14 16,10 12 3-1,-22-6-19-15,12 24-65 16,-39-16-35-16,14 32 0 16,-7 3 0-16,3 10 0 0,5 6 0 15,4 2 0-15,11-1 0 16,9-7 0-16,9-10 0 15,14-9 0-15,7-14 0 16,10-13 0-16,1-11 0 16,2-8 0-16,-7-3 0 15,-2 3 0-15,-11 5 0 16,-10 8 0-16,-13 23 0 16,0 0 0-16,0 0 0 0,0 31 0 15,-4 4 0 1,4 1 0-16,7-2 0 15,4-10 0-15,9 0 0 16,3-24 0-16,6 6 0 0,-8-25-24 16,6 8-58-16,-13-15 7 15,4 6 6-15,-11-9 21 16,-3 10 20-16,-4-1 29 16,0 2 37-16,0 18 32 15,0 0 7-15,0 0 3 16,-4 34-20-16,10 1-60 15,-6 0 0-15,7 13 0 16,2 5 0-16,-9-10 0 16,11 10 0-16,-11-18 0 15,0 1-56-15,0-19-3 16,0-17 7-16,0 0 13 16,-23-8 57-16,13-18 10 0,-4-19 26 15,14-3 8-15,-14-14-18 16,14 5-44-16,0-6 0 15,8 13 0-15,-4 0 0 16,10 19 0-16,-2 12 0 16,-12 19 0-16,15 9 0 15,-4 13 0-15,1 13 0 16,-12-8 0-16,14 11-22 16,-8-15-158-16,6-6-8 15,-12-17-7-15,35-21 2 16,-9-16 0-16</inkml:trace>
  <inkml:trace contextRef="#ctx0" brushRef="#br0" timeOffset="43832.0378">24407 473 800 0,'-13'40'196'0,"0"25"-169"15,-11 12-27-15,4 19 0 16,2 6 0-16,1 3 0 15,17-2 0-15,0-16 0 16,17-16 0-16,1-23 0 16,16-14 0-16,-1-23 0 15,7-17 0-15,0-16 0 16,-4-16 0-16,-2 3 0 16,-8-3 0-16,1 16 0 0,-12 5 0 15,2 17 0-15,-5 20 0 16,3 3 0-16,4 12 0 15,-4-12 0 1,21 3-105-16,-4-20-86 0,13-6 0 16,-1-22-10-16,3-12-4 15</inkml:trace>
  <inkml:trace contextRef="#ctx0" brushRef="#br0" timeOffset="63676.5725">20497 4486 164 0,'0'35'71'0,"11"12"-15"16,2 1-27-16,12-2-8 16,8-4 10-16,13-8 13 15,9-14 14-15,4-20 12 16,7 0 5-16,-2-27 4 15,0 0 2-15,-14-5-8 16,-6 5-16-16,-12 1-5 16,-9 11-17-16,-23 15-10 15,18-11-23-15,-18 11-2 16,9 29 0-16,-1-4 0 0,6 6 0 16,8 2 0-16,6-1 0 15,4 2 0-15,6-2 0 16,-1-13 0-16,1-3 0 15,-3-12 0-15,-3-4 0 16,-5 0 0-16,-4-9 0 16,-2-2 0-16,-4 0 0 15,0 2 0-15,-2 1 0 16,3 8 0-16,4 0 0 16,3 0 0-16,1 0 0 15,9 14 0-15,-3-14 0 16,16 9-24-16,-10-9-54 15,6-6 2-15,-9-10 2 0,6 4 12 16,-10-6 30-16,-4-2 36 16,-6 4 45-16,-12-8 26 15,-9 24 3-15,7-30 3 16,-7 30-22-16,-13-20-59 16,13 20 0-16,-30-5 0 15,30 5 0-15,-34 8 0 16,16 5 0-16,1 3 0 15,4 1 0-15,13-17 0 16,-8 28 0-16,8-28 0 16,18 4 0-16,4-19 0 15,5-15 0-15,3-14 0 16,-1-5 0-16,-3-11 0 0,-7-11 0 16,-6 1 0-16,-13 2 0 15,0 1 0-15,-13 9 0 16,-10 8 0-16,3 10 0 15,-3 11 0-15,6 23 0 16,17 6 0-16,-18 47 0 16,18 4 0-16,15 14 0 15,11 11 0-15,9 3 0 16,16 4 0-16,-6-21 0 16,19-6 0-16,-15-24 0 15,12-12-127-15,-18-29-29 16,1-5-10-16,-18-23 7 15,-7-3 37-15,-8-6 32 0,-11 2 40 16,0 4 58-16,0 3 40 16,0 14 42-1,-5 7 28-15,5 16 12 16,0 0 13-16,11 33-5 0,-11-4-21 16,18 21-39-16,-8-6-78 15,11 6 0-15,-1-7 0 16,0-3 0-16,4-12 0 15,-1-20 0-15,7-14-4 16,-7-21-58-16,0-5 15 16,-6-16 21-16,-1-9 8 15,-2-5 42-15,-8 0 17 16,6 16 31-16,-12-2-52 0,10 24-20 16,-10 24 0-1,0 0 0-15,13 19 0 16,-2 23 0-16,3 8 0 15,2 5 0-15,7 2 0 0,5-4 0 16,1-10 0-16,6-12 0 16,4-17 0-16,4-14 0 15,-3-13 0-15,-1-16 0 16,2-6 0-16,-7-9 0 16,2 4 0-16,-8-6 0 15,1 15 0-15,-10 7 0 16,0 17 0-16,-19 7 0 0,26 20-14 15,-17 5 9 1,-2-2 24-16,4 3-19 16,0-4 0-16,4 0 0 15,-15-22 0-15,32 6 0 16,-32-6 0-16,29-20 0 0,-17 4 0 16,-6-2 0-16,-6 1 0 15,0-2 0-15,0 19 0 16,-12-19 0-16,12 19 0 15,-23 13 0-15,14 7 0 16,0 2 0-16,9 3 0 16,0 4 0-16,15-5 0 15,5-6 0-15,9-6 0 16,6-12 0-16,5-16 0 16,2-4 0-16,-1-10 0 15,-3-2 0-15,-6-3 0 16,-7 1 0-16,-8 3 0 0,-5 8 0 15,-6 9 0-15,-6 14 0 16,0 0 0-16,0 0 0 16,-18 23 0-16,11-2 0 15,7 1 0-15,0 0 0 16,0-3 0-16,0-19 0 16,34 23 0-16,-11-23 0 15,6-16 0-15,4-7 0 16,5-14 0-16,0-8 0 15,0-10 0-15,-6-7 0 16,-3-8 0-16,-4 2 0 16,-8-1 0-16,-10 12 0 15,-7 7 0-15,0 19 0 0,-14 11 0 16,14 20 0-16,-30 11 0 16,15 21 0-16,0 11 0 15,2 13 0-15,4 9 0 16,6 0 0-16,3 5 0 15,0-12 0-15,5 4 0 16,-5-22 0-16,16-1 0 16,-16-19-47-16,0-20-46 15,0 0-5-15,23 0 5 16,-23-22 64-16,0-11 45 16,0 5 36-16,-6-11 18 15,11 13 13-15,-5-10 12 16,7 21-51-16,-2-5-44 0,18 20 0 15,-8-11 0-15,12 11 0 16,4 6 0-16,-1 3 0 16,7-1 0-1,-5-8 0-15,0 7 0 0,-8-7 0 16,-2 0 0-16,-22 0 0 16,27-7 0-16,-27 7 0 15,0 0 0-15,15-12 0 16,-15 12 0-16,0 0 0 15,0 0 0-15,0 0 0 16,0 0 0-16,0 0 0 16,0 0 0-16,-29 35 0 15,8-7 0-15,1 1 0 0,11 7 0 16,0-7 0-16,17-1 0 16,-8-28-72-1,45 6-72-15,-8-32-14 16,25-11-23-16,1-14 26 0,7-18 18 15,0-4 19-15,-12-10 60 16</inkml:trace>
  <inkml:trace contextRef="#ctx0" brushRef="#br0" timeOffset="63976.003">24682 3847 478 0,'-37'48'136'0,"0"9"-4"15,1 5-33-15,5 2-78 16,10-2-26-16,10-5-7 0,11-13 7 15,11-9 1 1,9-15 11-16,9-15-1 16,7-11 18-16,-2-26 8 0,6-9 3 15,-12-18 24-15,4-1-39 16,-15-16-20-16,2 1 0 16,-19-6 0-16,0 16 0 15,-10 2 0-15,3 21 0 16,-5 21 0-16,12 21 0 15,-19 32 0-15,19 18 0 16,9 24 0-16,1-2 0 16,20 18-42-16,4-7-153 15,13-5-7-15,5-24-2 16,7-26-5-16</inkml:trace>
  <inkml:trace contextRef="#ctx0" brushRef="#br0" timeOffset="85607.5849">20128 5452 500 0,'0'0'158'0,"0"0"-7"16,0 0-78-16,-33 28-38 0,10 0-5 15,-5 9-1-15,-2 17-7 16,4 5-7-16,6 4-5 16,8-1-10-16,12 0 0 15,12-23 0-15,20-13 0 16,12-26 0-16,10-25 0 16,1-30 0-16,1-9 0 15,-6-22 0-15,-10 0 0 16,-16-2 0-16,-18 6 0 15,-22 15 0-15,-15 22 0 16,-19 29 0-16,-11 16 0 16,5 30 0-16,-5 10-108 15,21 11-93-15,16 1-4 0,24 4-7 16,30-5-1-16</inkml:trace>
  <inkml:trace contextRef="#ctx0" brushRef="#br0" timeOffset="85976.6474">21353 5176 751 0,'6'18'203'0,"-21"7"-134"16,-26-2-69-16,1 14 0 16,-16 2 0-1,-8 12 0-15,-12 1 0 0,-7 4 0 16,1-4 0-16,0 0 0 16,12-11 0-16,13-2 0 15,15-10 0-15,22-12 0 16,20-17 0-16,37 0 0 15,17-17 0-15,13-9 0 16,22 11 0-16,-2-12 0 16,7 10-189-16,-12 3-11 15,-12 14-4-15,-25 11-2 16,-20 20 0-16</inkml:trace>
  <inkml:trace contextRef="#ctx0" brushRef="#br0" timeOffset="86131.9219">20983 6043 762 0,'32'-36'193'16,"20"-3"-125"-16,4-12-68 15,13-7 0-15,2 5 0 16,-5-4-84-16,-7 6-91 16,-15 0-16-16,-6 6-7 15,-10-1 1-15</inkml:trace>
  <inkml:trace contextRef="#ctx0" brushRef="#br0" timeOffset="86343.6411">21656 5081 546 0,'17'-17'190'16,"-17"17"-5"-16,0 19-83 15,-9 4-102-15,9 22 0 16,-12 0 0-16,12 18 0 15,0 14 0-15,0-4 0 16,12 6-8-16,-5-8-173 16,12-9-18-16,-3-22 6 15,6-14-9-15,-1-26 0 16</inkml:trace>
  <inkml:trace contextRef="#ctx0" brushRef="#br0" timeOffset="86571.3536">22005 5276 554 0,'0'0'189'16,"0"0"1"-16,6 32-100 15,0 7-90-15,-6 0 0 16,12 15 0-16,1 3 0 16,12 3 0-16,6-6 0 15,9-4 0-15,10-11 0 16,-3-21 0-16,16 2 0 15,-12-20-164-15,4-14-29 16,-12-10-2-16,-10-3-3 16,-14-4 0-16</inkml:trace>
  <inkml:trace contextRef="#ctx0" brushRef="#br0" timeOffset="86727.2955">22223 5518 489 0,'55'-30'111'0,"-3"-9"-54"16,-1 1-111-16,-10 7-69 15,-22-2-13-15,-19 10-6 16,-28-2 3-16</inkml:trace>
  <inkml:trace contextRef="#ctx0" brushRef="#br0" timeOffset="86872.4937">22080 5126 815 0,'115'-34'152'0,"12"-12"-96"0,-2 7-91 15,-2-3-121-15,-12 9-27 16,-28-8-4-16,-22 16 1 16,-26-4 3-16</inkml:trace>
  <inkml:trace contextRef="#ctx0" brushRef="#br0" timeOffset="87056.1812">22835 4857 730 0,'25'48'190'0,"-13"8"-87"0,9 22-103 16,-10 11 0-16,6 22 0 16,-8 12 0-1,-3-2 0-15,12 6 0 0,-3-28-28 16,14-11-141-16,0-31-18 15,6-23-9-15,-1-34-3 16,2-25 24-16</inkml:trace>
  <inkml:trace contextRef="#ctx0" brushRef="#br0" timeOffset="88123.258">23431 5117 441 0,'12'-23'191'0,"-12"-2"-12"15,0 25-25-15,0-25-96 16,0 25-58 0,0 0 0-16,-18 28 0 0,-8-2 0 15,-5 16 0-15,-7 7 0 16,-1 7 0-16,-5 6 0 15,-1-3 0-15,13-4 0 16,8-10 0-16,24-9 0 16,0-36 0-16,34 12 0 15,-2-29-127-15,16-5-64 16,1-4 0-16,-2-2-2 16,-13 2 1-16,-7 6 63 0</inkml:trace>
  <inkml:trace contextRef="#ctx0" brushRef="#br0" timeOffset="88276.7964">23247 5783 553 0,'9'38'153'0,"14"-16"-4"16,9-17-94-16,13-17-134 16,10-14-51-16,3-10-12 15,0-14-6-15,0-4-6 16,-9-5-3-16</inkml:trace>
  <inkml:trace contextRef="#ctx0" brushRef="#br0" timeOffset="88571.241">23693 4740 438 0,'-15'-28'113'0,"15"28"-26"15,0 0-75-15,0 0-50 16,0 0-19-16,0 0-18 15,12 19-16-15,-12-19-12 0,15 18-5 16,-15-18 6-16,18 12 26 16</inkml:trace>
  <inkml:trace contextRef="#ctx0" brushRef="#br0" timeOffset="89380.1839">23696 4710 523 0,'-27'-23'155'0,"27"23"-19"15,0 0-60-15,0 0-20 16,-5 23-12-16,10-1-14 16,10 15-27-16,0 6-3 15,5 11 0-15,3 7 0 16,-2 10 0-16,0 6 0 15,-1 4 0-15,0-6 0 0,-6-8 0 16,2-4-4 0,-6-15-15-16,3-8-12 15,-4-20-31-15,-9-20-43 16,22 0-29-16,-22 0-20 0,18-38-1 16,-12 7 0-16,-1-3 8 15</inkml:trace>
  <inkml:trace contextRef="#ctx0" brushRef="#br0" timeOffset="89747.946">23941 4866 477 0,'0'0'149'0,"0"0"6"0,0 0-45 16,0 0-70-16,23 25-13 16,3 5 0-16,-2 1-10 15,7 7-3-15,1 2-7 16,3 2-7-16,-5-10 0 16,1-1 0-16,-10-14 0 15,3-4 0-15,-7-13 0 16,-17 0 0-16,23-24 0 15,-14 0 0-15,-9-15 0 16,12-4 0-16,-9-5 0 16,-3-9 0-16,10 10 0 15,-10-7-30-15,10 14-134 0,-4 2-20 16,5 10-4-16,-2 8 0 16,-9 20 27-16</inkml:trace>
  <inkml:trace contextRef="#ctx0" brushRef="#br0" timeOffset="89972.9645">24452 4604 644 0,'-19'-17'190'15,"19"17"-1"-15,0 0-189 16,-13 11 0-16,13 15 0 0,3 11 0 15,3 14 0-15,4 22 0 16,-10 1 0 0,19 20-89-16,-13-1-107 15,12-3-6-15,-3-13 0 0,2-11-6 16</inkml:trace>
  <inkml:trace contextRef="#ctx0" brushRef="#br0" timeOffset="90503.1313">24209 5587 557 0,'-24'12'154'0,"-5"10"-22"16,-3 21-61-16,-12 14-31 15,3 16-5-15,-2 4-8 16,13 17-20-16,8-1-7 16,13 0 0-16,18-7 0 15,10-16-45-15,16-14-94 16,7-17-28-16,1-15-5 16,-2-15 0-16,0-16-3 15</inkml:trace>
  <inkml:trace contextRef="#ctx0" brushRef="#br0" timeOffset="90827.8797">24324 5732 691 0,'-19'0'167'16,"9"15"-29"-16,10 16-111 16,0 6-27-16,10 11 0 0,-1 0 0 15,5 8 0-15,1-3 0 16,4-7 0-16,-4-11 0 16,2-7 0-16,-17-28 0 15,29 15 0-15,-29-15 0 16,24-43 0-16,-12 9 0 15,-7-14-54-15,8-4-98 16,-2-8-17-16,4 1-8 16,2 0-8-16,4 8-3 15</inkml:trace>
  <inkml:trace contextRef="#ctx0" brushRef="#br0" timeOffset="91462.0293">24220 5621 507 0,'-15'15'140'0,"-2"13"-23"16,0 12-59-16,11 11-18 15,0 9-9-15,6 10-5 16,11 4-13-16,4-1-34 15,9 4-26-15,-1-9-42 16,6-15-54-16,-1-10-13 16,-6-15 0-16,-2-14-5 0,-20-14 2 15</inkml:trace>
  <inkml:trace contextRef="#ctx0" brushRef="#br0" timeOffset="91735.402">24645 5619 560 0,'0'30'165'16,"0"13"-18"-16,5 4-84 15,5 12-29-15,-4 6-2 16,3 2-16-16,4-2-60 16,-6-9-52-16,5-7-46 0,1-15-21 15,-3-14 0-15,-10-20-4 16,26 5 1-16</inkml:trace>
  <inkml:trace contextRef="#ctx0" brushRef="#br0" timeOffset="91895.6164">24825 5902 448 0,'17'8'135'0,"4"-8"-11"16,5 7-98-16,1-7-93 16,5-10-40-16,3-3-20 0,-9-10-1 15,2-3-3-15,-10-10-2 16</inkml:trace>
  <inkml:trace contextRef="#ctx0" brushRef="#br0" timeOffset="92071.6753">25029 5602 594 0,'0'34'179'16,"14"14"-4"-16,-14 3-100 15,19 8-75-15,-5 3 0 16,-2-5 0-16,7 6-89 15,-7-12-87-15,5-6-7 16,-10-16-3-16,2-9 0 0,-9-20-3 16</inkml:trace>
  <inkml:trace contextRef="#ctx0" brushRef="#br0" timeOffset="92272.0314">25126 5377 766 0,'16'18'200'16,"-9"13"-143"-16,12 26-57 15,-10 8 0-15,3 22 0 16,5 13 0-16,-17-3 0 16,6 16-107-16,-6-6-92 0,-6-5-2 15,-8-16 0-15,-4-13-5 16</inkml:trace>
  <inkml:trace contextRef="#ctx0" brushRef="#br0" timeOffset="92603.9934">23892 6253 835 0,'0'0'188'0,"0"0"-188"16,0 0 0-16,43-22 0 15,12 7 0-15,17-2 0 16,22 10 0-16,11-8 0 16,25 9-36-16,-1 1-162 15,-1 10-1-15,-11 3-8 16,-19 10 1-16</inkml:trace>
  <inkml:trace contextRef="#ctx0" brushRef="#br0" timeOffset="92971.6967">24066 6678 645 0,'0'0'200'0,"26"0"-22"15,21 0-178-15,-1-5 0 0,19 10 0 16,-1 7 0 0,3 7 0-16,-4 10 0 15,-17 7 0-15,-10 22 0 16,-36-2 0-16,-6 20-44 0,-32-7-21 16,-6 9 17-16,-13-14 16 15,6-6 28-15,11-6 57 16,17-35 34-16,23-17-34 15,47-11-53-15,28-21 0 16,29-13 0-16,16-12-118 16,11-5-64-16,-5-9-26 15,-7 5 1-15,-17-1-4 16</inkml:trace>
  <inkml:trace contextRef="#ctx0" brushRef="#br0" timeOffset="93654.174">23609 6225 896 0,'0'0'127'0,"0"0"-127"0,0 0 0 16,15-39-115-1,-15-3-82-15,0-8-4 0,10-17-6 16,-4-7-3-1</inkml:trace>
  <inkml:trace contextRef="#ctx0" brushRef="#br0" timeOffset="98120.9441">22587 7712 475 0,'0'0'200'0,"-24"-14"-3"15,24 14-46-15,-40-9-151 16,22 13 0 0,-14 5 0-16,0 16 0 15,-6 12 0-15,0 16 0 0,-4 15 0 16,7 23 0-16,6 12 0 15,10 18 0-15,13 7 0 16,6 4 0-16,25-1 0 16,4-18 0-16,20-6-50 15,1-18-148-15,5-11-10 16,-4-20-1-16,-4-19 2 16,-6-13 56-16</inkml:trace>
  <inkml:trace contextRef="#ctx0" brushRef="#br0" timeOffset="98472.073">22724 7732 441 0,'0'35'142'0,"-9"-3"-38"0,9 8-58 16,-5 6-21-16,5 11-5 15,0 0-9-15,0 2-52 16,9-3-49-16,1-18-33 16,2-4-13-16,-12-34 1 15,27 17-4-15,-27-17 14 16</inkml:trace>
  <inkml:trace contextRef="#ctx0" brushRef="#br0" timeOffset="98800.8415">22948 7647 480 0,'0'34'165'0,"0"-5"2"16,0 7-70-16,0 12-52 15,0 6-14-15,14 11 3 16,-5-7-30-16,8-2-4 15,2-10 0-15,4-13 0 16,5-21 0-16,-5-12 0 16,5-20 0-16,-5-14-10 15,-1-10-15-15,-6-9-4 16,3 2 1-16,-16-7-1 16,7 6 7-16,-10 4-2 0,10 6-21 15,-1 7-31-15,1 4-38 16,9 8-24-16,-4-4-6 15,5 12 0 1,-2-4-2-16</inkml:trace>
  <inkml:trace contextRef="#ctx0" brushRef="#br0" timeOffset="99090.5122">23525 7523 555 0,'0'0'180'16,"0"0"-30"-16,-19 19-56 0,19 10-50 15,-13 0-44-15,13 21 0 16,-12-2 0-16,12 6 0 15,0 9 0-15,6-10-115 16,3 1-45-16,1-14-21 16,-1-3-3-16,1-15-2 15,-7-3 0-15</inkml:trace>
  <inkml:trace contextRef="#ctx0" brushRef="#br0" timeOffset="99523.1843">23198 8558 716 0,'-18'15'204'0,"-1"-15"-101"15,19 0-103-15,-20 15 0 16,20-15 0-16,0 0 0 16,17 0 0-16,3 0 0 0,4 0 0 15,2 6 0-15,2 2 0 16,-4 7 0-16,0 10 0 15,-11 4 0-15,-6 9 0 16,-7 2 0-16,-7-1 0 16,-1-1 0-16,-1-7 0 15,9-7 0-15,0-24 0 16,23 4 0-16,1-27-55 16,19-13-133-16,6-11-7 15,8-7-1-15,4-16 1 16,5 3 7-16</inkml:trace>
  <inkml:trace contextRef="#ctx0" brushRef="#br0" timeOffset="99720.153">23856 8175 754 0,'0'0'197'0,"6"25"-125"16,15 15-72-16,-1 8 0 15,9 19 0-15,2 15 0 16,-4 12 0-16,-4 11 0 15,-14 6 0-15,-9 4 0 16,-26-19 0-16,-1-2-52 16,-22-22-150-16,-9-23-2 15,-11-19-6-15,-2-30-1 16</inkml:trace>
  <inkml:trace contextRef="#ctx0" brushRef="#br0" timeOffset="107903.8444">12240 5755 320 0,'16'-17'114'0,"-16"17"-33"16,22-18-62-16,-2 7-15 15,11 0-5-15,7 2 0 16,0-5 0-16,12 0 1 15,0-3-1-15,14 4 0 16,2-5 1-16,8 4-1 16,4 0 0-16,6 5 0 15,-2-2 0-15,7 7 1 16,-1-1 10-16,5 5 2 16,3-11 0-16,4 11 0 0,1-11 3 15,7 5 1-15,3-2 2 16,7 0 0-1,2 2-9-15,6 0-2 16,1-5 0-16,2 5 1 0,5-6-2 16,3 1-2-16,4-9-1 15,5-8 0-15,6-4 1 16,8-10-3-16,12-5 4 16,8-10-6-16,4-3 6 15,5-10-5-15,3 0 5 16,6 0-4-16,3-4 4 15,2-2-1-15,3-3 6 16,2 1 9-16,2-3-5 0,5 1 9 16,-6-4-8-16,0 7 5 15,-17-5-1 1,-5 8 2-16,-16 3-7 16,-19 10-8-16,-18 4 4 0,-15 8-8 15,-17 3 5-15,-14 2-5 16,-18 7 0-16,-7 1-3 15,-11 1 1-15,-17 7 0 16,-5 4 0-16,-7-1 0 16,-8 14 0-16,-15 11-1 15,18-19-1-15,-18 19 1 16,0 0-1-16,0 0 0 16,0 0 0-16,0 0 0 0,0 0 1 15,0 0 0-15,0 0 0 16,17-15-4-1,-17 15-2-15,0 0-3 16,14-22-1-16,-14 22-5 0,12-23-5 16,-12 23-3-16,0-25-2 15,0 25 5-15,-3-26 2 16,3 26 2-16,-18-14 2 16,18 14 6-16,-15-7 5 15,15 7 4-15,0 0 4 16,0 0 6-16,0 0 1 15,0 0-1-15,19 0-2 0,-19 0-7 16,20 5-17 0,-20-5-18-16,0 19-18 15,-15-2-9-15,-8 14-2 16,-12 6-3-16,-6 9-19 16,1-1 4-16,1-6-13 0,17 6 4 15,-1-27 11-15,23-18 75 16,16 0 4-16</inkml:trace>
  <inkml:trace contextRef="#ctx1" brushRef="#br0">24495 15071 0</inkml:trace>
  <inkml:trace contextRef="#ctx0" brushRef="#br0" timeOffset="118431.7393">15631 8064 457 0,'-21'14'169'0,"21"-14"-17"15,0 0-63-15,0 0-30 16,0 0 4-16,0 0-29 16,-20 26-34-16,20-7 0 15,-9 6 0-15,3 4 0 16,-3 13 0-16,0 7 0 0,-2 5 0 15,5 6 0 1,0 2 0-16,6 5 0 0,0-2 0 16,12 4 0-1,3-13 0-15,11-8 0 0,3-9 0 16,18-18 0-16,5-12 0 16,14-18 0-16,8-2 0 15,1-20 0-15,4 4 0 16,-10-9-117-16,-1 7-84 15,-18 4-2-15,-10 6-4 16,-17 0 1-16</inkml:trace>
  <inkml:trace contextRef="#ctx0" brushRef="#br0" timeOffset="118650.5214">15755 8528 624 0,'0'0'179'16,"0"0"-20"-16,0 0-98 15,41-13-61-15,3-4 0 16,11-9 0-16,0-6-25 16,7-4-111-16,-10-1-42 15,-8 1-13-15,-20 3-2 16,-17 0 1-16</inkml:trace>
  <inkml:trace contextRef="#ctx0" brushRef="#br0" timeOffset="118807.1641">15636 8090 821 0,'53'-10'196'0,"13"-6"-190"15,11 2-6-15,15 2 0 16,-4-7-128-16,0 2-65 15,-11-4-3-15,-7 1 0 16,-17-13-2-16</inkml:trace>
  <inkml:trace contextRef="#ctx0" brushRef="#br0" timeOffset="119014.7293">16553 7732 554 0,'0'62'196'15,"-18"17"-4"-15,5 19-111 16,-6 6-81-16,3 24 0 16,0 7 0-16,8 2 0 15,8 5 0-15,0-19-24 16,24-20-101-16,-8-27-39 16,8-28-24-16,-3-36-7 15,4-32 11-15,-5-23 56 16</inkml:trace>
  <inkml:trace contextRef="#ctx0" brushRef="#br0" timeOffset="119273.0614">15785 7568 474 0,'-20'-7'139'0,"-15"16"22"16,6 23-19-16,-19 19-35 16,2 28-107-16,-12 24 0 15,8 27 0-15,-7 23 0 16,9 17 0-16,17 14 0 16,5-20-124-16,17-16-71 15,18-32-2-15,13-38-7 0,10-40 1 16</inkml:trace>
  <inkml:trace contextRef="#ctx0" brushRef="#br0" timeOffset="119783.2715">17165 7673 532 0,'0'0'169'15,"-6"28"1"-15,-18-17-78 16,4 17-53-16,-15-4-18 16,0 11-21-16,-15-3 0 15,-1 14 0-15,0-15 0 0,6 6 0 16,3-6 0-1,11-8 0-15,13-3 0 16,18-20 0-16,14 19 0 16,16-19 0-16,14 0 0 0,13 0 0 15,4 0 0-15,6 0 0 16,3 3 0-16,-17-3 0 16,-1 8-149-16,-19-8-23 15,-16 9-22-15,-17-9-4 16,0 0 2-16,-44 26 82 15</inkml:trace>
  <inkml:trace contextRef="#ctx0" brushRef="#br0" timeOffset="119935.0991">16984 8231 723 0,'46'17'197'16,"4"-12"-94"-16,12 7-103 0,5-7 0 15,-7-10 0-15,2 5-81 16,-14-15-109-16,-6-4-2 15,-11-6-5-15,-5-10 2 16,-11-13 27-16</inkml:trace>
  <inkml:trace contextRef="#ctx0" brushRef="#br0" timeOffset="120288.642">17749 7495 350 0,'0'0'155'15,"-23"-20"18"-15,23 20-52 16,-17-9-30-16,17 9-4 15,0 0-41-15,-17 17-46 16,17-17 0-16,-15 40 0 16,9-1 0-16,6 19 0 15,0 15 0-15,8 14 0 16,1 7 0-16,-2 3 0 16,16 10 0-16,-4-16-48 0,10-14-135 15,-7-25-10-15,6-25-5 16,-5-19-3-1,1-22 1-15</inkml:trace>
  <inkml:trace contextRef="#ctx0" brushRef="#br0" timeOffset="120768.0084">18017 7698 370 0,'0'0'146'0,"-12"24"-11"15,1-6-36-15,11 17-30 16,0 5-12-16,11 13-6 16,-1 2-10-16,10 8-9 0,5-2-9 15,8-4-23-15,-1-12 0 16,6-8 0-16,-4-16 0 15,2-16 0 1,-8-11 0-16,-4-17 0 0,-3-11 0 16,-4-14 0-16,3-1 0 15,-11-13-35-15,9 3-60 16,-9-9-36-16,11 4-29 16,3 5-9-16,-3 3 11 15,7 11 10-15,-4 6 21 16</inkml:trace>
  <inkml:trace contextRef="#ctx0" brushRef="#br0" timeOffset="121220.0414">18745 7483 44 0,'-12'17'54'0,"12"-17"-2"16,0 20 5-16,0-20 10 15,-5 22 16-15,5-22 16 0,-6 20 17 16,6-3 2-16,0-17 1 16,-9 26-5-16,9-26-14 15,-15 30-100-15,4-10 0 16,11 14 0-16,0 5 0 16,8 11 0-16,4 7 0 15,2 7 0-15,5 4 0 16,1-3 0-16,9 4 0 15,-7-18 0-15,10 3-36 16,-10-30-104-16,10-6-25 16,-10-18-23-16,7-6-5 15,-8-11 38-15,-9-17 30 16</inkml:trace>
  <inkml:trace contextRef="#ctx0" brushRef="#br0" timeOffset="121548.3058">19217 7531 451 0,'0'0'186'15,"0"0"0"-15,-20 6-42 0,-5-6-88 16,11 19-56-16,-12-9 0 16,12 15 0-16,-9 4 0 15,8 14 0-15,0 11 0 16,6 10 0-16,9 7 0 16,0 0 0-16,12 7 0 15,2-15-60-15,22-1-105 16,-4-19-21-16,9-12-7 15,5-23-5-15,1-8 4 16</inkml:trace>
  <inkml:trace contextRef="#ctx0" brushRef="#br0" timeOffset="121900.2776">19379 7674 622 0,'0'0'182'15,"0"0"-15"-15,1 33-115 16,-1-7-52-16,0 22 0 15,8 0 0-15,3 17 0 0,4 0 0 16,5-3 0-16,2 1 0 16,0-10 0-1,5-13 0-15,-7-6 0 16,4-15 0-16,-24-19 0 0,32-10-114 16,-24-10-48-16,0-11-13 15,-8-9-3-15,10-9-1 16,-10-2-3-16</inkml:trace>
  <inkml:trace contextRef="#ctx0" brushRef="#br0" timeOffset="122264.1199">19705 7520 650 0,'0'20'195'15,"0"10"-17"-15,0-1-178 0,0 11 0 16,6 10 0-16,5 1 0 16,1 3 0-16,6 4 0 15,5-5 0-15,7-2 0 16,1-10 0-16,-1-8 0 16,2-11 0-16,-4-10 0 15,-2-12 0-15,-8 0 0 16,-4-20 0-16,-4-4 0 15,-1-5 0-15,0-8 0 16,-9-10 0-16,7 0 0 16,-7-7 0-16,0-2 0 15,9 2 0-15,-17-4 0 0,16 14-82 16,-8-1-82-16,0 10-29 16,0 4-4-16,7 7-4 15,6 6 16-15</inkml:trace>
  <inkml:trace contextRef="#ctx0" brushRef="#br0" timeOffset="122505.9757">20247 7390 722 0,'-9'34'192'0,"3"-5"-83"16,6 15-109-16,-9-1 0 0,9 8 0 15,0 13 0-15,12-2 0 16,-3 8 0-16,0-8 0 16,11 8 0-16,-6-24 0 15,7 5-69-15,-12-18-94 16,3-8-33-16,-12-25-9 16,0 0 0-16,0 0 49 15</inkml:trace>
  <inkml:trace contextRef="#ctx0" brushRef="#br0" timeOffset="122722.8349">20367 7744 689 0,'0'0'204'0,"39"26"-74"0,-14-26-130 15,13 8 0-15,7-3 0 16,-7-16 0-16,6 9-180 16,-9-13-16-16,-3 1-3 15,-9-10-2-15,-3-1-2 16</inkml:trace>
  <inkml:trace contextRef="#ctx0" brushRef="#br0" timeOffset="122939.7007">20859 7362 725 0,'0'42'200'0,"-10"7"-102"16,-2-2-98-16,6 10 0 16,-1 6 0-16,1 3 0 15,6-2 0-15,0-11 0 16,14 4 0-16,-3-15-96 15,5-7-95-15,1-18-3 16,1-10-3-16,-18-7 0 16</inkml:trace>
  <inkml:trace contextRef="#ctx0" brushRef="#br0" timeOffset="123188.5047">20914 7276 775 0,'25'26'203'16,"10"12"-158"-16,-5 6-45 15,13 13 0-15,3 14 0 16,-2 11 0-16,-6 10 0 16,-6 8 0-16,-12 2 0 15,-16-4 0-15,-11 6 0 16,-32-23 0-16,-3-7-87 15,-19-23-102-15,-6-20-6 16,-6-20-2-16,3-21-2 16</inkml:trace>
  <inkml:trace contextRef="#ctx0" brushRef="#br0" timeOffset="123660.0899">18491 8671 777 0,'-25'18'198'0,"9"-8"-150"16,16-10-48-16,4 15 0 16,17-15 0-16,27-13 0 0,11-1 0 15,29-3 0-15,22-2 0 16,13 4 0-16,13 6 0 16,9 9 0-16,-14 6-11 15,-9 12-197-15,-22 2 0 16,-34 4-5-16,-27 2 4 15</inkml:trace>
  <inkml:trace contextRef="#ctx0" brushRef="#br0" timeOffset="123943.5604">18999 9016 829 0,'16'17'194'0,"14"-12"-194"16,25 9 0-16,3-14 0 15,12 4 0-15,-2-4 0 16,-8 10 0-16,-8-4 0 16,-14 13 0-16,-23 4 0 15,-27 12 0-15,-26 16 0 16,-26 6 0-16,-12 2 0 16,-1-5 0-16,9-9 0 15,27-17 0-15,41-28 0 16,35-14 0-16,65-32 0 15,39-20-142-15,45-25-61 16,25-21-4-16,23-9-7 16,5-10 2-16</inkml:trace>
  <inkml:trace contextRef="#ctx0" brushRef="#br0" timeOffset="124559.7057">20631 6557 587 0,'-40'-52'200'0,"-5"10"1"15,-4 25-166 1,-7-3-35-16,4 20 0 16,-5 0 0-16,13 11 0 0,5 7 0 15,14-4 0-15,21 3 0 16,16 2 0-16,18 7 0 16,21 7 0-16,14 14 0 15,16 12 0-15,12 14 0 16,9 13 0-16,0 12 0 15,-2 10 0-15,-4-2 0 16,-7 1 0-16,-7-8 0 16,-9-6 0-16,-7-10 0 15,-12 2 0-15,-6-4 0 16,-13 0 0-16,-12 9 0 16,-10 6 0-16,-13 6 0 0,-13 12 0 15,-7 12 0-15,-3 2 0 16,-1 8 0-16,4 3 0 15,11-2 0-15,9-2 0 16,9-7 0-16,20-6 0 16,12-9 0-16,12-7 0 15,11-9 0-15,6-3 0 16,11-11 0-16,9-10 0 16,6-4 0-16,4-13 0 15,12-11 0-15,2-19 0 16,17-7-60-16,0-27-126 15,9-8-10-15,-1-14-3 16,4-12-1-16,-6-8 18 0</inkml:trace>
  <inkml:trace contextRef="#ctx0" brushRef="#br0" timeOffset="137951.8369">14524 8310 346 0,'0'0'157'0,"-11"21"18"15,-3-2-60-15,-13-6-35 16,-2 15-8-16,-17-7 6 16,2 16-78-16,-20-8 0 15,0 7 0-15,-6-3 0 16,0-3 0-16,0 5 0 15,3-6 0-15,11-3 0 16,5-6 0-16,13-2 0 16,17-4 0-16,21-14 0 15,0 25 0-15,26-17 0 16,12 4 0-16,12-7 0 0,10 5 0 16,2 8 0-1,-9-8-70-15,1 17-80 0,-15-4-14 16,-13 2-3-1,-17 4-2-15,-9 5 11 0,-19 0 41 16,-7-3 89-16,-8-5 28 16,-1 4 35-16,-3-10 29 15,6 1 13-15,3-8 11 16,9 1 5-16,20-14 5 16,11 15-13-16,21-9-11 15,14-6-10-15,19 0-7 16,10-6-14-16,9 2-25 15,1-6-73-15,-9 5-64 0,-17-11-27 16,-10 9-4-16,-29-13-1 16,-11 5-2-16</inkml:trace>
  <inkml:trace contextRef="#ctx0" brushRef="#br0" timeOffset="138723.8866">9425 8421 507 0,'0'0'167'0,"0"0"-30"16,-20-15-40-16,20 15-21 15,0 0-37-15,-16 20-39 16,16-20 0-16,-19 34 0 16,10-5 0-16,3 13 0 15,-3 15 0-15,3 11 0 16,6 20 0-16,-9 8 0 15,9 9 0-15,-6-3 0 16,12-3 0-16,-6-18-88 16,12-12-95-16,0-24-5 15,0-27-3-15,-12-18-2 16,28-23 13-16</inkml:trace>
  <inkml:trace contextRef="#ctx0" brushRef="#br0" timeOffset="139079.6971">9661 8829 236 0,'0'0'100'0,"8"16"-18"15,-8 2-53-15,0 13-17 16,0 6-3-16,0 8-3 0,9 7-1 15,2 6 0-15,4 1-3 16,3-10 18-16,8 0 24 16,0-18 15-16,6-12 15 15,-6-19 7-15,10-8 2 16,-14-26-5-16,8-6 2 16,-8-17-62-16,2-5-18 15,-7-6 0-15,-4-3 0 16,7 7-17-16,-8-2-81 15,7 22-35-15,-6-3-30 16,7 14-11-16,5 9 6 16,2 3 2-16,9 9 62 15</inkml:trace>
  <inkml:trace contextRef="#ctx0" brushRef="#br0" timeOffset="139327.9836">10516 8648 491 0,'-18'41'172'15,"7"17"-20"-15,-3-2-62 16,14 17-15-16,-7-4-32 16,7 22-43-16,0-12 0 15,0 5 0-15,7-7 0 16,-7-24 0-16,17-3-120 0,-11-19-26 15,-6-31-19-15,21 8-3 16,-4-28 2-16,-5-14 21 16,2-9 32-1</inkml:trace>
  <inkml:trace contextRef="#ctx0" brushRef="#br0" timeOffset="139492.1995">10764 9048 339 0,'23'11'95'0,"3"-3"-3"16,6-3-57-16,7-5-44 16,10-6-34-16,5-8-22 15,2-10-22-15,6-6-14 0,-4-10-5 16,5 2 0 0,-7-7 62-16</inkml:trace>
  <inkml:trace contextRef="#ctx0" brushRef="#br0" timeOffset="139717.873">11663 8510 517 0,'0'0'183'0,"15"21"-1"16,-10 10-50-16,-5 9-123 15,0 20-9-15,0 7 0 16,0 11 0-16,0 9 0 15,0-5 0-15,15 6 0 16,-10-26-86-16,20-15-81 16,-2-17-16-16,3-22-1 15,-5-16-5-15,-1-17 0 0</inkml:trace>
  <inkml:trace contextRef="#ctx1" brushRef="#br0" timeOffset="96206.3179">23162 17419 0,'0'0'16,"0"0"-16,0 0 0,-56-14 16,41 0-16,1 0 15,0 14-15</inkml:trace>
  <inkml:trace contextRef="#ctx0" brushRef="#br0" timeOffset="214441.8998">16053 11701 534 0,'-27'15'177'0,"7"-15"-3"16,0 0-72-16,2 8-80 15,-2 1-20-15,-4 2 0 16,-5 4 8-16,6 16-10 16,-7-1 0-16,10 17 0 15,1-4 0-15,12 12 0 16,7-6 0-16,23 3 0 15,13-11 0-15,27-12 0 16,16-22 0-16,18-15 0 16,-1-26 0-16,5-9 0 15,-17-24 0-15,-22-10 0 16,-34-5 0-16,-38-8 0 16,-46 9 0-16,-43 6 0 0,-24 18 0 15,-28 17 0 1,-3 29 0-16,0 11 0 15,32 25-159-15,28 6-41 16,54 15-5-16,40 0-1 0,58 4-4 16</inkml:trace>
  <inkml:trace contextRef="#ctx0" brushRef="#br0" timeOffset="214853.5589">17100 11198 842 0,'0'0'181'0,"0"0"-181"0,-35 17 0 16,15 15 0-16,-3 15 0 15,2 9 0 1,-5 15 0-16,5 14 0 15,7 8 0-15,0 3 0 0,22 6 0 16,-1-14 0-16,25-2-11 16,0-16-162-16,17-16-22 15,6-22-7-15,1-16-1 16,8-23-3-16</inkml:trace>
  <inkml:trace contextRef="#ctx0" brushRef="#br0" timeOffset="215194.9207">17660 11512 635 0,'0'0'204'16,"0"-23"-20"-16,0 23-184 16,-18 0 0-16,18 0 0 15,-20 23 0-15,10 8 0 16,5 8 0-16,5 15 0 16,5 9 0-16,11 8 0 15,7 10 0-15,5-12 0 16,14 4 0-16,-4-25-62 15,13-8-110-15,-10-26-24 0,3-21-3 16,-9-20-3-16,-6-16 36 16</inkml:trace>
  <inkml:trace contextRef="#ctx0" brushRef="#br0" timeOffset="215525.1523">18215 11520 687 0,'-20'23'197'16,"8"13"-58"-16,-6-7-139 0,18 19 0 16,0-4 0-16,18 6 0 15,5-3 0-15,9-6 0 16,12-10 0-16,6-15 0 15,2-26 0-15,6-13 0 16,-8-21 0-16,-1-25 0 16,-11-13 0-16,-6-12 0 15,-12-8 0-15,-11-5 0 16,3 20 0-16,-12 0-13 16,11 22-164-16,-10 11-18 15,13 19-7-15,6 11-4 16,10 12 17-16</inkml:trace>
  <inkml:trace contextRef="#ctx0" brushRef="#br0" timeOffset="215733.4623">19150 11197 619 0,'-18'37'200'16,"6"9"-5"-16,-6 4-186 15,18 16-9-15,-13 8 0 16,13 16 0-16,6 7 0 16,-6-7 0-16,17 0-103 15,-5-16-92-15,5-14-3 0,0-18-5 16,3-28-2-16</inkml:trace>
  <inkml:trace contextRef="#ctx0" brushRef="#br0" timeOffset="216092.2581">19310 11101 835 0,'38'-32'188'0,"-1"16"-188"16,-5-7 0-16,18 4 0 16,-1 13 0-16,-2 6 0 15,-3 10 0-15,-16 17 0 0,-12 11 0 16,-16 10 0-16,-10 6 0 16,-10 4 0-16,-6-7 0 15,0-6 0-15,3-8 0 16,14-14 0-16,9-23 0 15,18 11 0-15,19-19 0 16,3-18 0-16,14 1-163 16,10-10-31-16,2-4-8 15,4-3 2-15,-4-1-7 0</inkml:trace>
  <inkml:trace contextRef="#ctx0" brushRef="#br0" timeOffset="216462.1658">20282 10823 807 0,'-18'0'199'16,"18"26"-182"-16,-5 2-17 15,19 28 0-15,-5 18 0 16,0 17 0-16,2 23 0 15,-11 10 0-15,0 24 0 16,-14-4-163-16,-7 3-34 16,-11-8-4-16,-11-12-6 15,-9-14 3-15</inkml:trace>
  <inkml:trace contextRef="#ctx0" brushRef="#br0" timeOffset="243626.5093">13835 10628 174 0,'8'71'73'16,"1"11"-23"-16,-4 7-48 15,-5 0-4 1,0-1 17-16,0-7 26 16,-7-12 22-16,-5-23 10 15,2-13 6-15,-6-33 0 0,16 0 1 16,-35-51 1-16,17-5-17 15,-3-18-25-15,2-10-23 16,0-7-9-16,3 5-6 16,4 4 19-16,6 12 6 15,-3 10 4-15,9 21-18 16,0 8-12-16,0 31 0 16,32 0 0-16,2 16 0 15,5 17 0-15,11 5 0 16,7 2 0-16,10 5 0 15,1-1 0-15,-5-2 0 16,-1-17 0-16,-10-9 0 0,-6-16 0 16,-8-16 0-16,-9-14 0 15,-9-17 0-15,-2-7 0 16,-12-13-18-16,9 1-68 16,-10-8-5-16,13 11 5 15,-1-3-4-15,10 16 13 16,1 0 31-16,8 17 25 15,2 7 27-15,3 9 33 16,1 11 22-16,-14 6 14 16,1 19 3-16,-13 1-4 15,-6 22 2-15,-16 5-7 16,0 15-32-16,-9 8-37 16,9 1 0-16,6 3 0 0,14-1 0 15,14-22 0-15,26-10 0 16,11-22 0-16,13-19 0 15,0-18 0-15,-2-18 0 16,-24-15 0-16,-23-2 0 16,-34 1 0-16,-44-9 0 15,-25 18-121-15,-33 9-51 16,-16 8-15-16,-5 20 3 16,13 6-3-16,21 0 15 15</inkml:trace>
  <inkml:trace contextRef="#ctx1" brushRef="#br0" timeOffset="146314.6392">19504 18891 0</inkml:trace>
  <inkml:trace contextRef="#ctx0" brushRef="#br0" timeOffset="264605.8056">12319 13959 363 0,'-12'23'182'0,"2"-2"11"0,-12-5-40 15,12 19-37-15,-15-11-100 16,15 22-16-16,-4-1 0 15,14 8 0 1,11-3 0-16,10 4 0 0,15-7 0 16,9-2 0-16,11-15 0 15,2-8 0-15,-2-16 0 16,-1-12 0-16,-12-20 0 16,-10-14 0-16,-18-20 0 15,-7-15 0-15,-19-11 0 16,-14-4 0-16,-17-1 0 15,-8 6 0-15,-11 20 0 16,-4 28 0-16,2 37 0 16,-4 14 0-16,25 28-102 0,11 12-92 15,31 5 1 1,18 2-6-16,27-5 1 16</inkml:trace>
  <inkml:trace contextRef="#ctx0" brushRef="#br0" timeOffset="264970.0817">13477 13544 589 0,'-18'-12'202'16,"1"12"-5"-16,-6 0-162 16,-1 28-35-16,-10 4 0 15,2 26 0-15,-6 17 0 16,3 13 0-16,2 21 0 15,4 2 0-15,15 11 0 16,4-17 0-16,20-9-116 16,10-28-74-16,21-20-8 15,6-33 1-15,11-26-6 16</inkml:trace>
  <inkml:trace contextRef="#ctx0" brushRef="#br0" timeOffset="265284.952">13828 13577 698 0,'0'0'190'0,"-25"29"-55"16,25 6-135-16,-10 3 0 15,14 15 0-15,5 11 0 16,3 9 0-16,7 15 0 16,-6-9 0-16,13 6-156 15,-4-11-36-15,7-9-7 16,-10-17 2-16,6-25-1 15</inkml:trace>
  <inkml:trace contextRef="#ctx0" brushRef="#br0" timeOffset="265570.0791">14240 13713 707 0,'-9'23'194'16,"2"2"-72"-16,7 21-122 15,-9-2 0-15,9 9 0 16,6 8 0-16,4 2 0 16,10-1 0-16,4-3 0 15,15-11 0-15,0-11 0 16,11-6 0-16,-5-25 0 15,9-6-84-15,-2-8-105 0,-5-12-2 16,-5-11-5-16,-7-2 1 16</inkml:trace>
  <inkml:trace contextRef="#ctx0" brushRef="#br0" timeOffset="265765.0731">14364 14045 806 0,'0'0'194'0,"0"0"-171"16,35-22-23-16,-11 2 0 15,5-3 0-15,3 2 0 16,-14-12 0-16,8 6-159 0,-16-12-18 16,0-3 0-16,-10-3-3 15,0-1 0-15</inkml:trace>
  <inkml:trace contextRef="#ctx0" brushRef="#br0" timeOffset="265914.7985">14353 13483 824 0,'-14'29'180'0,"30"5"-161"16,2-5-19-16,17-4 0 16,9 12 0-16,-3-17-8 15,14-3-173-15,-5-17-7 16,4 0-10-16,-4-9 2 0,-1-11-5 15</inkml:trace>
  <inkml:trace contextRef="#ctx0" brushRef="#br0" timeOffset="266109.2311">14854 13544 637 0,'0'48'188'0,"0"-3"-5"15,8 17-168-15,-8-2-15 16,23 14 0-16,-8 3 0 16,0-5 0-16,5 12-34 15,1-9-159-15,-2-4-5 0,1-20 1 16,-1-17-3 0</inkml:trace>
  <inkml:trace contextRef="#ctx0" brushRef="#br0" timeOffset="266563.5554">15418 13506 724 0,'-14'-23'210'15,"14"23"-121"-15,0 0-89 16,0 35 0-16,19 16 0 16,-1 17 0-16,5 14 0 15,6 11 0-15,4 12 0 16,-2-15 0-16,8 4-134 0,-4-17-63 15,5-21 1-15,-1-24-8 16,6-21 2-16</inkml:trace>
  <inkml:trace contextRef="#ctx0" brushRef="#br0" timeOffset="267084.4237">15832 14002 343 0,'-13'17'125'15,"13"12"-6"-15,6-1-55 16,14-8-62-16,5 0 16 16,9-12 35-16,10 4 24 15,-12-19 1-15,6 7 0 0,-15-24-18 16,-5 5-54-16,-18-5-6 16,-6 4-10-16,-14 6-62 15,-13-1-24-15,2 24 1 16,-8-3 4-16,10 21 19 15,6 0 34-15,17 7 28 16,20 2 18-16,15-10 9 16,15-3 5-16,11-12-2 15,9-11-1-15,-2-14-2 16,1-5-4-16,-12-5-5 16,-14-7 2-16,-19-3 8 15,-10 5 10-15,-16-2 20 16,-2 12 18-16,-15-4 2 15,5 15 2-15,-6-4-18 16,26 12-52-16,-18 16 0 16,30 5 0-16,2 1 0 15,12 7 0-15,11 2 0 0,4 12 0 16,3 2 0-16,-5 6 0 16,-11 3 0-16,-14 6 0 15,-14 5 0-15,-20 6 0 16,-14 5 0-16,-25-11 0 15,4-2-24-15,-15-18-126 16,14-17-18-16,5-28-4 16,25-17-3-16,16-33-5 0,26-25 44 15</inkml:trace>
  <inkml:trace contextRef="#ctx0" brushRef="#br0" timeOffset="267373.9386">16751 13659 722 0,'0'0'187'0,"-9"31"-73"16,9-31-114-1,0 42 0-15,9-1 0 16,2 3 0-16,1 8 0 16,6 7 0-16,5 9 0 0,-2-13 0 15,14 3-38-15,-4-12-161 16,-1-7 1-16,-2-16-5 16,-5-6 0-16</inkml:trace>
  <inkml:trace contextRef="#ctx0" brushRef="#br0" timeOffset="267701.7868">17080 13753 730 0,'9'33'205'0,"5"5"-117"16,12 12-88-16,-2-2 0 16,14-1 0-16,2 0 0 15,2-7 0-15,3-10 0 16,-4-15 0-16,0-15 0 16,-3-6 0-16,-4-27 0 15,-4-12 0-15,-4-15 0 16,-14-14 0-16,8 4 0 15,-13-8-27-15,7 14-151 16,-5 7-17-16,2 18-5 16,-2 10-2-16,9 20 7 0</inkml:trace>
  <inkml:trace contextRef="#ctx0" brushRef="#br0" timeOffset="267914.997">17915 13623 855 0,'-17'11'168'0,"5"14"-168"15,-9 9 0-15,7 17 0 16,9 12 0-16,5 13 0 16,5 9 0-16,1-5 0 15,14 10-81-15,1-14-115 0,8-13-3 16,-2-14-1-16,-4-21-3 15</inkml:trace>
  <inkml:trace contextRef="#ctx0" brushRef="#br0" timeOffset="268151.9298">18366 13806 922 0,'27'66'101'16,"-6"7"-101"-16,7 15 0 15,-7 9 0-15,-6 5 0 16,-8 10 0 0,-26-9 0-16,-23-1-171 15,-30-12-30-15,-33-10-3 0,-34-17-11 16,-34-31 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0:46:18.96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1" timeString="2016-05-18T20:47:05.312"/>
    </inkml:context>
  </inkml:definitions>
  <inkml:trace contextRef="#ctx0" brushRef="#br0">17961 8355 315 0,'-26'8'147'0,"7"-8"-12"16,19 0-34-16,-27 0-5 15,27 0-4-15,-21 0-4 16,21 0-39-16,0 0-49 16,0 0 0-16,-20 0 0 15,20 0 0-15,0 0 0 16,0 0 0-16,-20 0 0 16,20 0 0-16,0 0 0 0,0 0 0 15,0 0 0-15,0 0 0 16,0 0 0-16,0 0 0 15,0 0 0 1,0 0 0-16,0 0 0 16,0 0 0-16,23-10 0 0,-23 10 0 15,32-6 0-15,-9 1 0 16,6-4 0-16,-3 1 0 16,7 2 0-16,-3-3 0 15,6 9 0-15,-3-6 0 16,4 6 0-16,-2 0 0 15,1 0 0-15,1 0 0 16,2 0 0-16,7 0 0 0,-2 0 0 16,5 9 0-1,1 0 0-15,7-4 0 16,-4 1 0-16,11 0 0 16,0-6 0-16,3 0 0 0,1 0 0 15,0-11 0-15,-5 7 0 16,-2-4 0-16,-4-1 0 15,-7 9 0-15,-6 0 0 16,-6 0 0-16,-6 9 0 16,-6-3 0-16,-4-3 0 15,-4 3 0-15,-18-6 0 16,26 11 0-16,-26-11 0 16,0 0 0-16,15 0 0 0,-15 0 0 15,0 0 0 1,0 0 0-16,0 0 0 15,0 0 0-15,20 2 0 16,-20-2 0-16,26 0 0 0,-11 0 0 16,5 0 0-16,3 0 0 15,1 0 0-15,0 0 0 16,2 0 0-16,-6 0 0 16,1 0 0-16,-1 0 0 15,-2 0 0-15,1-2 0 16,-19 2 0-16,26 0 0 15,-26 0 0-15,15-11 0 16,-15 11 0-16,0 0 0 16,0-21 0-16,0 21 0 15,-11-22 0-15,11 22 0 16,-17-23 0-16,17 23 0 16,-19-30 0-16,19 30 0 0,-22-24 0 15,22 24 0-15,-13-25 0 16,13 25 0-16,-16-20 0 15,16 20 0-15,0 0 0 16,0 0 0-16,-7-17 0 16,7 17 0-16,0 0 0 15,0 0 0-15,16 23 0 16,-16-23 0-16,16 31 0 16,-4-8 0-16,0 4 0 15,3 4 0-15,-3-2 0 16,-2 1 0-16,-7-3 0 15,-3 1 0-15,0-2 0 16,-16-5 0-16,-2-1 0 0,-8-5 0 16,-9-3 0-16,0-12 0 15,6 0 0-15,-3-12-35 16,20-8-113-16,12-19-21 16,14 0-2-16,15-7-16 15,21-2 1-15,8 5 59 16</inkml:trace>
  <inkml:trace contextRef="#ctx0" brushRef="#br0" timeOffset="16474.2836">19525 7811 113 0,'-20'-8'78'0,"20"8"-5"16,-18-16-15-16,18 16-10 16,-11-17-7-16,11 17-10 15,0 0-3-15,-9-20-3 16,9 20-3-16,0 0-3 15,-18 0 6-15,18 0 10 16,0 0 9-16,0 0 7 16,-20 0 5-16,20 0 1 15,0 0 1-15,0 0-3 0,-15-6-7 16,15 6-10-16,0 0-18 16,0 0-20-16,0 0 0 15,0 0 0 1,0 0 0-16,0 0 0 0,0 0 0 15,0 0 0-15,0 23 0 16,0-7 0-16,6 7 0 16,0 14 0-16,0 4 0 15,-1 14 0-15,4 5 0 16,1 14 0-16,-3 5 0 16,2-1 0-16,1 0 0 15,-4-2 0-15,2 0 0 16,-2-8 0-16,-6-5 0 0,5-9 0 15,-5-10 0 1,0-4 0-16,0-2 0 16,0-10 0-16,0-6 0 15,0-5 0-15,0-17 0 0,9 23 0 16,-9-23 0-16,0 0 0 16,0 19 0-16,0-19 0 15,0 0 0-15,0 0 0 16,0 0 0-16,0 0 0 15,0 0 0-15,0 0 0 16,0 0 0-16,0 0 0 16,0 0 0-16,21 9 0 15,-21-9 0-15,0 0 0 16,22-5 0-16,-22 5 0 16,24 0 0-16,-24 0 0 15,26 0 0-15,-26 0 0 16,33 0 0-16,-10 0 0 0,5 5 0 15,7-5 0-15,9 0 0 16,6 9 0-16,2-9 0 16,7 6 0-16,2-1 0 15,2 6 0-15,1-3 0 16,-6 4 0-16,-1 0 0 16,0-1 0-16,-1 3 0 15,-4-8 0-15,0 8 0 16,-4-8 0-16,3 5 0 15,-7-5 0-15,0 2 0 16,-3 0 0-16,0-4 0 16,0 7 0-16,-1-5 0 0,-6-3 0 15,1 5 0-15,-5-8 0 16,-4 0 0-16,-6 6 0 16,0-6 0-16,-20 0 0 15,24 2 0-15,-24-2 0 16,23 0 0-16,-23 0 0 15,23 0 0-15,-23 0 0 16,21-6 0-16,-21 6 0 16,18-18 0-16,-18 18 0 15,20-32 0-15,-14 12 0 16,6-6 0-16,-1-5 0 16,4-11 0-16,-1-9 0 15,1-7 0-15,-3-11 0 0,-2-14 0 16,-10-6 0-16,0-13 0 15,0-4 0-15,-17-7 0 16,-5 2 0-16,-2 11 0 16,-2 7 0-16,-6 14 0 15,2 8 0-15,-4 21 0 16,1 10 0-16,-2 14 0 16,-2 14 0-16,-1 1 0 15,-2 5 0-15,-4 6 0 16,-3-11 0-16,-6 6 0 15,-10-7 0-15,-2 4 0 16,-16-10 0-16,-3 7 0 16,-21-2-26-16,5 6-94 0,-12 2-34 15,1 5-8-15,9 0-4 16,11 0-8 0,21 0 5-16</inkml:trace>
  <inkml:trace contextRef="#ctx0" brushRef="#br0" timeOffset="17348.2808">19851 8154 114 0,'0'0'79'16,"20"34"-18"-16,-5-6-17 16,-3 7-15-16,3 10 6 15,2 3-6-15,-3 9 6 16,1-2-2-16,0-1 11 16,2-10 1-16,-2-4 12 15,-9-17 30-15,7 7 8 16,-13-30 1-16,0 0-1 15,0 0-50-15,-11-30-45 16,-7-5 0-16,7 0 0 16,-3-14 0-16,2-8 0 0,1-2 0 15,7 4 0-15,4 1 0 16,6 7 0-16,8 9 0 16,6 4 0-16,2 18 0 15,4 12 0-15,0 8 0 16,0 12 0-16,-3 7 0 15,-8 11 0-15,-4 0 0 16,-5-1 0-16,-6-3 0 16,-6 1 0-16,1-7 0 15,-2-8 0-15,7-16 0 16,0 19 0-16,0-19 0 16,19 9 0-16,1 5 0 0,2 2 0 15,0 8 0-15,-2 14 0 16,-8 12 0-16,-12 6 0 15,-13 9 0-15,-16 2 0 16,-12-1 0-16,-5-12 0 16,2 0 0-16,-7-30 0 15,19-11-135-15,8-21-58 16,24-16-3-16,18-23-2 16,20-7-1-16</inkml:trace>
  <inkml:trace contextRef="#ctx0" brushRef="#br0" timeOffset="27268.3865">20547 7542 119 0,'0'0'47'0,"-20"8"-16"16,20-8-9-16,0 0-7 15,0 0 0-15,-16 0 0 16,16 0 2-16,0 0 5 15,0 0 7-15,-20 7 0 16,20-7-1-16,0 0-2 16,0 0-4-16,0 0-3 15,0 0-1-15,0 22-3 16,0-22-2-16,17 23 2 0,-17-1 2 16,12 7 0-16,-12 7-1 15,10 10 1-15,-3 17-4 16,2 7-2-1,-3 18-7-15,3 6 2 0,5 8-10 16,-2-1 8-16,3 7-8 16,0-8 6-16,2-4-5 15,-2-8 8-15,5-19-3 16,-3-6 1-16,1-14-9 16,-3-12-23-16,-1-11-34 15,1-4-33-15,-15-22-15 16,0 0-5-16,0 0-1 15,12-25 32-15</inkml:trace>
  <inkml:trace contextRef="#ctx0" brushRef="#br0" timeOffset="27833.7134">20840 8500 272 0,'0'0'115'15,"0"0"-8"-15,35-25-5 16,-16-10-4-16,20-3-13 15,-7-17-6-15,15 4-9 16,0-14-38-16,-1 3-80 16,2-9-64-16,1 9-48 15,-8 2-15-15,4 0-8 16,-12-2-3-16</inkml:trace>
  <inkml:trace contextRef="#ctx0" brushRef="#br0" timeOffset="37424.2173">17897 10189 222 0,'-22'8'115'0,"22"-8"0"16,0 0-29-16,0 0-44 15,0 0-9-15,0 0 11 16,0-16 8-16,0 16 1 16,14-12-1-16,-14 12-6 15,29-4-9-15,-5 4-1 16,11 0 0-16,12 0-4 15,14 0-10-15,9 0-22 16,8 5 0-16,9-5 0 16,7 7 0-16,-2-7 0 0,4 0 0 15,-6 8 0-15,-5-8 0 16,-10 0 0-16,-5-8 0 16,-11 1 0-16,-9 2 0 15,-10 0 0-15,-9-4 0 16,-6 9 0-16,-6-9 0 15,5 9-66-15,-6-7-16 16,11 7-13-16,-3-8-1 16,14 8 4-16,-7-15 7 15,7 9 15-15,-10-11 24 16,-8 3 24-16,-22 14 7 16,15-30 9-16,-24 13-1 15,-14-3 2-15,-8 2 1 0,-5 2 6 16,-4-2 4-16,-1 2 11 15,2 8 16-15,5-4 13 16,8 4 3-16,8-2 0 16,18 10 2-16,-6-17 6 15,6 17 1-15,36 0 0 16,-7 23-13-16,3-9-4 16,3 20 1-16,-9 0-1 15,5 10-3-15,-22 9-35 16,-9-8-37-16,0 8-72 15,-20-13-23-15,-3-10-28 16,0-11-7-16,5-19 2 16,18 0-6-16</inkml:trace>
  <inkml:trace contextRef="#ctx0" brushRef="#br0" timeOffset="39152.1947">19309 9423 240 0,'0'0'128'16,"0"29"10"-16,0-29-18 16,-9 23-25-16,9-3-16 15,0-20-6-15,-10 36-3 16,7-16-10-16,3 14-40 15,0 1-20-15,0 9 0 16,3 10 0-16,7 9 0 0,5 8 0 16,-2 4 0-16,7 2 0 15,2 0 0-15,5 0 0 16,-4-6 0-16,3-6 0 16,-5-14 0-16,-1-4 0 15,-5-10 0-15,-1-8 0 16,-5-4 0-16,-1-11 0 15,-8-14 0-15,10 20 0 16,-10-20 0-16,8 18 0 0,-8-18 0 16,0 0 0-1,18 21 0-15,-18-21 0 16,18 12 0-16,-18-12 0 16,22 3 0-16,-22-3 0 0,0 0 0 15,18 9 0-15,-18-9 0 16,0 0 0-16,0 0 0 15,0 14 0-15,0-14 0 16,0 0 0-16,0 0 0 16,0 0 0-16,0 0 0 15,0 0 0-15,6 16 0 16,-6-16 0-16,0 0 0 16,0 0 0-16,0 0 0 15,0 0 0-15,14 15 0 16,-14-15 0-16,0 0 0 15,0 0 0-15,0 0 0 16,0 0 0-16,20 0 0 0,-20 0 0 16,18 0 0-16,-18 0 0 15,32-12 0-15,-3 5 0 16,0 3 0 0,12 4 0-16,5 0 0 0,10 0 0 15,2 15 0-15,6-2 0 16,3 5 0-16,0 1 0 15,6-1 0-15,-3 0 0 16,-4-3 0-16,-4-7 0 16,-9-1 0-16,1-2 0 15,-16-5 0-15,8 0 0 16,-16 0-65-16,10 0-47 16,-13-12-1-16,8 12 0 0,-4-11 7 15,7 4 17-15,-6-2 58 16,0-5 58-16,-5 8 32 15,-7-6 15 1,0 12 0-16,-20 0 2 0,21-8-7 16,-21 8-14-16,0 0-19 15,0 0-20-15,0 0-14 16,0 0-5-16,0 0-1 16,0 0-1-16,18 0 0 15,-18 0 1-15,0 0 5 16,26-22 5-16,-26 22 3 15,20-18-1-15,-20 18 0 16,21-25-1-16,-21 25-1 0,29-26-2 16,-15 12-4-16,4 2 0 15,0-2-1-15,2-3 1 16,-1 3-1 0,-4 4 0-16,2-5-1 0,-17 15-6 15,22-33-6-15,-12 15 0 16,-3-5 0-16,1 0 3 15,-4-10 4-15,4 4 5 16,0-10 5-16,1-6 11 16,0 1 6-16,-5-9 13 15,4 5 24-15,-14-17 4 16,6 8-61-16,-21-12 0 0,-2-1 0 16,-18-6 0-16,-8 7 0 15,-15-6 0 1,-5 6 0-16,-7 4 0 15,-8 8 0-15,-4 9 0 0,-2 13 0 16,-1 11 0-16,2 6 0 16,0 12 0-16,-1 6 0 15,-3 0 0-15,3 6 0 16,0 8 0-16,-4-10 0 16,11 15 0-16,-14-7-27 15,15 8-123-15,-8-1-29 16,13 0-19-16,4-3-3 15,14-2 23-15,21-1 88 0</inkml:trace>
  <inkml:trace contextRef="#ctx0" brushRef="#br0" timeOffset="39919.9146">19831 9603 410 0,'0'0'185'0,"0"0"-11"16,0 0-29-16,0 0-36 0,0 0-109 16,0 0 0-16,-15 0 0 15,15 17 0-15,-11 8 0 16,5 14 0-16,-1 14 0 15,-1 11 0-15,-1 12 0 16,0 3 0-16,3-2 0 16,6-4 0-16,0-16 0 15,0-19 0-15,7-20 0 16,-7-18 0-16,32-34 0 16,-12-8 0-16,3-14 0 15,-3-12 0-15,-2-1 0 16,2-3 0-16,-2-2 0 15,0 11 0-15,-2 9 0 0,-3 12 0 16,2 10 0-16,-5 12 0 16,-10 20 0-1,26 11 0-15,-10 13 0 16,-4 18 0-16,7 14 0 0,-2 1 0 16,11 17 0-16,-8-11 0 15,11 8-53-15,-11-15-70 16,10-2-25-16,-18-24-23 15,3-7-20-15,-15-23 31 16,0 0 49-16,0 0 45 16</inkml:trace>
  <inkml:trace contextRef="#ctx0" brushRef="#br0" timeOffset="40067.3824">19862 9896 514 0,'0'0'167'15,"33"25"-24"-15,13-7-114 0,7-1-106 16,10-2-46-16,1-15-27 16,-2 0-15-16,4-11-4 15,-9-7 0-15</inkml:trace>
  <inkml:trace contextRef="#ctx0" brushRef="#br0" timeOffset="40484.1786">20495 9395 480 0,'0'0'155'16,"-16"-16"0"-16,16 16-85 15,0 0-38-15,0 20-5 16,0-20 1-16,0 30-15 0,0-11-11 16,0 2 3-1,0 2 12-15,0 11 11 16,6-1-17-16,1 17-11 0,-1 5 0 15,10 18 0-15,-9 2 0 16,13 10 0-16,-2 8 0 16,7-6 0-16,7 2 0 15,-8-15 0-15,10-9-151 16,-7-17-36-16,-1-17-5 16,-3-11 1-16,-5-14-1 15</inkml:trace>
  <inkml:trace contextRef="#ctx0" brushRef="#br0" timeOffset="41085.1532">20736 9979 499 0,'12'-17'190'0,"13"3"-33"15,-3-17-55-15,26 10-27 16,3-12-75-16,7-4-55 16,5-8-86-16,2-6-30 15,-1-6-26-15,-1-7-7 16,-7-11-2-16</inkml:trace>
  <inkml:trace contextRef="#ctx1" brushRef="#br0">25346 17787 0</inkml:trace>
  <inkml:trace contextRef="#ctx0" brushRef="#br0" timeOffset="47856.3096">17994 12088 174 0,'0'0'82'0,"-23"13"-14"15,23-13-27-15,0 0-19 16,0 0-7 0,0 0 6-16,0 0 2 0,0 0 2 15,0 0 1-15,0 0 4 16,0 0-1-16,18 0 1 16,-18 0 0-16,0 0 0 15,0 0 0-15,17 0-1 16,-17 0-4-16,0 0-4 15,0 0-1-15,0 0 0 16,0 0-2-16,22 0-4 0,-22 0-4 16,38 9 5-16,-6-9 5 15,13 6 6 1,7-6-1-16,18 0 1 16,5-6-2-16,10 0-1 0,3-3 0 15,4-4-15-15,-4-3-8 16,-1 3 0-16,-11-1 0 15,-9 2 0-15,-7-1 0 16,-12 4 0-16,-8 0 0 16,-5 4 0-16,-14 5 0 15,-1-4 0-15,-20 4 0 16,23 0 0-16,-23 0 0 16,0 0 0-16,0 0 0 15,20 0 0-15,-20 0 0 16,0 0 0-16,20-24 0 15,-20 24 0-15,18-26 0 16,-18 26 0-16,20-27 0 0,-14 8 0 16,-6 3 0-16,6 2 0 15,-6-1 0-15,0 15 0 16,0-31 0-16,0 31 0 16,-12-19 0-16,12 19 0 15,-15-15 0-15,15 15 0 16,-25 0 0-16,7 0 0 15,0 0 0-15,4 9 0 16,-6-9 0-16,3 6 0 16,17-6 0-16,-26 0 0 15,26 0 0-15,-15 5 0 16,15-5 0-16,0 0 0 16,0 0 0-16,28 12 0 0,-4-7 0 15,5 9 0-15,7 0 0 16,1 2 0-16,0 5 0 15,1 2 0-15,-17 2 0 16,-3 8 0-16,-18-1 0 16,-4 2 0-16,-12 2 0 15,-16-10 0-15,7 3-41 16,-7-14-154-16,4-15 1 16,8-15-6-16,17-11-1 15</inkml:trace>
  <inkml:trace contextRef="#ctx0" brushRef="#br0" timeOffset="49944.7196">19408 11158 148 0,'0'0'89'16,"0"0"-10"-16,0 0-5 15,0 0-3-15,0 0 8 16,0 0 0-16,9 19 0 15,-9-19-6-15,0 0-2 16,-20 25-13-16,14 5-19 16,0 5-12-16,0 17-17 15,-6 19 2-15,5 9-4 16,1 19 1-16,-1 13-10 16,7 3-2-16,-6-2 2 15,6 1 1-15,0-10 1 16,0-6-1-16,0-9 0 15,0-18 1-15,0-9 1 0,0-8-1 16,0-12 0-16,0-13-5 16,-6-6-2-16,6-23-1 15,0 19 3-15,0-19-3 16,0 0-1-16,19-24 2 16,-19 24 0-16,34-25 5 15,-10 11 2-15,1 6 2 16,5-3-2-16,2 3 2 15,6 1 2-15,2-4 10 16,9 0 15-16,-2-1-22 16,8 3-8-16,4-1 0 15,8 5 0-15,0-1 0 0,6 6 0 16,0 6 0-16,-1-1 0 16,-2 5 0-16,3-1 0 15,-6 1 0-15,-4 3 0 16,-6-2 0-16,-5-2 0 15,-3 6 0-15,-3-4 0 16,-5 3 0-16,-5 3 0 16,-5-5 0-16,-5 1 0 15,-3-1 0-15,-7 2 0 16,-16-14 0-16,25 20 0 16,-25-20 0-16,0 0 0 15,17 11 0-15,-17-11 0 16,0 0 0-16,0 0 0 0,18 0 0 15,-18 0 0-15,20-11 0 16,-20 11 0 0,22-28 0-16,-9 10 0 15,5-7 0-15,5-2 0 0,0-8 0 16,7-3 0-16,1-4 0 16,5-6 0-16,2 0 0 15,-4-1 0-15,-4-3 0 16,-5 0 0-16,-16-5 0 15,-9-1 0-15,-9-5 0 16,-16-2 0-16,-5 1 0 16,-7-6 0-16,-1 1 0 15,-3 4 0-15,-3 0 0 0,0 3 0 16,-1 2 0 0,-6 4 0-16,-6 8 0 15,-10 2 0-15,-17 7 0 16,-15 5 0-16,-15 17 0 0,-23-1 0 15,-3 27-20-15,-15 5-139 16,13 9-34-16,5 6-13 16,24-1-1-16,26 5 14 15,31-12 148-15</inkml:trace>
  <inkml:trace contextRef="#ctx0" brushRef="#br0" timeOffset="50592.4548">19775 11494 310 0,'0'0'134'0,"-9"29"1"16,9-1-62-16,0 12-39 15,6 11-15-15,0 11-10 16,0 7 2-16,0-4-3 0,3 0 10 15,-9-19 32-15,17-7 12 16,-17-39 5-16,0 0 2 16,-18-35-45-16,10-15-24 15,-15-25 0-15,11-3 0 16,-6-13 0-16,6-2 0 16,4 8 0-16,8 16 0 15,11 11 0-15,8 28 0 16,9 24 0-16,2 24 0 15,1 24 0-15,-4 23 0 16,-1 17 0-16,-5 6 0 16,-1 6 0-16,-2-5 0 0,-4-13 0 15,-2-11 0-15,4-14 0 16,0-12 0 0,3-21 0-16,0-18 0 0,0 0 0 15,1-15 0 1,-4 8 0-16,-16 7 0 0,25 0 0 15,-25 0 0-15,15 41 0 16,-15-5 0-16,0 24-57 16,0 0-87-16,0 11-15 15,6-8-20-15,2-7-9 16,1-5-1-16,1-26 82 16</inkml:trace>
  <inkml:trace contextRef="#ctx0" brushRef="#br0" timeOffset="51244.8701">19920 12121 509 0,'0'0'138'0,"0"0"-39"15,21 10-86-15,-6-10-58 16,13 0-52-16,0 0-35 16,0-10-6-16,4 10-4 15,-6-14 3-15,3 8 73 0</inkml:trace>
  <inkml:trace contextRef="#ctx0" brushRef="#br0" timeOffset="51704.4455">20511 11318 429 0,'-16'0'171'16,"16"0"-1"-16,-24 18-55 16,19 2-51-16,12 20-27 0,-1 16-15 15,7 21-14-15,3 19-12 16,-3 15-42-1,13 19-41-15,-6-5-11 16,3 5-4-16,-8-18-1 16,5-15-30-16,-5-28-22 0,5-27-9 15,0-24 40-15,-7-42 124 16</inkml:trace>
  <inkml:trace contextRef="#ctx0" brushRef="#br0" timeOffset="52004.1995">20767 11965 421 0,'0'0'164'16,"0"0"-20"-16,27 10-30 15,-9-16-22-15,26 6-16 16,4 0-64-16,20 6-12 16,7-6 0-16,15 10 0 15,3-7 0-15,3 5 0 16,1 3 0-16,-16-11 0 16,-5 0-112-16,-17 0-78 15,-11-5-2-15,-19-10-4 16,-8-1 1-16</inkml:trace>
  <inkml:trace contextRef="#ctx0" brushRef="#br0" timeOffset="52375.645">21582 11653 156 0,'0'0'99'0,"28"-7"-2"16,-8 7-22-16,5 13-9 15,1 1 4-15,6 12 1 16,-2 10-6-16,5 10-12 16,-6 8-13-16,-9 14-26 15,-8-3-31-15,-12 1-29 16,-9-2-38-16,-8-13-31 16,-10-20-23-16,-1-8-4 15,-4-23 3-15,9-11 14 16</inkml:trace>
  <inkml:trace contextRef="#ctx0" brushRef="#br0" timeOffset="53484.1466">21542 11163 140 0,'0'0'91'0,"0"0"6"0,0 0-4 16,0 0 7-16,6 26 2 15,-6 5-1-15,0 3-2 16,12 20-11-16,-6 8-15 15,16 20-34-15,0 17-39 16,4 20 0-16,5 9 0 16,1 4 0-16,0 2 0 15,-6-13 0-15,0-7-14 16,-8-17-8-16,2-15 1 0,-8-19 6 16,-3-18 16-1,0-11 0-15,-1-10-11 16,-1-9-5-16,-7-15-2 15,19 15-1-15,-19-15-1 0,24 0 0 16,-4-12 2-16,1 0 0 16,13-4 11-16,-2-1 5 15,6-3 1-15,4-5 1 16,7 1-2-16,6 5 3 16,9 2-1-16,5 6-4 15,4 3-21-15,1 2-16 16,9 6-16-16,-3 0-7 15,3 0 0-15,-7 0 0 0,-6 8-1 16,-9-8 4 0,-5 0-5-16,-6 0 0 15,-12-9 2-15,4 9 7 16,-10-14 15-16,0 8 19 0,-3-6 19 16,-2 1 11-16,0-3 26 15,-2 1 13-15,2 6 15 16,-4-12-2-16,3 8-11 15,-5-4-21-15,2-4-3 16,-5-5 6-16,-7-3 25 16,-2 5 31-16,-13-16 20 15,4 5 11-15,-28-21-2 16,11 5-3-16,-19-21-97 16,7 5-16-16,-14-24 0 15,4 5 0-15,-6-7 0 16,-9-6 0-16,-4 1 0 15,-11 3 0-15,-4 13 0 0,-12 4 0 16,-13 13 0-16,-8 13 0 16,-9 21 0-16,-11 6 0 15,7 23 0-15,-1 12-163 16,12 7-38-16,10 4-5 16,25 8 3-16,20-5 8 15</inkml:trace>
  <inkml:trace contextRef="#ctx0" brushRef="#br0" timeOffset="53878.796">22252 11451 447 0,'0'33'166'15,"0"11"-18"-15,12 21-69 16,-3 6-30-16,6 19-6 16,5 8-39-16,-2 3-28 15,8 7-29-15,-4-11-13 16,7-10-21-16,-14-18-21 16,5-22-40-16,-4-21-16 15,-16-26 34-15,19-30 16 16,-28-25 72-16</inkml:trace>
  <inkml:trace contextRef="#ctx0" brushRef="#br0" timeOffset="54091.6332">22232 11392 840 0,'41'12'183'0,"8"15"-183"15,13 34 0 1,-5 18 0-16,-2 18 0 0,-5 19 0 15,-14 10 0-15,-14 6 0 16,-22-5 0-16,-11-5 0 16,-21-28 0-16,-6-16-142 15,-11-32-52-15,0-24 6 16,5-22-8-16,9-33 4 16</inkml:trace>
  <inkml:trace contextRef="#ctx0" brushRef="#br0" timeOffset="54683.7989">22777 11285 613 0,'0'0'198'0,"-16"-6"-16"16,16 6-152-16,4 57-30 16,10-3 0-16,12 23 0 15,0 15 0-15,6 11 0 16,6 19 0-16,-9-6 0 15,3 8-127-15,-12-17-32 16,1-6-24-16,-6-19-13 16,-6-23-3-16,-3-20 40 15</inkml:trace>
  <inkml:trace contextRef="#ctx0" brushRef="#br0" timeOffset="54956.8554">23259 11622 437 0,'0'0'168'0,"3"34"0"15,-6 5-68-15,-14 8-55 16,2 20-15-16,-14 9-5 15,-3 8-6-15,-8 11-29 16,-5-7-53-16,6-3-59 16,3-14-35-16,4-25-11 0,15-11 0 15,17-35-3-15,0 0 38 16</inkml:trace>
  <inkml:trace contextRef="#ctx0" brushRef="#br0" timeOffset="58920.1613">18581 13183 604 0,'-10'31'191'0,"-12"4"-29"16,-4 21-96-16,-23 12-66 16,-11 25 0-16,-22 21 0 15,-26 13 0-15,-12 15 0 16,-17-9-50-16,9-11-128 15,1-20-2-15,19-39-5 16,23-32-5-16,33-43 2 16</inkml:trace>
  <inkml:trace contextRef="#ctx0" brushRef="#br0" timeOffset="139130.4513">9913 14214 440 0,'0'0'183'15,"0"0"10"-15,0 0-48 16,-16 18-83-16,6 1-62 15,19 18 0-15,-9 3 0 16,10 16 0-16,0 3 0 16,6 4 0-16,9 6 0 15,-5-7 0-15,12-6 0 16,-13-19 0-16,15-6-106 16,-11-25-64-16,3-12-22 15,-5-16-2-15,-3-16 32 16,0-6 21-16</inkml:trace>
  <inkml:trace contextRef="#ctx0" brushRef="#br0" timeOffset="139438.5663">10301 14186 613 0,'26'40'195'16,"-22"-9"-21"-16,4 17-133 15,-8-3-41-15,8 12 0 16,-8-3 0-16,20 3 0 16,-4-9 0-16,9-11 0 15,1-17 0-15,7-20 0 16,5-8 0-16,-3-18 0 0,3-22 0 16,-9-12 0-16,0-16 0 15,-11-7 0-15,4 7 0 16,-16-6 0-16,11 27-78 15,-17 0-73-15,15 23-18 16,-11 12-18-16,-4 20-8 16,31 14 32-16,-31-14 83 15</inkml:trace>
  <inkml:trace contextRef="#ctx0" brushRef="#br0" timeOffset="139646.5546">11015 14188 678 0,'0'0'204'15,"20"9"-63"-15,-20-9-141 0,0 17 0 16,-10 7 0-16,0 10 0 16,-2 14 0-16,-6 10 0 15,7 7 0-15,11 7 0 16,0 13 0-16,8-12 0 16,15 4 0-16,-5-29-161 15,14-11-31-15,-1-23-6 16,7-19-1-16,-16-25 13 15,3-29 99-15</inkml:trace>
  <inkml:trace contextRef="#ctx0" brushRef="#br0" timeOffset="235319.6696">15810 5557 542 0,'0'0'203'15,"-25"-23"-1"-15,-1 7-126 16,8 16-76-16,-14-10 0 15,5 20 0-15,-8 1 0 16,4 16 0-16,2 4 0 16,-1 12 0-16,16 7 0 15,3 8 0-15,11 9 0 16,17 4 0-16,3 2 0 16,4 5 0-16,-4 4 0 0,-6 3 0 15,-14 3 0-15,-14 0 0 16,-23-1 0-16,-16-5 0 15,-12-2 0-15,-19-22-8 16,8-11-162-16,-2-27-20 16,22-20-5-16,11-28 1 15,35-12-2-15</inkml:trace>
  <inkml:trace contextRef="#ctx0" brushRef="#br0" timeOffset="235500.5609">15816 6443 254 0,'19'66'78'16,"-5"-4"-13"-16,-2-6-61 15,2-7-15-15,3-13-11 16,1-17-25-16,8-19-24 16,6-25-8-16,-6-25-5 15,10-18 1-15,-2-18 79 16</inkml:trace>
  <inkml:trace contextRef="#ctx0" brushRef="#br0" timeOffset="236003.665">16241 5936 506 0,'13'14'124'16,"-8"13"-9"-16,4 0-76 16,5 9-35-16,4-4-7 0,2-1 2 15,7-2-19-15,1-13-21 16,4-10-19-16,4-11-20 15,-4-10-10-15,0-5-4 16,-3-5 1-16,-1-4 3 16,-18 4 30-16,-2 5 22 15,-8 20 9-15,-18-11 28 16,-2 26 18-16,-5 6 4 16,0 6 0-16,-3 7 3 15,8 8-8-15,2-6-4 16,13 1 15-16,5-7-6 15,8-3-3-15,4-7 3 0,3 0 13 16,4-6 4-16,-19-14 8 16,27 22 13-16,-27-22 1 15,5 20 10-15,-5-20 13 16,-22 20 12 0,4-12-11-16,18-8-10 0,-35 18-11 15,35-18-32-15,-27 11-31 16,27-11 0-16,0 0 0 15,0 0-11-15,0 0-58 16,0 0-11-16,0 0-16 16,-14-29-8-16,14 29 1 15,0-27 14-15,0 11 9 16,-6-3 1-16,6 3 9 0,0-3-2 16,0-5 13-16,6 10 6 15,0-3 1-15,-6 17 46 16</inkml:trace>
  <inkml:trace contextRef="#ctx0" brushRef="#br0" timeOffset="236739.7503">16394 6264 469 0,'-21'12'146'15,"-5"0"-7"-15,26-12-47 16,-27 13-14-16,27-13-7 15,0 0-43-15,17 8-28 0,-17-8 0 16,47-20 0-16,-14 4 0 16,7 11 0-1,-2-4 0-15,0 9 0 16,-7 17 0-16,-9 12 0 0,-12 16 0 16,-21 14 0-16,-10 11 0 15,-16 8 0-15,-3 1 0 16,-1-9 0-16,3-4 0 15,14-16 0-15,9-19 0 16,15-31 0-16,39 9 0 16,-1-38 0-16,23-2-106 15,-4-19-35-15,-1 2-6 16,-13-9 16-16,-8 14 9 0,-28-1 36 16,-8 15 36-1,-30 9 47-15,-8 12 42 16,-18 8 39-16,5 8 23 15,5 7 2-15,8-2 15 0,25 11-5 16,14-24-6-16,21 30-7 16,16-24-73-16,22-1-27 15,13-5 0-15,-2-16-24 16,17 4-80-16,-22-19-15 16,-1 12 2-16,-24-12 1 15,-14 11-3-15,-26-4 39 16,-6 10 34-16,-22 1 31 15,-11 7 28-15,-3 6 18 16,3 0 3-16,8 0 3 16,6 6 13-16,25-6 2 15,-14 19-4-15,14-19-9 16,29 18-10-16,1-13-5 0,2-5 25 16,9 0 28-16,-13-9 4 15,10 9-7-15,-38 0 2 16,23-17-50-16,-23 17-26 15,-31 15 0-15,-7 9 0 16,-1 19 0-16,-1 9 0 16,8 7 0-16,20 3 0 15,18-6 0-15,41-13 0 16,20-31-27-16,37-28-167 16,16-38-3-16,23-24 2 15,7-35-8-15</inkml:trace>
  <inkml:trace contextRef="#ctx0" brushRef="#br0" timeOffset="237408.3991">18681 5412 553 0,'-30'19'165'0,"-10"13"5"15,-16 8-35-15,2 24-135 16,-7 18 0-16,3 18 0 16,10 10 0-16,17 13 0 15,16-5 0-15,30-8 0 16,29-19 0-16,28-23 0 15,22-35 0-15,21-33 0 16,2-33 0-16,-1-32 0 16,-16-28 0-16,-22-18 0 15,-32-11 0-15,-46-7 0 16,-29 12 0-16,-47 1 0 16,-33 34 0-16,-29 17-103 15,-7 45-32-15,-12 20-18 16,14 28-7-16,26 20 4 0,31 12 10 15,42 16 11-15,44-5 100 16</inkml:trace>
  <inkml:trace contextRef="#ctx0" brushRef="#br0" timeOffset="237743.4729">19478 5249 772 0,'-14'-24'203'0,"14"24"-155"16,-24 14-48-16,10 14 0 15,-1 18 0-15,-8 21 0 16,3 22 0-16,0 19 0 16,8 22 0-16,4 9 0 15,27 19 0-15,1-8-58 16,19-4-103-16,11-34-10 16,11-21-17-16,9-40-5 15,1-26-2-15,5-33 138 16</inkml:trace>
  <inkml:trace contextRef="#ctx0" brushRef="#br0" timeOffset="238092.3333">19816 5600 702 0,'-17'-21'197'0,"17"21"-73"15,0 0-124-15,0 0 0 16,8 43 0-16,9 8 0 16,1 20 0-16,5 13 0 15,6 18 0-15,1 11 0 16,2 3 0-16,3-10 0 15,-3-18 0-15,-3-20 0 16,8-20 0-16,-22-32 0 16,9-16-83-16,-13-39-95 15,-5-10-3-15,-6-21-3 16,-5-7-2-16,-2-14-3 16</inkml:trace>
  <inkml:trace contextRef="#ctx0" brushRef="#br0" timeOffset="238480.2289">20258 5635 658 0,'18'6'185'0,"-18"-6"-5"15,0 0-180-15,15 26 0 16,-4 3 0-16,-2 4 0 16,9 16 0-16,2 9 0 0,8 8 0 15,4-1 0 1,4-5 0-16,1-6 0 16,1-6 0-16,0-18 0 15,0-9 0-15,-9-14 0 0,-5-7 0 16,-5-19 0-16,-7-9 0 15,-3-11 0-15,-3-10 0 16,-1-15 0-16,-5-6 0 16,13-2 0-16,-13-8 0 15,15 12 0-15,-7-4-129 16,4 19-56-16,0 3-3 16,8 13-8-16,-8 3 8 15</inkml:trace>
  <inkml:trace contextRef="#ctx0" brushRef="#br0" timeOffset="239060.1412">21038 5344 300 0,'0'0'134'0,"16"18"-16"16,-16-18-22-16,11 43-17 0,-11-16 1 15,12 21-2-15,-12 0-17 16,11 19-20-16,-11 11-10 16,9 7-26-16,-9 11-5 15,6 0 0-15,3 5-22 16,-9-13-22-16,19-2-24 15,-9-20-36-15,9-13-40 16,-3-16-14-16,7-28 15 16,2-9 3-16,-3-31 4 15</inkml:trace>
  <inkml:trace contextRef="#ctx0" brushRef="#br0" timeOffset="239325.7721">21537 5556 599 0,'14'35'191'0,"-5"5"-15"16,-9 4-119-16,14 25-57 15,-3 2 0-15,4 16 0 16,5 12 0-16,-8-5 0 15,14 2-54-15,-11-23-64 16,12-10-19-16,-14-27-27 0,0-18-8 16,-13-18 15-16,-13-45 62 15,-1 0 15-15</inkml:trace>
  <inkml:trace contextRef="#ctx0" brushRef="#br0" timeOffset="239444.6585">21487 5967 582 0,'50'9'50'16,"11"-9"-51"-16,8 0-83 16,13-11-64-16,8-5-13 15,-2-3-1-15</inkml:trace>
  <inkml:trace contextRef="#ctx0" brushRef="#br0" timeOffset="239835.7332">22069 5479 783 0,'0'29'195'16,"6"-4"-150"-16,5 7-45 15,-4 13 0-15,-1 6 0 16,2 16 0-16,3 3 0 0,-4 12 0 16,4 3 0-16,6 1 0 15,-7-4 0 1,6-5 0-16,2-11 0 16,-1-12 0-16,-4-6 0 0,6-18 0 15,-1-9 0-15,0-9 0 16,4-12 0-16,4 0 0 15,6-4 0-15,9 4 0 16,0-16 0-16,15 16 0 16,-6 0-165-16,10 0-30 15,-7-4 2-15,7-4-4 16,-9 1 18-16</inkml:trace>
  <inkml:trace contextRef="#ctx0" brushRef="#br0" timeOffset="240088.8276">22099 5984 773 0,'0'17'192'16,"0"-17"-134"-16,60 0-58 15,-10 0 0-15,19-11 0 16,7 3 0-16,5-12 0 16,15 6 0-16,-13-16-108 15,4-3-79-15,-20-7-5 16,-6-3-3-16,-29-7 1 0</inkml:trace>
  <inkml:trace contextRef="#ctx0" brushRef="#br0" timeOffset="240291.6337">21912 5470 821 0,'0'0'189'0,"18"7"-176"16,20-14-13-16,11 0 0 15,1-12 0-15,13 6 0 16,-5-12-129-16,7 3-35 15,-10-12-20-15,2-3 0 0,-19-3 3 16,-12-5 34-16</inkml:trace>
  <inkml:trace contextRef="#ctx0" brushRef="#br0" timeOffset="240532.6745">21944 5179 644 0,'-15'22'154'15,"3"8"-22"-15,3 7-73 16,5 10-47-16,4 22-5 0,0 16-4 16,0 14-35-16,11 23-51 15,-2 5-28-15,3 12-22 16,-1-6 1-1,1-5-14-15,-6-9-9 0,-6-26-11 16</inkml:trace>
  <inkml:trace contextRef="#ctx0" brushRef="#br0" timeOffset="240883.183">22922 5381 802 0,'8'14'205'0,"-2"29"-189"16,-12 13-16-16,6 27 0 15,0 15 0-15,-6 16 0 16,6 16 0-16,0-2 0 0,9 16 0 16,0-24-162-1,9-11-27-15,2-20-7 16,-2-18-3-16,-4-19-3 15</inkml:trace>
  <inkml:trace contextRef="#ctx0" brushRef="#br0" timeOffset="241179.8714">23269 5104 723 0,'29'-7'206'16,"14"12"-112"-16,-3 10-94 0,13 30 0 16,-6 27 0-16,-1 27 0 15,-8 34 0-15,-18 16 0 16,-7 34 0-16,-29 1-75 15,-9 6-100-15,-25-19-16 16,-14-11-11-16,-21-30-2 16,-14-28 28-16</inkml:trace>
  <inkml:trace contextRef="#ctx0" brushRef="#br0" timeOffset="285604.3353">7970 15254 537 0,'-21'-6'209'16,"21"6"-8"-16,-20 0-125 16,2-5-76-16,16 22 0 15,-17 0 0-15,9 17 0 16,-2 17 0-16,3 16 0 15,-9 19 0-15,6 11 0 16,4 16 0-16,-4-3 0 16,12 1 0-16,0-20 0 15,26-10-51-15,-2-31-136 16,16-21-13-16,-2-29-7 0,6-29 2 16,5-18 32-16</inkml:trace>
  <inkml:trace contextRef="#ctx0" brushRef="#br0" timeOffset="285989.9701">8118 15546 585 0,'-18'-8'196'0,"18"8"-14"15,-32 0-122-15,32 17-60 16,-12 5 0-16,19 21 0 16,4 10 0-1,4 15 0-15,14 6 0 0,3 4 0 16,12-6 0-16,3-3 0 16,8-24 0-16,-4-14 0 15,6-31 0-15,0-23 0 16,-2-28 0-16,4-19 0 15,-15-13 0-15,-6-10 0 16,-10-4 0-16,-7 4 0 16,-4 14 0-16,-7 17 0 15,1 31 0-15,-11 8 0 0,0 23-150 16,35 16-37 0,-1 3-5-16,7 8 0 15,8 4-5-15</inkml:trace>
  <inkml:trace contextRef="#ctx0" brushRef="#br0" timeOffset="286241.5741">9270 15289 759 0,'-17'28'188'15,"5"17"-112"-15,-7 14-76 16,16 19 0-16,-10 15 0 16,4 11 0-16,2 18 0 15,-2-12 0-15,9 12-89 0,0-20-88 16,11-11-9-16,6-26-4 16,4-25-2-16,2-23 13 15</inkml:trace>
  <inkml:trace contextRef="#ctx0" brushRef="#br0" timeOffset="286484.5807">9718 15445 698 0,'0'0'186'0,"30"0"-47"0,-30 0-139 15,15 27 0-15,-15 4 0 16,11 15 0-16,-11 6 0 16,6 13 0-16,2 10 0 15,-8-10 0-15,4 4-81 16,-4-21-107-16,6-11-6 16,-6-20-2-16,0-17 0 15</inkml:trace>
  <inkml:trace contextRef="#ctx0" brushRef="#br0" timeOffset="286640.6152">9584 15741 668 0,'35'23'199'16,"13"-3"-43"-16,12-12-156 16,14-8 0-16,6-8-134 15,5-6-55-15,-6-9-3 16,-9-3-1-16,-6-5-1 15</inkml:trace>
  <inkml:trace contextRef="#ctx0" brushRef="#br0" timeOffset="286933.4989">10555 15371 295 0,'11'-24'135'0,"-9"0"7"16,-2 6-27-16,0-3-5 16,0 21-3-16,-13-18-9 15,13 18-77-15,-9 19-21 16,9 7 0-16,0 5 0 16,6 8 0-16,-6 9 0 15,8 17 0-15,-8 2 0 16,6 3 0-16,3 16 0 15,-9-12-63-15,5 4-103 16,1-15-16-16,6-13-4 16,-3-19-5-16,-9-31 8 0</inkml:trace>
  <inkml:trace contextRef="#ctx0" brushRef="#br0" timeOffset="287233.4538">10895 15439 661 0,'0'17'190'16,"0"-17"-32"-16,-15 42-144 15,-2-17-14-15,17 21 0 0,-11-3 0 16,11 11 0-16,5 1 0 15,15-3 0-15,9-3 0 16,12-5 0 0,15-11 0-16,4-20 0 0,16-2 0 15,-9-17-21-15,3-11-147 16,-14-5-19-16,-8-10-6 16,-26-1-2-16,-14 4-2 15</inkml:trace>
  <inkml:trace contextRef="#ctx0" brushRef="#br0" timeOffset="287392.0696">11003 15708 614 0,'64'-18'102'0,"5"-4"-48"15,-4-7-115-15,-13-4-83 0,-12-1-15 16,-19-3-4-16,-15 5 4 15</inkml:trace>
  <inkml:trace contextRef="#ctx0" brushRef="#br0" timeOffset="287548.9658">11055 15308 500 0,'72'0'108'0,"1"-19"-60"15,-2-4-94-15,4-1-62 16,-11-14-24-16,0 0-8 16,-14-7-2-16</inkml:trace>
  <inkml:trace contextRef="#ctx0" brushRef="#br0" timeOffset="287744.5595">11783 15110 772 0,'-15'74'192'16,"0"16"-133"-16,-5 3-59 15,6 13 0-15,8 13 0 16,-6-3 0-16,12-2-171 16,-6-13-28-16,12-13-1 15,3-29-3-15,3-33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64441" units="1/cm"/>
          <inkml:channelProperty channel="Y" name="resolution" value="2096.4172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0:52:41.2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21210 15249 424 0,'0'0'151'16,"0"0"-3"-16,0 0-54 16,0 0-23-16,25 24 2 15,-25-24-11-15,5 32-62 16,-10 6 0-16,5 19 0 15,0 17 0-15,0 21 0 16,0 5 0-16,0 13 0 16,0 11 0-16,7-7 0 15,5-15 0-15,-12-29 0 16,22-10 0-16,-11-31-162 16,11-19-45-16,-7-31-12 0,6-20 9 15,-3-15 3-15</inkml:trace>
  <inkml:trace contextRef="#ctx0" brushRef="#br0" timeOffset="802.83">21409 15435 295 0,'0'0'140'16,"0"0"-7"-16,6 18-52 15,-6-18-29-15,-18 33-13 16,1-9-3 0,0 15 1-16,-10 8 9 0,4 17-5 15,-4-1-7-15,15 10 16 16,0-8-11-16,22 2-39 15,9-10 0-15,21-14 0 16,12-27 0-16,22-16 0 16,2-29 0-16,7-17 0 15,-4-26 0-15,-10-11 0 16,-21-15 0-16,-19-4 0 0,-29-2 0 16,-17 6 0-16,-23 14 0 15,-24 18 0 1,-3 28 0-16,-21 13 0 0,12 32-74 15,4 15-125 1,18 24-5-16,15 8 0 0,23 11-4 16</inkml:trace>
  <inkml:trace contextRef="#ctx0" brushRef="#br0" timeOffset="1093.6066">22314 14971 695 0,'-30'0'206'0,"6"25"-84"15,-15 15-122-15,6 32 0 16,-11 19 0-16,0 23 0 15,5 23 0-15,-1 5 0 16,17 10 0-16,2-13 0 16,26-7-117-16,7-28-60 15,20-25-16-15,10-32-3 16,14-33-4-16,-1-30 60 16</inkml:trace>
  <inkml:trace contextRef="#ctx0" brushRef="#br0" timeOffset="1374.7048">22442 15189 549 0,'-10'19'161'0,"6"1"4"16,4 13-93-16,-6 8-53 15,6 27 0-15,0 16-1 16,-5 24 2-16,5 15-20 16,-7 12 0-16,7-2 0 15,0-15-13-15,0-5-39 16,0-35-54-16,8-21-40 0,4-33-24 16,-12-24-1-16,34-47 6 15,-21-17 9-15</inkml:trace>
  <inkml:trace contextRef="#ctx0" brushRef="#br0" timeOffset="1788.2253">22750 15302 444 0,'20'19'163'0,"-20"4"-5"16,13 16-53-16,-13 7-42 15,4 18-24-15,-4 15-14 16,7 9-3-16,-7-4-18 15,5 1-4-15,-5-13 0 16,18-10 0-16,-4-27 0 16,16-18 0-16,-7-31 0 15,18-20 0-15,-2-27 0 16,3-21 0-16,1-8 0 0,-9-18 0 16,5 0 0-16,-21-4-40 15,9 18-112 1,-20 8-33-16,0 18-13 0,-1 11 1 15,3 17 21-15,6 15 101 16</inkml:trace>
  <inkml:trace contextRef="#ctx0" brushRef="#br0" timeOffset="2011.7327">23622 15067 722 0,'0'32'199'0,"-6"6"-97"16,-4 28-102-16,-6 0 0 16,-3 20 0-1,1 13 0-15,-1 14 0 0,4 5 0 16,-5-5 0-16,20 4 0 16,-12-22-159-16,12-7-42 15,0-27-4-15,15-22-3 16,-15-39-2-16</inkml:trace>
  <inkml:trace contextRef="#ctx0" brushRef="#br0" timeOffset="2246.8683">24020 15077 741 0,'0'41'209'0,"4"21"-136"15,-14 11-73-15,1 17 0 16,-1 20 0-16,-5 7 0 16,10 15 0-16,-7-16-80 15,12-6-62-15,0-28-11 16,7-14-23-16,0-34-25 16,-7-34 36-16,23-27 59 15,-23-37 106-15</inkml:trace>
  <inkml:trace contextRef="#ctx0" brushRef="#br0" timeOffset="2397.4501">23933 15526 792 0,'40'37'181'0,"9"3"-131"16,7-24-50-16,14-9-128 15,-2-19-66-15,2-14-9 16,-1-18 1-16,-5-12-4 15</inkml:trace>
  <inkml:trace contextRef="#ctx0" brushRef="#br0" timeOffset="2626.8373">24692 15046 731 0,'0'46'203'0,"-19"6"-114"15,2 25-89-15,-16 4 0 16,6 8 0-16,-3 6 0 0,-2 6 0 15,3-10 0-15,7 1 0 16,9-10 0-16,13-10 0 16,0-14 0-16,10-14 0 15,15-17 0-15,-3-18 0 16,20-9 0-16,-12-28-162 16,7-3-28-16,-5-14-7 15,-5-7-1-15,-12-2-1 16</inkml:trace>
  <inkml:trace contextRef="#ctx0" brushRef="#br0" timeOffset="2778.7336">24582 15818 817 0,'19'22'156'16,"6"-19"-106"-16,16-7-50 16,-3-26-107-16,14 1-47 15,-13-18-10 1,-5-5-15-16,-22-10-8 0,-12-1 33 15,-21 0 76-15</inkml:trace>
  <inkml:trace contextRef="#ctx0" brushRef="#br0" timeOffset="2898.8299">24473 15330 623 0,'19'32'193'16,"24"-23"-71"-16,23-9-98 15,13 0-100-15,2-9-86 0,0-19-40 16,-2-4-1-16,-15-11 2 15</inkml:trace>
  <inkml:trace contextRef="#ctx0" brushRef="#br0" timeOffset="3043.4056">24995 15178 651 0,'-10'91'202'16,"10"17"-32"-16,-5 12-170 15,10 2 0-15,-5-3-125 16,11 8-59-16,-11-7-15 15,0-18-9-15,0-18 0 16,-16-26 109-16</inkml:trace>
  <inkml:trace contextRef="#ctx0" brushRef="#br0" timeOffset="3258.9697">24926 14919 751 0,'-5'28'161'0,"-5"0"-50"16,-4 10-130-16,1 7-122 16,-9 10-41-16,2 8-22 15,-2 3-3-15,-4-6 23 0,6 2 98 16</inkml:trace>
  <inkml:trace contextRef="#ctx0" brushRef="#br0" timeOffset="3455.0102">24290 15407 824 0,'-19'110'199'0,"1"23"-199"15,-3 4 0-15,10 0 0 16,16 8-3-16,-5-17-168 16,23-12-21-16,-1-30-11 15,13-27 0-15,6-37-4 16</inkml:trace>
  <inkml:trace contextRef="#ctx0" brushRef="#br0" timeOffset="3671.3496">24985 15013 893 0,'43'73'130'16,"3"21"-130"-16,-14 16 0 15,0 22 0-15,-10 29 0 16,-32 4 0-16,-14 25-103 15,-40-1-73-15,-17 3-25 16,-26-13 0-16,-16-16 0 16</inkml:trace>
  <inkml:trace contextRef="#ctx0" brushRef="#br0" timeOffset="31983.9721">10997 16750 360 0,'0'0'191'0,"0"0"10"15,0-18-47-15,0 18-37 16,0 0-117-16,0 0 0 16,-21-28 0-16,21 28 0 15,-25-9 0-15,7 9 0 16,-8-9 0-16,1 9 0 16,-10 14 0-16,-4 1 0 0,-8 12 0 15,2 9 0-15,-3 6 0 16,10 2 0-16,2 8 0 15,16-6 0 1,14-4 0-16,17-14 0 0,21-12 0 16,14-23 0-16,18-20 0 15,8-17 0-15,10-19 0 16,-7-11 0-16,-3-16 0 16,-10-4 0-16,-18 2 0 15,-17 2 0-15,-22 17 0 16,-12 19 0-16,-18 15 0 15,-9 35 0-15,-3 29 0 16,2 22 0-16,5 30 0 16,13 17 0-16,17 22 0 15,0-14 0-15,35 16-38 16,5-24-166-16,19-14-7 16,2-22 2-16,6-25-6 0</inkml:trace>
  <inkml:trace contextRef="#ctx0" brushRef="#br0" timeOffset="32622.9424">11352 16928 704 0,'0'0'201'0,"13"27"-83"0,-13-27-118 15,34 11 0 1,-12-11 0-16,6 0 0 15,1-9 0-15,-2-6 0 16,0-9 0-16,-9 0 0 0,-4-8 0 16,-14 1 0-16,0 6 0 15,-15 4 0-15,-7 7 0 16,-12 14 0-16,-6 23 0 16,-2 7 0-16,6 22 0 15,3 0 0-15,17 4 0 16,16-8 0-16,26-5 0 15,21-13 0-15,25-24 0 16,12-13 0-16,17-20 0 16,-5-14 0-16,5-4 0 15,-18-16 0-15,-11 7 0 16,-27-7 0-16,-13 14 0 16,-32 5 0-16,-6 11 0 0,-16 15 0 15,-12 7 0-15,2 24 0 16,-5 8 0-16,15 18 0 15,-5-2 0-15,22 6 0 16,10 0 0-16,17-5 0 16,7-10 0-16,13-10 0 15,5-20 0-15,7 0 0 16,0-21 0-16,-7 0 0 16,-7-7 0-16,-8 7 0 15,-10 10 0-15,-22 11 0 16,4 28 0-16,-16 10 0 15,-15 23 0-15,-3 18 0 0,-11 11 0 16,2 12 0-16,-3 4 0 16,0-6 0-16,10-7 0 15,-5-23 0-15,20-12-49 16,-6-30-135-16,23-28-14 16,0 0 2-16,-9-51-4 15,20-6 4-15</inkml:trace>
  <inkml:trace contextRef="#ctx0" brushRef="#br0" timeOffset="33194.8784">12683 16329 527 0,'0'-23'200'15,"0"23"-17"-15,-24-7-70 16,11 27-113-16,-19 3 0 0,8 27 0 16,-11 15 0-16,3 18 0 15,3 15 0 1,8 6 0-16,15 7 0 15,6-18 0-15,19 4-38 0,11-30-147 16,16-21-13-16,8-24 2 16,10-14 1-16,-6-22-4 15</inkml:trace>
  <inkml:trace contextRef="#ctx0" brushRef="#br0" timeOffset="33622.614">12823 16672 603 0,'-11'19'191'0,"20"10"-2"15,-6-2-149-15,16 12-40 16,-9-3 0-16,5 4 0 0,5-4 0 16,-1-8 0-16,-4-20 0 15,7-8 0-15,0-29 0 16,-11-10 0-16,11-12 0 15,-13-17-54-15,2-7-94 16,-11-8-23-16,5 6-11 16,-5 6-2-16,0 15 7 15,0 13 70-15,-6 15 107 16,6 28 0-16,0 0 25 16,0 0 97-16,0 0 40 15,23 37 33-15,-23-37 1 16,34 36-20-16,-34-36-29 15,45 39-147-15,-23-14 0 0,14 17 0 16,-13 4 0-16,2 17 0 16,-6 9 0-16,-7 9 0 15,-4 17 0-15,-23-12 0 16,-4 4-120-16,-18-8-80 16,-11-14-7-16,-16-17-2 15,-12-25-5-15</inkml:trace>
  <inkml:trace contextRef="#ctx0" brushRef="#br0" timeOffset="60495.0912">7915 17859 800 0,'-22'24'200'16,"2"8"-177"-16,-12-9-23 15,10 5 0-15,-15 6 0 16,0-5 0-16,0 5 0 0,2-5 0 15,1 4 0 1,11-8 0-16,6-4 0 16,9-3 0-16,8-18 0 15,25 0 0-15,2-28 0 0,16-12 0 16,3-24 0-16,3-14 0 16,-6-18 0-16,-6-10 0 15,-11 2 0-15,-15-6 0 16,-16 13 0-16,-15 18 0 15,-17 29 0-15,-3 25 0 16,-4 25 0-16,2 30 0 16,12 23 0-16,18 18 0 15,22 26 0-15,10-4 0 16,27 7-152-16,16-11-38 16,16-12-2-16,12-25-4 15,5-18-3-15</inkml:trace>
  <inkml:trace contextRef="#ctx0" brushRef="#br0" timeOffset="61062.1238">8343 17904 792 0,'-7'34'192'16,"19"-7"-153"-16,-12-27-39 15,54 14 0-15,-7-27 0 16,2-6 0-16,-4-10 0 15,-1-8 0-15,-11-7 0 16,-16 0 0-16,-17 0 0 16,-22 9 0-16,-18 17 0 15,-14 18 0-15,-11 7 0 0,-4 22 0 16,6 14 0 0,11 11 0-16,22 0 0 0,30 1 0 15,33-12 0 1,28-21 0-16,33-15 0 0,17-23 0 15,11-20 0-15,-1-13 0 16,-12-10 0-16,-13-7 0 16,-30-4 0-16,-33 12 0 15,-33 10 0-15,-22 9 0 16,-18 17 0-16,-17 15 0 16,-7 21 0-16,2 13 0 15,8 9 0-15,15 7 0 16,22 4 0-16,22-5 0 0,26-7 0 15,11-10 0 1,11-11 0-16,8-14 0 0,-7 0 0 16,-2 0 0-1,-8-15 0-15,-17 2 0 0,-27 13 0 16,0 0 0-16,0 23 0 16,-22 18 0-16,-5 18 0 15,-7 20 0-15,-6 14 0 16,5 8 0-16,6 9 0 15,2-9 0-15,27 2-41 16,7-24-156-16,20-17-2 16,8-31-7-16,17-22 2 15</inkml:trace>
  <inkml:trace contextRef="#ctx0" brushRef="#br0" timeOffset="61967.5426">9777 17735 186 0,'0'0'84'16,"-36"0"-10"-16,36 0-51 16,-28 0-10-16,28 0 0 15,-24 0 6-15,24 0 11 16,-32 14 14-16,12 1 11 15,8 11 9-15,-13 2 9 16,5 17 2-16,-11 3-10 16,16 6-5-16,-7-14 3 15,12 9 5-15,-8-18-54 16,18-8-14-16,0-23 0 16,13-41 0-16,1-16 0 15,9-6 0-15,1-18 0 0,3-3 0 16,3-4 0-16,4 7 0 15,6 17 0-15,-6 15 0 16,6 35 0 0,-15 3-72-16,17 31-103 0,-16 16-22 15,6 18-5-15,-7 1 1 16,5 8 27-16</inkml:trace>
  <inkml:trace contextRef="#ctx0" brushRef="#br0" timeOffset="62235.2222">10120 17941 599 0,'20'-9'202'16,"-20"-19"-26"-16,0 28-130 16,14-45-46-16,4 25 0 0,-10-11 0 15,6 8 0-15,-1-3 0 16,-1 4 0-16,-12 22 0 16,10-30 0-16,-10 30 0 15,-32 0 0-15,-1 23 0 16,-3 13 0-16,-11 11 0 15,-3 10 0-15,11 6 0 16,9-2 0-16,30 7 0 16,0-26-33-16,42 0-94 15,8-27-29-15,34-15-14 16,2-13-10-16,8-18 15 16,7-5 29-16,-16-17 80 15</inkml:trace>
  <inkml:trace contextRef="#ctx0" brushRef="#br0" timeOffset="62490.6408">10716 17818 792 0,'-26'27'188'15,"26"-27"-145"-15,0 0-43 16,0 0 0-16,34-11 0 16,-15-10 0-16,-1-2 0 15,-4 2 0-15,-14 0 0 16,0 21 0-16,-22-20 0 15,-10 33 0-15,-2 12 0 16,-1 18 0-16,1 8 0 0,12 9 0 16,22-1 0-1,25 1 0-15,16-18-30 16,40-14-155-16,16-28-9 16,26-18 1-16,20-24-4 15,19-20-2-15</inkml:trace>
  <inkml:trace contextRef="#ctx0" brushRef="#br0" timeOffset="63174.3283">12163 17719 291 0,'0'18'153'16,"0"-18"22"-16,0 0-32 16,-19 18-34-16,19-18-9 15,0 0-48-15,0 20-52 16,0-20 0-16,0 0 0 16,31 0 0-16,-11-4 0 0,2-3 0 15,0-2 0-15,-1-5 0 16,-5 3 0-16,-16 11 0 15,20-22 0-15,-20 22 0 16,-20-14 0-16,4 14 0 16,-7 0 0-16,-6 9 0 15,-1-4 0-15,-4 8 0 16,6-2 0-16,1 3 0 16,3 4 0-16,4 0 0 15,7 0 0-15,-1 9 0 16,7 5 0-16,7-3 0 15,9 5 0-15,8-2 0 16,10-5 0-16,11-8 0 0,9-14 0 16,2-5 0-16,3-18 0 15,-4-8 0 1,-5-13 0-16,-14-8 0 16,-16-5 0-16,-23 3 0 0,-17-4 0 15,-11 17 0-15,-16 0 0 16,7 31-10-16,-11 5-162 15,15 12-23-15,9 8-1 16,24 7-1-16,22 0 7 16</inkml:trace>
  <inkml:trace contextRef="#ctx0" brushRef="#br0" timeOffset="63523.4314">13290 17352 742 0,'-40'-4'198'0,"-21"13"-115"16,-3 21-83-16,-15 13 0 15,5 22 0-15,2 23 0 16,10 7 0-16,11 9 0 16,6-3 0-16,18 0 0 15,5-18 0-15,22-11 0 16,-10-31-61-16,18-9-67 15,-8-32-10-15,0 0 12 16,9-41 43-16,-9 5 59 0,0 2 70 16,0-16 26-16,10 21 33 15,-10-8 21 1,25 24 9-16,-25 13-59 16,54-18-76-16,-10 25 0 0,3-7-120 15,13 5-73-15,6-5-5 16,16-8-1-16,-1-10-2 15</inkml:trace>
  <inkml:trace contextRef="#ctx0" brushRef="#br0" timeOffset="64312.1717">13770 17994 581 0,'0'0'194'16,"22"11"-34"-16,6-34-72 16,21-3-88-16,-5-13 0 15,12 3 0-15,-8-4 0 16,-7 4 0-16,-18 4 0 16,-14 2 0-16,-9 30 0 15,-51-6 0-15,2 25 0 16,-16 20 0-16,-2 16 0 15,1 6 0-15,12 9 0 16,15-4 0-16,26-3 0 16,21-2 0-16,33-20 0 15,18-19 0-15,21-22 0 16,15-4 0-16,4-26 0 0,0-9 0 16,-5-10 0-16,-13 4 0 15,-15-1 0-15,-16 9 0 16,-14 14 0-16,-20 10 0 15,-16 13 0-15,7 31 0 16,-14-5 0-16,2 13 0 16,5-2 0-16,0-1 0 15,12-5 0-15,12-8 0 16,4-18 0-16,11-5 0 16,12-5 0-16,1-13 0 15,-2-5 0-15,1 2 0 16,-8 2 0-16,-4-2 0 15,-10 6 0-15,-7 7 0 0,-22 8 0 16,20-10 0-16,-20 10 0 16,0 0 0-16,0 0 0 15,0 0 0-15,0 0 0 16,0 0 0-16,0 0 0 16,0 0 0-16,25 0 0 15,-25 0 0-15,19-25 0 16,-4 4 0-16,5-13 0 15,-7-13 0-15,3-15 0 16,-3-8 0-16,-5-2 0 16,-8 0 0-16,0 8 0 15,-5 12 0-15,-8 26 0 16,-6 26 0-16,-1 29 0 16,3 28 0-16,4 16 0 15,6 14 0-15,14 13 0 16,6-15 0-16,24 4-20 15,11-31-117-15,14-15-21 0,2-28-32 16,8-25-2-16,-8-24-2 16,-12-28 62-16</inkml:trace>
  <inkml:trace contextRef="#ctx0" brushRef="#br0" timeOffset="64491.2624">15411 17766 820 0,'8'81'193'0,"6"7"-183"0,-14 3-10 16,17 7 0-1,9 6 0-15,-10-8-146 16,-1 0-25-16,2-17-11 0,4-7-1 16,-9-23-9-16,2-21 43 15</inkml:trace>
  <inkml:trace contextRef="#ctx0" brushRef="#br0" timeOffset="64646.4463">15498 17859 693 0,'21'12'196'16,"-6"19"-62"0,0 39-134-16,-5 12 0 0,-7 8-127 15,-3 0-75 1,0-13-4-16,0-20-1 15,0-26 1-15</inkml:trace>
  <inkml:trace contextRef="#ctx0" brushRef="#br0" timeOffset="64978.1958">16030 17941 815 0,'-17'64'197'0,"2"-2"-186"15,15-5-11 1,9-13 0-16,12-14 0 16,8-12 0-16,15-18 0 15,1-9 0-15,1-25 0 0,-4 4 0 16,-15-23 0-16,-4 10-135 16,-23-4-17-16,-13 13 4 15,-16 8 13-15,2 26 19 16,-15 7 36-16,12 18 42 15,5 8 32-15,16 11 24 16,18-1 10-16,19 0-4 16,11-10-26-16,18-12-30 15,10-10-20-15,-1-11-6 16,8-6-9-16,-17-12-5 16,-1 6 72-16</inkml:trace>
  <inkml:trace contextRef="#ctx0" brushRef="#br0" timeOffset="65311.7835">16959 17563 579 0,'0'0'199'0,"22"0"-11"15,-2 45-131 1,-11 9-57-16,7 19 0 0,16 17-21 15,-3 3-146-15,5 6-16 16,-1-15-3-16,3-6-12 16,-6-19-4-16</inkml:trace>
  <inkml:trace contextRef="#ctx0" brushRef="#br0" timeOffset="252494.8159">20318 17502 212 0,'0'0'129'0,"0"0"-2"16,0 20-22-16,0-20-15 15,0 0 5-15,0 0 5 16,0 0-6-16,0 0-23 16,0 0-71-16,0 0 0 15,0 0 0-15,0 0 0 16,0 0 0-16,-27-12 0 16,27 12 0-16,-17-17 0 15,17 17 0-15,-20-17 0 16,20 17 0-16,0 0 0 15,-23-21 0-15,23 21 0 16,0 0 0-16,0 0 0 16,0 0 0-16,0 0 0 0,0 0 0 15,-21-10 0-15,21 10 0 16,-18 0 0-16,18 0 0 16,-27 13 0-16,5-5 0 15,-7 5 0-15,2-4 0 16,-8 5 0-16,0-3 0 15,-1 5 0-15,1 2 0 16,1-6 0-16,8 8 0 16,0-6 0-16,6 4 0 15,20-18 0-15,-23 29 0 16,23-29 0-16,8 28 0 16,-8-28 0-16,39 23 0 15,3-9 0-15,0 2 0 0,12 9 0 16,-9 6 0-16,2 8 0 15,-5 5 0-15,-10 16 0 16,-13 1 0 0,-19 2 0-16,-19 1 0 0,-13-4 0 15,-13-15 0-15,-1 8 0 16,-18-24-111-16,7-11-88 16,2-18-4-16,4-15 0 15,19-22-7-15</inkml:trace>
  <inkml:trace contextRef="#ctx0" brushRef="#br0" timeOffset="252914.5981">20473 17798 142 0,'0'0'97'16,"20"29"-2"-16,-6-4-36 15,-6 4-6-15,7 12 3 16,0 9 0-16,0 14-9 16,-1 9-20-16,-2 10-14 15,-1 0-13-15,-11-4-11 16,9-13 0-16,-9-8 0 16,-15-19 11-16,-2-17 12 15,-8-27 17-15,-1-24 2 0,-6-16 14 16,7-23 12-1,-2-18 15-15,15-7 0 16,-4-12-11-16,24 5-29 16,2 4-32-16,17 21 0 0,0 11 0 15,7 28 0-15,3 25 0 16,-5 31 0-16,-4 27 0 16,-8 14 0-16,-4 18 0 15,-16-7 0-15,0 10-94 16,0-23-70-16,0-13-21 15,0-26-13-15,0-20 2 16,28-32 30-16</inkml:trace>
  <inkml:trace contextRef="#ctx0" brushRef="#br0" timeOffset="253895.1622">21139 17619 357 0,'0'0'111'16,"0"31"-16"-16,0-31-58 16,0 23-18-16,0-23 12 15,0 0 23-15,0 26 27 16,0-26 2-16,0 0 0 16,0 0-11-16,0 0-72 15,-28 0 0-15,28 0 0 16,0 0 0-16,0 0 0 15,0 0 0-15,0 0 0 16,0 0 0-16,0 0 0 0,0 0 0 16,0 27 0-16,0-27 0 15,5 29 0-15,-5-9 0 16,0 8 0-16,0-1 0 16,0 2 0-16,0-2 0 15,0-2 0-15,0-3 0 16,0-22 0-16,23 15 0 15,-1-22 0-15,-2-2 0 16,7-14 0-16,0-5 0 16,2-1 0-16,-1-10 0 15,-4 3 0-15,-2 0 0 16,-2 5 0-16,-6 4 0 16,-6 9 0-16,-8 18 0 0,0 0 0 15,22 0 0-15,-22 29 0 16,12 3 0-16,-9 3 0 15,7 4 0-15,7 0 0 16,0-3 0-16,1-11 0 16,2-8 0-16,4-17 0 15,1-8 0-15,-1-15 0 16,1-4 0-16,-6-9 0 16,1 4 0-16,-5-3 0 15,-2 14 0-15,-13 21 0 16,0 0 0-16,21 8 0 15,-21 24 0-15,10 16 0 16,-7 0 0-16,10 5 0 0,-4-1 0 16,13-10 0-16,0-16 0 15,-1-16 0-15,10-17 0 16,2-19 0-16,3-11 0 16,-4-15 0-16,12 3 0 15,-18-9-33-15,18 18-81 16,-14 1-1-16,13 21-2 15,-20 11-7-15,19 18 34 16,-8 6 20-16,0 16 25 16,4 1 26-16,-1-3 24 15,-3-5 20-15,-2-4 20 16,7-8 22-16,-14-14 24 16,5 8 22-16,-30-8 20 0,39-24-10 15,-34 1-17-15,-5 23-87 16,13-29-19-1,-13 29 0-15,0 0 0 16,0 0 0-16,0 19 0 0,0 16 0 16,-10 8 0-16,2 6 0 15,-7 11 0-15,-4 1 0 16,7 4 0-16,-16-20 0 16,13 9-33-16,-7-28-150 15,22-26-9-15,0 0-6 16,0 0 1-16,30-62-2 15</inkml:trace>
  <inkml:trace contextRef="#ctx0" brushRef="#br0" timeOffset="254143.2137">23039 17782 674 0,'44'0'195'16,"-14"0"-41"-16,-3 0-154 0,-27 0 0 15,29-8 0-15,-29 8 0 16,23-33 0-16,-14 11 0 15,1-5 0-15,-10 3 0 16,-12 3 0-16,12 21 0 16,-35 0 0-16,8 24 0 15,12 17 0-15,6 8 0 16,9 8 0-16,27 0 0 16,14-15 0-16,34-11-21 15,25-31-181-15,24-21-6 16,18-35-6-16,11-26-3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64441" units="1/cm"/>
          <inkml:channelProperty channel="Y" name="resolution" value="2096.4172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0:54:40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15529 8585 759 0,'-100'36'208'0,"-1"23"-152"15,-5 7-56-15,20 22 0 16,17 5 0-16,27 6 0 16,31-6 0-16,34-10 0 15,33-23 0-15,25-25 0 16,16-35 0-16,6-17 0 0,-14-32 0 16,-17-23 0-16,-35-16 0 15,-37 0 0-15,-32-2 0 16,-45 5 0-16,-32 18 0 15,-23 15 0-15,1 26 0 16,-2 16 0-16,29 38 0 16,11 11-45-16,46 18-152 15,37 3-3-15,49 7-4 16,35-4-2-16</inkml:trace>
  <inkml:trace contextRef="#ctx0" brushRef="#br0" timeOffset="322.696">17368 7953 743 0,'32'46'208'0,"-20"23"-136"16,3 35-72-16,-22 20 0 16,2 20 0-16,-7 24 0 15,-13 1 0-15,7 10 0 16,-13-18-152-16,9-26-55 15,12-47-1-15,19-39-3 16</inkml:trace>
  <inkml:trace contextRef="#ctx0" brushRef="#br0" timeOffset="783.0309">19902 8576 787 0,'-33'63'204'16,"-8"7"-172"-16,18 12-32 15,-2-1 0-15,14 0 0 0,16-10 0 16,27-8 0-16,21-25 0 16,12-26 0-16,23-32 0 15,11-26 0 1,0-22 0-16,-13-20 0 0,-17-19 0 15,-28-10 0-15,-33 2 0 16,-33 4 0-16,-24 23 0 16,-37 21 0-16,-22 44 0 15,-14 23 0-15,10 47 0 16,3 21-159-16,22 22-29 16,31 11 2-16,36 0-6 15,37 1-1-15</inkml:trace>
  <inkml:trace contextRef="#ctx0" brushRef="#br0" timeOffset="1151.3885">21912 8709 780 0,'-63'84'204'0,"10"18"-165"16,4-5-39-16,32 18 0 16,22-11 0-16,32-18 0 15,29-25 0-15,33-40 0 16,29-40 0-16,20-37 0 0,5-33 0 15,-8-30 0-15,-24-16 0 16,-25-10 0-16,-41 2 0 16,-51 16 0-16,-41 36 0 15,-63 29 0-15,-31 57-52 16,-35 39-154-16,-23 38-6 16,-6 30-4-16,6 14-6 15</inkml:trace>
  <inkml:trace contextRef="#ctx0" brushRef="#br0" timeOffset="7043.7425">16028 10554 412 0,'-30'65'140'16,"-9"-6"10"-16,6 6-107 15,6 17-26-15,-3 13 0 16,6 20-9-16,-10 13-58 16,4 4-56-16,-4-5-31 15,12-5-12-15,1-38-9 16,16-22-4-16</inkml:trace>
  <inkml:trace contextRef="#ctx0" brushRef="#br0" timeOffset="7383.9128">16912 10773 436 0,'27'38'137'16,"3"15"10"-16,2 1-69 15,-2-7-36-15,21 3 21 0,11-25 2 16,17-14-10-16,4-33-55 16,14-5 0-16,-16-27 0 15,-2-14 0 1,-27-7 0-16,-23-5 0 0,-37 12 0 15,-41 8 0-15,-22 21 0 16,-28 11 0-16,-7 32 0 16,-15 20-66-16,18 33-122 15,9 14-24-15,25 12 17 16,42 3 14-16,34-21 6 16</inkml:trace>
  <inkml:trace contextRef="#ctx0" brushRef="#br0" timeOffset="7811.8612">19431 10284 877 0,'0'0'146'0,"-12"52"-146"0,-8 8 0 16,7 12 0-16,13 11 0 16,13-1 0-1,21-8 0-15,21-15 0 0,23-25 0 16,18-29 0-16,13-26 0 15,-1-23 0-15,-14-18 0 16,-20-13 0-16,-20 2 0 16,-49-4 0-16,-29 20 0 15,-36 7 0-15,-33 32 0 16,-28 7-76-16,-2 35-28 16,-8 10 12-16,10 18-12 15,25 7-22-15,25-4-26 0,41 7 4 16,38-21 6-1,50 0 63-15</inkml:trace>
  <inkml:trace contextRef="#ctx0" brushRef="#br0" timeOffset="8155.8054">22566 10301 679 0,'0'27'205'0,"0"12"-66"15,-33 5-139-15,12 13 0 16,-4 4 0-16,12 0 0 16,13-7 0-16,22-4 0 15,23-18 0-15,24-15 0 0,17-30 0 16,10-13 0-16,-9-23 0 15,-16-16 0-15,-19-13 0 16,-38-5 0-16,-38-5 0 16,-31 12 0-16,-35 17 0 15,-29 10 0-15,1 39 0 16,-15 10-38-16,22 20-167 16,22 14-5-16,30 7-4 15,40 2-2-15</inkml:trace>
  <inkml:trace contextRef="#ctx0" brushRef="#br0" timeOffset="13396.1622">15699 12227 307 0,'-41'0'132'0,"11"31"-1"16,-5 1-57-16,-8 15-77 0,8 3-4 15,12 5 1-15,11 5 24 16,12-10 42-16,25 2 22 16,10-23-2-16,21-6 4 15,-2-28-13-15,11-4-71 16,-16-17 0-16,-3 0 0 15,-35-10 0-15,-21 0 0 16,-28 9 0-16,-31 4 0 16,-19 23 0-16,-30 0 0 15,11 21-44-15,-18 7-145 16,34 9-11-16,21-1-5 16,39-8 5-16,43-8 15 0</inkml:trace>
  <inkml:trace contextRef="#ctx0" brushRef="#br0" timeOffset="13864.5403">18095 12017 657 0,'8'56'198'15,"-3"25"-49"-15,-10 12-130 16,5 22-19-1,0 11 0-15,-5 2 0 0,5 7-25 16,0-16-148-16,9-19-18 16,8-21-3-16,13-27-2 15,14-20-2-15</inkml:trace>
  <inkml:trace contextRef="#ctx0" brushRef="#br0" timeOffset="14275.9722">20047 12299 316 0,'0'0'142'16,"-25"0"-15"-16,15 16-50 15,-7 9-18-15,12 15-9 16,-5 1 4-16,20 13 13 16,2-7-8-16,20 3-2 15,3-18-42-15,22-5-15 16,5-27 0-16,13-15 0 15,-8-17 0-15,-2-18 0 16,-19-13 0-16,-21-12 0 0,-11 9 0 16,-35-9-68-16,-17 23-54 15,-25 3-27-15,-9 28-28 16,-4 21-22-16,-3 10 18 16,15 29 54-16,14-6 127 15</inkml:trace>
  <inkml:trace contextRef="#ctx0" brushRef="#br0" timeOffset="14542.0667">22464 12273 791 0,'0'49'202'15,"-10"11"-172"-15,-4 20-30 16,-4 21 0-16,-18 1-95 16,3 11-100-16,-4 0-1 15,0-13-6-15,11-4-3 16</inkml:trace>
  <inkml:trace contextRef="#ctx0" brushRef="#br0" timeOffset="17716.5391">15594 13831 606 0,'0'0'196'0,"-32"7"-8"16,15 13-155-16,-23 6-33 15,8 20 0-15,-12 14 0 16,11 21 0-16,-3 4 0 15,19 8 0-15,6-2 0 16,26-5 0-16,19-19 0 16,13-17 0-16,20-37 0 15,5-30 0-15,4-29 0 16,-7-26 0-16,-22-21 0 16,-13-17 0-16,-34-8 0 15,-29-6 0-15,-21 16 0 16,-36-1-55-16,-2 39-79 0,-23 14-39 15,9 42-31-15,12 20 13 16,20 24 34-16,48 18 48 16</inkml:trace>
  <inkml:trace contextRef="#ctx0" brushRef="#br0" timeOffset="18120.3047">17930 14604 469 0,'-62'63'184'15,"6"2"-24"-15,4-14-46 16,25 7-26-16,7-17-80 16,32-4-8-16,10-29 0 15,28-8 0-15,9-38 0 16,18-25 0-16,3-16 0 16,-5-21 0-16,-11-13 0 15,-23-6 0-15,-26-2 0 16,-22 15 0-16,-32 20 0 0,-21 30 0 15,-23 26 0-15,-13 30 0 16,12 34 0-16,0 12-56 16,23 24-144-16,23 6-3 15,38-1-5-15,30-12-1 16</inkml:trace>
  <inkml:trace contextRef="#ctx0" brushRef="#br0" timeOffset="18464.7371">19988 13868 716 0,'0'0'207'16,"-42"21"-107"-16,-24 20-100 15,1 22 0-15,-9 24 0 16,5 12 0-16,18 10 0 15,26-2 0-15,35-14 0 16,27-20 0-16,46-32 0 16,28-34 0-16,20-42 0 15,12-30 0-15,-13-34 0 16,-28-20 0-16,-28-10 0 16,-55-5 0-16,-38 14 0 15,-55 0-54-15,-28 50-29 0,-38 10-13 16,-3 47-31-16,-2 23-19 15,26 14 2-15,43 22 11 16,51 1 5 0,58 8 16-16</inkml:trace>
  <inkml:trace contextRef="#ctx0" brushRef="#br0" timeOffset="18787.8388">22725 13994 713 0,'-85'97'203'0,"-12"-4"-96"16,9 14-107-16,11-11 0 15,26-7 0-15,35-13 0 16,27-21 0-16,45-33 0 15,31-22 0-15,23-40 0 16,8-22 0-16,-2-24 0 16,-19-9 0-16,-24-9 0 15,-38 3 0-15,-35 31 0 16,-64 10 0-16,-20 39-122 16,-32 27-86-16,-17 32-6 15,2 24 2-15,13 16-7 16</inkml:trace>
  <inkml:trace contextRef="#ctx0" brushRef="#br0" timeOffset="39480.149">9041 17755 352 0,'-10'22'158'0,"2"12"8"0,-11-15-27 16,14 10-30-16,-13-9-24 16,18 3-71-16,0-23-14 15,-17 30 0-15,17-30 0 16,0 0 0-16,0 0 0 16,0-23 0-16,12-5 0 15,1-12 0-15,5-3 0 16,8-14 0-16,2-4 0 0,-1-2 0 15,7 2 0 1,-7 7 0-16,0 15 0 16,-14 5 0-16,-13 34 0 15,19-11 0-15,-19 30 0 16,0 19 0-16,0 12 0 0,-7 11 0 16,7 9 0-16,0 11 0 15,8 0 0-15,-8 0 0 16,19 1 0-16,-19-19 0 15,12 3-69-15,-12-12-105 16,0-6-22-16,-9-17-3 16,-1-8-1-16,-7-6 23 15</inkml:trace>
  <inkml:trace contextRef="#ctx0" brushRef="#br0" timeOffset="39653.7848">8949 18388 470 0,'0'18'202'15,"23"4"-6"-15,1-14-41 16,23 9-155-16,2-17 0 16,20 0 0-16,8-7 0 15,-1-17 0-15,13 3-111 16,-3-20-84-16,-4 5-2 16,-9-11-7-16,-9-5-5 15</inkml:trace>
  <inkml:trace contextRef="#ctx0" brushRef="#br0" timeOffset="49086.803">9061 14157 609 0,'0'0'180'15,"0"0"-33"-15,0 0-67 16,-8 38-73-16,8-4-7 16,10 22 0-16,-10 7 0 15,13 19 0-15,-2 10 0 16,-11-3-7-16,18 1-149 15,-13-8-24-15,7-17-4 16,-5-22-5-16,-1-20 2 16</inkml:trace>
  <inkml:trace contextRef="#ctx0" brushRef="#br0" timeOffset="49424.9478">9571 14545 483 0,'10'81'159'16,"11"13"-7"-16,-1 6-54 0,0-2-107 15,9-11-16-15,8-15 6 16,-2-23 21-1,2-20 8-15,7-29 9 16,-12-34 4-16,1-20 8 0,-1-31 18 16,-5-8-7-16,-10-22-34 15,-3-3-18-15,-6 2-40 16,-8 7-40-16,0 23-34 16,0 8-22-16,8 22-22 15,6 20 4-15,4 7 10 16,18 21 37-16</inkml:trace>
  <inkml:trace contextRef="#ctx0" brushRef="#br0" timeOffset="49604.4606">10547 14254 717 0,'0'65'201'15,"0"11"-96"-15,0 22-105 16,-13 9 0-16,13 6 0 15,0 13 0-15,10-6-106 16,2-5-103-16,1-16 1 16,12-26-5-16,6-14 1 15</inkml:trace>
  <inkml:trace contextRef="#ctx0" brushRef="#br0" timeOffset="59739.9069">8205 15389 641 0,'25'-12'202'16,"-25"12"-22"-16,0 0-180 15,12 23 0-15,-19-1 0 16,7 12 0-16,-10 14 0 16,2 15 0-16,-6 3 0 15,1 13 0-15,-1-1 0 16,-1 0 0-16,8 3 0 15,-4-14 0-15,11 2 0 16,0-27-111-16,13-10-74 16,-13-32-7-16,30 10 1 15,-11-29 2-15,1-22 34 16</inkml:trace>
  <inkml:trace contextRef="#ctx0" brushRef="#br0" timeOffset="60140.6133">8476 15630 292 0,'10'34'109'0,"-10"-34"0"15,0 27-39-15,0-27-40 16,0 27-7-16,0-7 5 0,0 3 4 15,0 11 0-15,13-4-1 16,9 20 2 0,-2-5-3-16,14 5 0 0,-4 4 9 15,14 0 6 1,-9-11 13-16,11 5-26 0,-14-22-32 16,7-3 0-16,-13-23 0 15,5 0 0-15,-14-27 0 16,-6-13 0-16,-11-15 0 15,0-10 0-15,-8-5 0 16,-4-8 0-16,-3 13 0 16,-4 1 0-16,19 22 0 15,-5-2-135-15,21 18-57 0,11 8-3 16,13 8-2-16,9 10 4 16</inkml:trace>
  <inkml:trace contextRef="#ctx0" brushRef="#br0" timeOffset="60380.9246">9472 15621 652 0,'-27'16'190'16,"-2"-2"-9"-16,16 16-181 15,-7 1 0-15,20 18 0 16,0 4 0-16,8 19 0 0,6 6 0 15,2 7 0-15,13 4 0 16,-7-7-25 0,10-1-133-16,-8-19-23 15,4-15-7-15,-4-31-1 0,3-16-2 16,0-32 100-16</inkml:trace>
  <inkml:trace contextRef="#ctx0" brushRef="#br0" timeOffset="60663.306">9559 15418 764 0,'0'-18'188'0,"0"4"-117"16,22 5-71-16,0-3 0 16,20 9 0-16,2 3 0 15,3 18 0-15,4 8 0 16,-8 9 0-16,-9 16 0 0,-19 13 0 15,-6 8 0-15,-9-2 0 16,-12-11 0-16,0-9 0 16,2-5 0-1,10-20 0-15,22-14 0 0,3-20 0 16,37-7-15-16,6-7-171 16,18-1-8-16,4-5-5 15,16-4 0-15,-3-3-4 16</inkml:trace>
  <inkml:trace contextRef="#ctx0" brushRef="#br0" timeOffset="80588.3726">10928 16177 759 0,'0'59'203'16,"8"22"-142"-16,-8 12-61 16,0 27 0-16,0 16 0 15,0 0 0-15,5 17 0 0,-10-20 0 16,13-2-8-16,-8-29-162 15,12-22-20-15,-2-36-4 16,7-25 3-16,0-38 15 16</inkml:trace>
  <inkml:trace contextRef="#ctx0" brushRef="#br0" timeOffset="80896.2224">11222 16621 742 0,'12'61'196'0,"8"9"-111"0,-8-9-85 15,13 9 0-15,2-5 0 16,5-6 0-16,2-20 0 16,3-24 0-16,3-24 0 15,2-26 0-15,2-36 0 16,0-26 0-16,-7-21 0 15,-9-17 0-15,-2-6 0 16,-11 8 0-16,0 25 0 16,-5 21 0-16,5 49 0 15,-15 38 0-15,32 0-144 16,-2 36-54-16,14 23-9 16,5 4 1-16,12 7 2 15</inkml:trace>
  <inkml:trace contextRef="#ctx0" brushRef="#br0" timeOffset="81122.6809">12456 16005 780 0,'-39'11'200'0,"19"28"-157"16,-7 11-43-16,7 29 0 15,-4 18 0-15,-4 27 0 16,4 16 0-16,-1 3 0 16,16 20 0-16,9-16-167 0,9-21-37 15,8-28-3 1,15-24-5-16</inkml:trace>
  <inkml:trace contextRef="#ctx0" brushRef="#br0" timeOffset="84787.8044">20744 15490 390 0,'12'-20'155'16,"-12"20"10"-16,6-29-20 16,-6 29-40-16,0 0-42 15,0 0-63-15,0 31 0 16,0 10 0-16,0 9 0 15,0 19 0-15,0 11 0 16,7 10 0-16,3 12 0 16,2 2 0-16,8 2 0 15,-5-17 0-15,14-9 0 0,-16-27 0 16,16-13-87-16,-11-31-96 16,8-23-6-16,-6-26-5 15,0-12 6 1</inkml:trace>
  <inkml:trace contextRef="#ctx0" brushRef="#br0" timeOffset="85139.2674">21074 15777 394 0,'-12'25'130'0,"12"-5"-2"15,0 6-42-15,0-26-5 16,12 44 2-16,-12-27-3 16,20 16-39-1,-15-12-41-15,13 4 0 0,-4-5 0 16,4 0 0-16,-1-6 0 16,2-5 0-16,1-9 0 15,-5 0 0-15,7-12 0 16,0-4 0-16,0-13 0 15,1-6 0-15,-4-9 0 16,-1-11 0-16,6 4 0 16,-11-7 0-16,6 12-99 15,-7 1-75-15,1 9-20 0,-6 8-7 16,-7 28 0-16,17-22 47 16</inkml:trace>
  <inkml:trace contextRef="#ctx0" brushRef="#br0" timeOffset="85390.8473">21592 15456 513 0,'0'0'197'16,"0"0"-9"-16,10 23-65 15,-20-5-121-15,10 27-2 16,-10 3 0-16,10 17 0 0,-7 16 0 15,-1 5 0 1,8 17 0-16,-10-13 0 16,16 9-52-16,-6-20-94 15,12-13-27-15,-2-26-11 0,10-15-3 16,-1-25 4-16,5-34 85 16</inkml:trace>
  <inkml:trace contextRef="#ctx0" brushRef="#br0" timeOffset="85687.7831">21784 15456 770 0,'25'-9'196'16,"17"9"-139"-16,0-20-57 15,15 9 0-15,1 4 0 16,-5 7 0-16,-12 9 0 0,-16 7 0 15,-15 11 0-15,-22 11 0 16,-23 12 0-16,-19 2 0 16,-10 2 0-1,0-2 0-15,7-15 0 0,18-11 0 16,39-26 0-16,0 0 0 16,73-29 0-16,18-14-16 15,37-11-167-15,15-10-6 16,22-3-8-16,-6-3-2 15,-2 0-3-15</inkml:trace>
  <inkml:trace contextRef="#ctx0" brushRef="#br0" timeOffset="86219.1404">22693 15344 724 0,'-19'26'188'15,"6"11"-77"-15,13 26-111 16,-11 2 0-16,22 14 0 16,-8 14 0-16,5 4 0 15,1 3 0-15,-4-19 0 16,5-15 0-16,10-26 0 15,-5-19 0-15,19-21 0 16,0-32 0-16,14-14 0 16,1-6 0-16,3-2 0 15,2 12 0-15,-10 14 0 0,-9 15 0 16,-14 28 0 0,-21 24 0-16,-12 15 0 15,-22 17 0-15,-8 1 0 0,-3 5 0 16,-8-24 0-16,18-4-81 15,3-36-92-15,32-13-4 16,0-52-2-16,32-7-1 16,12-20 18-16</inkml:trace>
  <inkml:trace contextRef="#ctx0" brushRef="#br0" timeOffset="86381.2923">23243 15877 789 0,'-20'93'182'0,"10"12"-130"15,-4-19-52-15,14-6 0 16,14-15 0 0,-3-29 0-16,25-29-162 0,2-34-26 15,13-30 4-15,-4-28-2 16,5-20 2-16</inkml:trace>
  <inkml:trace contextRef="#ctx0" brushRef="#br0" timeOffset="86544.1624">23480 15282 746 0,'0'88'186'0,"0"12"-95"15,15 26-91 1,-5 10 0-16,-1 0 0 16,4 11-160-16,1-12-31 15,8-23-3-15,-7-29 0 0,8-23 1 16</inkml:trace>
  <inkml:trace contextRef="#ctx0" brushRef="#br0" timeOffset="86895.8667">23260 15857 759 0,'0'32'203'0,"33"-15"-142"16,20-3-61-16,14-14 0 15,15-8 0-15,7-3 0 16,4-14 0-16,0-3 0 0,-16-4 0 16,-5 3 0-16,-23 1 0 15,-19 7 0-15,-30 21 0 16,0 0 0-16,0 0 0 16,-40 23 0-16,8 18 0 15,3 2 0-15,8 16 0 16,11 4 0-16,10 1 0 15,0-6 0-15,13 4 0 16,4-13 0-16,3-4 0 16,-10-11 0-16,-10-34 0 15,0 20 0-15,-25-40-121 16,-10-21-49-16,-26-23-6 16,-5-14-1-16,-14-26-4 0</inkml:trace>
  <inkml:trace contextRef="#ctx0" brushRef="#br0" timeOffset="87007.774">23118 15192 770 0,'12'32'15'15,"10"-3"-37"-15,7-18-77 16,18-11-113-16,18-16-6 16</inkml:trace>
  <inkml:trace contextRef="#ctx0" brushRef="#br0" timeOffset="100827.2286">16824 18049 163 0,'0'0'70'0,"-25"31"-26"16,25-31-15-16,-28 24-11 16,28-24-2-16,-22 13-7 15,22-13-12-15,0 0-10 0,0 0-10 16,0 0-3-16,0 0-6 16,3-21-4-16,-3 21-3 15,0 0 0-15,25-6-2 16,-25 6-9-16,0 0 3 15,0 0 47-15,22-9 0 16</inkml:trace>
  <inkml:trace contextRef="#ctx0" brushRef="#br0" timeOffset="128799.8067">16538 17668 607 0,'0'0'197'16,"0"0"-19"-16,10 39-137 16,-10-39-41-16,-27 39 0 15,6-8 0-15,-6 11 0 16,-12 14 0-16,4 7 0 15,-11 2 0-15,9 1 0 0,9-3 0 16,11-3 0-16,17-18 0 16,27-21 0-16,15-21 0 15,18-27 0 1,18-27 0-16,6-17 0 0,2-29 0 16,-7-17 0-16,-12-14 0 15,-23-9 0-15,-17-5 0 16,-27 12 0-16,-17 8 0 15,-18 23 0-15,-9 24 0 16,0 32 0-16,-3 42 0 16,7 39 0-16,11 38 0 15,16 31 0-15,13 39 0 0,11 12 0 16,25 27 0-16,2-15-36 16,23-3-124-16,3-25-30 15,17-29-4-15,3-42-1 16,5-36 2-16</inkml:trace>
  <inkml:trace contextRef="#ctx0" brushRef="#br0" timeOffset="129544.5207">17462 17881 769 0,'24'30'194'0,"9"-5"-134"0,1-20-60 15,12-5 0-15,4-8 0 16,-1-14 0-16,-2-14 0 16,-10-5 0-16,-7-4 0 15,-15-5 0-15,-15 5 0 16,-6 9 0-16,-21 17 0 16,-14 19 0-16,-9 16 0 15,-6 23 0-15,-4 15 0 16,13 11 0-16,11 10 0 15,16 0 0-15,20-12 0 16,25-9 0-16,22-24 0 16,14-12 0-16,11-18 0 15,4-14 0-15,-4-9 0 0,-1-5 0 16,-15-4 0-16,-11 6 0 16,-15 3 0-1,-11 6 0-15,-19 17 0 0,18-9 0 16,-18 9 0-16,9 23 0 15,1-3 0-15,2-1 0 16,8-1 0-16,7-3 0 16,7 1 0-16,4-10 0 15,1-6 0-15,3 0 0 16,2 0 0-16,-6 8 0 16,1-2 0-16,0-2 0 15,3 14 0-15,-3-18-34 16,11 16-105-16,-6-16-16 15,16-13 7-15,-6-8 18 16,14-1 25-16,-9-19 46 16,1 0 90-16,2 10 75 15,-20-8 29-15,1 13 18 0,-25-5-4 16,2 25-19-16,-20 6-64 16,0 0-66-16,0 0 0 15,-30 32 0-15,8-3 0 16,2 3 0-16,-4 6 0 15,2 8 0-15,-1 8 0 16,1 0 0-16,0 3 0 16,2 2 0-16,3-7 0 15,-1-5 0-15,6-18 0 16,12-29 0-16,0 0-27 16,7-35-153-16,16-18-7 15,9-29 1-15,19-4-6 16,7-15 5-16</inkml:trace>
  <inkml:trace contextRef="#ctx0" brushRef="#br0" timeOffset="129779.7734">19504 17789 774 0,'25'48'187'0,"7"8"-125"16,-15-14-62-16,13-10 0 16,5-2 0-16,4-24 0 15,-4-12 0-15,-1-15 0 16,-11-14 0-16,-6 9 0 15,-17-8 0-15,-22 16 0 16,-16 14 0-16,-9 18 0 16,-9 17 0-16,-1 19 0 0,5 7 0 15,18 1 0-15,34 8 0 16,34-12-174-16,35-18-30 16,43-23-7-16,48-26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64441" units="1/cm"/>
          <inkml:channelProperty channel="Y" name="resolution" value="2096.4172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0:57:28.1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6147 11775 527 0,'0'0'176'16,"0"0"-14"-16,0 0-63 15,0 0-40-15,0 0-59 16,0 0 0-16,0 0 0 16,0 0 0-16,-12 29 0 15,12-6 0-15,-15 1 0 16,15 12 0-16,-7 5 0 16,0 6 0-16,7 10 0 0,-8-7 0 15,8 4 0-15,0-7 0 16,17 5 0-16,-17-14 0 15,0-1-165-15,-12-10-44 16,-2-4-1-16,-6-1-3 16</inkml:trace>
  <inkml:trace contextRef="#ctx0" brushRef="#br0" timeOffset="781.8684">4031 13630 467 0,'0'0'156'16,"0"0"-6"-16,0 0-55 0,24 10 1 16,-24 23-37-16,8 26-59 15,-8 11 0 1,9 30 0-16,-18 3 0 15,9 24 0-15,0 4 0 0,-13-18 0 16,20-3 0-16,-7-35-130 16,6-34-75-16,-6-41-2 15,42-27-4-15,-11-36-2 16</inkml:trace>
  <inkml:trace contextRef="#ctx0" brushRef="#br0" timeOffset="7919.3555">6232 15266 60 0,'0'0'37'0,"-25"0"-16"16,25 0-21-16,-22-5-18 0,22 5-13 15,-11-18-5-15,11 18 3 16,0-22 33-16</inkml:trace>
  <inkml:trace contextRef="#ctx0" brushRef="#br0" timeOffset="8021.8977">6232 15266 128 0</inkml:trace>
  <inkml:trace contextRef="#ctx0" brushRef="#br0" timeOffset="8244.3515">6232 15266 128 0,'-85'-7'58'0,"85"7"7"0,-5 23 5 0,5-23 10 15,0 0 6-15,-7 20 10 0,7-20 2 16,0 0-8-16,0 0-10 15,0 0-15-15,-12 24-15 16,12-24-17-16,0 21-13 16,0 7-16-16,0 15-4 15,10 20 0-15,-1 16 0 16,2 11 0-16,8 14 0 16,-6 5 0-16,9 7 0 15,-2-15 0-15,-6-12-21 16,9-20-109-16,-4-19-33 15,-12-32-7-15,-7-18-4 16,5-36 2-16,-5-8-3 16</inkml:trace>
  <inkml:trace contextRef="#ctx0" brushRef="#br0" timeOffset="18440.6699">8572 13759 696 0,'0'18'200'0,"10"9"-73"16,-10-2-127-16,5 22 0 0,-5 5 0 15,0 12 0 1,-5 8 0-16,0 14 0 16,-7 6 0-16,-3 1 0 15,15 7 0-15,-20-16-9 0,20-1-181 16,0-13-10-16,0-10 1 16,15-9-5-16,3-13 4 15</inkml:trace>
  <inkml:trace contextRef="#ctx0" brushRef="#br0" timeOffset="21143.9128">8629 17403 363 0,'0'0'191'16,"0"0"11"-16,0 0-46 15,0 0-45-15,0 0-111 16,-19-10 0-16,19 10 0 16,0 0 0-16,0 0 0 15,-16-6 0-15,16 6 0 16,0 27 0-16,0 11 0 16,8 12 0-16,-1 15 0 15,6 13 0-15,1 7 0 16,1 10 0-16,3-3 0 15,4-4 0-15,-10-30 0 0,11-13-94 16,-4-32-112-16,-1-26-3 16,-2-32-3-16,-1-28-3 15</inkml:trace>
  <inkml:trace contextRef="#ctx0" brushRef="#br0" timeOffset="21472.9984">10687 15637 651 0,'13'36'211'16,"-4"9"-50"-16,3 37-161 15,-12 4 0-15,6 33 0 16,-6 8 0-16,0 20 0 16,0 11 0-16,-16-11 0 15,11 0-147-15,-6-16-62 16,3-7-9-16,3-20 1 15,5-16-7-15</inkml:trace>
  <inkml:trace contextRef="#ctx0" brushRef="#br0" timeOffset="21916.728">10699 17803 367 0,'-20'0'136'16,"6"15"-36"-16,6 19-41 15,1 7-27-15,7 7-3 16,0 5-4-16,17 0 5 16,0-10 26-16,16-1 7 15,-2-28 0-15,14-14 0 16,-6-32-63-16,10-10 0 15,-16-27 0-15,-6-17 0 0,-8-4-26 16,-29-16-105 0,-6 9-8-16,-32-5-31 15,-6 25-23-15,-29 20-10 16,-11 26 42-16,-4 31 161 0</inkml:trace>
  <inkml:trace contextRef="#ctx0" brushRef="#br0" timeOffset="22472.2416">8486 16135 936 0,'-30'6'87'0,"30"-6"-87"0,-29 28 0 16,29-28 0-16,0 28 0 16,0-28 0-16,42 21 0 15,-5-28 0-15,10-17 0 16,9-12 0-16,8-23 0 15,-2-12 0-15,-2-22 0 16,-11-1 0-16,-17-7 0 16,-20 7 0-16,-25 11 0 15,-26 17 0-15,-20 32 0 16,-27 34 0-16,-10 32 0 16,-15 16 0-16,12 30-24 15,0 6-176-15,21-2 1 16,16-4 5-16,28-24 4 0,22-17 3 15</inkml:trace>
  <inkml:trace contextRef="#ctx0" brushRef="#br0" timeOffset="23000.5609">6593 13694 357 0,'0'0'136'0,"-24"37"-6"16,11 4-32-16,-8 5-25 15,11 6-13-15,0 0 9 16,10 9 10-16,0-15-58 15,20 1-21-15,-6-27 0 16,26-4 0-16,-11-16 0 16,6-18 0-16,-10-16 0 15,-6-12 0-15,-19-10 0 0,-8-10 0 16,-13 1 0-16,-26-7 0 16,-3 8 0-16,-21 0 0 15,-1 25 0-15,-9 3 0 16,15 28-83-16,-8 8-92 15,17 8-3-15,15 13 6 16,10-7 5-16,25 5 6 16</inkml:trace>
  <inkml:trace contextRef="#ctx0" brushRef="#br0" timeOffset="23435.8411">4087 12192 305 0,'-59'24'109'0,"15"23"-6"16,0 5-43-16,16 7-41 0,16 8 20 15,22-9 15-15,24 1 32 16,10-27 17-16,31-7 3 16,3-43-67-16,21-13-39 15,-13-39 0-15,1-10 0 16,-30-24 0-16,-13-2 0 15,-27 0 0-15,-34-1 0 16,-27 29 0-16,-26 17 0 16,-14 45 0-16,-19 16-7 15,7 47-157-15,7 7-28 16,23 23 7-16,23 7 15 16,37-10 6-16,47-4 23 15</inkml:trace>
  <inkml:trace contextRef="#ctx0" brushRef="#br0" timeOffset="23856.3048">8334 11418 346 0,'-27'46'115'0,"-16"-12"0"15,4 7-42-15,2 9-74 16,5 2 17 0,10 5 11-16,7-8 32 15,20 10 19-15,5-22 19 0,27 7-6 16,-3-24-84-16,25-1-7 15,-11-19 0-15,15 0 0 16,-16-21 0-16,-5-1 0 16,-17-13 0-16,-15-2 0 15,-20 1 0-15,-15 2 0 16,-17 1 0-16,-15 7 0 16,1 26 0-16,-11-8 0 15,15 32-23-15,6 4-181 16,26 7-1-16,20-3-8 0,29 2 12 15,30-5 24 1</inkml:trace>
  <inkml:trace contextRef="#ctx0" brushRef="#br0" timeOffset="24191.8996">10625 11957 807 0,'-26'60'209'0,"-4"2"-202"0,8 10-7 16,7 1 0 0,8-5 0-16,16-1 0 15,25-18 0-15,16-21 0 0,21-28 0 16,18-29 0-16,8-30 0 15,-11-22 0-15,-7-21 0 16,-18-5 0-16,-34-16 0 16,-19 15 0-16,-40-4-26 15,-11 31-116-15,-37 15-20 16,-5 35-20-16,-15 25-9 16,8 37 12-16,13 28 38 0,10 23 141 15</inkml:trace>
  <inkml:trace contextRef="#ctx0" brushRef="#br0" timeOffset="24584.113">10589 13702 706 0,'-55'84'213'0,"3"6"-109"16,8 5-104-16,9-18 0 0,24-7 0 15,23-14 0-15,25-27 0 16,22-29 0-16,17-33 0 15,13-27 0-15,2-24 0 16,2-27 0-16,-14-8 0 16,-24-9 0-16,-21-1 0 15,-26 12 0-15,-43 11 0 16,-16 43 0-16,-36 19-84 16,-12 44-113-16,-19 42-12 15,-3 36 2-15,-1 24 19 16,3 24 50-16</inkml:trace>
  <inkml:trace contextRef="#ctx0" brushRef="#br0" timeOffset="25268.7261">4250 15824 503 0,'-45'24'207'15,"3"9"4"-15,-6-2-109 16,20 26-102-16,-4-5 0 15,17 12 0-15,3-11 0 16,22 7 0-16,9-13 0 16,16-15 0-16,9-28 0 15,3-23 0-15,5-27 0 16,-3-17 0-16,-9-22 0 0,-15-13 0 16,-11 3 0-1,-26-3 0-15,-10 19 0 16,-25 18 0-16,0 43 0 15,-27 25 0-15,8 48-145 16,-1 26-38-16,11 34-14 0,13 18 17 16,11 12 14-16,32 14 14 15</inkml:trace>
  <inkml:trace contextRef="#ctx0" brushRef="#br0" timeOffset="25620.7191">4201 17113 616 0,'-52'31'175'0,"0"13"6"15,12 26-130-15,-8 8-51 16,16 8 0-16,11 1 0 15,21 2 0-15,15-20 0 16,23-22 0-16,16-31 0 16,14-36 0-16,14-30 0 15,0-27 0-15,-6-22 0 16,-14-15 0-16,-18-3 0 16,-27-3 0-16,-22 21 0 15,-27 11 0-15,-13 36 0 16,-33 24-24-16,6 38-182 15,-6 17-4-15,13 32-5 0,21 8 0 16,31 2 62-16</inkml:trace>
  <inkml:trace contextRef="#ctx0" brushRef="#br0" timeOffset="25918.9324">6529 17574 906 0,'-7'70'117'16,"-8"-27"-117"-16,15-20 0 0,0-23 0 16,0 0 0-16,30-50 0 15,0-12 0-15,2-16 0 16,0-13 0-16,-6-2 0 15,-6-5 0-15,-17 17 0 16,-8 16 0-16,-13 32 0 16,-25 22 0-16,0 33-171 15,-6 18-42-15,2 10-3 16,13 12-1-16,17-3 11 16</inkml:trace>
  <inkml:trace contextRef="#ctx0" brushRef="#br0" timeOffset="31760.9886">20715 11890 634 0,'19'5'206'16,"13"-5"-25"-16,13-10-179 16,38 1-2-16,21-1 0 15,36 10 0-15,14-10 0 16,21 10 0-16,14 0 0 16,-4 0 0-16,-5 15 0 15,-20-15 0-15,-14 5 0 16,-33-10 0-16,-20-1-78 15,-29-17-73-15,-21-10-20 16,-21-6-13-16,-15-5-9 16,-12-3 32-16,-12-11 76 0</inkml:trace>
  <inkml:trace contextRef="#ctx0" brushRef="#br0" timeOffset="32982.6132">22268 11394 353 0,'-23'26'153'15,"23"-26"12"-15,0 0-42 16,-10 27-32-16,10-27-10 16,23 36-24-16,-14-11-57 15,14 17 0-15,1 1 0 16,5 9 0-16,3-4 0 15,5 2 0-15,-9-3 0 16,-3-6 0-16,4-7 0 16,-12-7 0-16,-9-2 0 15,-8-5 0-15,-18 2 0 16,-6 1 0-16,-10-2 0 16,-9-3 0-16,7 14 0 0,-14-15 0 15,15 11-99-15,1-15-72 16,34-13-20-16,0 0-1 15,30-20-3-15,19-10 20 16</inkml:trace>
  <inkml:trace contextRef="#ctx0" brushRef="#br0" timeOffset="34463.9829">22300 10922 248 0,'-28'-20'136'0,"28"20"9"15,-25-4-51-15,25 4-27 16,-22 0-12-16,22 0-8 15,-14 16-4-15,2 4 3 16,12 15-11-16,-8 16 7 16,18 30 7-16,-10 23-33 15,22 33-16-15,-10 33 0 16,13 25 0-16,-6 13 0 16,4 5 0-16,6-8 0 15,-6-20 0-15,1-23 0 16,-2-32 0-16,0-39 0 15,8-29 0-15,-7-34 0 0,13-17 0 16,-9-18 0-16,6-17 0 16,1-15 0-16,8-2 0 15,7-9 0 1,18-7 0-16,9-1 0 0,15 2 0 16,17 1 0-16,11 3 0 15,14 6 0-15,7 4 0 16,4 11 0-16,3 5 0 15,-11 13 0-15,-6 6 0 16,-19 7 0-16,-12 9 0 16,-20 2 0-16,-15 5 0 15,-22-6 0-15,-13 3 0 16,-29-13 0-16,0 0 0 0,7-18 0 16,-19-14 0-16,-2-17 0 15,2-17 0-15,4-13 0 16,-5-19 0-16,3-21 0 15,-2-17 0-15,-2-11 0 16,-8-6 0-16,-13-6 0 16,-22 6 0-16,-26 8 0 15,-23 18 0-15,-33 26 0 16,-21 28 0-16,-22 37 0 16,-23 18 0-16,11 34-152 15,1 14-46-15,28 19-6 16,23 1 4-16,41-5-1 15</inkml:trace>
  <inkml:trace contextRef="#ctx0" brushRef="#br0" timeOffset="35076.1966">23231 11309 633 0,'0'0'203'16,"-32"-14"-16"-16,22 32-187 15,-2 6 0-15,12 22 0 0,0 17 0 16,0 7 0-16,14 10 0 16,-14-10 0-16,23 2-9 15,-9-20-16-15,1-23 17 16,-15-29 8-16,25-28 19 16,-6-18 4-16,-19-35-23 15,13-12 0-15,-13-20 0 16,12-3 0-16,-5 4 0 0,4 14 0 15,1 17 0-15,2 25 0 16,-1 30 0 0,-13 26 0-16,0 54 0 15,-8 19 0-15,-11 17 0 16,-6 12 0-16,-2 4 0 0,8-1 0 16,14-11 0-16,10-14 0 15,19-27 0-15,13-18 0 16,12-17 0-16,6-7 0 15,-4-11 0-15,-4 0 0 16,-17 16 0-16,-21 7 0 16,-24 19 0-16,-22 15 0 15,-16 21 0-15,-19-3 0 16,6 9-60-16,-9-9-140 16,19-16-5-16,12-25-1 15,24-23 0-15,20-11 60 16</inkml:trace>
  <inkml:trace contextRef="#ctx0" brushRef="#br0" timeOffset="36283.6217">23330 11601 552 0,'0'0'208'16,"0"0"-18"-16,39 18-117 15,-10-36-73-15,25-2 0 16,-7-14 0-16,10-5 0 16,-8-15 0-16,-17-10 0 15,-14-5 0-15,-18 0 0 16,-35 1 0-16,-21 8 0 15,-28 11 0-15,-25 16 0 16,-7 33 0-16,-17 18-81 16,13 30-95-16,13 20-16 0,29 11-1 15,31 8 0-15,39-5 7 16</inkml:trace>
  <inkml:trace contextRef="#ctx0" brushRef="#br0" timeOffset="37328.4482">23990 11103 328 0,'-17'-61'122'0,"0"-2"-5"15,1 11-39-15,-10-5-27 16,3 15-5-16,-2-1 3 16,3 19 2-16,-2 6-1 0,24 18 3 15,-34 15-5 1,28 22-18-16,1 32-30 15,5 25 0-15,0 24 0 16,8 24 0-16,-8 17 0 0,0 14 0 16,7 15-24-16,-7-19-73 15,7-18-4-15,-7-29-20 16,16-23-21-16,-4-30-25 16,8-28-1-16,6-27 67 15,-8-37 16-15,12-9 68 16</inkml:trace>
  <inkml:trace contextRef="#ctx0" brushRef="#br0" timeOffset="37539.5601">24142 11499 483 0,'11'18'165'15,"-11"22"-8"-15,-15 13-57 16,7 23-41-16,-16 3-13 15,1 12-33-15,-9 8-45 16,-10-6-52-16,3-3-31 16,-2-22-30-16,4-16-29 15,11-20-1-15,2-21 0 16,24-11 52-16</inkml:trace>
  <inkml:trace contextRef="#ctx0" brushRef="#br0" timeOffset="38475.0836">20963 13801 250 0,'-34'7'152'15,"5"5"1"-15,9 2-14 16,0-14-19-16,20 0-11 0,0 0-11 16,0 0-96-16,0 0-2 15,49 0 0 1,-14-7 0-16,21 7 0 15,13 9 0-15,13-3 0 16,17 4 0-16,-1-10 0 0,16 0 0 16,-11-7-37-16,6-7-51 15,-23-16-2-15,-5 1 4 16,-27-18 4-16,-17 8 63 16,-19-4 30-16,-18 3 23 15,-16 9 14-15,-10-2 7 16,3 15 11-16,-11 5 7 15,16 18-5-15,-1 3-21 16,19 22-47-16,-5 6 0 16,15 14 0-16,4 8 0 15,4 14 0-15,-4 3 0 16,-3-2 0-16,-4 2 0 0,-7-17 0 16,-7-4 0-16,-13-18-129 15,-3-20-49-15,-3-24-3 16,-1-15-6-16,7-16-5 15,7-13 36-15</inkml:trace>
  <inkml:trace contextRef="#ctx0" brushRef="#br0" timeOffset="40047.8805">22228 13463 316 0,'-15'-34'129'0,"15"34"-11"15,-20-28-19-15,20 28-34 16,0 0-16-16,0 0-12 0,0 0-8 15,0 0-8-15,-9 23-7 16,9 9-6-16,7 17 0 16,-7 18-2-16,8 14-4 15,-8 12-14-15,4 13-4 16,-4 7-1-16,12-2 0 16,-4-8 10-16,4-12 15 15,3-26 35-15,12-11 4 16,-4-24 10-16,21-12-21 15,0-18-36-15,13-7 0 16,-1-13 0-16,14 5 0 16,-2 2 0-16,4 5 0 15,0 1 0-15,-3 7 0 0,-5 0 0 16,-11 13 0-16,-6-6 0 16,-7-7 0-16,-13 0 0 15,-5-9 0-15,-5-13 0 16,-6-8 0-16,1-13 0 15,3-9 0-15,2-11 0 16,-2-7 0-16,7 1 0 16,-3-4 0-16,3 5 0 15,-6 0 0-15,0 7 0 16,-10 4 0-16,-6 5 0 16,-10 0 0-16,-7 0 0 15,-16 5 0-15,-11-1 0 16,-15-4 0-16,-12 3 0 0,-16 4 0 15,-4 7 0-15,-8 6 0 16,-9 20 0 0,5 4 0-16,9 28 0 15,5 11-103-15,22 11-93 0,14 9-3 16,28 1-1-16,17 0-1 16</inkml:trace>
  <inkml:trace contextRef="#ctx0" brushRef="#br0" timeOffset="40543.16">22608 13721 679 0,'11'-30'207'16,"-11"30"-70"-16,-9-18-137 16,9 18 0-16,-7 16 0 15,-1 4 0-15,-2 14 0 16,-4 6 0-16,-4 8 0 16,4 7 0-16,-6-3 0 15,-2 0 0-15,2-10 0 0,3-10 0 16,0-5 0-1,17-27 0-15,-23 0 0 16,23-15 0-16,0-22 0 16,8-9 0-16,9-12 0 15,12 0 0-15,4 0 0 0,1 0 0 16,1 11 0-16,1 15 0 16,-8 18 0-16,-2 14 0 15,-10 29 0-15,-10 17 0 16,-6 13 0-16,0 7 0 15,0 17 0-15,-12-6 0 16,20 2 0-16,-8-18-71 16,12-2-67-16,-2-26-19 0,12-12-27 15,-2-21-1 1,-3-21 26-16,1-10 30 16</inkml:trace>
  <inkml:trace contextRef="#ctx0" brushRef="#br0" timeOffset="40724.3343">22566 13990 503 0,'17'29'143'16,"-2"-8"-7"-16,14-4-93 16,5-10-86-16,-1 2-43 15,1-9-33-15,1-16-23 16,-4-7-2-16,-5-18 4 15,5-6 2-15</inkml:trace>
  <inkml:trace contextRef="#ctx0" brushRef="#br0" timeOffset="40939.9372">23034 13287 465 0,'0'0'185'0,"0"49"-3"15,-17-7-35-15,6 27-103 16,-15-3-44-16,13 24 0 16,-16 4 0-16,9 10 0 15,17 10 0-15,-12 1-78 16,15-7-105-16,10-6-9 16,6-14 0-16,6-21 1 15,2-18 4-15</inkml:trace>
  <inkml:trace contextRef="#ctx0" brushRef="#br0" timeOffset="41472.7386">23189 13868 266 0,'-5'24'129'0,"5"-24"12"0,0 0-16 16,49 21-9-16,-14-28-15 16,21 7-1-16,6-12-55 15,19 12-45-15,1-8 0 16,7-2 0-16,11 2 0 16,-15-2-122-16,6 10-36 15,-17-13-26-15,-5 2 0 16,-13-1 0-16,-16-6 40 15</inkml:trace>
  <inkml:trace contextRef="#ctx0" brushRef="#br0" timeOffset="41762.4977">23998 13702 378 0,'0'0'169'0,"0"0"11"15,0 0-38-15,0 0-37 16,0 0-56-16,26 7-49 16,-9 9 0-16,-1 11 0 0,5 16-35 15,-15-7-70 1,8 19-6-16,-14-13-7 15,0 1-8-15,-15-6-3 16,-2-17-6-16,17-20 10 0,-36-9 27 16,28-14 57-16</inkml:trace>
  <inkml:trace contextRef="#ctx0" brushRef="#br0" timeOffset="42352.0256">24015 13293 622 0,'0'0'197'16,"-25"-6"-4"-16,25 26-182 15,-17 12-11-15,12 26 0 16,-8 22 0-16,1 16 0 16,-2 17 0-16,1 7 0 15,5 21 0-15,-9-15 0 16,17 1 0-16,-14-25-4 16,14-10-40-16,9-24 20 15,2-21 6-15,8-24 18 16,5-23 31-16,14-15 6 15,4-26-15-15,12 2-22 16,5-11 0-16,7 3 0 0,8 8 0 16,0 1 0-16,-3 7 0 15,-9 8-18-15,-3 14-31 16,-12-9-3 0,-3 11-4-16,-16-12 2 0,1-5 4 15,-11-17 19-15,1-16 30 16,1-10 19-16,2-16 6 15,-2-13 4-15,0-6 7 16,0-8 5-16,-8-3 4 16,-5 11-10-16,-12 5 0 15,-7 11 1-15,-22 6-16 16,-6 26-19-16,-14 19 0 16,-10 19 0-16,0 27-51 0,-13 18-72 15,10 17-53-15,4 19-16 16,11 11 0-16,10 2 3 15,10-1 89 1</inkml:trace>
  <inkml:trace contextRef="#ctx0" brushRef="#br0" timeOffset="42655.9196">24281 13616 631 0,'0'0'196'0,"-17"8"-33"15,11 18-130-15,-11-3-33 16,8 11 0 0,-2 8 0-16,7 2 0 0,4-3 0 15,9 1 0-15,6-10 0 16,13-10 0-16,1-6 0 15,6-24 0-15,12 0 0 16,-9-20-85-16,2-6-87 16,-6-7-6-16,-2-3-2 15,-9-9-2-15,1-3 11 16</inkml:trace>
  <inkml:trace contextRef="#ctx0" brushRef="#br0" timeOffset="42855.5942">24761 13189 510 0,'0'0'178'0,"0"0"-3"15,-29 26-53-15,17 14-84 16,-20 12-38-16,9 20 0 16,-19 16 0-16,5 14 0 15,6 23 0-15,-2 0-127 16,1 7-71-16,8-7-1 15,1-6 2-15,8-23-4 16</inkml:trace>
  <inkml:trace contextRef="#ctx0" brushRef="#br0" timeOffset="44960.2964">20968 15388 355 0,'-7'23'183'16,"7"-2"8"-16,0-21-55 15,-5 31-39-15,5-31-36 0,12 30-61 16,-12-30 0-16,40 29 0 16,-6-23 0-1,11-6 0-15,16 0 0 16,6-10 0-16,10 2 0 0,-1-20 0 15,12 7 0-15,-21-13-106 16,7 7-40-16,-29-8-2 16,-1 14 5-16,-32-11 8 15,-12 14 51-15,-19 6 53 16,-14 8 51-16,-4 4 40 16,-14 0 40-16,8 16 29 15,0-8 9-15,28 13-4 0,15-21-10 16,10 24-36-16,16-9-88 15,26 9 0-15,8-1 0 16,4 4 0 0,-1 7 0-16,-4 2 0 0,-12 4 0 15,-20-3 0-15,-16 1 0 16,-22-20 0-16,-3 3 0 16,-18-21-155-16,2-16-26 15,5-18-3-15,3-16-1 16,12-13-3-16</inkml:trace>
  <inkml:trace contextRef="#ctx0" brushRef="#br0" timeOffset="46223.7831">22215 15124 474 0,'0'0'132'0,"0"0"-19"15,0 0-45-15,-16 0-24 16,16 18-6-16,0 3-4 16,4 17-3-16,-4 3 0 15,0 17-2-15,0 7-8 16,-4 20-13-16,-4 3-23 16,-2 4-2-16,0 1-3 0,0-7 2 15,-2-9 1-15,7-12 14 16,-2-15 10-1,7-17 11-15,0-33 14 16,12 28 1-16,-12-28-33 16,32 0 0-16,-10-11 0 0,10 11 0 15,5 0 0-15,7 0 0 16,6 4 0-16,4 12 0 16,3 0 0-16,-1 4 0 15,4 3 0-15,-6-10 0 16,-8 0 0-16,-8-13 0 15,1 0 0-15,-14-6 0 16,0-14 0-16,4-5 0 0,3-5 0 16,-3 1 0-1,8-7 0-15,-2 0 0 16,7 5 0-16,-3-6 0 16,-6 3 0-16,-2 1 0 0,-6-8 0 15,-7 2 0-15,-7-5 0 16,-11-2 0-16,0-9 0 15,-14 1 0-15,-16-9 0 16,-7 0 0-16,-17-1 0 16,-10 2 0-16,-3 3 0 15,-21 7 0-15,4 6 0 16,-7 10 0-16,10 13 0 16,-6 5 0-16,25 25-4 15,-2 7-170-15,22 9-22 16,16 13 1-16,20 6-4 15,12 4-3-15</inkml:trace>
  <inkml:trace contextRef="#ctx0" brushRef="#br0" timeOffset="46747.8171">22423 15354 709 0,'0'0'200'15,"-15"11"-86"-15,15 15-114 16,0 1 0-16,5 7 0 16,-5 0 0-16,10-2 0 0,-1 2 0 15,2-8 0-15,-11-26 0 16,0 0 0-16,22-6 0 15,-20-24 0-15,-2-13 0 16,14-6 0-16,-6-13 0 16,10 2 0-16,-6 6 0 15,7 8 0-15,-4 17 0 16,-15 29 0-16,30 0 0 16,-30 38 0-16,0 14 0 15,-10 13 0-15,0 13 0 16,-9 0 0-16,13 2 0 15,6-10 0-15,0-15 0 16,15-13 0-16,8-19 0 0,13-10 0 16,1-13 0-16,-2-11 0 15,-3 4 0-15,-10-2 0 16,-22 9 0-16,0 0 0 16,0 36 0-16,-22-14 0 15,0 17 0-15,-8-7-46 16,6 1-95-16,3-8-22 15,21-25-16-15,0 0-11 16,0 0 5-16,6-26 66 16</inkml:trace>
  <inkml:trace contextRef="#ctx0" brushRef="#br0" timeOffset="46930.2282">22940 15294 721 0,'22'50'197'0,"-27"-3"-92"16,-4 27-105-16,-13 10 0 16,-4-3 0-16,7 25-41 15,-15-6-147-15,4 2-17 16,-4-14 3-16,4-7-4 16,7-19 25-16</inkml:trace>
  <inkml:trace contextRef="#ctx0" brushRef="#br0" timeOffset="47810.8755">23334 15528 319 0,'0'0'142'15,"8"28"26"-15,-8-28-17 16,24 16-21-16,-24-16-19 15,47 0-109-15,-20 0-2 16,17 0 0-16,-7-5 0 16,5-2 0-16,10 7 0 15,-17-6-31-15,14 6-142 16,-15-14-18-16,1 7-5 0,-15-11-1 16,0 0-1-16</inkml:trace>
  <inkml:trace contextRef="#ctx0" brushRef="#br0" timeOffset="48026.4825">23780 15391 451 0,'0'0'161'0,"6"27"-19"16,-6-27-58-16,31 29-28 16,-18-11-17-16,4 16-6 15,-7 5-9-15,4 6-16 16,-14 9-26-16,0 3-7 15,-14-3-6-15,-8-6-23 0,7-4-37 16,-14-21-37-16,9-10-23 16,20-13-3-16,-25-42 12 15,32-4 1 1</inkml:trace>
  <inkml:trace contextRef="#ctx0" brushRef="#br0" timeOffset="48246.0308">24136 15206 669 0,'0'24'186'0,"7"15"-18"16,-12 2-168-16,5 17 0 16,0 17 0-16,-8 0-7 15,8 15-118 1,-12-13-21-16,4 0-15 0,-4-14-15 15,3-11-10-15,3-22 5 16,6-30 140-16</inkml:trace>
  <inkml:trace contextRef="#ctx0" brushRef="#br0" timeOffset="48495.2853">24108 15099 617 0,'20'-17'208'15,"7"17"-10"1,2 17-198-16,13 21 0 16,-5 6 0-16,-4 18 0 15,1 16 0-15,-5 1 0 0,-6 14 0 16,-11 4 0-16,-4-3 0 16,-8-11 0-16,-10-2 0 15,-10-20-45-15,7-3-98 16,-9-24-29-16,2-24 10 15,-4-10-6-15,2-17 3 16,4-8-3-16</inkml:trace>
  <inkml:trace contextRef="#ctx0" brushRef="#br0" timeOffset="49161.1938">24104 14903 513 0,'-18'24'193'0,"1"12"-20"16,5 16-64-16,-10 7-74 16,14 25-35-16,-10 0 0 15,7 20 0-15,1 6 0 16,-1 6 0-16,11 1 0 15,-7-16 0-15,12-2 0 16,-5-18-34-16,15-7-7 16,-3-26 6-16,15-13 7 15,6-25 23-15,6-10 20 16,15-12-1-16,12-12-9 16,9-6-12-16,9 5-17 15,4-10-13-15,1 12-12 16,-3 2 3-16,-2 3-2 0,-10-2-1 15,-1 8 10-15,-20-8 14 16,0-2 14-16,-10-10 8 16,-4-7 11-1,0-4 9-15,-7-6 7 0,-5-10 4 16,-2-6 0-16,-5-1-3 16,-3-6-1-16,-17 5-2 15,-17-4-2-15,-6 3-9 16,-21 2-2-16,-13 4-3 15,-17 7-3-15,-7 5-27 16,-8 12-28-16,-9 12-37 16,-1 8-30-16,11 26-17 0,2 14-12 15,16 21-3-15,11 7 69 16</inkml:trace>
  <inkml:trace contextRef="#ctx0" brushRef="#br0" timeOffset="50046.9068">20924 17375 530 0,'-27'18'204'0,"27"-18"-17"16,-19 0-85-16,19 0-102 15,0 0 0-15,0 0 0 16,0 0 0-16,0 0 0 16,34 0 0-16,-2 0 0 15,19 0 0-15,16 0 0 0,12 0 0 16,19 0 0-16,11 0 0 15,10 0 0 1,1 0 0-16,-9-20 0 0,3 9 0 16,-31-20-91-16,-6 3-78 15,-23-11-5-15,-12 5-4 16,-25-10-1-16,-10 5 11 16</inkml:trace>
  <inkml:trace contextRef="#ctx0" brushRef="#br0" timeOffset="50300.0812">21742 17092 619 0,'0'0'181'15,"-24"13"-6"-15,24-13-127 16,0 0-48-16,32 0 0 16,-10-8 0-1,8 8 0-15,9 0 0 0,1 14 0 16,-3-2 0-16,2 3 0 15,-14 7 0-15,-8 12 0 16,-17 7 0-16,-7-3 0 16,-13 7 0-16,-20-14 0 15,-2 5-171-15,-7-10-33 16,5-10 2-16,11-16-5 16,7-5 4-16</inkml:trace>
  <inkml:trace contextRef="#ctx0" brushRef="#br0" timeOffset="51111.8166">22225 16874 591 0,'0'0'204'16,"0"0"-39"-16,20-10-102 16,-20 10-63-16,0 19 0 0,0 10 0 15,0 16 0 1,0 18 0-16,0 12 0 15,-10 16 0-15,0 8 0 16,6 11 0-16,-2-3 0 0,6-6 0 16,0-12 0-16,8-15 0 15,4-13 0-15,10-15 0 16,-2-17 0-16,10-11 0 16,6-14 0-16,9-4 0 15,7-9 0-15,9-7 0 16,13-2 0-16,5 0 0 15,8 0 0-15,1 2 0 16,1 3 0-16,-5-3 0 16,-6 1 0-16,-13-6 0 15,-8-4 0-15,-6-2 0 16,-9-7 0-16,-5-4 0 16,-3-10 0-16,-1-1 0 0,-2-10 0 15,4 4 0-15,-13-7 0 16,-2 0 0-16,-8-3 0 15,-12 0 0-15,0-2 0 16,-22-11 0-16,-5 13 0 16,-23-13 0-16,-4 13 0 15,-19 1 0-15,-9 8 0 16,-16 15 0-16,-11 13 0 16,-2 18 0-16,-7 10 0 15,15 25 0-15,-6 1-106 16,23 24-84-16,21 2-8 15,24 5 2-15,23-3-4 16,18 5 67-16</inkml:trace>
  <inkml:trace contextRef="#ctx0" brushRef="#br0" timeOffset="51420.2828">22630 17030 807 0,'-13'-23'199'0,"13"23"-182"16,-24 4-17-16,4 14 0 0,-2 5 0 15,-1 15 0-15,-6 3 0 16,5 3 0-16,4 0 0 15,8-5 0-15,12-8 0 16,12-1 0-16,8-26 0 16,23 3-116-16,4-19-58 15,5-10-16-15,2-14 0 16,3 2-1-16,-2-6 29 16</inkml:trace>
  <inkml:trace contextRef="#ctx0" brushRef="#br0" timeOffset="51630.986">23068 16729 789 0,'0'0'197'0,"10"49"-160"0,-27-5-37 16,5 21 0-16,-6 16 0 15,-9 5 0-15,7 18 0 16,-14-9-16-16,10 1-138 15,-2-13-23-15,5-5-21 16,3-13-5-16,-1-14 4 16,19-12 123-16</inkml:trace>
  <inkml:trace contextRef="#ctx0" brushRef="#br0" timeOffset="51864.0498">23416 16833 767 0,'-17'49'198'16,"-8"11"-140"-16,-3 21-58 15,-4 14 0-15,-19-1-12 16,4 12-162-16,-5-10-24 15,-2-5-3-15,0-13-4 0,2-14 4 16</inkml:trace>
  <inkml:trace contextRef="#ctx0" brushRef="#br0" timeOffset="52921.958">24941 15160 554 0,'10'43'174'16,"-20"-18"-12"-16,-2 8-110 15,-1-2-75-15,-8 13-32 16,0-9-2-16,5 5-1 15,-5-13-1-15,10 5-8 16,11-32-7-16,-18 27 5 16,18-27 3-16,-7 18-3 15,7-18-12-15,-5 27-11 16,5-2-10-16,-20-9 32 16</inkml:trace>
  <inkml:trace contextRef="#ctx0" brushRef="#br1" timeOffset="110209.6773">23184 12374 23 0,'0'0'41'16,"0"0"-23"-16,0 0-19 15,0 0-12-15,0 0 1 16,0 0 4-16,0 0 3 16,0 0 4-16,0 0 2 15,-17 0 4-15,17 0 1 16,0 0 2-16,0 0-1 0,3-16 1 15,-3 16 0-15,17-25-3 16,-17 25-3-16,24-23-7 16,-24 23-1-16,10-20-1 15,-10 20 1-15,0 0-1 16,0 0 0-16,0 0-4 16,0 0-2-16,0 0 3 15,0 0-3-15,-20 0 6 16,20 0 7-16</inkml:trace>
  <inkml:trace contextRef="#ctx0" brushRef="#br1" timeOffset="110398.3787">23184 12374 55 0</inkml:trace>
  <inkml:trace contextRef="#ctx0" brushRef="#br1" timeOffset="110967.7014">23184 12374 55 0,'12'-10'41'0,"-12"-19"-4"0,0 29-2 0,-7-27 0 15,7 27 3-15,0-23 5 16,0 23 2-16,-5-22 0 0,5 22 0 15,0 0-4-15,0 0-4 16,0 0-5-16,-10-18-2 16,10 18-3-1,0 0-4-15,0 0-4 0,0 0-2 16,0 0-1-16,0 0 2 16,0 0-1-16,-10 22-4 15,10-1-4-15,0 1-2 16,-9 12 1-16,-1 11-2 15,-2 10 1-15,-3 17-1 16,-7 9-1-16,-4 5-1 16,-5 15 1-16,3 3-2 0,-4-1 1 15,0 1-1-15,3-10 0 16,11-6-3 0,-1-11 1-16,9-7-2 15,0-11 1-15,10-9-1 16,-10-8-2-16,10-5-23 0,0-10-15 15,0-8-17-15,0-19-11 16,0 0-11-16,0 0-3 16,0-28 6-16,0-4 9 15,0-4 35-15,0-2 25 16,-9 6 29-16,9-1 24 16,-11 12 16-16,11 21 5 15,-14-11-4-15,14 11-8 0,-23 34-9 16,14 0-8-1,6 2-5-15,3 8-6 16,0-5 8-16,12 4 19 16,-1-18 16-16,15 0 1 0,6-30-1 15,15-11-22-15,3-31-47 16,4-20 0-16,0-13 0 16,-5-19-73-16,-2 1-88 15,-20-3-17-15,-5 11-6 16,-22 17-1-16,0 13-5 15</inkml:trace>
  <inkml:trace contextRef="#ctx0" brushRef="#br1" timeOffset="111307.7141">23038 12606 361 0,'-34'0'187'16,"0"-6"-17"-16,12 6-35 15,2-21-25-15,29 0-50 16,2-20-60-16,31-3 0 16,2-8 0-16,8-9 0 15,9 8 0-15,10-2 0 16,-9 16 0-16,-3 18 0 15,-10 30 0-15,-7 30 0 16,-5 29 0-16,-7 24 0 16,4 26 0-16,-9-5 0 0,15 4-73 15,4-19-99-15,10-26-18 16,1-32-3-16,13-40-1 16,-4-26-7-16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64441" units="1/cm"/>
          <inkml:channelProperty channel="Y" name="resolution" value="2096.4172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1:00:38.72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9258 6215 244 0,'5'-41'131'0,"-10"22"-1"16,5 19-28-16,-27-38-9 16,27 38 4-16,-30-29-4 15,30 29-1-15,-32-37-51 16,32 37-41-16,-29-40 0 16,29 40 0-16,-30-38 0 15,12 24 0-15,-8-3 0 16,-7 0 0-16,-3 5 0 15,-9 5 0-15,-7 7 0 16,-9 0 0-16,-6 12 0 16,-14 4 0-16,-5 11 0 15,-1 5 0-15,-7 11 0 0,-6 9 0 16,1 6 0-16,-4 8 0 16,6 4 0-16,6 11 0 15,8 1 0 1,13 1 0-16,12 5 0 0,13 3 0 15,20 0 0-15,25 8 0 16,8-2 0-16,21-4 0 16,15 0 0-16,18 4 0 15,12-11 0-15,13-13 0 16,23-11 0-16,9-21 0 16,19-22 0-16,10-19 0 15,9-33 0-15,9-23 0 16,3-26 0-16,-8-22 0 0,-23-22 0 15,-17-18 0-15,-25-11 0 16,-35-12 0 0,-36 2 0-16,-37 4 0 15,-38 13 0-15,-29 21 0 0,-36 30 0 16,-21 31 0-16,-14 46 0 16,-26 36 0-16,9 29-179 15,0 25-27-15,18 26-3 16,16 9-2-16,25 10-4 15</inkml:trace>
  <inkml:trace contextRef="#ctx0" brushRef="#br0" timeOffset="4287.8366">14714 10276 339 0,'-39'0'134'16,"23"7"-23"-16,-3-7-54 16,-3 6-28-16,2-6-8 15,-2 0 3-15,4 7 5 16,-9-7 4-16,3 0-2 16,-5 0 1-16,4 0 1 15,-8 0 0-15,4 0-1 16,-8 11-13-16,2 5-6 0,1 7-7 15,-8 8-2-15,3 13-4 16,-1 5 1-16,1 10-3 16,9 5 2-16,8 10-2 15,10-1 3-15,12 5-4 16,17 3 4-16,13-1-1 16,14-10 4-16,15 5-2 15,15-15 3-15,3-10-2 16,6-7 2-16,4-16-2 15,4-9 2-15,-7-18 15 16,2-11-20-16,-12-18 0 16,2-14 0-16,-19-18 0 0,0-7 0 15,-20-20 0-15,-11-5 0 16,-26-13 0-16,-14-3 0 16,-25 5 0-16,-24 3 0 15,-18 19 0-15,-25 9 0 16,-4 36 0-16,-12 16-93 15,4 28-66-15,5 23-21 16,7 8-5-16,18 20 1 16,13-8 2-16</inkml:trace>
  <inkml:trace contextRef="#ctx0" brushRef="#br0" timeOffset="39859.4619">7567 7340 610 0,'-12'-20'166'0,"12"20"-13"16,-35 0-125-16,35 0-31 15,-32 13 6-15,32-13-8 16,-30 27 10-16,30-27-7 16,-24 23 8-16,24-23-7 15,-29 35 1-15,16-5 4 16,-1 15-2-16,-4 17 2 15,1 16-2-15,-1 20 2 0,-3 9-4 16,3 17 0-16,4-2-2 16,6-3 3-16,3-6-4 15,5-13 2-15,7-14-2 16,6-14 0-16,2-9 1 16,7-14 3-16,0-5-1 15,7-8 0-15,-2-4 0 16,5-3 0-16,10-1 1 15,1-6 0-15,13-8-1 16,8-1-1-16,13-5 1 16,14-8-1-16,14 10 1 15,11-10-1-15,12-7 1 16,10 7 0-16,8-11 1 0,5 0-2 16,6-3 2-16,4-2-2 15,-4 0 1 1,-4 0-1-16,-6 1 1 15,-11 6-2-15,-3 9 3 0,-9 0 0 16,-8 9 0-16,-3 6 0 16,-5 8-1-16,1 0 1 15,-3 1-2-15,4 4 2 16,-9-1-3-16,-2-2 2 16,-3-6-2-16,-2 0 2 15,-1-3-1-15,-6-2 0 16,-8 4 0-16,-3-2 0 15,-4 4 0-15,-4 2 0 0,-11 4 0 16,-3 5 0-16,-9 5 1 16,-11 5 2-1,-2 4 3-15,-2 3-3 16,-6 4 2-16,-1 0-2 0,-3-5 2 16,1 5-2-16,0-2 1 15,3-1-2-15,5 0-1 16,-4 0 2-16,4 5-1 15,-3 4 21-15,-2 2-2 16,3 14-20-16,-12-4 0 16,2 13 0-16,-12-3 0 15,-5 1 0-15,0-2 0 0,-7 3 0 16,-6-14 0-16,3-5 0 16,-5-5 0-1,3-13 0-15,3-9 0 16,9-6 0-16,0-11 0 0,0-19 0 15,21 21 0-15,0-13 0 16,11-8 0-16,9 0 0 16,8 0 0-16,11 0 0 15,11 0 0-15,11 7 0 16,9-1 0-16,10 7 0 16,15 5 0-16,5 1 0 15,16 8 0-15,6-2 0 16,17 0 0-16,8 4 0 15,17-4 0-15,9-2 0 16,8-10 0-16,5 0 0 16,6-13 0-16,1 0 0 15,1-15 0-15,-13-5 0 0,-17 6 0 16,-23-11 0-16,-29-7-182 16,-24-6-22-16,-36-16-7 15,-25-10 1-15,-19-17 2 16</inkml:trace>
  <inkml:trace contextRef="#ctx0" brushRef="#br0" timeOffset="41656.24">7523 7154 721 0,'-22'3'185'16,"4"-3"-68"-16,18 0-117 15,-14 17 0-15,1 4 0 0,4 8 0 16,-4 12 0-16,-4 13 0 15,-10 12 0-15,-5 14 0 16,-3 18 0-16,-9 7 0 16,-6 19 0-16,-1 13 0 15,1 20 0-15,-6 13 0 16,6 21 0-16,-2 11 0 16,3 12 0-16,-2 14 0 15,2 8 0-15,6 3 0 0,9-3 0 16,2-11 0-1,0-10 0-15,10-10 0 16,7-19 0-16,3-17 0 16,12-21 0-16,-8-22 0 0,8-13 0 15,13-23 0-15,6-14 0 16,1-16 0-16,5-16 0 16,7-9 0-16,7-10 0 15,5 0 0-15,8-4 0 16,2 3 0-16,3 4 0 15,14 3 0-15,8 1 0 16,10 1 0-16,9 1 0 16,14-2 0-16,16-3 0 15,12-10 0-15,15-4 0 16,18-9 0-16,5-6 0 16,16 0 0-16,8-10 0 15,12 3 0-15,8-2 0 0,17-4 0 16,0 8 0-16,6-6 0 15,18 6 0-15,10-4 0 16,4 0 0-16,13 0 0 16,-1-5 0-16,7-1 0 15,4-2 0-15,-1 0 0 16,-4-2 0-16,-7-5 0 16,-14 1 0-16,-12 3 0 15,-16 4 0-15,-25 1 0 16,-23 7 0-16,-29 8 0 15,-21 0 0-15,-31 7 0 16,-26 4 0-16,-23-1 0 16,-23-1 0-16,-15 1 0 0,-9-3 0 15,-21-7 0-15,0 0 0 16,0 0 0-16,-12 28 0 16,-15-10 0-1,-9 11 0-15,-21 12 0 0,-25 20 0 16,-21 25 0-16,-45 4-65 15,-29 11-131-15,-33-17-4 16,-32-16-5-16,-24-28-1 16</inkml:trace>
  <inkml:trace contextRef="#ctx0" brushRef="#br0" timeOffset="44068.855">7537 7270 238 0,'75'-11'80'0,"8"11"-17"15,3-3-23-15,6 3-6 16,6 5-5-16,5 4 0 15,6 6 1-15,0-1 3 16,6-1 5-16,6-5-3 16,8 2-1-16,3-10-9 15,6 0 1-15,1-6 4 16,6 6 4-16,2-18-3 16,6 11-4-16,-7-9-4 15,9 5 0-15,-2-1-8 16,0 2-3-16,2 4-8 15,-9 0-4-15,-3-6-1 0,-6 7 1 16,-4-1-2-16,-12-2 2 16,-8 1 0-16,-11 7-1 15,-7-7 0-15,-13 7 3 16,-6 4-2-16,-9 6-1 16,-15 6 2-16,-8 8-1 15,-9 6 4-15,-6 4-6 16,-6 8 6-16,-1 6-7 15,-1 4 7-15,0 6-6 16,3 1 4-16,3 9-4 16,2 3 0-16,1 3 4 15,5 7-4-15,0 3 4 16,3 13-1-16,-3 0-1 0,0 7 3 16,-1 18 6-16,-6 7 2 15,-4 9 0-15,-12 11 1 16,-2 9-3-16,-10 3 7 15,-12 8 0-15,-1 0-16 16,1-3 0-16,3-1 0 16,-1-5 0-16,10-5 0 15,0-5 0-15,7-9 0 16,5 1 0-16,1-9 0 16,2-7 0-16,7-6 0 15,5-4 0-15,-1-10 0 16,7-9 0-16,1-6 0 0,8-10 0 15,5-17 0-15,12-8 0 16,2-19 0 0,13-4 0-16,5-17 0 15,17-10 0-15,6-6 0 16,16 0 0-16,10-9 0 0,10-3 0 16,13 2 0-16,8-1 0 15,9 0 0-15,7 1 0 16,8 10 0-16,4-5 0 15,0 5 0-15,0 0 0 16,-2 0 0-16,-20-13 0 16,6 2 0-16,-21-20-193 15,-12-26-3-15,-23-25-3 0,-16-24-4 16</inkml:trace>
  <inkml:trace contextRef="#ctx0" brushRef="#br1" timeOffset="64704.0964">6877 7930 310 0,'0'32'106'16,"-10"-12"-14"-16,0 2-81 16,10 4-15-16,0 8 2 15,0 1 4-15,0 4 6 0,0 3 7 16,0 6-3-16,-4 13 0 16,4 9-2-16,0 9 1 15,0 16-2-15,11 7-1 16,-5 11-4-16,11 2-8 15,5 9-1-15,0 1 4 16,1-1-2-16,1 3 0 16,5 3 1-16,-8 0 0 15,-5-1 1-15,4 1 1 16,-12 2 3-16,2-10-2 16,-5-3-1-16,2 1 12 15,-2-18 3-15,4-3 2 16,2-17 3-16,-1-1 4 0,4-13-2 15,8 0 2-15,-5-14 2 16,6-2-3-16,1-7-4 16,6-2 0-16,-5-4-5 15,9-3-2-15,-4-7-1 16,2 0-1-16,2-3-4 16,-2-4-4-16,1 0-4 15,-1-4 1-15,0-4-1 16,2 0 2-16,-2-5 0 15,-2-2 0-15,7-7-1 16,5 6 1-16,-5-6 0 16,7 7 1-16,5-7 0 0,0 8-1 15,5-3-1-15,0 1 2 16,-1 4 2 0,1-2 1-16,5 2 15 0,-3 0 5 15,-1 1 0-15,2 0 3 16,-8 1 1-16,5 3-1 15,-9-6-19-15,4 9-8 16,-8-1 0-16,7 3 0 16,-9-6 0-16,8 5 0 15,-8-4 0-15,10 5 0 16,-4-6 0-16,4 3 0 16,0-12 0-16,-2 6 0 15,0 0 0-15,4-3 0 0,-3 3 0 16,1 1 0-16,-2-2 0 15,-1 1 0 1,4 1 0-16,-3 4 0 16,0-7 0-16,2 2 0 0,-5-2 0 15,1-9 0-15,-2 11 0 16,-3-11 0-16,-3 4 0 16,-7-4 0-16,-5 0 0 15,4 0 0-15,-12 8 0 16,3-8 0-16,-20 0 0 15,30 8 0-15,-30-8 0 16,0 0 0-16,17 0 0 16,-17 0 0-16,0 0 0 15,0 0 0-15,0 0 0 16,0 0 0-16,0 0 0 16,0 0 0-16,0 0 0 15,0 0 0-15,0 0 0 0,0 0 0 16,0 0 0-16,0 0 0 15,0 0 0-15,0 0 0 16,19 0 0-16,-19 0 0 16,0 0 0-16,0 0 0 15,22-27 0-15,-22 27 0 16,13-30 0-16,-4 11 0 16,2-2 0-16,-2 1 0 15,2-1 0-15,1-3 0 16,0 4 0-16,3-3 0 15,2-2 0-15,-4 3 0 16,4 1 0-16,-3-2 0 16,-2 1 0-16,-2 3 0 0,3-3 0 15,-6 4 0-15,-7 2 0 16,5-1 0-16,-5 17 0 16,8-36 0-16,-8 36 0 15,0-33 0-15,0 33 0 16,0-31 0-16,0 13 0 15,0 1 0-15,0-3 0 16,0 4 0-16,0-4 0 16,0 1 0-16,0-4 0 15,0 4 0-15,-8-4 0 16,8 0 0-16,0-3 0 16,-3 0 0-16,3 2 0 15,-7-9 0-15,7 3 0 0,-9 0 0 16,9-4 0-16,0-1 0 15,-6 1 0-15,6-2 0 16,0-5 0 0,0 1 0-16,0-2 0 0,-9 1 0 15,6-3 0-15,3-2 0 16,-9-1 0-16,9-1 0 16,-6-1 0-16,6-1 0 15,0 0 0-15,0-2 0 16,0 2 0-16,5-4 0 15,5 4 0-15,-7 1 0 16,7 0 0-16,2 8 0 0,-5 9 0 16,-2-2 0-16,3 6 0 15,1 4 0-15,-9 4 0 16,5 2 0-16,-5 18 0 16,8-34 0-1,-8 34 0-15,0-23 0 0,0 23 0 16,0 0 0-16,0-23 0 15,0 23 0-15,0 0 0 16,0 0 0-16,0 0 0 16,0 0 0-16,0 0 0 15,0 0 0-15,0 0 0 16,0 0 0-16,0 0 0 16,-22-11 0-16,22 11 0 0,0 0 0 15,0 0 0-15,0 0 0 16,0 0 0-1,0 0 0-15,0 0 0 16,0 0 0-16,0 0 0 0,0 0 0 16,0 0 0-16,0 0 0 15,0 0 0-15,0 0 0 16,0 0 0-16,0 0 0 16,0 0 0-16,0 0 0 15,0 0 0-15,0 0 0 16,0 0 0-16,0 0 0 15,0 0 0-15,0 0 0 16,0 0 0-16,0 0 0 16,0 0 0-16,0 0 0 0,0 0 0 15,0 0 0 1,0 0 0-16,0 0 0 16,0 0 0-16,0 0 0 0,0 0 0 15,0 0 0-15,0 15 0 16,0-15 0-16,0 0 0 15,0 0 0-15,0 0 0 16,0 0 0-16,0 0 0 16,22 19 0-16,-22-19 0 15,0 0 0-15,0 0 0 16,0 0 0-16,0 0 0 16,0 0 0-16,0 0 0 15,0 0 0-15,0 0 0 16,0 0 0-16,0 0 0 15,0 0 0-15,12 20 0 16,-12-20 0-16,0 0 0 0,0 0 0 16,0 0 0-16,0 0 0 15,0 0 0-15,0 0 0 16,0 0 0-16,0 0 0 16,0 0 0-16,0 0 0 15,0 0 0-15,0-25 0 16,0 25 0-16,0-36 0 15,8 14 0-15,-8-6 0 16,12-11 0-16,-2-3 0 16,4-8 0-16,1-4 0 15,2-10 0-15,6-1 0 16,-4-9 0-16,-1-1 0 16,-1-1 0-16,0-2 0 0,-2-3 0 15,-3-4 0-15,-2 2 0 16,-3 0 0-16,3-1 0 15,-2-1 0-15,4-1 0 16,-4-9 0-16,4 0 0 16,0-5 0-16,-2-9 0 15,0-1 0-15,-10 2 0 16,5-6 0-16,-5-5 0 16,0 1 0-16,-5-6 0 15,5 2 0-15,-10 0 0 16,10 2 0-16,-3-4 0 15,3 3 0-15,0 4 0 16,-9 2 0-16,9 4 0 0,0 1 0 16,0 8 0-16,0 0 0 15,0 7 0-15,0-2 0 16,0 4 0 0,0 1 0-16,0 6 0 0,-10 0 0 15,7 7 0-15,-7 2 0 16,-5 0 0-16,-2 7 0 15,-3 7 0-15,-4 4 0 16,0 9 0-16,3-2 0 16,-5 7 0-16,3 2 0 15,-2 9 0-15,1-2 0 16,2 7 0-16,0-4 0 0,-5 9 0 16,-1-1 0-16,-4 5 0 15,-4 0 0 1,-6 4 0-16,0-1 0 0,-3 9 0 15,1 3 0-15,-10-3 0 16,9 3 0-16,-7-2 0 16,-4 7 0-16,0-11 0 15,1 11 0-15,-2-3 0 16,-6 3 0-16,0 0 0 16,-5 0 0-16,4 14 0 15,-3-9 0-15,-2 4 0 16,2 0 0-16,3-2 0 15,-2-7 0-15,2 3 0 0,2-3 0 16,3 0 0-16,2-3 0 16,-2 3 0-16,3 0 0 15,1 0 0 1,-2 0 0-16,1 3 0 0,0 7 0 16,4-3 0-16,-2 9 0 15,4-7 0-15,3 6 0 16,0-5 0-16,6 3 0 15,8-2 0-15,4-1 0 16,2 5 0-16,7-6 0 16,-2 3 0-16,22-12 0 15,-32 25 0-15,14-3 0 16,-4 1 0-16,3 4 0 0,-4 11 0 16,2 6 0-1,-2 11 0-15,1-2 0 16,2 13 0-16,0 2 0 15,9 4 0-15,-2 6 0 0,3 2 0 16,0 3 0-16,5 11 0 16,-2 0 0-16,0 9 0 15,-1 1 0-15,-2 5 0 16,-2 2 0-16,-1 0 0 16,-3-5 0-16,5-4 0 15,-8-1 0-15,7-7 0 16,1-4 0-16,0-6 0 15,3-6 0-15,8-5 0 16,0 1 0-16,0-9 0 16,0-1 0-16,14-8 0 15,-8-2 0-15,8-2 0 16,-4-4 0-16,7-8 0 0,-2-5 0 16,3-5 0-16,4-7 0 15,0 3 0-15,3-6 0 16,4-4 0-16,8 0 0 15,-3-5 0-15,6 3 0 16,2-8 0-16,2 6 0 16,1-8 0-16,-1 6 0 15,0 0 0-15,-2 2 0 16,0-1 0-16,2-2 0 16,-1 1 0-16,1 5 0 15,2-8 0-15,-1 2 0 16,0 0 0-16,1-2 0 15,3 6 0-15,-4-8 0 0,1 4 0 16,-1 0 0-16,-1-2 0 16,-4 2 0-16,2-2 0 15,-5-2 0-15,-1 3 0 16,2-1 0-16,-2-3 0 16,2-4 0-16,-2 12 0 15,1-9 0-15,0-3 0 16,0 5 0-16,3-5 0 15,-1 12 0-15,3-12 0 16,-3 4 0-16,4-4 0 16,1 0 0-16,0 0 0 15,1 0 0-15,2-4 0 16,6-5 0-16,-6 3 0 0,5-3 0 16,-3 0 0-16,0 4 0 15,-2-5 0 1,1 2 0-16,-9 3 0 15,2 0 0-15,-6 5 0 0,0 0 0 16,4-11 0-16,-5 11 0 16,1-5 0-16,0 5 0 15,6-15 0-15,-3 7 0 16,3-4 0-16,3-2 0 16,-1 1 0-16,1-3 0 15,0 2 0-15,5-6 0 16,-1 5 0-16,6-4 0 0,3-1 0 15,1-1 0-15,-1-1 0 16,-2 1 0 0,-2 1 0-16,-5 0 0 15,-2 2 0-15,-4 4 0 0,-2 2 0 16,-4-3 0-16,1 4 0 16,5-1 0-16,3 3 0 15,-1-4 0-15,0-3 0 16,4 2 0-16,0 3 0 15,0-4 0-15,-6 2 0 16,2 2 0-16,-3 0 0 16,1 4 0-16,-7-1 0 15,-1 1 0-15,-4 2 0 0,2 5 0 16,0-14 0 0,3 4 0-16,-1 0 0 15,1 1 0-15,6-6 0 16,1 5 0-16,5-1 0 0,-2 2 0 15,-3 9 0-15,2-13 0 16,-4 13 0-16,1 0 0 16,-1 0 0-16,1 0 0 15,-6 0 0-15,-1 12 0 16,-2-9 0-16,-4 6 0 16,-3-5 0-16,-4 8 0 15,-3-6 0-15,1 6 0 16,-2-3 0-16,3 3 0 15,-3-1 0-15,9-3 0 16,0 7 0-16,-1-4 0 16,4-1 0-16,-6 2 0 15,-1-1 0-15,-22-11 0 0,29 16 0 16,-29-16 0-16,0 0 0 16,16 16 0-16,-16-16 0 15,0 0 0-15,0 0 0 16,0 20 0-16,0-20 0 15,0 0 0-15,11 21 0 16,-11-21 0-16,0 0 0 16,11 23 0-16,-11-23 0 15,0 0 0-15,24 20 0 16,-24-20 0-16,0 0 0 16,17 20 0-16,-17-20 0 15,0 0 0-15,0 0 0 16,15 21 0-16,-15-21 0 0,0 0 0 15,0 0 0-15,0 0 0 16,10 18 0-16,-10-18 0 16,0 0 0-16,0 0 0 15,0 0 0-15,0 0 0 16,0 0 0-16,0 0 0 16,0 0 0-16,0 0 0 15,0 0 0-15,0 0 0 16,0 0 0-16,0 0 0 15,0 0 0-15,0 0 0 16,0 0 0-16,0 0 0 16,0 0 0-16,0 0 0 15,0 0 0-15,0 0 0 0,0 0 0 16,0 0 0-16,0 0 0 16,0 0 0-16,0 0 0 15,0 17 0-15,0-17 0 16,0 0 0-16,0 0 0 15,0 0 0-15,0 0 0 16,0 0 0-16,0 0 0 16,0 0 0-16,0 0 0 15,0 0 0-15,0 0 0 16,0 0 0-16,0 0 0 16,0 0 0-16,0 0 0 15,0 0 0-15,0 0 0 0,0 0 0 16,0 0 0-16,0 0 0 15,0 0 0-15,0 0 0 16,0 0 0-16,0 0 0 16,0 0 0-1,0 0 0-15,0 0 0 0,0 0 0 16,0 0 0-16,12 23 0 16,-12-23 0-16,5 16 0 15,-5-16 0-15,0 27 0 16,0-27 0-16,-5 32 0 15,5-32 0-15,-12 27 0 16,12-27 0-16,-12 31 0 16,12-31 0-16,-12 30 0 0,4-12 0 15,5 2 0-15,3 3 0 16,-9 4 0-16,9 8 0 16,-10-1 0-16,10 4 0 15,0 0 0-15,-3 8 0 16,3 3 0-16,0-5 0 15,-9 0 0-15,9 5 0 16,0-2 0-16,-5 2 0 16,5-5 0-16,-6 2 0 15,6-5 0-15,-11 2 0 16,11-10 0-16,-3 6 0 16,3-9 0-16,-8 1 0 15,8 0 0-15,0-3 0 0,-10 1 0 16,10 1 0-16,0 1 0 15,0 1 0 1,0-3 0-16,-4 1 0 16,4 1 0-16,0-4 0 0,0 4 0 15,0 0 0-15,0 0 0 16,0 1 0-16,0 6 0 16,0-4 0-16,0 4 0 15,0 3 0-15,0 0 0 16,-8 5 0-16,8 5 0 15,-5-1 0-15,5 2 0 16,-9-3 0-16,3 1 0 16,2-2 0-16,-6 1 0 0,2-1 0 15,4-5 0 1,-4-1 0-16,8 2 0 16,-5 0 0-16,5 2 0 15,-7-1 0-15,-1 5 0 0,3-3 0 16,-4-3 0-16,6 9 0 15,-4-5 0-15,-3-3 0 16,5 3 0-16,-3 1 0 16,-2-5 0-16,4 0 0 15,-2 0 0-15,0-6 0 16,4 0 0-16,4-1 0 16,-10 1 0-16,10-7 0 15,-8 6 0-15,-2-1 0 16,5 2 0-16,-4 1 0 15,-3 0 0-15,4 3 0 16,-7-1 0-16,-2 1 0 16,4 2 0-16,-3-1 0 0,-4 2 0 15,0 2 0-15,-5 2 0 16,0-5 0-16,-1 1 0 16,-2 0 0-16,-3 3 0 15,-2-2 0-15,2-2 0 16,-11-2 0-16,0-2 0 15,-5-4 0-15,-7 0 0 16,-8-6 0-16,-4 1 0 16,-3-2 0-16,-3-4 0 15,-5 0 0-15,3-7 0 16,-4 0 0-16,8-2 0 16,-6-4 0-16,5-6 0 15,0-6 0-15,2 0 0 0,0-9 0 16,-1 0 0-16,-3-7 0 15,1-2 0-15,0-4 0 16,1-3 0-16,0-9 0 16,6-4 0-16,-1-1 0 15,9-9 0-15,5-6 0 16,8-11 0-16,10-5 0 16,9-7 0-16,5-4 0 15,10 1 0-15,-2-8 0 16,7 7 0-16,5-9 0 15,0 11 0-15,0-3 0 16,7 1 0-16,3-2 0 0,-4-2 0 16,0-6 0-16,5 4 0 15,-1-5 0 1,0-2 0-16,2 6 0 16,-3-7 0-16,-3 12 0 0,-1 4 0 15,-5 4 0-15,0 7 0 16,0 7 0-16,0 7 0 15,0 9 0-15,0 4 0 16,0 4 0-16,11 8 0 16,-5 3 0-16,6 0 0 15,-2 4 0-15,5 1 0 16,-3-1 0-16,5 4 0 16,-2 0 0-16,-15 18 0 0,34-28 0 15,-34 28 0-15,32-18 0 16,-15 18 0-1,-1-3 0-15,6 3 0 16,0 0 0-16,0 0 0 0,12 3 0 16,1-3 0-16,5 0 0 15,7-8 0-15,9 0 0 16,0 2 0-16,2-8 0 16,1 8 0-16,0 1 0 15,-3 5 0-15,-2 0 0 16,-6 5 0-16,-2 3 0 15,1 5 0-15,-2 5 0 16,3-8 0-16,4 1 0 16,-3-1 0-16,6 1 0 15,1-11 0-15,6 3 0 16,2-3 0-16,3 0 0 16,-1-3 0-16,-1-6 0 0,1 2 0 15,0 0 0-15,6-4 0 16,-3-2 0-16,2 0 0 15,-2 3 0-15,0-1 0 16,3-3 0-16,0 5 0 16,2-2 0-16,-8 2 0 15,1 4 0-15,2-4 0 16,2 4 0-16,0 0 0 16,-1-3 0-16,-1-1 0 0,2 2 0 15,0-2 0 1,-4-2 0-16,-1 4 0 15,1 0 0-15,-3 1 0 16,-2 6 0-16,2 0 0 0,2-7 0 16,1 7 0-16,0 0 0 15,8 0 0-15,-3 0 0 16,7-7 0-16,0 7 0 16,0-7 0-16,4 7 0 15,-4 0 0-15,3 0 0 16,1 7 0-16,2-7 0 15,0 0 0-15,2 3 0 16,4-3 0-16,-3 0 0 16,2 0 0-16,-4-3 0 15,0 3 0-15,-2 0 0 16,-3 0 0-16,0 0 0 16,-2 0 0-16,-5 3 0 0,0 5 0 15,-3-3 0-15,-2 0 0 16,1 1 0-16,-9-6 0 15,-1 12 0-15,-2-6 0 16,6-6 0-16,0 12 0 16,3-12 0-16,4 6 0 15,-4-6 0-15,7 0 0 16,3 5 0-16,-3-5 0 16,-1 0 0-16,1 0 0 15,-5 0 0-15,-5 0 0 16,0 10 0-16,-7-5 0 15,-7 0 0-15,-6 8 0 0,-5-3 0 16,-4 1 0-16,-8 0 0 16,0 4 0-16,-2 2 0 15,-1-6 0-15,-1 7 0 16,3 0 0-16,-4 1 0 16,3 3 0-16,-2 3 0 15,-4 4 0-15,-2-2 0 16,-4 5 0-16,-1-3 0 15,-5 6 0-15,-1 2 0 16,-6-2 0-16,7 5 0 16,-7 2 0-16,0 2 0 15,0 2 0-15,0 3 0 16,0 4 0-16,3 1 0 0,-3 4 0 16,0-1 0-16,7 6 0 15,-7-2 0-15,0 3 0 16,9-4 0-1,-9 0 0-15,0-3 0 0,0 1 0 16,3 0 0-16,-3-10 0 16,8 3 0-16,-8-3 0 15,12-2 0-15,-12 0 0 16,7-5 0-16,-7-2 0 16,7 1 0-16,-7-1 0 15,0-1 0-15,-7-4 0 16,0 0 0-16,-11 0 0 15,1-2 0-15,-8 6 0 0,-6-2 0 16,-6-8 0-16,-1 1 0 16,-6 0 0-16,-8-4 0 15,-4-2 0 1,-4-5 0-16,-3-9 0 0,-11 1 0 16,-3-7 0-16,-4-3 0 15,-6 0 0-15,-6 0 0 16,-6-3 0-16,-1-5 0 15,-7-1 0-15,4-4 0 16,0 4 0-16,4-12 0 16,3 1 0-16,7-6 0 15,3-3 0-15,7 1 0 16,5-6 0-16,10 4 0 0,5 0 0 16,9 1 0-16,1 2 0 15,12 8 0 1,5-1 0-16,12 4 0 15,20 16 0-15,-29-13 0 0,29 13 0 16,0 0 0-16,32 0 0 16,15 0 0-16,-1 0 0 15,13-23-175-15,-2-17-40 16,-2-24 2-16,-1-24-7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64441" units="1/cm"/>
          <inkml:channelProperty channel="Y" name="resolution" value="2096.4172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5-18T21:06:44.8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62872" units="1/cm"/>
          <inkml:channelProperty channel="Y" name="resolution" value="128.16537" units="1/cm"/>
          <inkml:channelProperty channel="T" name="resolution" value="1" units="1/dev"/>
        </inkml:channelProperties>
      </inkml:inkSource>
      <inkml:timestamp xml:id="ts1" timeString="2016-05-18T21:07:15.972"/>
    </inkml:context>
  </inkml:definitions>
  <inkml:trace contextRef="#ctx0" brushRef="#br0">22619 5602 725 0,'0'0'200'16,"0"0"-102"-16,18 16-98 15,-8 13 0-15,-5 10 0 16,5 17 0-16,-3 25 0 16,-7 7 0-16,5 26 0 15,-5 3 0-15,0 3 0 16,0 6 0-16,0-15 0 16,-3-20 0-16,13-15 0 0,-7-35-116 15,-3-41-65-15,34 0-9 16,-11-49-4-16,3-19 2 15</inkml:trace>
  <inkml:trace contextRef="#ctx0" brushRef="#br0" timeOffset="412.0098">23071 5878 417 0,'19'28'191'15,"-19"-9"-17"-15,10 17-54 16,-10-6-34-16,0 17-51 0,0-2-35 16,13 11 0-16,-13-8 0 15,14-5 0-15,3-9 0 16,6-9 0 0,2-19 0-16,7-14 0 0,10-20 0 15,-6-19 0-15,4-12 0 16,-1-13 0-16,-4-5 0 15,-10-3 0-15,-1 2 0 16,-12 13 0-16,-5 19 0 16,-7 21 0-16,0 25 0 15,-29 27 0-15,14 33 0 16,-5 23 0-16,3 25 0 0,0 14 0 16,7 14 0-16,5-1 0 15,20 5 0-15,-3-27-85 16,21-15-55-1,3-40-14-15,12-28-19 0,0-37-10 16,2-33-5-16,4-21 88 16,-17-37 100-16</inkml:trace>
  <inkml:trace contextRef="#ctx0" brushRef="#br0" timeOffset="689.3587">23882 5889 506 0,'37'18'161'0,"9"4"-6"16,8 12-74 0,-7-6-37-16,5 14-8 0,-12 6-19 15,-11 6-13-15,-21 12 1 16,-16 6 3-16,-24 5-2 16,-5 5-6-16,-14-14 0 15,4 1 0-15,0-17 0 16,17-4 0-16,13-17 0 15,27-10 0-15,24-6 0 16,10-19 0-16,20 4-61 16,1-17-122-16,1 2-6 15,-4-12-2-15,-8-4-5 16,-15-6-2-16</inkml:trace>
  <inkml:trace contextRef="#ctx1" brushRef="#br0">9292 17779 0,'0'0'0</inkml:trace>
  <inkml:trace contextRef="#ctx0" brushRef="#br0" timeOffset="31657.5908">4752 12034 67 0,'0'61'41'0,"0"-13"-27"0,0-11-36 15,11-8-20-15,-11-29-10 16,0 0 46-16,0 0 6 16</inkml:trace>
  <inkml:trace contextRef="#ctx0" brushRef="#br0" timeOffset="32283.6281">4639 11575 428 0,'0'0'132'16,"0"0"-23"-16,0 0-44 16,0 0-23-16,0 0-10 15,-20 11-3-15,20-11 2 0,0 0-7 16,0 0-4-16,0 0-4 16,-19 12 0-16,19-12-1 15,0 0 3-15,10 22-8 16,-10-1-2-16,5 2-9 15,-5 6 6-15,0 5-6 16,0 6 5-16,0 1-6 16,0-4 1-16,0-6-2 15,-5 1 1-15,5-7-11 16,0-4-26-16,0-21-19 16,0 0-13-16,0 0-6 15,5-30-8-15,0-4-1 16,7-2-4-16,-4-7 9 0,4-1 15 15,-5 4 7-15,-7 4 3 16,7 9 0-16,-11 6 1 16,4 21 4-16,-15-22 6 15,15 22 39-15,-22 13 6 16,22-13 34-16,-23 17 28 16,23-17 18-16,0 0 18 15,-22 15 10-15,22-15-1 16,0 0-16-16,0 0-18 15,0 0-21-15,-15 20-13 16,15-20-12-16,0 0 2 16,-19 25 2-16,19-25-1 0,0 0-1 15,0 0 0 1,0 0-1-16,-8-25-3 16,8 25 5-16,8-27-16 15,-8 27-9-15,7-25-7 16,-7 25 3-16,0 0-31 0,22 22-84 15,-9-1-45-15,11 2-7 16,-1-8-1-16,21 2-6 16,10-17 0-16</inkml:trace>
  <inkml:trace contextRef="#ctx0" brushRef="#br0" timeOffset="33216.4173">11978 16279 410 0,'0'0'175'0,"0"0"5"0,30 0-51 16,-30 0-18-16,0 0-93 15,10-30-18-15,-10 30 0 16,0 0 0-16,-30 30 0 16,6-1 0-16,-4 3 0 15,7-3 0-15,8-3 0 16,13-26 0-16,20 18 0 16,16-34 0-16,17-18 0 15,15-15 0-15,-3-6 0 16,6-7 0-16,-20 3 0 15,-19 17 0-15,-32 17 0 16,-16 32 0-16,-36 27 0 16,-22 27 0-16,-17 4 0 0,12 26 0 15,-7-15-85 1,36-6-91-16,23-29-20 16,27-41-5-16,47-7 14 15,24-53 28-15</inkml:trace>
  <inkml:trace contextRef="#ctx0" brushRef="#br0" timeOffset="33884.554">15660 14407 580 0,'-32'23'174'16,"32"-23"-15"-16,-34 19-67 15,24-1-74-15,10-18-18 16,-17 45 0-16,11-20 0 16,17 8 0-16,1-10 0 0,10-1 0 15,0-8 0 1,13-7 0-16,-4-7 0 15,-3-16 0-15,-3-6 0 16,-13-6 0-16,-12 1 0 0,0-2 0 16,-20 6 0-16,-12 7 0 15,-7 8 0-15,-4 8 0 16,-1 16 0-16,2 10 0 16,6 2 0-16,9-1 0 15,27 11 0-15,0-18-24 16,21-9-182-16,9-17-4 15,14-11-3-15,8-11-3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62872" units="1/cm"/>
          <inkml:channelProperty channel="Y" name="resolution" value="128.16537" units="1/cm"/>
          <inkml:channelProperty channel="T" name="resolution" value="1" units="1/dev"/>
        </inkml:channelProperties>
      </inkml:inkSource>
      <inkml:timestamp xml:id="ts0" timeString="2016-05-18T21:21:13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4608 1340 0,'-266'-141'0,"1206"1"0,-1614 46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6183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Each of the red areas breaks one of these constraints.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won’t always require the constraint that the tree be directed.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fact, if it’s not directed, we can just pick a root and hang everything from that node (making the edges directed); so, it’s not a big deal.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8714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 topological or topo-sort is just a valid sorting of these vertices when we define an edge as an ordering constraint/relationship.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many other applications of topological sort. The classic example is getting a valid ordering of classes when edges represent prerequisites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happens if I add an edge from “CSE 467” to “CSE 142”?  This graph is no longer a DAG!  In fact, we cannot topo-sort without a DAG!</a:t>
            </a:r>
          </a:p>
        </p:txBody>
      </p:sp>
    </p:spTree>
    <p:extLst>
      <p:ext uri="{BB962C8B-B14F-4D97-AF65-F5344CB8AC3E}">
        <p14:creationId xmlns:p14="http://schemas.microsoft.com/office/powerpoint/2010/main" val="1791103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should never find a cycle – this is a DAG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long does this take?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smtClean="0">
                <a:latin typeface="Times New Roman Bold" charset="0"/>
                <a:ea typeface="Times New Roman Bold" charset="0"/>
                <a:cs typeface="Times New Roman Bold" charset="0"/>
                <a:sym typeface="Times New Roman Bold" charset="0"/>
              </a:rPr>
              <a:t>Observation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: The only new (eligible) vertices with indegree 0 are the ones adjacent to the vertex just processed.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6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7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Why use a queue?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sense of </a:t>
            </a:r>
            <a:r>
              <a:rPr lang="en-US" altLang="en-US" sz="1200" i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stability</a:t>
            </a: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(as discussed during the sorting )</a:t>
            </a:r>
          </a:p>
        </p:txBody>
      </p:sp>
    </p:spTree>
    <p:extLst>
      <p:ext uri="{BB962C8B-B14F-4D97-AF65-F5344CB8AC3E}">
        <p14:creationId xmlns:p14="http://schemas.microsoft.com/office/powerpoint/2010/main" val="3175237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700"/>
              </a:spcBef>
            </a:pPr>
            <a:r>
              <a:rPr lang="en-US" altLang="en-US" sz="2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Idea: Use a set data structure to keep track of eligible vertices (Queue or Stack).</a:t>
            </a:r>
          </a:p>
        </p:txBody>
      </p:sp>
    </p:spTree>
    <p:extLst>
      <p:ext uri="{BB962C8B-B14F-4D97-AF65-F5344CB8AC3E}">
        <p14:creationId xmlns:p14="http://schemas.microsoft.com/office/powerpoint/2010/main" val="2299997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9835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5518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175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Each of the red areas breaks one of these constraints.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won’t always require the constraint that the tree be directed.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fact, if it’s not directed, we can just pick a root and hang everything from that node (making the edges directed); so, it’s not a big deal.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997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And, in fact, if we weaken some of our tree requirements, we get a DAG!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DAGs are a very common representation for dependence graphs.  The DAG here shows the non-recursive call-graph from a program.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765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z="1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0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6763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321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 here’s some directed graph examples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6333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 topological or topo-sort is just a valid sorting of these vertices when we define an edge as an ordering constraint/relationship.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many other applications of topological sort. The classic example is getting a valid ordering of classes when edges represent prerequisites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happens if I add an edge from “CSE 467” to “CSE 142”?  This graph is no longer a DAG!  In fact, we cannot topo-sort without a DAG!</a:t>
            </a:r>
          </a:p>
        </p:txBody>
      </p:sp>
    </p:spTree>
    <p:extLst>
      <p:ext uri="{BB962C8B-B14F-4D97-AF65-F5344CB8AC3E}">
        <p14:creationId xmlns:p14="http://schemas.microsoft.com/office/powerpoint/2010/main" val="4283578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That’s a bit less efficient than we can do. 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Let’s try this.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well does this run?  Depends on how fast we can find a vertex with degree zero (let’s say |V|).  How quickly can we find adjacent vertices?  (|E|).   So O(|E| + |V|^2) = O(|V|^2)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913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84DB9-8FBF-4254-890C-ECE7D759A7F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944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12B3-7884-4E7D-9EE5-40A74FA1136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5965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5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5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3CA1-A0C4-4DFF-973D-813CCFC9113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4473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AEF0-B3F1-44E0-9441-168F2F49950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5560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BB03-983E-4290-A5E7-D0DBB48B1C1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1205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3A20B-6D75-4E29-8FC3-41BEA763993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0605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29412-F71F-40EA-BFE9-222486E0AD7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19686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F3A7-32EA-4FDA-9845-317F86B9D2E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09273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E444-CB67-45D5-9DE4-950D6CFA014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74926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9A330-64D6-4806-B9B7-12D3B7464E4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30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CB8CF-2A8A-48EC-8821-801B58D1457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36265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692A-1E6E-49C8-A699-C2F41A2A796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99271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D072-C3FC-4AB7-8A0B-2BBE0B01F7F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70788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6FCF-CD01-4CAE-98A3-90A33CBCB9B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6539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035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035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7257-D7CC-45D8-87D3-AED5F9C308C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67836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7858-050D-4FAA-8859-425B21A63DC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95397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7DED1-4F22-4072-9780-134B7977FC9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41625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7B3B-A408-469F-85C5-0EB83F50685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3419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4915F-B161-4567-A837-BAF563F50E1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26533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8A49-957C-449A-9F30-DB6A5583A39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537270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5D2BD-6F51-4CBC-AB0B-454C3950899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3100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7E2E-BFAD-44CC-A265-12772D831AA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06645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37A5-C163-482A-B285-4E8C13B5AF0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92760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73E5-476A-444A-97D5-34DC35F7169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75258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9EB5-1C40-453D-90F3-69C902ABA8F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11054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3DAC-2A40-4BA2-B3AC-8FCE28AAD9D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67139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44675"/>
            <a:ext cx="1943100" cy="501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44675"/>
            <a:ext cx="5676900" cy="501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51444-38D3-40BB-9534-12CAA535DE1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7672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03E1-58A3-4667-9BAD-A3DC397045E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0775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237F-D810-4AE0-884C-3567A7DAE44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9012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3486F-C30F-47AC-B1C9-A3A7D744438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3659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3465A-C867-422D-BB3A-C4FD282D2BD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0321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AF78-5D2B-472B-889E-CE7F0DE4022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8398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07F5-61DF-46F4-BE67-59E15B6BF42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8030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0D801C7-8AD4-45E7-BC94-A2DBFA27E54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27" name="Rectangle 2"/>
          <p:cNvSpPr>
            <a:spLocks noGrp="1"/>
          </p:cNvSpPr>
          <p:nvPr>
            <p:ph type="title"/>
          </p:nvPr>
        </p:nvSpPr>
        <p:spPr bwMode="auto">
          <a:xfrm>
            <a:off x="457200" y="90488"/>
            <a:ext cx="8229600" cy="1508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C852340-2339-4640-8EAA-A4C721BDD17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/>
          </p:cNvSpPr>
          <p:nvPr>
            <p:ph type="title"/>
          </p:nvPr>
        </p:nvSpPr>
        <p:spPr bwMode="auto">
          <a:xfrm>
            <a:off x="457200" y="90488"/>
            <a:ext cx="8229600" cy="1508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37C4DBC-7615-49DA-937D-62E6009FEEB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/>
          </p:cNvSpPr>
          <p:nvPr>
            <p:ph type="title"/>
          </p:nvPr>
        </p:nvSpPr>
        <p:spPr bwMode="auto">
          <a:xfrm>
            <a:off x="685800" y="1844675"/>
            <a:ext cx="7772400" cy="2041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emf"/><Relationship Id="rId4" Type="http://schemas.openxmlformats.org/officeDocument/2006/relationships/customXml" Target="../ink/ink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notesSlide" Target="../notesSlides/notesSlide1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2" Type="http://schemas.openxmlformats.org/officeDocument/2006/relationships/tags" Target="../tags/tag32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3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31BD470D-FA45-497C-A52E-4837DCF75523}" type="slidenum">
              <a:rPr lang="en-US" altLang="en-US" sz="1400"/>
              <a:pPr algn="r" eaLnBrk="1"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6843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CSE 332: </a:t>
            </a:r>
            <a:r>
              <a:rPr lang="en-US" altLang="en-US" sz="4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Graphs II</a:t>
            </a:r>
            <a:endParaRPr lang="en-US" alt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458200" cy="1752600"/>
          </a:xfrm>
        </p:spPr>
        <p:txBody>
          <a:bodyPr lIns="0" tIns="0" rIns="0" bIns="0"/>
          <a:lstStyle/>
          <a:p>
            <a:pPr algn="ctr" defTabSz="914400" eaLnBrk="1">
              <a:spcBef>
                <a:spcPts val="700"/>
              </a:spcBef>
            </a:pPr>
            <a:r>
              <a:rPr lang="en-US" altLang="en-US" sz="3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Paul Beame in lieu of Richard </a:t>
            </a:r>
            <a:r>
              <a:rPr lang="en-US" altLang="en-US" sz="3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Anderson </a:t>
            </a:r>
          </a:p>
          <a:p>
            <a:pPr algn="ctr" defTabSz="914400" eaLnBrk="1">
              <a:spcBef>
                <a:spcPts val="700"/>
              </a:spcBef>
            </a:pPr>
            <a:r>
              <a:rPr lang="en-US" altLang="en-US" sz="3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Spring 2016</a:t>
            </a: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34AD7339-C421-40E7-950E-E2C01E9CED72}" type="slidenum">
              <a:rPr lang="en-US" altLang="en-US" sz="1400"/>
              <a:pPr algn="r" eaLnBrk="1"/>
              <a:t>10</a:t>
            </a:fld>
            <a:endParaRPr lang="en-US" altLang="en-US"/>
          </a:p>
        </p:txBody>
      </p:sp>
      <p:pic>
        <p:nvPicPr>
          <p:cNvPr id="29699" name="Picture 2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28713"/>
            <a:ext cx="47244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8458200" cy="1144587"/>
          </a:xfrm>
          <a:noFill/>
        </p:spPr>
        <p:txBody>
          <a:bodyPr lIns="0" tIns="0" rIns="0" bIns="0"/>
          <a:lstStyle/>
          <a:p>
            <a:pPr algn="ctr" defTabSz="803275" eaLnBrk="1"/>
            <a:r>
              <a:rPr lang="en-US" altLang="en-US" sz="3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Some Applications:</a:t>
            </a:r>
            <a:br>
              <a:rPr lang="en-US" altLang="en-US" sz="3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3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Bus Routes in Downtown Seattle</a:t>
            </a:r>
            <a:endParaRPr lang="en-US" altLang="en-US" dirty="0" smtClean="0"/>
          </a:p>
        </p:txBody>
      </p:sp>
      <p:sp>
        <p:nvSpPr>
          <p:cNvPr id="29701" name="AutoShape 4"/>
          <p:cNvSpPr>
            <a:spLocks/>
          </p:cNvSpPr>
          <p:nvPr/>
        </p:nvSpPr>
        <p:spPr bwMode="auto">
          <a:xfrm>
            <a:off x="152400" y="5378450"/>
            <a:ext cx="8839200" cy="1147763"/>
          </a:xfrm>
          <a:custGeom>
            <a:avLst/>
            <a:gdLst>
              <a:gd name="T0" fmla="*/ 4419600 w 21600"/>
              <a:gd name="T1" fmla="*/ 573882 h 21600"/>
              <a:gd name="T2" fmla="*/ 4419600 w 21600"/>
              <a:gd name="T3" fmla="*/ 573882 h 21600"/>
              <a:gd name="T4" fmla="*/ 4419600 w 21600"/>
              <a:gd name="T5" fmla="*/ 573882 h 21600"/>
              <a:gd name="T6" fmla="*/ 44196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/>
              <a:t>If we’re at 3</a:t>
            </a:r>
            <a:r>
              <a:rPr lang="en-US" altLang="en-US" baseline="30000"/>
              <a:t>rd</a:t>
            </a:r>
            <a:r>
              <a:rPr lang="en-US" altLang="en-US"/>
              <a:t> and Pine, how can we get to</a:t>
            </a:r>
          </a:p>
          <a:p>
            <a:pPr algn="ctr" eaLnBrk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and University using Metro?  </a:t>
            </a:r>
          </a:p>
          <a:p>
            <a:pPr algn="ctr" eaLnBrk="1"/>
            <a:r>
              <a:rPr lang="en-US" altLang="en-US"/>
              <a:t>How about 4</a:t>
            </a:r>
            <a:r>
              <a:rPr lang="en-US" altLang="en-US" baseline="30000"/>
              <a:t>th</a:t>
            </a:r>
            <a:r>
              <a:rPr lang="en-US" altLang="en-US"/>
              <a:t> and Seneca?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384280" y="1653480"/>
              <a:ext cx="3918960" cy="2765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7720" y="1636920"/>
                <a:ext cx="3952080" cy="278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426E016-FC71-4DC3-A174-C4AEF6AEC79A}" type="slidenum">
              <a:rPr lang="en-US" altLang="en-US" sz="1400"/>
              <a:pPr algn="r" eaLnBrk="1"/>
              <a:t>11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Application: Topological Sort</a:t>
            </a:r>
            <a:endParaRPr lang="en-US" altLang="en-US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600200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Given a graph,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, output all the vertices in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sorted so that no vertex is output before any other vertex with an edge to it.</a:t>
            </a:r>
            <a:endParaRPr lang="en-US" altLang="en-US" smtClean="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1036638" y="3640138"/>
            <a:ext cx="1014412" cy="523875"/>
            <a:chOff x="0" y="0"/>
            <a:chExt cx="1014473" cy="523875"/>
          </a:xfrm>
        </p:grpSpPr>
        <p:sp>
          <p:nvSpPr>
            <p:cNvPr id="30785" name="AutoShape 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6" name="AutoShape 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142</a:t>
              </a:r>
              <a:endParaRPr lang="en-US" altLang="en-US"/>
            </a:p>
          </p:txBody>
        </p:sp>
      </p:grpSp>
      <p:grpSp>
        <p:nvGrpSpPr>
          <p:cNvPr id="30726" name="Group 7"/>
          <p:cNvGrpSpPr>
            <a:grpSpLocks/>
          </p:cNvGrpSpPr>
          <p:nvPr/>
        </p:nvGrpSpPr>
        <p:grpSpPr bwMode="auto">
          <a:xfrm>
            <a:off x="2257425" y="3640138"/>
            <a:ext cx="1016000" cy="523875"/>
            <a:chOff x="0" y="0"/>
            <a:chExt cx="1014473" cy="523875"/>
          </a:xfrm>
        </p:grpSpPr>
        <p:sp>
          <p:nvSpPr>
            <p:cNvPr id="30783" name="AutoShape 8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4" name="AutoShape 9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143</a:t>
              </a:r>
              <a:endParaRPr lang="en-US" altLang="en-US"/>
            </a:p>
          </p:txBody>
        </p:sp>
      </p:grpSp>
      <p:grpSp>
        <p:nvGrpSpPr>
          <p:cNvPr id="30727" name="Group 10"/>
          <p:cNvGrpSpPr>
            <a:grpSpLocks/>
          </p:cNvGrpSpPr>
          <p:nvPr/>
        </p:nvGrpSpPr>
        <p:grpSpPr bwMode="auto">
          <a:xfrm>
            <a:off x="3511550" y="2851150"/>
            <a:ext cx="1016000" cy="525463"/>
            <a:chOff x="0" y="-1"/>
            <a:chExt cx="1014473" cy="525464"/>
          </a:xfrm>
        </p:grpSpPr>
        <p:sp>
          <p:nvSpPr>
            <p:cNvPr id="30781" name="AutoShape 11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2" name="AutoShape 12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321</a:t>
              </a:r>
              <a:endParaRPr lang="en-US" altLang="en-US"/>
            </a:p>
          </p:txBody>
        </p:sp>
      </p:grpSp>
      <p:grpSp>
        <p:nvGrpSpPr>
          <p:cNvPr id="30728" name="Group 13"/>
          <p:cNvGrpSpPr>
            <a:grpSpLocks/>
          </p:cNvGrpSpPr>
          <p:nvPr/>
        </p:nvGrpSpPr>
        <p:grpSpPr bwMode="auto">
          <a:xfrm>
            <a:off x="3511550" y="3640138"/>
            <a:ext cx="1016000" cy="523875"/>
            <a:chOff x="0" y="0"/>
            <a:chExt cx="1014473" cy="523875"/>
          </a:xfrm>
        </p:grpSpPr>
        <p:sp>
          <p:nvSpPr>
            <p:cNvPr id="30779" name="AutoShape 14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0" name="AutoShape 15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341</a:t>
              </a:r>
              <a:endParaRPr lang="en-US" altLang="en-US"/>
            </a:p>
          </p:txBody>
        </p:sp>
      </p:grpSp>
      <p:grpSp>
        <p:nvGrpSpPr>
          <p:cNvPr id="30729" name="Group 16"/>
          <p:cNvGrpSpPr>
            <a:grpSpLocks/>
          </p:cNvGrpSpPr>
          <p:nvPr/>
        </p:nvGrpSpPr>
        <p:grpSpPr bwMode="auto">
          <a:xfrm>
            <a:off x="3511550" y="4495800"/>
            <a:ext cx="1016000" cy="523875"/>
            <a:chOff x="0" y="0"/>
            <a:chExt cx="1014473" cy="523875"/>
          </a:xfrm>
        </p:grpSpPr>
        <p:sp>
          <p:nvSpPr>
            <p:cNvPr id="30777" name="AutoShape 17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8" name="AutoShape 18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378</a:t>
              </a:r>
              <a:endParaRPr lang="en-US" altLang="en-US"/>
            </a:p>
          </p:txBody>
        </p:sp>
      </p:grpSp>
      <p:grpSp>
        <p:nvGrpSpPr>
          <p:cNvPr id="30730" name="Group 19"/>
          <p:cNvGrpSpPr>
            <a:grpSpLocks/>
          </p:cNvGrpSpPr>
          <p:nvPr/>
        </p:nvGrpSpPr>
        <p:grpSpPr bwMode="auto">
          <a:xfrm>
            <a:off x="4945063" y="3506788"/>
            <a:ext cx="1014412" cy="525462"/>
            <a:chOff x="0" y="-1"/>
            <a:chExt cx="1014473" cy="525464"/>
          </a:xfrm>
        </p:grpSpPr>
        <p:sp>
          <p:nvSpPr>
            <p:cNvPr id="30775" name="AutoShape 20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6" name="AutoShape 21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326</a:t>
              </a:r>
              <a:endParaRPr lang="en-US" altLang="en-US"/>
            </a:p>
          </p:txBody>
        </p:sp>
      </p:grpSp>
      <p:grpSp>
        <p:nvGrpSpPr>
          <p:cNvPr id="30731" name="Group 22"/>
          <p:cNvGrpSpPr>
            <a:grpSpLocks/>
          </p:cNvGrpSpPr>
          <p:nvPr/>
        </p:nvGrpSpPr>
        <p:grpSpPr bwMode="auto">
          <a:xfrm>
            <a:off x="3702050" y="5332413"/>
            <a:ext cx="1016000" cy="525462"/>
            <a:chOff x="0" y="-1"/>
            <a:chExt cx="1014473" cy="525464"/>
          </a:xfrm>
        </p:grpSpPr>
        <p:sp>
          <p:nvSpPr>
            <p:cNvPr id="30773" name="AutoShape 23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4" name="AutoShape 24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370</a:t>
              </a:r>
              <a:endParaRPr lang="en-US" altLang="en-US"/>
            </a:p>
          </p:txBody>
        </p:sp>
      </p:grpSp>
      <p:grpSp>
        <p:nvGrpSpPr>
          <p:cNvPr id="30732" name="Group 25"/>
          <p:cNvGrpSpPr>
            <a:grpSpLocks/>
          </p:cNvGrpSpPr>
          <p:nvPr/>
        </p:nvGrpSpPr>
        <p:grpSpPr bwMode="auto">
          <a:xfrm>
            <a:off x="6481763" y="2676525"/>
            <a:ext cx="1014412" cy="523875"/>
            <a:chOff x="0" y="0"/>
            <a:chExt cx="1014473" cy="523875"/>
          </a:xfrm>
        </p:grpSpPr>
        <p:sp>
          <p:nvSpPr>
            <p:cNvPr id="30771" name="AutoShape 26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2" name="AutoShape 27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403</a:t>
              </a:r>
              <a:endParaRPr lang="en-US" altLang="en-US"/>
            </a:p>
          </p:txBody>
        </p:sp>
      </p:grpSp>
      <p:grpSp>
        <p:nvGrpSpPr>
          <p:cNvPr id="30733" name="Group 28"/>
          <p:cNvGrpSpPr>
            <a:grpSpLocks/>
          </p:cNvGrpSpPr>
          <p:nvPr/>
        </p:nvGrpSpPr>
        <p:grpSpPr bwMode="auto">
          <a:xfrm>
            <a:off x="6497638" y="3309938"/>
            <a:ext cx="1014412" cy="525462"/>
            <a:chOff x="0" y="-1"/>
            <a:chExt cx="1014473" cy="525464"/>
          </a:xfrm>
        </p:grpSpPr>
        <p:sp>
          <p:nvSpPr>
            <p:cNvPr id="30769" name="AutoShape 29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0" name="AutoShape 30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421</a:t>
              </a:r>
              <a:endParaRPr lang="en-US" altLang="en-US"/>
            </a:p>
          </p:txBody>
        </p:sp>
      </p:grpSp>
      <p:grpSp>
        <p:nvGrpSpPr>
          <p:cNvPr id="30734" name="Group 31"/>
          <p:cNvGrpSpPr>
            <a:grpSpLocks/>
          </p:cNvGrpSpPr>
          <p:nvPr/>
        </p:nvGrpSpPr>
        <p:grpSpPr bwMode="auto">
          <a:xfrm>
            <a:off x="6523038" y="5332413"/>
            <a:ext cx="1014412" cy="525462"/>
            <a:chOff x="0" y="-1"/>
            <a:chExt cx="1014473" cy="525464"/>
          </a:xfrm>
        </p:grpSpPr>
        <p:sp>
          <p:nvSpPr>
            <p:cNvPr id="30767" name="AutoShape 32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8" name="AutoShape 33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467</a:t>
              </a:r>
              <a:endParaRPr lang="en-US" altLang="en-US"/>
            </a:p>
          </p:txBody>
        </p:sp>
      </p:grpSp>
      <p:grpSp>
        <p:nvGrpSpPr>
          <p:cNvPr id="30735" name="Group 34"/>
          <p:cNvGrpSpPr>
            <a:grpSpLocks/>
          </p:cNvGrpSpPr>
          <p:nvPr/>
        </p:nvGrpSpPr>
        <p:grpSpPr bwMode="auto">
          <a:xfrm>
            <a:off x="6523038" y="3962400"/>
            <a:ext cx="1014412" cy="523875"/>
            <a:chOff x="0" y="0"/>
            <a:chExt cx="1014473" cy="523875"/>
          </a:xfrm>
        </p:grpSpPr>
        <p:sp>
          <p:nvSpPr>
            <p:cNvPr id="30765" name="AutoShape 3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6" name="AutoShape 3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451</a:t>
              </a:r>
              <a:endParaRPr lang="en-US" altLang="en-US"/>
            </a:p>
          </p:txBody>
        </p:sp>
      </p:grpSp>
      <p:sp>
        <p:nvSpPr>
          <p:cNvPr id="30736" name="AutoShape 37"/>
          <p:cNvSpPr>
            <a:spLocks/>
          </p:cNvSpPr>
          <p:nvPr/>
        </p:nvSpPr>
        <p:spPr bwMode="auto">
          <a:xfrm>
            <a:off x="2051050" y="3902075"/>
            <a:ext cx="206375" cy="0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AutoShape 38"/>
          <p:cNvSpPr>
            <a:spLocks/>
          </p:cNvSpPr>
          <p:nvPr/>
        </p:nvSpPr>
        <p:spPr bwMode="auto">
          <a:xfrm>
            <a:off x="3271838" y="3902075"/>
            <a:ext cx="239712" cy="0"/>
          </a:xfrm>
          <a:custGeom>
            <a:avLst/>
            <a:gdLst>
              <a:gd name="T0" fmla="*/ 119856 w 21600"/>
              <a:gd name="T1" fmla="*/ 119856 w 21600"/>
              <a:gd name="T2" fmla="*/ 119856 w 21600"/>
              <a:gd name="T3" fmla="*/ 119856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AutoShape 39"/>
          <p:cNvSpPr>
            <a:spLocks/>
          </p:cNvSpPr>
          <p:nvPr/>
        </p:nvSpPr>
        <p:spPr bwMode="auto">
          <a:xfrm>
            <a:off x="3084513" y="3314700"/>
            <a:ext cx="615950" cy="385763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AutoShape 40"/>
          <p:cNvSpPr>
            <a:spLocks/>
          </p:cNvSpPr>
          <p:nvPr/>
        </p:nvSpPr>
        <p:spPr bwMode="auto">
          <a:xfrm>
            <a:off x="4425950" y="3300413"/>
            <a:ext cx="619125" cy="284162"/>
          </a:xfrm>
          <a:custGeom>
            <a:avLst/>
            <a:gdLst>
              <a:gd name="T0" fmla="*/ 309563 w 21600"/>
              <a:gd name="T1" fmla="*/ 142081 h 21600"/>
              <a:gd name="T2" fmla="*/ 309563 w 21600"/>
              <a:gd name="T3" fmla="*/ 142081 h 21600"/>
              <a:gd name="T4" fmla="*/ 309563 w 21600"/>
              <a:gd name="T5" fmla="*/ 142081 h 21600"/>
              <a:gd name="T6" fmla="*/ 309563 w 21600"/>
              <a:gd name="T7" fmla="*/ 1420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AutoShape 41"/>
          <p:cNvSpPr>
            <a:spLocks/>
          </p:cNvSpPr>
          <p:nvPr/>
        </p:nvSpPr>
        <p:spPr bwMode="auto">
          <a:xfrm>
            <a:off x="4716463" y="5595938"/>
            <a:ext cx="1806575" cy="0"/>
          </a:xfrm>
          <a:custGeom>
            <a:avLst/>
            <a:gdLst>
              <a:gd name="T0" fmla="*/ 903288 w 21600"/>
              <a:gd name="T1" fmla="*/ 1 h 16200"/>
              <a:gd name="T2" fmla="*/ 903288 w 21600"/>
              <a:gd name="T3" fmla="*/ 1 h 16200"/>
              <a:gd name="T4" fmla="*/ 903288 w 21600"/>
              <a:gd name="T5" fmla="*/ 1 h 16200"/>
              <a:gd name="T6" fmla="*/ 903288 w 21600"/>
              <a:gd name="T7" fmla="*/ 1 h 1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6200">
                <a:moveTo>
                  <a:pt x="0" y="16200"/>
                </a:moveTo>
                <a:cubicBezTo>
                  <a:pt x="7200" y="-5400"/>
                  <a:pt x="14399" y="-5400"/>
                  <a:pt x="21599" y="162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AutoShape 42"/>
          <p:cNvSpPr>
            <a:spLocks/>
          </p:cNvSpPr>
          <p:nvPr/>
        </p:nvSpPr>
        <p:spPr bwMode="auto">
          <a:xfrm>
            <a:off x="3068638" y="4108450"/>
            <a:ext cx="647700" cy="441325"/>
          </a:xfrm>
          <a:custGeom>
            <a:avLst/>
            <a:gdLst>
              <a:gd name="T0" fmla="*/ 323850 w 21600"/>
              <a:gd name="T1" fmla="*/ 220663 h 21600"/>
              <a:gd name="T2" fmla="*/ 323850 w 21600"/>
              <a:gd name="T3" fmla="*/ 220663 h 21600"/>
              <a:gd name="T4" fmla="*/ 323850 w 21600"/>
              <a:gd name="T5" fmla="*/ 220663 h 21600"/>
              <a:gd name="T6" fmla="*/ 323850 w 21600"/>
              <a:gd name="T7" fmla="*/ 2206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AutoShape 43"/>
          <p:cNvSpPr>
            <a:spLocks/>
          </p:cNvSpPr>
          <p:nvPr/>
        </p:nvSpPr>
        <p:spPr bwMode="auto">
          <a:xfrm>
            <a:off x="5661025" y="4011613"/>
            <a:ext cx="1160463" cy="1343025"/>
          </a:xfrm>
          <a:custGeom>
            <a:avLst/>
            <a:gdLst>
              <a:gd name="T0" fmla="*/ 580232 w 21600"/>
              <a:gd name="T1" fmla="*/ 671513 h 21600"/>
              <a:gd name="T2" fmla="*/ 580232 w 21600"/>
              <a:gd name="T3" fmla="*/ 671513 h 21600"/>
              <a:gd name="T4" fmla="*/ 580232 w 21600"/>
              <a:gd name="T5" fmla="*/ 671513 h 21600"/>
              <a:gd name="T6" fmla="*/ 580232 w 21600"/>
              <a:gd name="T7" fmla="*/ 6715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AutoShape 44"/>
          <p:cNvSpPr>
            <a:spLocks/>
          </p:cNvSpPr>
          <p:nvPr/>
        </p:nvSpPr>
        <p:spPr bwMode="auto">
          <a:xfrm>
            <a:off x="4525963" y="4313238"/>
            <a:ext cx="1997075" cy="354012"/>
          </a:xfrm>
          <a:custGeom>
            <a:avLst/>
            <a:gdLst>
              <a:gd name="T0" fmla="*/ 998538 w 21600"/>
              <a:gd name="T1" fmla="*/ 177006 h 21600"/>
              <a:gd name="T2" fmla="*/ 998538 w 21600"/>
              <a:gd name="T3" fmla="*/ 177006 h 21600"/>
              <a:gd name="T4" fmla="*/ 998538 w 21600"/>
              <a:gd name="T5" fmla="*/ 177006 h 21600"/>
              <a:gd name="T6" fmla="*/ 998538 w 21600"/>
              <a:gd name="T7" fmla="*/ 1770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199" y="14399"/>
                  <a:pt x="14400" y="7200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AutoShape 45"/>
          <p:cNvSpPr>
            <a:spLocks/>
          </p:cNvSpPr>
          <p:nvPr/>
        </p:nvSpPr>
        <p:spPr bwMode="auto">
          <a:xfrm>
            <a:off x="5959475" y="3916363"/>
            <a:ext cx="563563" cy="161925"/>
          </a:xfrm>
          <a:custGeom>
            <a:avLst/>
            <a:gdLst>
              <a:gd name="T0" fmla="*/ 281782 w 21600"/>
              <a:gd name="T1" fmla="*/ 80963 h 21600"/>
              <a:gd name="T2" fmla="*/ 281782 w 21600"/>
              <a:gd name="T3" fmla="*/ 80963 h 21600"/>
              <a:gd name="T4" fmla="*/ 281782 w 21600"/>
              <a:gd name="T5" fmla="*/ 80963 h 21600"/>
              <a:gd name="T6" fmla="*/ 281782 w 21600"/>
              <a:gd name="T7" fmla="*/ 809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5" name="Group 46"/>
          <p:cNvGrpSpPr>
            <a:grpSpLocks/>
          </p:cNvGrpSpPr>
          <p:nvPr/>
        </p:nvGrpSpPr>
        <p:grpSpPr bwMode="auto">
          <a:xfrm>
            <a:off x="4945063" y="2851150"/>
            <a:ext cx="1014412" cy="525463"/>
            <a:chOff x="0" y="-1"/>
            <a:chExt cx="1014473" cy="525464"/>
          </a:xfrm>
        </p:grpSpPr>
        <p:sp>
          <p:nvSpPr>
            <p:cNvPr id="30763" name="AutoShape 47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4" name="AutoShape 48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322</a:t>
              </a:r>
              <a:endParaRPr lang="en-US" altLang="en-US"/>
            </a:p>
          </p:txBody>
        </p:sp>
      </p:grpSp>
      <p:sp>
        <p:nvSpPr>
          <p:cNvPr id="30746" name="AutoShape 49"/>
          <p:cNvSpPr>
            <a:spLocks/>
          </p:cNvSpPr>
          <p:nvPr/>
        </p:nvSpPr>
        <p:spPr bwMode="auto">
          <a:xfrm>
            <a:off x="4525963" y="3114675"/>
            <a:ext cx="419100" cy="0"/>
          </a:xfrm>
          <a:custGeom>
            <a:avLst/>
            <a:gdLst>
              <a:gd name="T0" fmla="*/ 209550 w 21600"/>
              <a:gd name="T1" fmla="*/ 209550 w 21600"/>
              <a:gd name="T2" fmla="*/ 209550 w 21600"/>
              <a:gd name="T3" fmla="*/ 209550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50"/>
          <p:cNvSpPr>
            <a:spLocks/>
          </p:cNvSpPr>
          <p:nvPr/>
        </p:nvSpPr>
        <p:spPr bwMode="auto">
          <a:xfrm>
            <a:off x="5959475" y="3263900"/>
            <a:ext cx="538163" cy="160338"/>
          </a:xfrm>
          <a:custGeom>
            <a:avLst/>
            <a:gdLst>
              <a:gd name="T0" fmla="*/ 269082 w 21600"/>
              <a:gd name="T1" fmla="*/ 80169 h 21600"/>
              <a:gd name="T2" fmla="*/ 269082 w 21600"/>
              <a:gd name="T3" fmla="*/ 80169 h 21600"/>
              <a:gd name="T4" fmla="*/ 269082 w 21600"/>
              <a:gd name="T5" fmla="*/ 80169 h 21600"/>
              <a:gd name="T6" fmla="*/ 269082 w 21600"/>
              <a:gd name="T7" fmla="*/ 8016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AutoShape 51"/>
          <p:cNvSpPr>
            <a:spLocks/>
          </p:cNvSpPr>
          <p:nvPr/>
        </p:nvSpPr>
        <p:spPr bwMode="auto">
          <a:xfrm>
            <a:off x="5959475" y="3638550"/>
            <a:ext cx="538163" cy="66675"/>
          </a:xfrm>
          <a:custGeom>
            <a:avLst/>
            <a:gdLst>
              <a:gd name="T0" fmla="*/ 269082 w 21600"/>
              <a:gd name="T1" fmla="*/ 33338 h 21600"/>
              <a:gd name="T2" fmla="*/ 269082 w 21600"/>
              <a:gd name="T3" fmla="*/ 33338 h 21600"/>
              <a:gd name="T4" fmla="*/ 269082 w 21600"/>
              <a:gd name="T5" fmla="*/ 33338 h 21600"/>
              <a:gd name="T6" fmla="*/ 269082 w 21600"/>
              <a:gd name="T7" fmla="*/ 333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199" y="14400"/>
                  <a:pt x="14400" y="7199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52"/>
          <p:cNvSpPr>
            <a:spLocks/>
          </p:cNvSpPr>
          <p:nvPr/>
        </p:nvSpPr>
        <p:spPr bwMode="auto">
          <a:xfrm>
            <a:off x="4525963" y="3101975"/>
            <a:ext cx="1955800" cy="635000"/>
          </a:xfrm>
          <a:custGeom>
            <a:avLst/>
            <a:gdLst>
              <a:gd name="T0" fmla="*/ 977900 w 21600"/>
              <a:gd name="T1" fmla="*/ 317500 h 21600"/>
              <a:gd name="T2" fmla="*/ 977900 w 21600"/>
              <a:gd name="T3" fmla="*/ 317500 h 21600"/>
              <a:gd name="T4" fmla="*/ 977900 w 21600"/>
              <a:gd name="T5" fmla="*/ 317500 h 21600"/>
              <a:gd name="T6" fmla="*/ 977900 w 21600"/>
              <a:gd name="T7" fmla="*/ 317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200" y="14400"/>
                  <a:pt x="14399" y="7199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AutoShape 53"/>
          <p:cNvSpPr>
            <a:spLocks/>
          </p:cNvSpPr>
          <p:nvPr/>
        </p:nvSpPr>
        <p:spPr bwMode="auto">
          <a:xfrm>
            <a:off x="4962525" y="6172200"/>
            <a:ext cx="2805113" cy="420688"/>
          </a:xfrm>
          <a:custGeom>
            <a:avLst/>
            <a:gdLst>
              <a:gd name="T0" fmla="*/ 1402557 w 21600"/>
              <a:gd name="T1" fmla="*/ 210344 h 21600"/>
              <a:gd name="T2" fmla="*/ 1402557 w 21600"/>
              <a:gd name="T3" fmla="*/ 210344 h 21600"/>
              <a:gd name="T4" fmla="*/ 1402557 w 21600"/>
              <a:gd name="T5" fmla="*/ 210344 h 21600"/>
              <a:gd name="T6" fmla="*/ 1402557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Is the output unique?</a:t>
            </a:r>
            <a:endParaRPr lang="en-US" altLang="en-US"/>
          </a:p>
        </p:txBody>
      </p:sp>
      <p:sp>
        <p:nvSpPr>
          <p:cNvPr id="30751" name="AutoShape 54"/>
          <p:cNvSpPr>
            <a:spLocks/>
          </p:cNvSpPr>
          <p:nvPr/>
        </p:nvSpPr>
        <p:spPr bwMode="auto">
          <a:xfrm>
            <a:off x="4079875" y="5021263"/>
            <a:ext cx="69850" cy="309562"/>
          </a:xfrm>
          <a:custGeom>
            <a:avLst/>
            <a:gdLst>
              <a:gd name="T0" fmla="*/ 34925 w 21600"/>
              <a:gd name="T1" fmla="*/ 154781 h 21600"/>
              <a:gd name="T2" fmla="*/ 34925 w 21600"/>
              <a:gd name="T3" fmla="*/ 154781 h 21600"/>
              <a:gd name="T4" fmla="*/ 34925 w 21600"/>
              <a:gd name="T5" fmla="*/ 154781 h 21600"/>
              <a:gd name="T6" fmla="*/ 34925 w 21600"/>
              <a:gd name="T7" fmla="*/ 1547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14399" y="14400"/>
                  <a:pt x="7200" y="7199"/>
                  <a:pt x="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AutoShape 55"/>
          <p:cNvSpPr>
            <a:spLocks/>
          </p:cNvSpPr>
          <p:nvPr/>
        </p:nvSpPr>
        <p:spPr bwMode="auto">
          <a:xfrm>
            <a:off x="5797550" y="3124200"/>
            <a:ext cx="847725" cy="458788"/>
          </a:xfrm>
          <a:custGeom>
            <a:avLst/>
            <a:gdLst>
              <a:gd name="T0" fmla="*/ 423863 w 21600"/>
              <a:gd name="T1" fmla="*/ 229394 h 21600"/>
              <a:gd name="T2" fmla="*/ 423863 w 21600"/>
              <a:gd name="T3" fmla="*/ 229394 h 21600"/>
              <a:gd name="T4" fmla="*/ 423863 w 21600"/>
              <a:gd name="T5" fmla="*/ 229394 h 21600"/>
              <a:gd name="T6" fmla="*/ 423863 w 21600"/>
              <a:gd name="T7" fmla="*/ 2293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3" name="Group 56"/>
          <p:cNvGrpSpPr>
            <a:grpSpLocks/>
          </p:cNvGrpSpPr>
          <p:nvPr/>
        </p:nvGrpSpPr>
        <p:grpSpPr bwMode="auto">
          <a:xfrm>
            <a:off x="5073650" y="4722813"/>
            <a:ext cx="1016000" cy="525462"/>
            <a:chOff x="0" y="-1"/>
            <a:chExt cx="1014473" cy="525464"/>
          </a:xfrm>
        </p:grpSpPr>
        <p:sp>
          <p:nvSpPr>
            <p:cNvPr id="30761" name="AutoShape 57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2" name="AutoShape 58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303</a:t>
              </a:r>
              <a:endParaRPr lang="en-US" altLang="en-US"/>
            </a:p>
          </p:txBody>
        </p:sp>
      </p:grpSp>
      <p:sp>
        <p:nvSpPr>
          <p:cNvPr id="30754" name="AutoShape 59"/>
          <p:cNvSpPr>
            <a:spLocks/>
          </p:cNvSpPr>
          <p:nvPr/>
        </p:nvSpPr>
        <p:spPr bwMode="auto">
          <a:xfrm>
            <a:off x="4525963" y="4830763"/>
            <a:ext cx="547687" cy="80962"/>
          </a:xfrm>
          <a:custGeom>
            <a:avLst/>
            <a:gdLst>
              <a:gd name="T0" fmla="*/ 273844 w 21600"/>
              <a:gd name="T1" fmla="*/ 40481 h 21600"/>
              <a:gd name="T2" fmla="*/ 273844 w 21600"/>
              <a:gd name="T3" fmla="*/ 40481 h 21600"/>
              <a:gd name="T4" fmla="*/ 273844 w 21600"/>
              <a:gd name="T5" fmla="*/ 40481 h 21600"/>
              <a:gd name="T6" fmla="*/ 273844 w 21600"/>
              <a:gd name="T7" fmla="*/ 404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4400" y="14400"/>
                  <a:pt x="7199" y="7199"/>
                  <a:pt x="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5" name="Group 60"/>
          <p:cNvGrpSpPr>
            <a:grpSpLocks/>
          </p:cNvGrpSpPr>
          <p:nvPr/>
        </p:nvGrpSpPr>
        <p:grpSpPr bwMode="auto">
          <a:xfrm>
            <a:off x="6521450" y="4646613"/>
            <a:ext cx="1016000" cy="525462"/>
            <a:chOff x="0" y="-1"/>
            <a:chExt cx="1014473" cy="525464"/>
          </a:xfrm>
        </p:grpSpPr>
        <p:sp>
          <p:nvSpPr>
            <p:cNvPr id="30759" name="AutoShape 61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0" name="AutoShape 62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457</a:t>
              </a:r>
              <a:endParaRPr lang="en-US" altLang="en-US"/>
            </a:p>
          </p:txBody>
        </p:sp>
      </p:grpSp>
      <p:sp>
        <p:nvSpPr>
          <p:cNvPr id="30756" name="AutoShape 63"/>
          <p:cNvSpPr>
            <a:spLocks/>
          </p:cNvSpPr>
          <p:nvPr/>
        </p:nvSpPr>
        <p:spPr bwMode="auto">
          <a:xfrm>
            <a:off x="6088063" y="4937125"/>
            <a:ext cx="433387" cy="22225"/>
          </a:xfrm>
          <a:custGeom>
            <a:avLst/>
            <a:gdLst>
              <a:gd name="T0" fmla="*/ 216694 w 21600"/>
              <a:gd name="T1" fmla="*/ 11113 h 21600"/>
              <a:gd name="T2" fmla="*/ 216694 w 21600"/>
              <a:gd name="T3" fmla="*/ 11113 h 21600"/>
              <a:gd name="T4" fmla="*/ 216694 w 21600"/>
              <a:gd name="T5" fmla="*/ 11113 h 21600"/>
              <a:gd name="T6" fmla="*/ 216694 w 21600"/>
              <a:gd name="T7" fmla="*/ 111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199" y="14400"/>
                  <a:pt x="14400" y="7199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AutoShape 64"/>
          <p:cNvSpPr>
            <a:spLocks/>
          </p:cNvSpPr>
          <p:nvPr/>
        </p:nvSpPr>
        <p:spPr bwMode="auto">
          <a:xfrm>
            <a:off x="5746750" y="3983038"/>
            <a:ext cx="989013" cy="714375"/>
          </a:xfrm>
          <a:custGeom>
            <a:avLst/>
            <a:gdLst>
              <a:gd name="T0" fmla="*/ 494506 w 21600"/>
              <a:gd name="T1" fmla="*/ 357188 h 21600"/>
              <a:gd name="T2" fmla="*/ 494506 w 21600"/>
              <a:gd name="T3" fmla="*/ 357188 h 21600"/>
              <a:gd name="T4" fmla="*/ 494506 w 21600"/>
              <a:gd name="T5" fmla="*/ 357188 h 21600"/>
              <a:gd name="T6" fmla="*/ 494506 w 21600"/>
              <a:gd name="T7" fmla="*/ 35718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AutoShape 65"/>
          <p:cNvSpPr>
            <a:spLocks/>
          </p:cNvSpPr>
          <p:nvPr/>
        </p:nvSpPr>
        <p:spPr bwMode="auto">
          <a:xfrm>
            <a:off x="152400" y="5807075"/>
            <a:ext cx="2559050" cy="763588"/>
          </a:xfrm>
          <a:custGeom>
            <a:avLst/>
            <a:gdLst>
              <a:gd name="T0" fmla="*/ 1279525 w 21600"/>
              <a:gd name="T1" fmla="*/ 381794 h 21600"/>
              <a:gd name="T2" fmla="*/ 1279525 w 21600"/>
              <a:gd name="T3" fmla="*/ 381794 h 21600"/>
              <a:gd name="T4" fmla="*/ 1279525 w 21600"/>
              <a:gd name="T5" fmla="*/ 381794 h 21600"/>
              <a:gd name="T6" fmla="*/ 1279525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kind of input</a:t>
            </a:r>
          </a:p>
          <a:p>
            <a:pPr eaLnBrk="1"/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graph is allowed?</a:t>
            </a:r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633680" y="2016720"/>
              <a:ext cx="7137720" cy="4384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7480" y="2000160"/>
                <a:ext cx="7156440" cy="441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C26052F5-6CCC-4D78-B5F9-B731744D7EA1}" type="slidenum">
              <a:rPr lang="en-US" altLang="en-US" sz="1400"/>
              <a:pPr algn="r" eaLnBrk="1"/>
              <a:t>12</a:t>
            </a:fld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One</a:t>
            </a:r>
            <a:endParaRPr lang="en-US" altLang="en-US" dirty="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3733800"/>
          </a:xfrm>
        </p:spPr>
        <p:txBody>
          <a:bodyPr lIns="0" tIns="0" rIns="0" bIns="0"/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</a:t>
            </a:r>
            <a:r>
              <a:rPr lang="en-US" altLang="en-US" sz="24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(# inbound edges)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While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there are vertices remaining: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600"/>
              </a:spcBef>
              <a:buFontTx/>
              <a:buAutoNum type="alphaL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Choose a vertex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of </a:t>
            </a:r>
            <a:r>
              <a:rPr lang="en-US" altLang="en-US" sz="20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 zero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all vertices adjacent to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Remove </a:t>
            </a:r>
            <a:r>
              <a:rPr lang="en-US" altLang="en-US" sz="2000" i="1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from the list of vertices</a:t>
            </a:r>
            <a:endParaRPr lang="en-US" altLang="en-US" smtClean="0"/>
          </a:p>
        </p:txBody>
      </p:sp>
      <p:sp>
        <p:nvSpPr>
          <p:cNvPr id="31749" name="AutoShape 4"/>
          <p:cNvSpPr>
            <a:spLocks/>
          </p:cNvSpPr>
          <p:nvPr/>
        </p:nvSpPr>
        <p:spPr bwMode="auto">
          <a:xfrm>
            <a:off x="441325" y="5486400"/>
            <a:ext cx="1220788" cy="420688"/>
          </a:xfrm>
          <a:custGeom>
            <a:avLst/>
            <a:gdLst>
              <a:gd name="T0" fmla="*/ 610394 w 21600"/>
              <a:gd name="T1" fmla="*/ 210344 h 21600"/>
              <a:gd name="T2" fmla="*/ 610394 w 21600"/>
              <a:gd name="T3" fmla="*/ 210344 h 21600"/>
              <a:gd name="T4" fmla="*/ 610394 w 21600"/>
              <a:gd name="T5" fmla="*/ 210344 h 21600"/>
              <a:gd name="T6" fmla="*/ 610394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Runtime:</a:t>
            </a:r>
            <a:endParaRPr lang="en-US" altLang="en-US"/>
          </a:p>
        </p:txBody>
      </p:sp>
      <p:pic>
        <p:nvPicPr>
          <p:cNvPr id="31750" name="Picture 5" descr="nm422ziy[1]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57200"/>
            <a:ext cx="143510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B595C79C-3FF8-42A1-B5B5-43270019246E}" type="slidenum">
              <a:rPr lang="en-US" altLang="en-US" sz="1400"/>
              <a:pPr algn="r" eaLnBrk="1"/>
              <a:t>13</a:t>
            </a:fld>
            <a:endParaRPr lang="en-US" altLang="en-US"/>
          </a:p>
        </p:txBody>
      </p:sp>
      <p:grpSp>
        <p:nvGrpSpPr>
          <p:cNvPr id="32771" name="Group 2"/>
          <p:cNvGrpSpPr>
            <a:grpSpLocks/>
          </p:cNvGrpSpPr>
          <p:nvPr/>
        </p:nvGrpSpPr>
        <p:grpSpPr bwMode="auto">
          <a:xfrm>
            <a:off x="42863" y="1401763"/>
            <a:ext cx="5246687" cy="2673350"/>
            <a:chOff x="0" y="-1"/>
            <a:chExt cx="5245321" cy="2673579"/>
          </a:xfrm>
        </p:grpSpPr>
        <p:grpSp>
          <p:nvGrpSpPr>
            <p:cNvPr id="32773" name="Group 3"/>
            <p:cNvGrpSpPr>
              <a:grpSpLocks/>
            </p:cNvGrpSpPr>
            <p:nvPr/>
          </p:nvGrpSpPr>
          <p:grpSpPr bwMode="auto">
            <a:xfrm>
              <a:off x="0" y="888632"/>
              <a:ext cx="832406" cy="421340"/>
              <a:chOff x="0" y="-1"/>
              <a:chExt cx="832406" cy="421341"/>
            </a:xfrm>
          </p:grpSpPr>
          <p:sp>
            <p:nvSpPr>
              <p:cNvPr id="32831" name="AutoShape 4"/>
              <p:cNvSpPr>
                <a:spLocks/>
              </p:cNvSpPr>
              <p:nvPr/>
            </p:nvSpPr>
            <p:spPr bwMode="auto">
              <a:xfrm>
                <a:off x="31860" y="0"/>
                <a:ext cx="768686" cy="421340"/>
              </a:xfrm>
              <a:custGeom>
                <a:avLst/>
                <a:gdLst>
                  <a:gd name="T0" fmla="*/ 384323 w 19679"/>
                  <a:gd name="T1" fmla="*/ 231235 h 19679"/>
                  <a:gd name="T2" fmla="*/ 384323 w 19679"/>
                  <a:gd name="T3" fmla="*/ 231235 h 19679"/>
                  <a:gd name="T4" fmla="*/ 384323 w 19679"/>
                  <a:gd name="T5" fmla="*/ 231235 h 19679"/>
                  <a:gd name="T6" fmla="*/ 384323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32" name="AutoShape 5"/>
              <p:cNvSpPr>
                <a:spLocks/>
              </p:cNvSpPr>
              <p:nvPr/>
            </p:nvSpPr>
            <p:spPr bwMode="auto">
              <a:xfrm>
                <a:off x="0" y="54965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142</a:t>
                </a:r>
                <a:endParaRPr lang="en-US" altLang="en-US"/>
              </a:p>
            </p:txBody>
          </p:sp>
        </p:grpSp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982563" y="888632"/>
              <a:ext cx="832406" cy="421340"/>
              <a:chOff x="0" y="-1"/>
              <a:chExt cx="832406" cy="421341"/>
            </a:xfrm>
          </p:grpSpPr>
          <p:sp>
            <p:nvSpPr>
              <p:cNvPr id="32829" name="AutoShape 7"/>
              <p:cNvSpPr>
                <a:spLocks/>
              </p:cNvSpPr>
              <p:nvPr/>
            </p:nvSpPr>
            <p:spPr bwMode="auto">
              <a:xfrm>
                <a:off x="32498" y="0"/>
                <a:ext cx="767409" cy="421340"/>
              </a:xfrm>
              <a:custGeom>
                <a:avLst/>
                <a:gdLst>
                  <a:gd name="T0" fmla="*/ 383685 w 19679"/>
                  <a:gd name="T1" fmla="*/ 231235 h 19679"/>
                  <a:gd name="T2" fmla="*/ 383685 w 19679"/>
                  <a:gd name="T3" fmla="*/ 231235 h 19679"/>
                  <a:gd name="T4" fmla="*/ 383685 w 19679"/>
                  <a:gd name="T5" fmla="*/ 231235 h 19679"/>
                  <a:gd name="T6" fmla="*/ 383685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30" name="AutoShape 8"/>
              <p:cNvSpPr>
                <a:spLocks/>
              </p:cNvSpPr>
              <p:nvPr/>
            </p:nvSpPr>
            <p:spPr bwMode="auto">
              <a:xfrm>
                <a:off x="-1" y="54965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143</a:t>
                </a:r>
                <a:endParaRPr lang="en-US" altLang="en-US"/>
              </a:p>
            </p:txBody>
          </p:sp>
        </p:grpSp>
        <p:grpSp>
          <p:nvGrpSpPr>
            <p:cNvPr id="32775" name="Group 9"/>
            <p:cNvGrpSpPr>
              <a:grpSpLocks/>
            </p:cNvGrpSpPr>
            <p:nvPr/>
          </p:nvGrpSpPr>
          <p:grpSpPr bwMode="auto">
            <a:xfrm>
              <a:off x="1991302" y="255347"/>
              <a:ext cx="832406" cy="422616"/>
              <a:chOff x="0" y="0"/>
              <a:chExt cx="832406" cy="422616"/>
            </a:xfrm>
          </p:grpSpPr>
          <p:sp>
            <p:nvSpPr>
              <p:cNvPr id="32827" name="AutoShape 10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8" name="AutoShape 11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321</a:t>
                </a:r>
                <a:endParaRPr lang="en-US" altLang="en-US"/>
              </a:p>
            </p:txBody>
          </p:sp>
        </p:grpSp>
        <p:grpSp>
          <p:nvGrpSpPr>
            <p:cNvPr id="32776" name="Group 12"/>
            <p:cNvGrpSpPr>
              <a:grpSpLocks/>
            </p:cNvGrpSpPr>
            <p:nvPr/>
          </p:nvGrpSpPr>
          <p:grpSpPr bwMode="auto">
            <a:xfrm>
              <a:off x="1991302" y="888632"/>
              <a:ext cx="832406" cy="421340"/>
              <a:chOff x="0" y="-1"/>
              <a:chExt cx="832406" cy="421341"/>
            </a:xfrm>
          </p:grpSpPr>
          <p:sp>
            <p:nvSpPr>
              <p:cNvPr id="32825" name="AutoShape 13"/>
              <p:cNvSpPr>
                <a:spLocks/>
              </p:cNvSpPr>
              <p:nvPr/>
            </p:nvSpPr>
            <p:spPr bwMode="auto">
              <a:xfrm>
                <a:off x="32498" y="0"/>
                <a:ext cx="767409" cy="421340"/>
              </a:xfrm>
              <a:custGeom>
                <a:avLst/>
                <a:gdLst>
                  <a:gd name="T0" fmla="*/ 383685 w 19679"/>
                  <a:gd name="T1" fmla="*/ 231235 h 19679"/>
                  <a:gd name="T2" fmla="*/ 383685 w 19679"/>
                  <a:gd name="T3" fmla="*/ 231235 h 19679"/>
                  <a:gd name="T4" fmla="*/ 383685 w 19679"/>
                  <a:gd name="T5" fmla="*/ 231235 h 19679"/>
                  <a:gd name="T6" fmla="*/ 383685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6" name="AutoShape 14"/>
              <p:cNvSpPr>
                <a:spLocks/>
              </p:cNvSpPr>
              <p:nvPr/>
            </p:nvSpPr>
            <p:spPr bwMode="auto">
              <a:xfrm>
                <a:off x="-1" y="54965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341</a:t>
                </a:r>
                <a:endParaRPr lang="en-US" altLang="en-US"/>
              </a:p>
            </p:txBody>
          </p:sp>
        </p:grpSp>
        <p:grpSp>
          <p:nvGrpSpPr>
            <p:cNvPr id="32777" name="Group 15"/>
            <p:cNvGrpSpPr>
              <a:grpSpLocks/>
            </p:cNvGrpSpPr>
            <p:nvPr/>
          </p:nvGrpSpPr>
          <p:grpSpPr bwMode="auto">
            <a:xfrm>
              <a:off x="1991302" y="1576819"/>
              <a:ext cx="832406" cy="421340"/>
              <a:chOff x="0" y="-1"/>
              <a:chExt cx="832406" cy="421341"/>
            </a:xfrm>
          </p:grpSpPr>
          <p:sp>
            <p:nvSpPr>
              <p:cNvPr id="32823" name="AutoShape 16"/>
              <p:cNvSpPr>
                <a:spLocks/>
              </p:cNvSpPr>
              <p:nvPr/>
            </p:nvSpPr>
            <p:spPr bwMode="auto">
              <a:xfrm>
                <a:off x="32498" y="0"/>
                <a:ext cx="767409" cy="421340"/>
              </a:xfrm>
              <a:custGeom>
                <a:avLst/>
                <a:gdLst>
                  <a:gd name="T0" fmla="*/ 383685 w 19679"/>
                  <a:gd name="T1" fmla="*/ 231235 h 19679"/>
                  <a:gd name="T2" fmla="*/ 383685 w 19679"/>
                  <a:gd name="T3" fmla="*/ 231235 h 19679"/>
                  <a:gd name="T4" fmla="*/ 383685 w 19679"/>
                  <a:gd name="T5" fmla="*/ 231235 h 19679"/>
                  <a:gd name="T6" fmla="*/ 383685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4" name="AutoShape 17"/>
              <p:cNvSpPr>
                <a:spLocks/>
              </p:cNvSpPr>
              <p:nvPr/>
            </p:nvSpPr>
            <p:spPr bwMode="auto">
              <a:xfrm>
                <a:off x="-1" y="54965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378</a:t>
                </a:r>
                <a:endParaRPr lang="en-US" altLang="en-US"/>
              </a:p>
            </p:txBody>
          </p:sp>
        </p:grpSp>
        <p:grpSp>
          <p:nvGrpSpPr>
            <p:cNvPr id="32778" name="Group 18"/>
            <p:cNvGrpSpPr>
              <a:grpSpLocks/>
            </p:cNvGrpSpPr>
            <p:nvPr/>
          </p:nvGrpSpPr>
          <p:grpSpPr bwMode="auto">
            <a:xfrm>
              <a:off x="3143691" y="782659"/>
              <a:ext cx="832406" cy="422616"/>
              <a:chOff x="0" y="0"/>
              <a:chExt cx="832406" cy="422616"/>
            </a:xfrm>
          </p:grpSpPr>
          <p:sp>
            <p:nvSpPr>
              <p:cNvPr id="32821" name="AutoShape 19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2" name="AutoShape 20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326</a:t>
                </a:r>
                <a:endParaRPr lang="en-US" altLang="en-US"/>
              </a:p>
            </p:txBody>
          </p:sp>
        </p:grpSp>
        <p:grpSp>
          <p:nvGrpSpPr>
            <p:cNvPr id="32779" name="Group 21"/>
            <p:cNvGrpSpPr>
              <a:grpSpLocks/>
            </p:cNvGrpSpPr>
            <p:nvPr/>
          </p:nvGrpSpPr>
          <p:grpSpPr bwMode="auto">
            <a:xfrm>
              <a:off x="2144528" y="2250961"/>
              <a:ext cx="832407" cy="422617"/>
              <a:chOff x="0" y="0"/>
              <a:chExt cx="832406" cy="422616"/>
            </a:xfrm>
          </p:grpSpPr>
          <p:sp>
            <p:nvSpPr>
              <p:cNvPr id="32819" name="AutoShape 22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20" name="AutoShape 23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370</a:t>
                </a:r>
                <a:endParaRPr lang="en-US" altLang="en-US"/>
              </a:p>
            </p:txBody>
          </p:sp>
        </p:grpSp>
        <p:grpSp>
          <p:nvGrpSpPr>
            <p:cNvPr id="32780" name="Group 24"/>
            <p:cNvGrpSpPr>
              <a:grpSpLocks/>
            </p:cNvGrpSpPr>
            <p:nvPr/>
          </p:nvGrpSpPr>
          <p:grpSpPr bwMode="auto">
            <a:xfrm>
              <a:off x="4379716" y="44677"/>
              <a:ext cx="832406" cy="421340"/>
              <a:chOff x="0" y="-1"/>
              <a:chExt cx="832406" cy="421341"/>
            </a:xfrm>
          </p:grpSpPr>
          <p:sp>
            <p:nvSpPr>
              <p:cNvPr id="32817" name="AutoShape 25"/>
              <p:cNvSpPr>
                <a:spLocks/>
              </p:cNvSpPr>
              <p:nvPr/>
            </p:nvSpPr>
            <p:spPr bwMode="auto">
              <a:xfrm>
                <a:off x="31860" y="0"/>
                <a:ext cx="768686" cy="421340"/>
              </a:xfrm>
              <a:custGeom>
                <a:avLst/>
                <a:gdLst>
                  <a:gd name="T0" fmla="*/ 384323 w 19679"/>
                  <a:gd name="T1" fmla="*/ 231235 h 19679"/>
                  <a:gd name="T2" fmla="*/ 384323 w 19679"/>
                  <a:gd name="T3" fmla="*/ 231235 h 19679"/>
                  <a:gd name="T4" fmla="*/ 384323 w 19679"/>
                  <a:gd name="T5" fmla="*/ 231235 h 19679"/>
                  <a:gd name="T6" fmla="*/ 384323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8" name="AutoShape 26"/>
              <p:cNvSpPr>
                <a:spLocks/>
              </p:cNvSpPr>
              <p:nvPr/>
            </p:nvSpPr>
            <p:spPr bwMode="auto">
              <a:xfrm>
                <a:off x="0" y="54965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403</a:t>
                </a:r>
                <a:endParaRPr lang="en-US" altLang="en-US"/>
              </a:p>
            </p:txBody>
          </p:sp>
        </p:grpSp>
        <p:grpSp>
          <p:nvGrpSpPr>
            <p:cNvPr id="32781" name="Group 27"/>
            <p:cNvGrpSpPr>
              <a:grpSpLocks/>
            </p:cNvGrpSpPr>
            <p:nvPr/>
          </p:nvGrpSpPr>
          <p:grpSpPr bwMode="auto">
            <a:xfrm>
              <a:off x="4392485" y="624337"/>
              <a:ext cx="832406" cy="422617"/>
              <a:chOff x="0" y="0"/>
              <a:chExt cx="832406" cy="422616"/>
            </a:xfrm>
          </p:grpSpPr>
          <p:sp>
            <p:nvSpPr>
              <p:cNvPr id="32815" name="AutoShape 28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6" name="AutoShape 29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421</a:t>
                </a:r>
                <a:endParaRPr lang="en-US" altLang="en-US"/>
              </a:p>
            </p:txBody>
          </p:sp>
        </p:grpSp>
        <p:grpSp>
          <p:nvGrpSpPr>
            <p:cNvPr id="32782" name="Group 30"/>
            <p:cNvGrpSpPr>
              <a:grpSpLocks/>
            </p:cNvGrpSpPr>
            <p:nvPr/>
          </p:nvGrpSpPr>
          <p:grpSpPr bwMode="auto">
            <a:xfrm>
              <a:off x="4412915" y="2250961"/>
              <a:ext cx="832406" cy="422617"/>
              <a:chOff x="0" y="0"/>
              <a:chExt cx="832406" cy="422616"/>
            </a:xfrm>
          </p:grpSpPr>
          <p:sp>
            <p:nvSpPr>
              <p:cNvPr id="32813" name="AutoShape 31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4" name="AutoShape 32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467</a:t>
                </a:r>
                <a:endParaRPr lang="en-US" altLang="en-US"/>
              </a:p>
            </p:txBody>
          </p:sp>
        </p:grpSp>
        <p:grpSp>
          <p:nvGrpSpPr>
            <p:cNvPr id="32783" name="Group 33"/>
            <p:cNvGrpSpPr>
              <a:grpSpLocks/>
            </p:cNvGrpSpPr>
            <p:nvPr/>
          </p:nvGrpSpPr>
          <p:grpSpPr bwMode="auto">
            <a:xfrm>
              <a:off x="4412915" y="1147819"/>
              <a:ext cx="832406" cy="421340"/>
              <a:chOff x="0" y="-1"/>
              <a:chExt cx="832406" cy="421341"/>
            </a:xfrm>
          </p:grpSpPr>
          <p:sp>
            <p:nvSpPr>
              <p:cNvPr id="32811" name="AutoShape 34"/>
              <p:cNvSpPr>
                <a:spLocks/>
              </p:cNvSpPr>
              <p:nvPr/>
            </p:nvSpPr>
            <p:spPr bwMode="auto">
              <a:xfrm>
                <a:off x="31860" y="0"/>
                <a:ext cx="768686" cy="421340"/>
              </a:xfrm>
              <a:custGeom>
                <a:avLst/>
                <a:gdLst>
                  <a:gd name="T0" fmla="*/ 384323 w 19679"/>
                  <a:gd name="T1" fmla="*/ 231235 h 19679"/>
                  <a:gd name="T2" fmla="*/ 384323 w 19679"/>
                  <a:gd name="T3" fmla="*/ 231235 h 19679"/>
                  <a:gd name="T4" fmla="*/ 384323 w 19679"/>
                  <a:gd name="T5" fmla="*/ 231235 h 19679"/>
                  <a:gd name="T6" fmla="*/ 384323 w 19679"/>
                  <a:gd name="T7" fmla="*/ 23123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2" name="AutoShape 35"/>
              <p:cNvSpPr>
                <a:spLocks/>
              </p:cNvSpPr>
              <p:nvPr/>
            </p:nvSpPr>
            <p:spPr bwMode="auto">
              <a:xfrm>
                <a:off x="0" y="54965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451</a:t>
                </a:r>
                <a:endParaRPr lang="en-US" altLang="en-US"/>
              </a:p>
            </p:txBody>
          </p:sp>
        </p:grpSp>
        <p:sp>
          <p:nvSpPr>
            <p:cNvPr id="32784" name="Line 36"/>
            <p:cNvSpPr>
              <a:spLocks noChangeShapeType="1"/>
            </p:cNvSpPr>
            <p:nvPr/>
          </p:nvSpPr>
          <p:spPr bwMode="auto">
            <a:xfrm>
              <a:off x="800545" y="1099301"/>
              <a:ext cx="21451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5" name="Line 37"/>
            <p:cNvSpPr>
              <a:spLocks noChangeShapeType="1"/>
            </p:cNvSpPr>
            <p:nvPr/>
          </p:nvSpPr>
          <p:spPr bwMode="auto">
            <a:xfrm>
              <a:off x="1782469" y="1099301"/>
              <a:ext cx="2413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6" name="Line 38"/>
            <p:cNvSpPr>
              <a:spLocks noChangeShapeType="1"/>
            </p:cNvSpPr>
            <p:nvPr/>
          </p:nvSpPr>
          <p:spPr bwMode="auto">
            <a:xfrm flipV="1">
              <a:off x="1782469" y="466016"/>
              <a:ext cx="241333" cy="633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7" name="Line 39"/>
            <p:cNvSpPr>
              <a:spLocks noChangeShapeType="1"/>
            </p:cNvSpPr>
            <p:nvPr/>
          </p:nvSpPr>
          <p:spPr bwMode="auto">
            <a:xfrm>
              <a:off x="2791209" y="466016"/>
              <a:ext cx="384343" cy="527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8" name="Line 40"/>
            <p:cNvSpPr>
              <a:spLocks noChangeShapeType="1"/>
            </p:cNvSpPr>
            <p:nvPr/>
          </p:nvSpPr>
          <p:spPr bwMode="auto">
            <a:xfrm>
              <a:off x="2944435" y="2462908"/>
              <a:ext cx="15003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89" name="Line 41"/>
            <p:cNvSpPr>
              <a:spLocks noChangeShapeType="1"/>
            </p:cNvSpPr>
            <p:nvPr/>
          </p:nvSpPr>
          <p:spPr bwMode="auto">
            <a:xfrm>
              <a:off x="1782469" y="1099301"/>
              <a:ext cx="241333" cy="688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0" name="Line 42"/>
            <p:cNvSpPr>
              <a:spLocks noChangeShapeType="1"/>
            </p:cNvSpPr>
            <p:nvPr/>
          </p:nvSpPr>
          <p:spPr bwMode="auto">
            <a:xfrm>
              <a:off x="3944236" y="994605"/>
              <a:ext cx="500540" cy="14683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1" name="Line 43"/>
            <p:cNvSpPr>
              <a:spLocks noChangeShapeType="1"/>
            </p:cNvSpPr>
            <p:nvPr/>
          </p:nvSpPr>
          <p:spPr bwMode="auto">
            <a:xfrm flipV="1">
              <a:off x="2791209" y="1358489"/>
              <a:ext cx="1653567" cy="429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2" name="Line 44"/>
            <p:cNvSpPr>
              <a:spLocks noChangeShapeType="1"/>
            </p:cNvSpPr>
            <p:nvPr/>
          </p:nvSpPr>
          <p:spPr bwMode="auto">
            <a:xfrm>
              <a:off x="3944236" y="994605"/>
              <a:ext cx="500540" cy="3638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2793" name="Group 45"/>
            <p:cNvGrpSpPr>
              <a:grpSpLocks/>
            </p:cNvGrpSpPr>
            <p:nvPr/>
          </p:nvGrpSpPr>
          <p:grpSpPr bwMode="auto">
            <a:xfrm>
              <a:off x="3143691" y="255347"/>
              <a:ext cx="832406" cy="422616"/>
              <a:chOff x="0" y="0"/>
              <a:chExt cx="832406" cy="422616"/>
            </a:xfrm>
          </p:grpSpPr>
          <p:sp>
            <p:nvSpPr>
              <p:cNvPr id="32809" name="AutoShape 46"/>
              <p:cNvSpPr>
                <a:spLocks/>
              </p:cNvSpPr>
              <p:nvPr/>
            </p:nvSpPr>
            <p:spPr bwMode="auto">
              <a:xfrm>
                <a:off x="31860" y="-1"/>
                <a:ext cx="768686" cy="422617"/>
              </a:xfrm>
              <a:custGeom>
                <a:avLst/>
                <a:gdLst>
                  <a:gd name="T0" fmla="*/ 384323 w 19679"/>
                  <a:gd name="T1" fmla="*/ 231936 h 19679"/>
                  <a:gd name="T2" fmla="*/ 384323 w 19679"/>
                  <a:gd name="T3" fmla="*/ 231936 h 19679"/>
                  <a:gd name="T4" fmla="*/ 384323 w 19679"/>
                  <a:gd name="T5" fmla="*/ 231936 h 19679"/>
                  <a:gd name="T6" fmla="*/ 384323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10" name="AutoShape 47"/>
              <p:cNvSpPr>
                <a:spLocks/>
              </p:cNvSpPr>
              <p:nvPr/>
            </p:nvSpPr>
            <p:spPr bwMode="auto">
              <a:xfrm>
                <a:off x="0" y="55603"/>
                <a:ext cx="832406" cy="311409"/>
              </a:xfrm>
              <a:custGeom>
                <a:avLst/>
                <a:gdLst>
                  <a:gd name="T0" fmla="*/ 416203 w 21600"/>
                  <a:gd name="T1" fmla="*/ 155705 h 21600"/>
                  <a:gd name="T2" fmla="*/ 416203 w 21600"/>
                  <a:gd name="T3" fmla="*/ 155705 h 21600"/>
                  <a:gd name="T4" fmla="*/ 416203 w 21600"/>
                  <a:gd name="T5" fmla="*/ 155705 h 21600"/>
                  <a:gd name="T6" fmla="*/ 416203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322</a:t>
                </a:r>
                <a:endParaRPr lang="en-US" altLang="en-US"/>
              </a:p>
            </p:txBody>
          </p:sp>
        </p:grpSp>
        <p:sp>
          <p:nvSpPr>
            <p:cNvPr id="32794" name="Line 48"/>
            <p:cNvSpPr>
              <a:spLocks noChangeShapeType="1"/>
            </p:cNvSpPr>
            <p:nvPr/>
          </p:nvSpPr>
          <p:spPr bwMode="auto">
            <a:xfrm>
              <a:off x="2791209" y="466016"/>
              <a:ext cx="38434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5" name="Line 49"/>
            <p:cNvSpPr>
              <a:spLocks noChangeShapeType="1"/>
            </p:cNvSpPr>
            <p:nvPr/>
          </p:nvSpPr>
          <p:spPr bwMode="auto">
            <a:xfrm>
              <a:off x="3944236" y="466016"/>
              <a:ext cx="480110" cy="370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6" name="Line 50"/>
            <p:cNvSpPr>
              <a:spLocks noChangeShapeType="1"/>
            </p:cNvSpPr>
            <p:nvPr/>
          </p:nvSpPr>
          <p:spPr bwMode="auto">
            <a:xfrm flipV="1">
              <a:off x="3944236" y="836284"/>
              <a:ext cx="480110" cy="157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7" name="AutoShape 51"/>
            <p:cNvSpPr>
              <a:spLocks/>
            </p:cNvSpPr>
            <p:nvPr/>
          </p:nvSpPr>
          <p:spPr bwMode="auto">
            <a:xfrm rot="-5400000">
              <a:off x="3126433" y="-447591"/>
              <a:ext cx="949918" cy="1845100"/>
            </a:xfrm>
            <a:custGeom>
              <a:avLst/>
              <a:gdLst>
                <a:gd name="T0" fmla="*/ 474959 w 21600"/>
                <a:gd name="T1" fmla="*/ 922550 h 21600"/>
                <a:gd name="T2" fmla="*/ 474959 w 21600"/>
                <a:gd name="T3" fmla="*/ 922550 h 21600"/>
                <a:gd name="T4" fmla="*/ 474959 w 21600"/>
                <a:gd name="T5" fmla="*/ 922550 h 21600"/>
                <a:gd name="T6" fmla="*/ 474959 w 21600"/>
                <a:gd name="T7" fmla="*/ 9225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5400"/>
                    <a:pt x="21600" y="10800"/>
                  </a:cubicBezTo>
                  <a:cubicBezTo>
                    <a:pt x="21600" y="16199"/>
                    <a:pt x="20395" y="21599"/>
                    <a:pt x="1919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2798" name="Line 52"/>
            <p:cNvSpPr>
              <a:spLocks noChangeShapeType="1"/>
            </p:cNvSpPr>
            <p:nvPr/>
          </p:nvSpPr>
          <p:spPr bwMode="auto">
            <a:xfrm flipH="1" flipV="1">
              <a:off x="2408143" y="1998158"/>
              <a:ext cx="153227" cy="252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99" name="Line 53"/>
            <p:cNvSpPr>
              <a:spLocks noChangeShapeType="1"/>
            </p:cNvSpPr>
            <p:nvPr/>
          </p:nvSpPr>
          <p:spPr bwMode="auto">
            <a:xfrm flipV="1">
              <a:off x="3944236" y="255346"/>
              <a:ext cx="467341" cy="739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2800" name="Group 54"/>
            <p:cNvGrpSpPr>
              <a:grpSpLocks/>
            </p:cNvGrpSpPr>
            <p:nvPr/>
          </p:nvGrpSpPr>
          <p:grpSpPr bwMode="auto">
            <a:xfrm>
              <a:off x="3247757" y="1760676"/>
              <a:ext cx="832406" cy="422617"/>
              <a:chOff x="0" y="0"/>
              <a:chExt cx="832406" cy="422616"/>
            </a:xfrm>
          </p:grpSpPr>
          <p:sp>
            <p:nvSpPr>
              <p:cNvPr id="32807" name="AutoShape 55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08" name="AutoShape 56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303</a:t>
                </a:r>
                <a:endParaRPr lang="en-US" altLang="en-US"/>
              </a:p>
            </p:txBody>
          </p:sp>
        </p:grpSp>
        <p:sp>
          <p:nvSpPr>
            <p:cNvPr id="32801" name="Line 57"/>
            <p:cNvSpPr>
              <a:spLocks noChangeShapeType="1"/>
            </p:cNvSpPr>
            <p:nvPr/>
          </p:nvSpPr>
          <p:spPr bwMode="auto">
            <a:xfrm flipH="1" flipV="1">
              <a:off x="2678843" y="1936872"/>
              <a:ext cx="601414" cy="357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2802" name="Group 58"/>
            <p:cNvGrpSpPr>
              <a:grpSpLocks/>
            </p:cNvGrpSpPr>
            <p:nvPr/>
          </p:nvGrpSpPr>
          <p:grpSpPr bwMode="auto">
            <a:xfrm>
              <a:off x="4412276" y="1699390"/>
              <a:ext cx="832407" cy="422617"/>
              <a:chOff x="0" y="0"/>
              <a:chExt cx="832406" cy="422616"/>
            </a:xfrm>
          </p:grpSpPr>
          <p:sp>
            <p:nvSpPr>
              <p:cNvPr id="32805" name="AutoShape 59"/>
              <p:cNvSpPr>
                <a:spLocks/>
              </p:cNvSpPr>
              <p:nvPr/>
            </p:nvSpPr>
            <p:spPr bwMode="auto">
              <a:xfrm>
                <a:off x="32498" y="-1"/>
                <a:ext cx="767409" cy="422617"/>
              </a:xfrm>
              <a:custGeom>
                <a:avLst/>
                <a:gdLst>
                  <a:gd name="T0" fmla="*/ 383685 w 19679"/>
                  <a:gd name="T1" fmla="*/ 231936 h 19679"/>
                  <a:gd name="T2" fmla="*/ 383685 w 19679"/>
                  <a:gd name="T3" fmla="*/ 231936 h 19679"/>
                  <a:gd name="T4" fmla="*/ 383685 w 19679"/>
                  <a:gd name="T5" fmla="*/ 231936 h 19679"/>
                  <a:gd name="T6" fmla="*/ 383685 w 19679"/>
                  <a:gd name="T7" fmla="*/ 23193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2806" name="AutoShape 60"/>
              <p:cNvSpPr>
                <a:spLocks/>
              </p:cNvSpPr>
              <p:nvPr/>
            </p:nvSpPr>
            <p:spPr bwMode="auto">
              <a:xfrm>
                <a:off x="-1" y="55603"/>
                <a:ext cx="832407" cy="311409"/>
              </a:xfrm>
              <a:custGeom>
                <a:avLst/>
                <a:gdLst>
                  <a:gd name="T0" fmla="*/ 416204 w 21600"/>
                  <a:gd name="T1" fmla="*/ 155705 h 21600"/>
                  <a:gd name="T2" fmla="*/ 416204 w 21600"/>
                  <a:gd name="T3" fmla="*/ 155705 h 21600"/>
                  <a:gd name="T4" fmla="*/ 416204 w 21600"/>
                  <a:gd name="T5" fmla="*/ 155705 h 21600"/>
                  <a:gd name="T6" fmla="*/ 416204 w 21600"/>
                  <a:gd name="T7" fmla="*/ 15570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 sz="1600"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CSE 457</a:t>
                </a:r>
                <a:endParaRPr lang="en-US" altLang="en-US"/>
              </a:p>
            </p:txBody>
          </p:sp>
        </p:grpSp>
        <p:sp>
          <p:nvSpPr>
            <p:cNvPr id="32803" name="Line 61"/>
            <p:cNvSpPr>
              <a:spLocks noChangeShapeType="1"/>
            </p:cNvSpPr>
            <p:nvPr/>
          </p:nvSpPr>
          <p:spPr bwMode="auto">
            <a:xfrm flipV="1">
              <a:off x="4047664" y="1911336"/>
              <a:ext cx="397112" cy="61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804" name="Line 62"/>
            <p:cNvSpPr>
              <a:spLocks noChangeShapeType="1"/>
            </p:cNvSpPr>
            <p:nvPr/>
          </p:nvSpPr>
          <p:spPr bwMode="auto">
            <a:xfrm>
              <a:off x="3944236" y="994605"/>
              <a:ext cx="500540" cy="9167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2772" name="AutoShape 63"/>
          <p:cNvSpPr>
            <a:spLocks/>
          </p:cNvSpPr>
          <p:nvPr/>
        </p:nvSpPr>
        <p:spPr bwMode="auto">
          <a:xfrm>
            <a:off x="6172200" y="679450"/>
            <a:ext cx="914400" cy="5402263"/>
          </a:xfrm>
          <a:custGeom>
            <a:avLst/>
            <a:gdLst>
              <a:gd name="T0" fmla="*/ 457200 w 21600"/>
              <a:gd name="T1" fmla="*/ 2701132 h 21600"/>
              <a:gd name="T2" fmla="*/ 457200 w 21600"/>
              <a:gd name="T3" fmla="*/ 2701132 h 21600"/>
              <a:gd name="T4" fmla="*/ 457200 w 21600"/>
              <a:gd name="T5" fmla="*/ 2701132 h 21600"/>
              <a:gd name="T6" fmla="*/ 457200 w 21600"/>
              <a:gd name="T7" fmla="*/ 27011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142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143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321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341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378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370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322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326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303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403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421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451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457</a:t>
            </a:r>
            <a:endParaRPr lang="en-US" altLang="en-US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/>
              <a:t>467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63120" y="347400"/>
              <a:ext cx="338760" cy="135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3760" y="338040"/>
                <a:ext cx="357480" cy="15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C8CE2DD-F2AC-4E45-B19F-83792AB96980}" type="slidenum">
              <a:rPr lang="en-US" altLang="en-US" sz="1400"/>
              <a:pPr algn="r" eaLnBrk="1"/>
              <a:t>14</a:t>
            </a:fld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3213" y="609600"/>
            <a:ext cx="8764587" cy="5619750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Graph::topsort(){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Vertex v, w;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b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labelEachVertexWithItsInDegree();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for (int counter=0; counter &lt; NUM_VERTICES; 							counter++){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</a:t>
            </a: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findNewVertexOfDegreeZero();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v.topologicalNum = counter;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for each w adjacent to v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		w.indegree--;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36009C0D-CFC2-4074-A152-6FAC76603D01}" type="slidenum">
              <a:rPr lang="en-US" altLang="en-US" sz="1400"/>
              <a:pPr algn="r" eaLnBrk="1"/>
              <a:t>15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90600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Two</a:t>
            </a:r>
            <a:endParaRPr lang="en-US" altLang="en-US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3657600"/>
          </a:xfrm>
        </p:spPr>
        <p:txBody>
          <a:bodyPr lIns="0" tIns="0" rIns="0" bIns="0"/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in-degree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Initialize a queue </a:t>
            </a:r>
            <a:r>
              <a:rPr lang="en-US" altLang="en-US" sz="24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to contain all in-degree zero vertices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While </a:t>
            </a:r>
            <a:r>
              <a:rPr lang="en-US" altLang="en-US" sz="24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not empty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= </a:t>
            </a:r>
            <a:r>
              <a:rPr lang="en-US" altLang="en-US" sz="2000" i="1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.dequeue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all vertices adjacent to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If new in-degree of any such vertex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zero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i="1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.enqueue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 dirty="0" smtClean="0"/>
          </a:p>
        </p:txBody>
      </p:sp>
      <p:sp>
        <p:nvSpPr>
          <p:cNvPr id="34821" name="AutoShape 4"/>
          <p:cNvSpPr>
            <a:spLocks/>
          </p:cNvSpPr>
          <p:nvPr/>
        </p:nvSpPr>
        <p:spPr bwMode="auto">
          <a:xfrm>
            <a:off x="441325" y="5756275"/>
            <a:ext cx="1220788" cy="420688"/>
          </a:xfrm>
          <a:custGeom>
            <a:avLst/>
            <a:gdLst>
              <a:gd name="T0" fmla="*/ 610394 w 21600"/>
              <a:gd name="T1" fmla="*/ 210344 h 21600"/>
              <a:gd name="T2" fmla="*/ 610394 w 21600"/>
              <a:gd name="T3" fmla="*/ 210344 h 21600"/>
              <a:gd name="T4" fmla="*/ 610394 w 21600"/>
              <a:gd name="T5" fmla="*/ 210344 h 21600"/>
              <a:gd name="T6" fmla="*/ 610394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 dirty="0">
                <a:solidFill>
                  <a:srgbClr val="333399"/>
                </a:solidFill>
                <a:latin typeface="+mn-lt"/>
                <a:cs typeface="Times New Roman" pitchFamily="18" charset="0"/>
                <a:sym typeface="Times New Roman" pitchFamily="18" charset="0"/>
              </a:rPr>
              <a:t>Runtime:</a:t>
            </a:r>
            <a:endParaRPr lang="en-US" altLang="en-US" dirty="0">
              <a:latin typeface="+mn-lt"/>
            </a:endParaRPr>
          </a:p>
        </p:txBody>
      </p:sp>
      <p:sp>
        <p:nvSpPr>
          <p:cNvPr id="34822" name="AutoShape 5"/>
          <p:cNvSpPr>
            <a:spLocks/>
          </p:cNvSpPr>
          <p:nvPr/>
        </p:nvSpPr>
        <p:spPr bwMode="auto">
          <a:xfrm>
            <a:off x="4648200" y="5105400"/>
            <a:ext cx="4065588" cy="763588"/>
          </a:xfrm>
          <a:custGeom>
            <a:avLst/>
            <a:gdLst>
              <a:gd name="T0" fmla="*/ 2032794 w 21600"/>
              <a:gd name="T1" fmla="*/ 381794 h 21600"/>
              <a:gd name="T2" fmla="*/ 2032794 w 21600"/>
              <a:gd name="T3" fmla="*/ 381794 h 21600"/>
              <a:gd name="T4" fmla="*/ 2032794 w 21600"/>
              <a:gd name="T5" fmla="*/ 381794 h 21600"/>
              <a:gd name="T6" fmla="*/ 20327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u="sng" dirty="0">
                <a:cs typeface="Arial" panose="020B0604020202020204" pitchFamily="34" charset="0"/>
                <a:sym typeface="Times New Roman" pitchFamily="18" charset="0"/>
              </a:rPr>
              <a:t>Note</a:t>
            </a:r>
            <a:r>
              <a:rPr lang="en-US" altLang="en-US" sz="2000" dirty="0">
                <a:cs typeface="Arial" panose="020B0604020202020204" pitchFamily="34" charset="0"/>
                <a:sym typeface="Times New Roman" pitchFamily="18" charset="0"/>
              </a:rPr>
              <a:t>: could use a stack, list, set,</a:t>
            </a:r>
            <a:br>
              <a:rPr lang="en-US" altLang="en-US" sz="2000" dirty="0">
                <a:cs typeface="Arial" panose="020B0604020202020204" pitchFamily="34" charset="0"/>
                <a:sym typeface="Times New Roman" pitchFamily="18" charset="0"/>
              </a:rPr>
            </a:br>
            <a:r>
              <a:rPr lang="en-US" altLang="en-US" sz="2000" dirty="0">
                <a:cs typeface="Arial" panose="020B0604020202020204" pitchFamily="34" charset="0"/>
                <a:sym typeface="Times New Roman" pitchFamily="18" charset="0"/>
              </a:rPr>
              <a:t>          box, … instead of a queue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pic>
        <p:nvPicPr>
          <p:cNvPr id="34823" name="Picture 6" descr="nm422ziy[1]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4500"/>
            <a:ext cx="13716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AC5352F9-8DF9-4AA1-9AD2-96D5B6343155}" type="slidenum">
              <a:rPr lang="en-US" altLang="en-US" sz="1400"/>
              <a:pPr algn="r" eaLnBrk="1"/>
              <a:t>16</a:t>
            </a:fld>
            <a:endParaRPr lang="en-US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6553200" cy="5943600"/>
          </a:xfrm>
        </p:spPr>
        <p:txBody>
          <a:bodyPr lIns="0" tIns="0" rIns="0" bIns="0"/>
          <a:lstStyle/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Graph::topsort(){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Queue q(NUM_VERTICES);  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int counter = 0; 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Vertex v, w;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</a:t>
            </a:r>
            <a:r>
              <a:rPr lang="en-US" altLang="en-US" sz="1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labelEachVertexWithItsIn-degree();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000" b="1" smtClean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q.makeEmpty();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for each vertex v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(v.indegree == 0)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q.enqueue(v);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000" b="1" smtClean="0">
              <a:solidFill>
                <a:srgbClr val="339933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while (!q.isEmpty()){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v = q.dequeue();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v.topologicalNum = ++counter;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each w adjacent to v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if (--w.indegree == 0)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q.enqueue(w);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defTabSz="914400" eaLnBrk="1">
              <a:lnSpc>
                <a:spcPct val="80000"/>
              </a:lnSpc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smtClean="0"/>
          </a:p>
        </p:txBody>
      </p:sp>
      <p:sp>
        <p:nvSpPr>
          <p:cNvPr id="35844" name="AutoShape 3"/>
          <p:cNvSpPr>
            <a:spLocks/>
          </p:cNvSpPr>
          <p:nvPr/>
        </p:nvSpPr>
        <p:spPr bwMode="auto">
          <a:xfrm>
            <a:off x="4876800" y="2286000"/>
            <a:ext cx="2032000" cy="676275"/>
          </a:xfrm>
          <a:custGeom>
            <a:avLst/>
            <a:gdLst>
              <a:gd name="T0" fmla="*/ 1016000 w 21600"/>
              <a:gd name="T1" fmla="*/ 338138 h 21600"/>
              <a:gd name="T2" fmla="*/ 1016000 w 21600"/>
              <a:gd name="T3" fmla="*/ 338138 h 21600"/>
              <a:gd name="T4" fmla="*/ 1016000 w 21600"/>
              <a:gd name="T5" fmla="*/ 338138 h 21600"/>
              <a:gd name="T6" fmla="*/ 1016000 w 21600"/>
              <a:gd name="T7" fmla="*/ 3381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 sz="2000">
                <a:solidFill>
                  <a:srgbClr val="339933"/>
                </a:solidFill>
                <a:latin typeface="Times New Roman Bold" charset="0"/>
                <a:sym typeface="Times New Roman Bold" charset="0"/>
              </a:rPr>
              <a:t>intialize the</a:t>
            </a:r>
          </a:p>
          <a:p>
            <a:pPr algn="ctr" eaLnBrk="1"/>
            <a:r>
              <a:rPr lang="en-US" altLang="en-US" sz="2000">
                <a:solidFill>
                  <a:srgbClr val="339933"/>
                </a:solidFill>
                <a:latin typeface="Times New Roman Bold" charset="0"/>
                <a:sym typeface="Times New Roman Bold" charset="0"/>
              </a:rPr>
              <a:t>queue</a:t>
            </a:r>
            <a:endParaRPr lang="en-US" altLang="en-US"/>
          </a:p>
        </p:txBody>
      </p:sp>
      <p:sp>
        <p:nvSpPr>
          <p:cNvPr id="35845" name="AutoShape 4"/>
          <p:cNvSpPr>
            <a:spLocks/>
          </p:cNvSpPr>
          <p:nvPr/>
        </p:nvSpPr>
        <p:spPr bwMode="auto">
          <a:xfrm>
            <a:off x="4883150" y="3657600"/>
            <a:ext cx="1979613" cy="676275"/>
          </a:xfrm>
          <a:custGeom>
            <a:avLst/>
            <a:gdLst>
              <a:gd name="T0" fmla="*/ 989807 w 21600"/>
              <a:gd name="T1" fmla="*/ 338138 h 21600"/>
              <a:gd name="T2" fmla="*/ 989807 w 21600"/>
              <a:gd name="T3" fmla="*/ 338138 h 21600"/>
              <a:gd name="T4" fmla="*/ 989807 w 21600"/>
              <a:gd name="T5" fmla="*/ 338138 h 21600"/>
              <a:gd name="T6" fmla="*/ 989807 w 21600"/>
              <a:gd name="T7" fmla="*/ 3381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 sz="2000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get a vertex with</a:t>
            </a:r>
          </a:p>
          <a:p>
            <a:pPr algn="ctr" eaLnBrk="1"/>
            <a:r>
              <a:rPr lang="en-US" altLang="en-US" sz="2000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indegree 0</a:t>
            </a:r>
            <a:endParaRPr lang="en-US" altLang="en-US"/>
          </a:p>
        </p:txBody>
      </p:sp>
      <p:sp>
        <p:nvSpPr>
          <p:cNvPr id="35846" name="AutoShape 5"/>
          <p:cNvSpPr>
            <a:spLocks/>
          </p:cNvSpPr>
          <p:nvPr/>
        </p:nvSpPr>
        <p:spPr bwMode="auto">
          <a:xfrm>
            <a:off x="6026150" y="4953000"/>
            <a:ext cx="1303338" cy="968375"/>
          </a:xfrm>
          <a:custGeom>
            <a:avLst/>
            <a:gdLst>
              <a:gd name="T0" fmla="*/ 651669 w 21600"/>
              <a:gd name="T1" fmla="*/ 484188 h 21600"/>
              <a:gd name="T2" fmla="*/ 651669 w 21600"/>
              <a:gd name="T3" fmla="*/ 484188 h 21600"/>
              <a:gd name="T4" fmla="*/ 651669 w 21600"/>
              <a:gd name="T5" fmla="*/ 484188 h 21600"/>
              <a:gd name="T6" fmla="*/ 651669 w 21600"/>
              <a:gd name="T7" fmla="*/ 4841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 sz="200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insert new</a:t>
            </a:r>
          </a:p>
          <a:p>
            <a:pPr algn="ctr" eaLnBrk="1"/>
            <a:r>
              <a:rPr lang="en-US" altLang="en-US" sz="200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eligible</a:t>
            </a:r>
          </a:p>
          <a:p>
            <a:pPr algn="ctr" eaLnBrk="1"/>
            <a:r>
              <a:rPr lang="en-US" altLang="en-US" sz="200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vertices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sz="4000" dirty="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sz="4000" dirty="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 dirty="0" smtClean="0"/>
              <a:t>Proof:  </a:t>
            </a:r>
          </a:p>
          <a:p>
            <a:pPr lvl="1"/>
            <a:r>
              <a:rPr lang="en-US" altLang="en-US" sz="2400" dirty="0" smtClean="0"/>
              <a:t>Pick a vertex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if it has in-degree 0 then done</a:t>
            </a:r>
          </a:p>
          <a:p>
            <a:pPr lvl="1"/>
            <a:r>
              <a:rPr lang="en-US" altLang="en-US" sz="2400" dirty="0" smtClean="0"/>
              <a:t>If not, let (v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 be an edge, if v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has in-degree 0 then done</a:t>
            </a:r>
          </a:p>
          <a:p>
            <a:pPr lvl="1"/>
            <a:r>
              <a:rPr lang="en-US" altLang="en-US" sz="2400" dirty="0" smtClean="0"/>
              <a:t>If not, let (v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 be an edge . . .</a:t>
            </a:r>
          </a:p>
          <a:p>
            <a:pPr lvl="1"/>
            <a:r>
              <a:rPr lang="en-US" altLang="en-US" sz="2400" dirty="0" smtClean="0"/>
              <a:t>If this process continues for more than n steps, we have a repeated vertex, so we have a cycle</a:t>
            </a:r>
          </a:p>
        </p:txBody>
      </p:sp>
    </p:spTree>
    <p:extLst>
      <p:ext uri="{BB962C8B-B14F-4D97-AF65-F5344CB8AC3E}">
        <p14:creationId xmlns:p14="http://schemas.microsoft.com/office/powerpoint/2010/main" val="8388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7AE36CB8-13C0-4143-8631-60C6E701770A}" type="slidenum">
              <a:rPr lang="en-US" altLang="en-US" sz="1400"/>
              <a:pPr algn="r" eaLnBrk="1"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Trees as Graphs</a:t>
            </a:r>
            <a:endParaRPr lang="en-US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648200" cy="4114800"/>
          </a:xfrm>
        </p:spPr>
        <p:txBody>
          <a:bodyPr lIns="0" tIns="0" rIns="0" bIns="0"/>
          <a:lstStyle/>
          <a:p>
            <a:pPr defTabSz="914400" eaLnBrk="1">
              <a:spcBef>
                <a:spcPts val="7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 tree is a graph that is:</a:t>
            </a: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acyclic</a:t>
            </a: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connected</a:t>
            </a: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Hey, that doesn’t look like a tree!</a:t>
            </a:r>
            <a:endParaRPr lang="en-US" altLang="en-US" smtClean="0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6323013" y="1598613"/>
            <a:ext cx="1752600" cy="4648200"/>
            <a:chOff x="-1" y="-1"/>
            <a:chExt cx="1752601" cy="4648201"/>
          </a:xfrm>
        </p:grpSpPr>
        <p:grpSp>
          <p:nvGrpSpPr>
            <p:cNvPr id="18439" name="Group 5"/>
            <p:cNvGrpSpPr>
              <a:grpSpLocks/>
            </p:cNvGrpSpPr>
            <p:nvPr/>
          </p:nvGrpSpPr>
          <p:grpSpPr bwMode="auto">
            <a:xfrm>
              <a:off x="685799" y="1600199"/>
              <a:ext cx="457201" cy="457201"/>
              <a:chOff x="-1" y="-1"/>
              <a:chExt cx="457201" cy="457201"/>
            </a:xfrm>
          </p:grpSpPr>
          <p:sp>
            <p:nvSpPr>
              <p:cNvPr id="18468" name="AutoShape 6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9" name="AutoShape 7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914400" y="1162050"/>
              <a:ext cx="0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914399" y="2076450"/>
              <a:ext cx="3177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42" name="Group 10"/>
            <p:cNvGrpSpPr>
              <a:grpSpLocks/>
            </p:cNvGrpSpPr>
            <p:nvPr/>
          </p:nvGrpSpPr>
          <p:grpSpPr bwMode="auto">
            <a:xfrm>
              <a:off x="685799" y="685799"/>
              <a:ext cx="457201" cy="457201"/>
              <a:chOff x="-1" y="-1"/>
              <a:chExt cx="457201" cy="457201"/>
            </a:xfrm>
          </p:grpSpPr>
          <p:sp>
            <p:nvSpPr>
              <p:cNvPr id="18466" name="AutoShape 11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7" name="AutoShape 12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8443" name="Group 13"/>
            <p:cNvGrpSpPr>
              <a:grpSpLocks/>
            </p:cNvGrpSpPr>
            <p:nvPr/>
          </p:nvGrpSpPr>
          <p:grpSpPr bwMode="auto">
            <a:xfrm>
              <a:off x="-1" y="-1"/>
              <a:ext cx="457201" cy="457201"/>
              <a:chOff x="-1" y="-1"/>
              <a:chExt cx="457201" cy="457201"/>
            </a:xfrm>
          </p:grpSpPr>
          <p:sp>
            <p:nvSpPr>
              <p:cNvPr id="18464" name="AutoShape 14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5" name="AutoShape 15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8444" name="Group 16"/>
            <p:cNvGrpSpPr>
              <a:grpSpLocks/>
            </p:cNvGrpSpPr>
            <p:nvPr/>
          </p:nvGrpSpPr>
          <p:grpSpPr bwMode="auto">
            <a:xfrm>
              <a:off x="1295399" y="-1"/>
              <a:ext cx="457201" cy="457201"/>
              <a:chOff x="-1" y="-1"/>
              <a:chExt cx="457201" cy="457201"/>
            </a:xfrm>
          </p:grpSpPr>
          <p:sp>
            <p:nvSpPr>
              <p:cNvPr id="18462" name="AutoShape 17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3" name="AutoShape 18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8445" name="Line 19"/>
            <p:cNvSpPr>
              <a:spLocks noChangeShapeType="1"/>
            </p:cNvSpPr>
            <p:nvPr/>
          </p:nvSpPr>
          <p:spPr bwMode="auto">
            <a:xfrm flipV="1">
              <a:off x="1076324" y="409574"/>
              <a:ext cx="285752" cy="3238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6" name="Line 20"/>
            <p:cNvSpPr>
              <a:spLocks noChangeShapeType="1"/>
            </p:cNvSpPr>
            <p:nvPr/>
          </p:nvSpPr>
          <p:spPr bwMode="auto">
            <a:xfrm flipH="1" flipV="1">
              <a:off x="390525" y="409574"/>
              <a:ext cx="361950" cy="3238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47" name="Group 21"/>
            <p:cNvGrpSpPr>
              <a:grpSpLocks/>
            </p:cNvGrpSpPr>
            <p:nvPr/>
          </p:nvGrpSpPr>
          <p:grpSpPr bwMode="auto">
            <a:xfrm>
              <a:off x="688974" y="2514599"/>
              <a:ext cx="457201" cy="457201"/>
              <a:chOff x="-1" y="-1"/>
              <a:chExt cx="457201" cy="457201"/>
            </a:xfrm>
          </p:grpSpPr>
          <p:sp>
            <p:nvSpPr>
              <p:cNvPr id="18460" name="AutoShape 22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1" name="AutoShape 23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8448" name="Group 24"/>
            <p:cNvGrpSpPr>
              <a:grpSpLocks/>
            </p:cNvGrpSpPr>
            <p:nvPr/>
          </p:nvGrpSpPr>
          <p:grpSpPr bwMode="auto">
            <a:xfrm>
              <a:off x="688974" y="3352799"/>
              <a:ext cx="457201" cy="457201"/>
              <a:chOff x="-1" y="-1"/>
              <a:chExt cx="457201" cy="457201"/>
            </a:xfrm>
          </p:grpSpPr>
          <p:sp>
            <p:nvSpPr>
              <p:cNvPr id="18458" name="AutoShape 25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9" name="AutoShape 26"/>
              <p:cNvSpPr>
                <a:spLocks/>
              </p:cNvSpPr>
              <p:nvPr/>
            </p:nvSpPr>
            <p:spPr bwMode="auto">
              <a:xfrm>
                <a:off x="83438" y="10065"/>
                <a:ext cx="290324" cy="437070"/>
              </a:xfrm>
              <a:custGeom>
                <a:avLst/>
                <a:gdLst>
                  <a:gd name="T0" fmla="*/ 145162 w 21600"/>
                  <a:gd name="T1" fmla="*/ 218535 h 21600"/>
                  <a:gd name="T2" fmla="*/ 145162 w 21600"/>
                  <a:gd name="T3" fmla="*/ 218535 h 21600"/>
                  <a:gd name="T4" fmla="*/ 145162 w 21600"/>
                  <a:gd name="T5" fmla="*/ 218535 h 21600"/>
                  <a:gd name="T6" fmla="*/ 14516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8449" name="Line 27"/>
            <p:cNvSpPr>
              <a:spLocks noChangeShapeType="1"/>
            </p:cNvSpPr>
            <p:nvPr/>
          </p:nvSpPr>
          <p:spPr bwMode="auto">
            <a:xfrm>
              <a:off x="917575" y="299085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50" name="Line 28"/>
            <p:cNvSpPr>
              <a:spLocks noChangeShapeType="1"/>
            </p:cNvSpPr>
            <p:nvPr/>
          </p:nvSpPr>
          <p:spPr bwMode="auto">
            <a:xfrm flipH="1">
              <a:off x="344487" y="3762375"/>
              <a:ext cx="411164" cy="409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51" name="Group 29"/>
            <p:cNvGrpSpPr>
              <a:grpSpLocks/>
            </p:cNvGrpSpPr>
            <p:nvPr/>
          </p:nvGrpSpPr>
          <p:grpSpPr bwMode="auto">
            <a:xfrm>
              <a:off x="1262062" y="4190999"/>
              <a:ext cx="457201" cy="457201"/>
              <a:chOff x="-1" y="-1"/>
              <a:chExt cx="457201" cy="457201"/>
            </a:xfrm>
          </p:grpSpPr>
          <p:sp>
            <p:nvSpPr>
              <p:cNvPr id="18456" name="AutoShape 30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7" name="AutoShape 31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8452" name="Line 32"/>
            <p:cNvSpPr>
              <a:spLocks noChangeShapeType="1"/>
            </p:cNvSpPr>
            <p:nvPr/>
          </p:nvSpPr>
          <p:spPr bwMode="auto">
            <a:xfrm>
              <a:off x="1079500" y="3762374"/>
              <a:ext cx="411163" cy="409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53" name="Group 33"/>
            <p:cNvGrpSpPr>
              <a:grpSpLocks/>
            </p:cNvGrpSpPr>
            <p:nvPr/>
          </p:nvGrpSpPr>
          <p:grpSpPr bwMode="auto">
            <a:xfrm>
              <a:off x="115887" y="4190999"/>
              <a:ext cx="457201" cy="457201"/>
              <a:chOff x="-1" y="-1"/>
              <a:chExt cx="457201" cy="457201"/>
            </a:xfrm>
          </p:grpSpPr>
          <p:sp>
            <p:nvSpPr>
              <p:cNvPr id="18454" name="AutoShape 34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5" name="AutoShape 35"/>
              <p:cNvSpPr>
                <a:spLocks/>
              </p:cNvSpPr>
              <p:nvPr/>
            </p:nvSpPr>
            <p:spPr bwMode="auto">
              <a:xfrm>
                <a:off x="57988" y="10065"/>
                <a:ext cx="341224" cy="437070"/>
              </a:xfrm>
              <a:custGeom>
                <a:avLst/>
                <a:gdLst>
                  <a:gd name="T0" fmla="*/ 170612 w 21600"/>
                  <a:gd name="T1" fmla="*/ 218535 h 21600"/>
                  <a:gd name="T2" fmla="*/ 170612 w 21600"/>
                  <a:gd name="T3" fmla="*/ 218535 h 21600"/>
                  <a:gd name="T4" fmla="*/ 170612 w 21600"/>
                  <a:gd name="T5" fmla="*/ 218535 h 21600"/>
                  <a:gd name="T6" fmla="*/ 17061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sp>
        <p:nvSpPr>
          <p:cNvPr id="18438" name="Line 36"/>
          <p:cNvSpPr>
            <a:spLocks noChangeShapeType="1"/>
          </p:cNvSpPr>
          <p:nvPr/>
        </p:nvSpPr>
        <p:spPr bwMode="auto">
          <a:xfrm flipV="1">
            <a:off x="4570413" y="4448175"/>
            <a:ext cx="1525587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1F1B69F5-D2B4-4C14-9604-AE64BD60B5AC}" type="slidenum">
              <a:rPr lang="en-US" altLang="en-US" sz="1400"/>
              <a:pPr algn="r" eaLnBrk="1"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Rooted Trees</a:t>
            </a:r>
            <a:endParaRPr lang="en-US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2362200"/>
          </a:xfrm>
        </p:spPr>
        <p:txBody>
          <a:bodyPr lIns="0" tIns="0" rIns="0" bIns="0"/>
          <a:lstStyle/>
          <a:p>
            <a:pPr marL="111125" indent="-111125" defTabSz="914400" eaLnBrk="1">
              <a:spcBef>
                <a:spcPts val="5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We are more accustomed to:</a:t>
            </a:r>
          </a:p>
          <a:p>
            <a:pPr marL="111125" indent="-111125" defTabSz="914400" eaLnBrk="1">
              <a:spcBef>
                <a:spcPts val="5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Rooted trees (a tree node that is “special”)</a:t>
            </a:r>
          </a:p>
          <a:p>
            <a:pPr marL="111125" indent="-111125" defTabSz="914400" eaLnBrk="1">
              <a:spcBef>
                <a:spcPts val="5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Directed edges from parents to children (parent closer to root).</a:t>
            </a:r>
            <a:endParaRPr lang="en-US" altLang="en-US" smtClean="0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3027363" y="3322638"/>
            <a:ext cx="377825" cy="436562"/>
            <a:chOff x="0" y="-1"/>
            <a:chExt cx="377826" cy="437070"/>
          </a:xfrm>
        </p:grpSpPr>
        <p:sp>
          <p:nvSpPr>
            <p:cNvPr id="19557" name="AutoShape 5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8" name="AutoShape 6"/>
            <p:cNvSpPr>
              <a:spLocks/>
            </p:cNvSpPr>
            <p:nvPr/>
          </p:nvSpPr>
          <p:spPr bwMode="auto">
            <a:xfrm>
              <a:off x="35192" y="-1"/>
              <a:ext cx="307441" cy="437070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A</a:t>
              </a:r>
            </a:p>
          </p:txBody>
        </p:sp>
      </p:grpSp>
      <p:sp>
        <p:nvSpPr>
          <p:cNvPr id="19462" name="AutoShape 7"/>
          <p:cNvSpPr>
            <a:spLocks/>
          </p:cNvSpPr>
          <p:nvPr/>
        </p:nvSpPr>
        <p:spPr bwMode="auto">
          <a:xfrm>
            <a:off x="2838450" y="3759200"/>
            <a:ext cx="223838" cy="317500"/>
          </a:xfrm>
          <a:custGeom>
            <a:avLst/>
            <a:gdLst>
              <a:gd name="T0" fmla="*/ 111919 w 21600"/>
              <a:gd name="T1" fmla="*/ 158750 h 21600"/>
              <a:gd name="T2" fmla="*/ 111919 w 21600"/>
              <a:gd name="T3" fmla="*/ 158750 h 21600"/>
              <a:gd name="T4" fmla="*/ 111919 w 21600"/>
              <a:gd name="T5" fmla="*/ 158750 h 21600"/>
              <a:gd name="T6" fmla="*/ 111919 w 21600"/>
              <a:gd name="T7" fmla="*/ 158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cubicBezTo>
                  <a:pt x="14399" y="7199"/>
                  <a:pt x="7200" y="14400"/>
                  <a:pt x="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AutoShape 8"/>
          <p:cNvSpPr>
            <a:spLocks/>
          </p:cNvSpPr>
          <p:nvPr/>
        </p:nvSpPr>
        <p:spPr bwMode="auto">
          <a:xfrm>
            <a:off x="3368675" y="3759200"/>
            <a:ext cx="223838" cy="317500"/>
          </a:xfrm>
          <a:custGeom>
            <a:avLst/>
            <a:gdLst>
              <a:gd name="T0" fmla="*/ 111919 w 21600"/>
              <a:gd name="T1" fmla="*/ 158750 h 21600"/>
              <a:gd name="T2" fmla="*/ 111919 w 21600"/>
              <a:gd name="T3" fmla="*/ 158750 h 21600"/>
              <a:gd name="T4" fmla="*/ 111919 w 21600"/>
              <a:gd name="T5" fmla="*/ 158750 h 21600"/>
              <a:gd name="T6" fmla="*/ 111919 w 21600"/>
              <a:gd name="T7" fmla="*/ 158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4" name="Group 9"/>
          <p:cNvGrpSpPr>
            <a:grpSpLocks/>
          </p:cNvGrpSpPr>
          <p:nvPr/>
        </p:nvGrpSpPr>
        <p:grpSpPr bwMode="auto">
          <a:xfrm>
            <a:off x="2497138" y="4076700"/>
            <a:ext cx="377825" cy="436563"/>
            <a:chOff x="0" y="-1"/>
            <a:chExt cx="377826" cy="437070"/>
          </a:xfrm>
        </p:grpSpPr>
        <p:sp>
          <p:nvSpPr>
            <p:cNvPr id="19555" name="AutoShape 10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6" name="AutoShape 11"/>
            <p:cNvSpPr>
              <a:spLocks/>
            </p:cNvSpPr>
            <p:nvPr/>
          </p:nvSpPr>
          <p:spPr bwMode="auto">
            <a:xfrm>
              <a:off x="35192" y="-1"/>
              <a:ext cx="307441" cy="437070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B</a:t>
              </a:r>
            </a:p>
          </p:txBody>
        </p:sp>
      </p:grpSp>
      <p:grpSp>
        <p:nvGrpSpPr>
          <p:cNvPr id="19465" name="Group 12"/>
          <p:cNvGrpSpPr>
            <a:grpSpLocks/>
          </p:cNvGrpSpPr>
          <p:nvPr/>
        </p:nvGrpSpPr>
        <p:grpSpPr bwMode="auto">
          <a:xfrm>
            <a:off x="2057400" y="4767263"/>
            <a:ext cx="377825" cy="438150"/>
            <a:chOff x="0" y="0"/>
            <a:chExt cx="377826" cy="437069"/>
          </a:xfrm>
        </p:grpSpPr>
        <p:sp>
          <p:nvSpPr>
            <p:cNvPr id="19553" name="AutoShape 13"/>
            <p:cNvSpPr>
              <a:spLocks/>
            </p:cNvSpPr>
            <p:nvPr/>
          </p:nvSpPr>
          <p:spPr bwMode="auto">
            <a:xfrm>
              <a:off x="0" y="30415"/>
              <a:ext cx="377826" cy="376239"/>
            </a:xfrm>
            <a:custGeom>
              <a:avLst/>
              <a:gdLst>
                <a:gd name="T0" fmla="*/ 188903 w 19679"/>
                <a:gd name="T1" fmla="*/ 206483 h 19679"/>
                <a:gd name="T2" fmla="*/ 188903 w 19679"/>
                <a:gd name="T3" fmla="*/ 206483 h 19679"/>
                <a:gd name="T4" fmla="*/ 188903 w 19679"/>
                <a:gd name="T5" fmla="*/ 206483 h 19679"/>
                <a:gd name="T6" fmla="*/ 188903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4" name="AutoShape 14"/>
            <p:cNvSpPr>
              <a:spLocks/>
            </p:cNvSpPr>
            <p:nvPr/>
          </p:nvSpPr>
          <p:spPr bwMode="auto">
            <a:xfrm>
              <a:off x="26784" y="0"/>
              <a:ext cx="324257" cy="437069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D</a:t>
              </a:r>
            </a:p>
          </p:txBody>
        </p:sp>
      </p:grpSp>
      <p:grpSp>
        <p:nvGrpSpPr>
          <p:cNvPr id="19466" name="Group 15"/>
          <p:cNvGrpSpPr>
            <a:grpSpLocks/>
          </p:cNvGrpSpPr>
          <p:nvPr/>
        </p:nvGrpSpPr>
        <p:grpSpPr bwMode="auto">
          <a:xfrm>
            <a:off x="2936875" y="4767263"/>
            <a:ext cx="377825" cy="438150"/>
            <a:chOff x="0" y="0"/>
            <a:chExt cx="377826" cy="437069"/>
          </a:xfrm>
        </p:grpSpPr>
        <p:sp>
          <p:nvSpPr>
            <p:cNvPr id="19551" name="AutoShape 16"/>
            <p:cNvSpPr>
              <a:spLocks/>
            </p:cNvSpPr>
            <p:nvPr/>
          </p:nvSpPr>
          <p:spPr bwMode="auto">
            <a:xfrm>
              <a:off x="0" y="30415"/>
              <a:ext cx="377826" cy="376239"/>
            </a:xfrm>
            <a:custGeom>
              <a:avLst/>
              <a:gdLst>
                <a:gd name="T0" fmla="*/ 188903 w 19679"/>
                <a:gd name="T1" fmla="*/ 206483 h 19679"/>
                <a:gd name="T2" fmla="*/ 188903 w 19679"/>
                <a:gd name="T3" fmla="*/ 206483 h 19679"/>
                <a:gd name="T4" fmla="*/ 188903 w 19679"/>
                <a:gd name="T5" fmla="*/ 206483 h 19679"/>
                <a:gd name="T6" fmla="*/ 188903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2" name="AutoShape 17"/>
            <p:cNvSpPr>
              <a:spLocks/>
            </p:cNvSpPr>
            <p:nvPr/>
          </p:nvSpPr>
          <p:spPr bwMode="auto">
            <a:xfrm>
              <a:off x="35192" y="0"/>
              <a:ext cx="307441" cy="437069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E</a:t>
              </a:r>
            </a:p>
          </p:txBody>
        </p:sp>
      </p:grpSp>
      <p:sp>
        <p:nvSpPr>
          <p:cNvPr id="19467" name="AutoShape 18"/>
          <p:cNvSpPr>
            <a:spLocks/>
          </p:cNvSpPr>
          <p:nvPr/>
        </p:nvSpPr>
        <p:spPr bwMode="auto">
          <a:xfrm>
            <a:off x="2824163" y="4513263"/>
            <a:ext cx="161925" cy="254000"/>
          </a:xfrm>
          <a:custGeom>
            <a:avLst/>
            <a:gdLst>
              <a:gd name="T0" fmla="*/ 80963 w 21600"/>
              <a:gd name="T1" fmla="*/ 127000 h 21600"/>
              <a:gd name="T2" fmla="*/ 80963 w 21600"/>
              <a:gd name="T3" fmla="*/ 127000 h 21600"/>
              <a:gd name="T4" fmla="*/ 80963 w 21600"/>
              <a:gd name="T5" fmla="*/ 127000 h 21600"/>
              <a:gd name="T6" fmla="*/ 80963 w 21600"/>
              <a:gd name="T7" fmla="*/ 127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AutoShape 19"/>
          <p:cNvSpPr>
            <a:spLocks/>
          </p:cNvSpPr>
          <p:nvPr/>
        </p:nvSpPr>
        <p:spPr bwMode="auto">
          <a:xfrm>
            <a:off x="2384425" y="4513263"/>
            <a:ext cx="161925" cy="254000"/>
          </a:xfrm>
          <a:custGeom>
            <a:avLst/>
            <a:gdLst>
              <a:gd name="T0" fmla="*/ 80963 w 21600"/>
              <a:gd name="T1" fmla="*/ 127000 h 21600"/>
              <a:gd name="T2" fmla="*/ 80963 w 21600"/>
              <a:gd name="T3" fmla="*/ 127000 h 21600"/>
              <a:gd name="T4" fmla="*/ 80963 w 21600"/>
              <a:gd name="T5" fmla="*/ 127000 h 21600"/>
              <a:gd name="T6" fmla="*/ 80963 w 21600"/>
              <a:gd name="T7" fmla="*/ 127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199"/>
                  <a:pt x="7199" y="14400"/>
                  <a:pt x="0" y="2160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9" name="Group 20"/>
          <p:cNvGrpSpPr>
            <a:grpSpLocks/>
          </p:cNvGrpSpPr>
          <p:nvPr/>
        </p:nvGrpSpPr>
        <p:grpSpPr bwMode="auto">
          <a:xfrm>
            <a:off x="3557588" y="4076700"/>
            <a:ext cx="376237" cy="436563"/>
            <a:chOff x="-1" y="-1"/>
            <a:chExt cx="376239" cy="437070"/>
          </a:xfrm>
        </p:grpSpPr>
        <p:sp>
          <p:nvSpPr>
            <p:cNvPr id="19549" name="AutoShape 21"/>
            <p:cNvSpPr>
              <a:spLocks/>
            </p:cNvSpPr>
            <p:nvPr/>
          </p:nvSpPr>
          <p:spPr bwMode="auto">
            <a:xfrm>
              <a:off x="0" y="29621"/>
              <a:ext cx="376238" cy="377826"/>
            </a:xfrm>
            <a:custGeom>
              <a:avLst/>
              <a:gdLst>
                <a:gd name="T0" fmla="*/ 188109 w 19679"/>
                <a:gd name="T1" fmla="*/ 207354 h 19679"/>
                <a:gd name="T2" fmla="*/ 188109 w 19679"/>
                <a:gd name="T3" fmla="*/ 207354 h 19679"/>
                <a:gd name="T4" fmla="*/ 188109 w 19679"/>
                <a:gd name="T5" fmla="*/ 207354 h 19679"/>
                <a:gd name="T6" fmla="*/ 188109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0" name="AutoShape 22"/>
            <p:cNvSpPr>
              <a:spLocks/>
            </p:cNvSpPr>
            <p:nvPr/>
          </p:nvSpPr>
          <p:spPr bwMode="auto">
            <a:xfrm>
              <a:off x="25990" y="-1"/>
              <a:ext cx="324258" cy="437070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C</a:t>
              </a:r>
            </a:p>
          </p:txBody>
        </p:sp>
      </p:grpSp>
      <p:grpSp>
        <p:nvGrpSpPr>
          <p:cNvPr id="19470" name="Group 23"/>
          <p:cNvGrpSpPr>
            <a:grpSpLocks/>
          </p:cNvGrpSpPr>
          <p:nvPr/>
        </p:nvGrpSpPr>
        <p:grpSpPr bwMode="auto">
          <a:xfrm>
            <a:off x="3557588" y="4767263"/>
            <a:ext cx="376237" cy="438150"/>
            <a:chOff x="-1" y="0"/>
            <a:chExt cx="376239" cy="437069"/>
          </a:xfrm>
        </p:grpSpPr>
        <p:sp>
          <p:nvSpPr>
            <p:cNvPr id="19547" name="AutoShape 24"/>
            <p:cNvSpPr>
              <a:spLocks/>
            </p:cNvSpPr>
            <p:nvPr/>
          </p:nvSpPr>
          <p:spPr bwMode="auto">
            <a:xfrm>
              <a:off x="0" y="30415"/>
              <a:ext cx="376238" cy="376239"/>
            </a:xfrm>
            <a:custGeom>
              <a:avLst/>
              <a:gdLst>
                <a:gd name="T0" fmla="*/ 188109 w 19679"/>
                <a:gd name="T1" fmla="*/ 206483 h 19679"/>
                <a:gd name="T2" fmla="*/ 188109 w 19679"/>
                <a:gd name="T3" fmla="*/ 206483 h 19679"/>
                <a:gd name="T4" fmla="*/ 188109 w 19679"/>
                <a:gd name="T5" fmla="*/ 206483 h 19679"/>
                <a:gd name="T6" fmla="*/ 188109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8" name="AutoShape 25"/>
            <p:cNvSpPr>
              <a:spLocks/>
            </p:cNvSpPr>
            <p:nvPr/>
          </p:nvSpPr>
          <p:spPr bwMode="auto">
            <a:xfrm>
              <a:off x="42956" y="0"/>
              <a:ext cx="290325" cy="437069"/>
            </a:xfrm>
            <a:custGeom>
              <a:avLst/>
              <a:gdLst>
                <a:gd name="T0" fmla="*/ 145163 w 21600"/>
                <a:gd name="T1" fmla="*/ 218535 h 21600"/>
                <a:gd name="T2" fmla="*/ 145163 w 21600"/>
                <a:gd name="T3" fmla="*/ 218535 h 21600"/>
                <a:gd name="T4" fmla="*/ 145163 w 21600"/>
                <a:gd name="T5" fmla="*/ 218535 h 21600"/>
                <a:gd name="T6" fmla="*/ 145163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F</a:t>
              </a:r>
            </a:p>
          </p:txBody>
        </p:sp>
      </p:grpSp>
      <p:sp>
        <p:nvSpPr>
          <p:cNvPr id="19471" name="AutoShape 26"/>
          <p:cNvSpPr>
            <a:spLocks/>
          </p:cNvSpPr>
          <p:nvPr/>
        </p:nvSpPr>
        <p:spPr bwMode="auto">
          <a:xfrm>
            <a:off x="3746500" y="4513263"/>
            <a:ext cx="0" cy="254000"/>
          </a:xfrm>
          <a:custGeom>
            <a:avLst/>
            <a:gdLst>
              <a:gd name="T0" fmla="*/ 127000 h 21600"/>
              <a:gd name="T1" fmla="*/ 127000 h 21600"/>
              <a:gd name="T2" fmla="*/ 127000 h 21600"/>
              <a:gd name="T3" fmla="*/ 127000 h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0" r="r" b="b"/>
            <a:pathLst>
              <a:path h="21600">
                <a:moveTo>
                  <a:pt x="0" y="0"/>
                </a:moveTo>
                <a:cubicBezTo>
                  <a:pt x="0" y="7199"/>
                  <a:pt x="0" y="14400"/>
                  <a:pt x="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AutoShape 27"/>
          <p:cNvSpPr>
            <a:spLocks/>
          </p:cNvSpPr>
          <p:nvPr/>
        </p:nvSpPr>
        <p:spPr bwMode="auto">
          <a:xfrm>
            <a:off x="3422650" y="5199063"/>
            <a:ext cx="177800" cy="260350"/>
          </a:xfrm>
          <a:custGeom>
            <a:avLst/>
            <a:gdLst>
              <a:gd name="T0" fmla="*/ 88900 w 21600"/>
              <a:gd name="T1" fmla="*/ 130175 h 21600"/>
              <a:gd name="T2" fmla="*/ 88900 w 21600"/>
              <a:gd name="T3" fmla="*/ 130175 h 21600"/>
              <a:gd name="T4" fmla="*/ 88900 w 21600"/>
              <a:gd name="T5" fmla="*/ 130175 h 21600"/>
              <a:gd name="T6" fmla="*/ 88900 w 21600"/>
              <a:gd name="T7" fmla="*/ 1301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200"/>
                  <a:pt x="7199" y="14399"/>
                  <a:pt x="0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3" name="Group 28"/>
          <p:cNvGrpSpPr>
            <a:grpSpLocks/>
          </p:cNvGrpSpPr>
          <p:nvPr/>
        </p:nvGrpSpPr>
        <p:grpSpPr bwMode="auto">
          <a:xfrm>
            <a:off x="4030663" y="5459413"/>
            <a:ext cx="377825" cy="436562"/>
            <a:chOff x="0" y="-1"/>
            <a:chExt cx="377826" cy="437070"/>
          </a:xfrm>
        </p:grpSpPr>
        <p:sp>
          <p:nvSpPr>
            <p:cNvPr id="19545" name="AutoShape 29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6" name="AutoShape 30"/>
            <p:cNvSpPr>
              <a:spLocks/>
            </p:cNvSpPr>
            <p:nvPr/>
          </p:nvSpPr>
          <p:spPr bwMode="auto">
            <a:xfrm>
              <a:off x="26784" y="-1"/>
              <a:ext cx="324257" cy="437070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H</a:t>
              </a:r>
            </a:p>
          </p:txBody>
        </p:sp>
      </p:grpSp>
      <p:sp>
        <p:nvSpPr>
          <p:cNvPr id="19474" name="AutoShape 31"/>
          <p:cNvSpPr>
            <a:spLocks/>
          </p:cNvSpPr>
          <p:nvPr/>
        </p:nvSpPr>
        <p:spPr bwMode="auto">
          <a:xfrm>
            <a:off x="3892550" y="5199063"/>
            <a:ext cx="176213" cy="260350"/>
          </a:xfrm>
          <a:custGeom>
            <a:avLst/>
            <a:gdLst>
              <a:gd name="T0" fmla="*/ 88107 w 21600"/>
              <a:gd name="T1" fmla="*/ 130175 h 21600"/>
              <a:gd name="T2" fmla="*/ 88107 w 21600"/>
              <a:gd name="T3" fmla="*/ 130175 h 21600"/>
              <a:gd name="T4" fmla="*/ 88107 w 21600"/>
              <a:gd name="T5" fmla="*/ 130175 h 21600"/>
              <a:gd name="T6" fmla="*/ 88107 w 21600"/>
              <a:gd name="T7" fmla="*/ 1301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5" name="Group 32"/>
          <p:cNvGrpSpPr>
            <a:grpSpLocks/>
          </p:cNvGrpSpPr>
          <p:nvPr/>
        </p:nvGrpSpPr>
        <p:grpSpPr bwMode="auto">
          <a:xfrm>
            <a:off x="3084513" y="5459413"/>
            <a:ext cx="376237" cy="436562"/>
            <a:chOff x="-1" y="-1"/>
            <a:chExt cx="376239" cy="437070"/>
          </a:xfrm>
        </p:grpSpPr>
        <p:sp>
          <p:nvSpPr>
            <p:cNvPr id="19543" name="AutoShape 33"/>
            <p:cNvSpPr>
              <a:spLocks/>
            </p:cNvSpPr>
            <p:nvPr/>
          </p:nvSpPr>
          <p:spPr bwMode="auto">
            <a:xfrm>
              <a:off x="0" y="29621"/>
              <a:ext cx="376238" cy="377826"/>
            </a:xfrm>
            <a:custGeom>
              <a:avLst/>
              <a:gdLst>
                <a:gd name="T0" fmla="*/ 188109 w 19679"/>
                <a:gd name="T1" fmla="*/ 207354 h 19679"/>
                <a:gd name="T2" fmla="*/ 188109 w 19679"/>
                <a:gd name="T3" fmla="*/ 207354 h 19679"/>
                <a:gd name="T4" fmla="*/ 188109 w 19679"/>
                <a:gd name="T5" fmla="*/ 207354 h 19679"/>
                <a:gd name="T6" fmla="*/ 188109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4" name="AutoShape 34"/>
            <p:cNvSpPr>
              <a:spLocks/>
            </p:cNvSpPr>
            <p:nvPr/>
          </p:nvSpPr>
          <p:spPr bwMode="auto">
            <a:xfrm>
              <a:off x="17507" y="-1"/>
              <a:ext cx="341224" cy="437070"/>
            </a:xfrm>
            <a:custGeom>
              <a:avLst/>
              <a:gdLst>
                <a:gd name="T0" fmla="*/ 170612 w 21600"/>
                <a:gd name="T1" fmla="*/ 218535 h 21600"/>
                <a:gd name="T2" fmla="*/ 170612 w 21600"/>
                <a:gd name="T3" fmla="*/ 218535 h 21600"/>
                <a:gd name="T4" fmla="*/ 170612 w 21600"/>
                <a:gd name="T5" fmla="*/ 218535 h 21600"/>
                <a:gd name="T6" fmla="*/ 170612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G</a:t>
              </a:r>
            </a:p>
          </p:txBody>
        </p:sp>
      </p:grpSp>
      <p:grpSp>
        <p:nvGrpSpPr>
          <p:cNvPr id="19476" name="Group 35"/>
          <p:cNvGrpSpPr>
            <a:grpSpLocks/>
          </p:cNvGrpSpPr>
          <p:nvPr/>
        </p:nvGrpSpPr>
        <p:grpSpPr bwMode="auto">
          <a:xfrm>
            <a:off x="533400" y="2789238"/>
            <a:ext cx="1446213" cy="3892550"/>
            <a:chOff x="0" y="-1"/>
            <a:chExt cx="1446213" cy="3893786"/>
          </a:xfrm>
        </p:grpSpPr>
        <p:grpSp>
          <p:nvGrpSpPr>
            <p:cNvPr id="19512" name="Group 36"/>
            <p:cNvGrpSpPr>
              <a:grpSpLocks/>
            </p:cNvGrpSpPr>
            <p:nvPr/>
          </p:nvGrpSpPr>
          <p:grpSpPr bwMode="auto">
            <a:xfrm>
              <a:off x="565909" y="1319837"/>
              <a:ext cx="377274" cy="437069"/>
              <a:chOff x="0" y="-1"/>
              <a:chExt cx="377273" cy="437070"/>
            </a:xfrm>
          </p:grpSpPr>
          <p:sp>
            <p:nvSpPr>
              <p:cNvPr id="19541" name="AutoShape 37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42" name="AutoShape 38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9513" name="Line 39"/>
            <p:cNvSpPr>
              <a:spLocks noChangeShapeType="1"/>
            </p:cNvSpPr>
            <p:nvPr/>
          </p:nvSpPr>
          <p:spPr bwMode="auto">
            <a:xfrm flipV="1">
              <a:off x="754545" y="988439"/>
              <a:ext cx="1" cy="345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4" name="Line 40"/>
            <p:cNvSpPr>
              <a:spLocks noChangeShapeType="1"/>
            </p:cNvSpPr>
            <p:nvPr/>
          </p:nvSpPr>
          <p:spPr bwMode="auto">
            <a:xfrm>
              <a:off x="754545" y="1742631"/>
              <a:ext cx="2621" cy="345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15" name="Group 41"/>
            <p:cNvGrpSpPr>
              <a:grpSpLocks/>
            </p:cNvGrpSpPr>
            <p:nvPr/>
          </p:nvGrpSpPr>
          <p:grpSpPr bwMode="auto">
            <a:xfrm>
              <a:off x="565909" y="565644"/>
              <a:ext cx="377274" cy="437069"/>
              <a:chOff x="0" y="-1"/>
              <a:chExt cx="377273" cy="437070"/>
            </a:xfrm>
          </p:grpSpPr>
          <p:sp>
            <p:nvSpPr>
              <p:cNvPr id="19539" name="AutoShape 42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40" name="AutoShape 43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9516" name="Group 44"/>
            <p:cNvGrpSpPr>
              <a:grpSpLocks/>
            </p:cNvGrpSpPr>
            <p:nvPr/>
          </p:nvGrpSpPr>
          <p:grpSpPr bwMode="auto">
            <a:xfrm>
              <a:off x="0" y="-1"/>
              <a:ext cx="377273" cy="437070"/>
              <a:chOff x="0" y="-1"/>
              <a:chExt cx="377273" cy="437070"/>
            </a:xfrm>
          </p:grpSpPr>
          <p:sp>
            <p:nvSpPr>
              <p:cNvPr id="19537" name="AutoShape 45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8" name="AutoShape 46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9517" name="Group 47"/>
            <p:cNvGrpSpPr>
              <a:grpSpLocks/>
            </p:cNvGrpSpPr>
            <p:nvPr/>
          </p:nvGrpSpPr>
          <p:grpSpPr bwMode="auto">
            <a:xfrm>
              <a:off x="1068939" y="-1"/>
              <a:ext cx="377274" cy="437070"/>
              <a:chOff x="0" y="-1"/>
              <a:chExt cx="377273" cy="437070"/>
            </a:xfrm>
          </p:grpSpPr>
          <p:sp>
            <p:nvSpPr>
              <p:cNvPr id="19535" name="AutoShape 48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6" name="AutoShape 49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9518" name="Line 50"/>
            <p:cNvSpPr>
              <a:spLocks noChangeShapeType="1"/>
            </p:cNvSpPr>
            <p:nvPr/>
          </p:nvSpPr>
          <p:spPr bwMode="auto">
            <a:xfrm flipV="1">
              <a:off x="888163" y="367801"/>
              <a:ext cx="235796" cy="267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9" name="Line 51"/>
            <p:cNvSpPr>
              <a:spLocks noChangeShapeType="1"/>
            </p:cNvSpPr>
            <p:nvPr/>
          </p:nvSpPr>
          <p:spPr bwMode="auto">
            <a:xfrm flipH="1" flipV="1">
              <a:off x="322253" y="367801"/>
              <a:ext cx="298676" cy="267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0" name="Group 52"/>
            <p:cNvGrpSpPr>
              <a:grpSpLocks/>
            </p:cNvGrpSpPr>
            <p:nvPr/>
          </p:nvGrpSpPr>
          <p:grpSpPr bwMode="auto">
            <a:xfrm>
              <a:off x="568529" y="2074029"/>
              <a:ext cx="377274" cy="437070"/>
              <a:chOff x="0" y="-1"/>
              <a:chExt cx="377273" cy="437070"/>
            </a:xfrm>
          </p:grpSpPr>
          <p:sp>
            <p:nvSpPr>
              <p:cNvPr id="19533" name="AutoShape 53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4" name="AutoShape 54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9521" name="Group 55"/>
            <p:cNvGrpSpPr>
              <a:grpSpLocks/>
            </p:cNvGrpSpPr>
            <p:nvPr/>
          </p:nvGrpSpPr>
          <p:grpSpPr bwMode="auto">
            <a:xfrm>
              <a:off x="568529" y="2765372"/>
              <a:ext cx="377274" cy="437070"/>
              <a:chOff x="0" y="-1"/>
              <a:chExt cx="377273" cy="437070"/>
            </a:xfrm>
          </p:grpSpPr>
          <p:sp>
            <p:nvSpPr>
              <p:cNvPr id="19531" name="AutoShape 56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2" name="AutoShape 57"/>
              <p:cNvSpPr>
                <a:spLocks/>
              </p:cNvSpPr>
              <p:nvPr/>
            </p:nvSpPr>
            <p:spPr bwMode="auto">
              <a:xfrm>
                <a:off x="43474" y="-1"/>
                <a:ext cx="290325" cy="437070"/>
              </a:xfrm>
              <a:custGeom>
                <a:avLst/>
                <a:gdLst>
                  <a:gd name="T0" fmla="*/ 145163 w 21600"/>
                  <a:gd name="T1" fmla="*/ 218535 h 21600"/>
                  <a:gd name="T2" fmla="*/ 145163 w 21600"/>
                  <a:gd name="T3" fmla="*/ 218535 h 21600"/>
                  <a:gd name="T4" fmla="*/ 145163 w 21600"/>
                  <a:gd name="T5" fmla="*/ 218535 h 21600"/>
                  <a:gd name="T6" fmla="*/ 14516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9522" name="Line 58"/>
            <p:cNvSpPr>
              <a:spLocks noChangeShapeType="1"/>
            </p:cNvSpPr>
            <p:nvPr/>
          </p:nvSpPr>
          <p:spPr bwMode="auto">
            <a:xfrm flipH="1">
              <a:off x="757165" y="2496824"/>
              <a:ext cx="1" cy="2828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3" name="Line 59"/>
            <p:cNvSpPr>
              <a:spLocks noChangeShapeType="1"/>
            </p:cNvSpPr>
            <p:nvPr/>
          </p:nvSpPr>
          <p:spPr bwMode="auto">
            <a:xfrm flipH="1">
              <a:off x="284264" y="3133174"/>
              <a:ext cx="339285" cy="337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4" name="Group 60"/>
            <p:cNvGrpSpPr>
              <a:grpSpLocks/>
            </p:cNvGrpSpPr>
            <p:nvPr/>
          </p:nvGrpSpPr>
          <p:grpSpPr bwMode="auto">
            <a:xfrm>
              <a:off x="1041430" y="3456716"/>
              <a:ext cx="377274" cy="437069"/>
              <a:chOff x="0" y="-1"/>
              <a:chExt cx="377273" cy="437070"/>
            </a:xfrm>
          </p:grpSpPr>
          <p:sp>
            <p:nvSpPr>
              <p:cNvPr id="19529" name="AutoShape 61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0" name="AutoShape 62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9525" name="Line 63"/>
            <p:cNvSpPr>
              <a:spLocks noChangeShapeType="1"/>
            </p:cNvSpPr>
            <p:nvPr/>
          </p:nvSpPr>
          <p:spPr bwMode="auto">
            <a:xfrm>
              <a:off x="890783" y="3133174"/>
              <a:ext cx="339284" cy="337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6" name="Group 64"/>
            <p:cNvGrpSpPr>
              <a:grpSpLocks/>
            </p:cNvGrpSpPr>
            <p:nvPr/>
          </p:nvGrpSpPr>
          <p:grpSpPr bwMode="auto">
            <a:xfrm>
              <a:off x="95628" y="3456716"/>
              <a:ext cx="377274" cy="437069"/>
              <a:chOff x="0" y="-1"/>
              <a:chExt cx="377273" cy="437070"/>
            </a:xfrm>
          </p:grpSpPr>
          <p:sp>
            <p:nvSpPr>
              <p:cNvPr id="19527" name="AutoShape 65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28" name="AutoShape 66"/>
              <p:cNvSpPr>
                <a:spLocks/>
              </p:cNvSpPr>
              <p:nvPr/>
            </p:nvSpPr>
            <p:spPr bwMode="auto">
              <a:xfrm>
                <a:off x="18024" y="-1"/>
                <a:ext cx="341225" cy="437070"/>
              </a:xfrm>
              <a:custGeom>
                <a:avLst/>
                <a:gdLst>
                  <a:gd name="T0" fmla="*/ 170613 w 21600"/>
                  <a:gd name="T1" fmla="*/ 218535 h 21600"/>
                  <a:gd name="T2" fmla="*/ 170613 w 21600"/>
                  <a:gd name="T3" fmla="*/ 218535 h 21600"/>
                  <a:gd name="T4" fmla="*/ 170613 w 21600"/>
                  <a:gd name="T5" fmla="*/ 218535 h 21600"/>
                  <a:gd name="T6" fmla="*/ 17061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grpSp>
        <p:nvGrpSpPr>
          <p:cNvPr id="19477" name="Group 67"/>
          <p:cNvGrpSpPr>
            <a:grpSpLocks/>
          </p:cNvGrpSpPr>
          <p:nvPr/>
        </p:nvGrpSpPr>
        <p:grpSpPr bwMode="auto">
          <a:xfrm>
            <a:off x="5943600" y="3094038"/>
            <a:ext cx="2351088" cy="2573337"/>
            <a:chOff x="0" y="0"/>
            <a:chExt cx="2351088" cy="2574479"/>
          </a:xfrm>
        </p:grpSpPr>
        <p:grpSp>
          <p:nvGrpSpPr>
            <p:cNvPr id="19481" name="Group 68"/>
            <p:cNvGrpSpPr>
              <a:grpSpLocks/>
            </p:cNvGrpSpPr>
            <p:nvPr/>
          </p:nvGrpSpPr>
          <p:grpSpPr bwMode="auto">
            <a:xfrm>
              <a:off x="970560" y="0"/>
              <a:ext cx="377223" cy="437069"/>
              <a:chOff x="0" y="0"/>
              <a:chExt cx="377222" cy="437069"/>
            </a:xfrm>
          </p:grpSpPr>
          <p:sp>
            <p:nvSpPr>
              <p:cNvPr id="19510" name="AutoShape 69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11" name="AutoShape 70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9482" name="Line 71"/>
            <p:cNvSpPr>
              <a:spLocks noChangeShapeType="1"/>
            </p:cNvSpPr>
            <p:nvPr/>
          </p:nvSpPr>
          <p:spPr bwMode="auto">
            <a:xfrm flipH="1">
              <a:off x="628703" y="367838"/>
              <a:ext cx="396869" cy="400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3" name="Line 72"/>
            <p:cNvSpPr>
              <a:spLocks noChangeShapeType="1"/>
            </p:cNvSpPr>
            <p:nvPr/>
          </p:nvSpPr>
          <p:spPr bwMode="auto">
            <a:xfrm>
              <a:off x="1292770" y="367838"/>
              <a:ext cx="396870" cy="400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84" name="Group 73"/>
            <p:cNvGrpSpPr>
              <a:grpSpLocks/>
            </p:cNvGrpSpPr>
            <p:nvPr/>
          </p:nvGrpSpPr>
          <p:grpSpPr bwMode="auto">
            <a:xfrm>
              <a:off x="440092" y="754379"/>
              <a:ext cx="377223" cy="437070"/>
              <a:chOff x="0" y="0"/>
              <a:chExt cx="377222" cy="437069"/>
            </a:xfrm>
          </p:grpSpPr>
          <p:sp>
            <p:nvSpPr>
              <p:cNvPr id="19508" name="AutoShape 74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9" name="AutoShape 75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9485" name="Group 76"/>
            <p:cNvGrpSpPr>
              <a:grpSpLocks/>
            </p:cNvGrpSpPr>
            <p:nvPr/>
          </p:nvGrpSpPr>
          <p:grpSpPr bwMode="auto">
            <a:xfrm>
              <a:off x="0" y="1445894"/>
              <a:ext cx="377222" cy="437070"/>
              <a:chOff x="0" y="0"/>
              <a:chExt cx="377222" cy="437069"/>
            </a:xfrm>
          </p:grpSpPr>
          <p:sp>
            <p:nvSpPr>
              <p:cNvPr id="19506" name="AutoShape 77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7" name="AutoShape 78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9486" name="Group 79"/>
            <p:cNvGrpSpPr>
              <a:grpSpLocks/>
            </p:cNvGrpSpPr>
            <p:nvPr/>
          </p:nvGrpSpPr>
          <p:grpSpPr bwMode="auto">
            <a:xfrm>
              <a:off x="880184" y="1445894"/>
              <a:ext cx="377223" cy="437070"/>
              <a:chOff x="0" y="0"/>
              <a:chExt cx="377222" cy="437069"/>
            </a:xfrm>
          </p:grpSpPr>
          <p:sp>
            <p:nvSpPr>
              <p:cNvPr id="19504" name="AutoShape 80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5" name="AutoShape 81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9487" name="Line 82"/>
            <p:cNvSpPr>
              <a:spLocks noChangeShapeType="1"/>
            </p:cNvSpPr>
            <p:nvPr/>
          </p:nvSpPr>
          <p:spPr bwMode="auto">
            <a:xfrm>
              <a:off x="762302" y="1122218"/>
              <a:ext cx="306494" cy="33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8" name="Line 83"/>
            <p:cNvSpPr>
              <a:spLocks noChangeShapeType="1"/>
            </p:cNvSpPr>
            <p:nvPr/>
          </p:nvSpPr>
          <p:spPr bwMode="auto">
            <a:xfrm flipH="1">
              <a:off x="188610" y="1122218"/>
              <a:ext cx="306494" cy="33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89" name="Group 84"/>
            <p:cNvGrpSpPr>
              <a:grpSpLocks/>
            </p:cNvGrpSpPr>
            <p:nvPr/>
          </p:nvGrpSpPr>
          <p:grpSpPr bwMode="auto">
            <a:xfrm>
              <a:off x="1501028" y="754379"/>
              <a:ext cx="377223" cy="437070"/>
              <a:chOff x="0" y="0"/>
              <a:chExt cx="377222" cy="437069"/>
            </a:xfrm>
          </p:grpSpPr>
          <p:sp>
            <p:nvSpPr>
              <p:cNvPr id="19502" name="AutoShape 85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3" name="AutoShape 86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9490" name="Group 87"/>
            <p:cNvGrpSpPr>
              <a:grpSpLocks/>
            </p:cNvGrpSpPr>
            <p:nvPr/>
          </p:nvGrpSpPr>
          <p:grpSpPr bwMode="auto">
            <a:xfrm>
              <a:off x="1501028" y="1445894"/>
              <a:ext cx="377223" cy="437070"/>
              <a:chOff x="0" y="0"/>
              <a:chExt cx="377222" cy="437069"/>
            </a:xfrm>
          </p:grpSpPr>
          <p:sp>
            <p:nvSpPr>
              <p:cNvPr id="19500" name="AutoShape 88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1" name="AutoShape 89"/>
              <p:cNvSpPr>
                <a:spLocks/>
              </p:cNvSpPr>
              <p:nvPr/>
            </p:nvSpPr>
            <p:spPr bwMode="auto">
              <a:xfrm>
                <a:off x="43448" y="0"/>
                <a:ext cx="290325" cy="437069"/>
              </a:xfrm>
              <a:custGeom>
                <a:avLst/>
                <a:gdLst>
                  <a:gd name="T0" fmla="*/ 145163 w 21600"/>
                  <a:gd name="T1" fmla="*/ 218535 h 21600"/>
                  <a:gd name="T2" fmla="*/ 145163 w 21600"/>
                  <a:gd name="T3" fmla="*/ 218535 h 21600"/>
                  <a:gd name="T4" fmla="*/ 145163 w 21600"/>
                  <a:gd name="T5" fmla="*/ 218535 h 21600"/>
                  <a:gd name="T6" fmla="*/ 14516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9491" name="Line 90"/>
            <p:cNvSpPr>
              <a:spLocks noChangeShapeType="1"/>
            </p:cNvSpPr>
            <p:nvPr/>
          </p:nvSpPr>
          <p:spPr bwMode="auto">
            <a:xfrm>
              <a:off x="1689639" y="1177225"/>
              <a:ext cx="1" cy="282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2" name="Line 91"/>
            <p:cNvSpPr>
              <a:spLocks noChangeShapeType="1"/>
            </p:cNvSpPr>
            <p:nvPr/>
          </p:nvSpPr>
          <p:spPr bwMode="auto">
            <a:xfrm flipH="1">
              <a:off x="1216802" y="1813733"/>
              <a:ext cx="339239" cy="337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93" name="Group 92"/>
            <p:cNvGrpSpPr>
              <a:grpSpLocks/>
            </p:cNvGrpSpPr>
            <p:nvPr/>
          </p:nvGrpSpPr>
          <p:grpSpPr bwMode="auto">
            <a:xfrm>
              <a:off x="1973865" y="2137410"/>
              <a:ext cx="377223" cy="437069"/>
              <a:chOff x="0" y="0"/>
              <a:chExt cx="377222" cy="437069"/>
            </a:xfrm>
          </p:grpSpPr>
          <p:sp>
            <p:nvSpPr>
              <p:cNvPr id="19498" name="AutoShape 93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499" name="AutoShape 94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9494" name="Line 95"/>
            <p:cNvSpPr>
              <a:spLocks noChangeShapeType="1"/>
            </p:cNvSpPr>
            <p:nvPr/>
          </p:nvSpPr>
          <p:spPr bwMode="auto">
            <a:xfrm>
              <a:off x="1823238" y="1813733"/>
              <a:ext cx="339239" cy="337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95" name="Group 96"/>
            <p:cNvGrpSpPr>
              <a:grpSpLocks/>
            </p:cNvGrpSpPr>
            <p:nvPr/>
          </p:nvGrpSpPr>
          <p:grpSpPr bwMode="auto">
            <a:xfrm>
              <a:off x="1028191" y="2137410"/>
              <a:ext cx="377223" cy="437069"/>
              <a:chOff x="0" y="0"/>
              <a:chExt cx="377222" cy="437069"/>
            </a:xfrm>
          </p:grpSpPr>
          <p:sp>
            <p:nvSpPr>
              <p:cNvPr id="19496" name="AutoShape 97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497" name="AutoShape 98"/>
              <p:cNvSpPr>
                <a:spLocks/>
              </p:cNvSpPr>
              <p:nvPr/>
            </p:nvSpPr>
            <p:spPr bwMode="auto">
              <a:xfrm>
                <a:off x="17999" y="0"/>
                <a:ext cx="341224" cy="437069"/>
              </a:xfrm>
              <a:custGeom>
                <a:avLst/>
                <a:gdLst>
                  <a:gd name="T0" fmla="*/ 170612 w 21600"/>
                  <a:gd name="T1" fmla="*/ 218535 h 21600"/>
                  <a:gd name="T2" fmla="*/ 170612 w 21600"/>
                  <a:gd name="T3" fmla="*/ 218535 h 21600"/>
                  <a:gd name="T4" fmla="*/ 170612 w 21600"/>
                  <a:gd name="T5" fmla="*/ 218535 h 21600"/>
                  <a:gd name="T6" fmla="*/ 17061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sp>
        <p:nvSpPr>
          <p:cNvPr id="19478" name="AutoShape 99"/>
          <p:cNvSpPr>
            <a:spLocks/>
          </p:cNvSpPr>
          <p:nvPr/>
        </p:nvSpPr>
        <p:spPr bwMode="auto">
          <a:xfrm>
            <a:off x="385763" y="2286000"/>
            <a:ext cx="4162425" cy="666750"/>
          </a:xfrm>
          <a:custGeom>
            <a:avLst/>
            <a:gdLst>
              <a:gd name="T0" fmla="*/ 2081213 w 21600"/>
              <a:gd name="T1" fmla="*/ 333375 h 21600"/>
              <a:gd name="T2" fmla="*/ 2081213 w 21600"/>
              <a:gd name="T3" fmla="*/ 333375 h 21600"/>
              <a:gd name="T4" fmla="*/ 2081213 w 21600"/>
              <a:gd name="T5" fmla="*/ 333375 h 21600"/>
              <a:gd name="T6" fmla="*/ 2081213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 rooted tree (root indicated in red)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                              drawn two ways</a:t>
            </a:r>
            <a:endParaRPr lang="en-US" altLang="en-US"/>
          </a:p>
        </p:txBody>
      </p:sp>
      <p:sp>
        <p:nvSpPr>
          <p:cNvPr id="19479" name="AutoShape 100"/>
          <p:cNvSpPr>
            <a:spLocks/>
          </p:cNvSpPr>
          <p:nvPr/>
        </p:nvSpPr>
        <p:spPr bwMode="auto">
          <a:xfrm>
            <a:off x="5311775" y="2286000"/>
            <a:ext cx="3605213" cy="666750"/>
          </a:xfrm>
          <a:custGeom>
            <a:avLst/>
            <a:gdLst>
              <a:gd name="T0" fmla="*/ 1802607 w 21600"/>
              <a:gd name="T1" fmla="*/ 333375 h 21600"/>
              <a:gd name="T2" fmla="*/ 1802607 w 21600"/>
              <a:gd name="T3" fmla="*/ 333375 h 21600"/>
              <a:gd name="T4" fmla="*/ 1802607 w 21600"/>
              <a:gd name="T5" fmla="*/ 333375 h 21600"/>
              <a:gd name="T6" fmla="*/ 1802607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Rooted tree with directed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edges from parents to children.</a:t>
            </a:r>
            <a:endParaRPr lang="en-US" altLang="en-US"/>
          </a:p>
        </p:txBody>
      </p:sp>
      <p:sp>
        <p:nvSpPr>
          <p:cNvPr id="19480" name="AutoShape 101"/>
          <p:cNvSpPr>
            <a:spLocks/>
          </p:cNvSpPr>
          <p:nvPr/>
        </p:nvSpPr>
        <p:spPr bwMode="auto">
          <a:xfrm>
            <a:off x="5410200" y="5791200"/>
            <a:ext cx="3167063" cy="374650"/>
          </a:xfrm>
          <a:custGeom>
            <a:avLst/>
            <a:gdLst>
              <a:gd name="T0" fmla="*/ 1583532 w 21600"/>
              <a:gd name="T1" fmla="*/ 187325 h 21600"/>
              <a:gd name="T2" fmla="*/ 1583532 w 21600"/>
              <a:gd name="T3" fmla="*/ 187325 h 21600"/>
              <a:gd name="T4" fmla="*/ 1583532 w 21600"/>
              <a:gd name="T5" fmla="*/ 187325 h 21600"/>
              <a:gd name="T6" fmla="*/ 158353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Characteristics of this one?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9EAD42C-9582-4D13-8F60-656A44B6D720}" type="slidenum">
              <a:rPr lang="en-US" altLang="en-US" sz="1400"/>
              <a:pPr algn="r" eaLnBrk="1"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Acyclic Graphs (DAGs)</a:t>
            </a:r>
            <a:endParaRPr lang="en-US" alt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470275" cy="1843088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DAGs</a:t>
            </a: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 are directed graphs with no (directed) cycles.</a:t>
            </a:r>
            <a:endParaRPr lang="en-US" altLang="en-US" smtClean="0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4572000" y="1827213"/>
            <a:ext cx="4141788" cy="3524250"/>
            <a:chOff x="0" y="0"/>
            <a:chExt cx="4142889" cy="3523615"/>
          </a:xfrm>
        </p:grpSpPr>
        <p:sp>
          <p:nvSpPr>
            <p:cNvPr id="20487" name="AutoShape 5"/>
            <p:cNvSpPr>
              <a:spLocks/>
            </p:cNvSpPr>
            <p:nvPr/>
          </p:nvSpPr>
          <p:spPr bwMode="auto">
            <a:xfrm>
              <a:off x="1981200" y="320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88" name="AutoShape 6"/>
            <p:cNvSpPr>
              <a:spLocks/>
            </p:cNvSpPr>
            <p:nvPr/>
          </p:nvSpPr>
          <p:spPr bwMode="auto">
            <a:xfrm>
              <a:off x="1676400" y="0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main()</a:t>
              </a:r>
              <a:endParaRPr lang="en-US" altLang="en-US"/>
            </a:p>
          </p:txBody>
        </p:sp>
        <p:sp>
          <p:nvSpPr>
            <p:cNvPr id="20489" name="AutoShape 7"/>
            <p:cNvSpPr>
              <a:spLocks/>
            </p:cNvSpPr>
            <p:nvPr/>
          </p:nvSpPr>
          <p:spPr bwMode="auto">
            <a:xfrm>
              <a:off x="838200" y="1463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0" name="AutoShape 8"/>
            <p:cNvSpPr>
              <a:spLocks/>
            </p:cNvSpPr>
            <p:nvPr/>
          </p:nvSpPr>
          <p:spPr bwMode="auto">
            <a:xfrm>
              <a:off x="0" y="1768475"/>
              <a:ext cx="866265" cy="383540"/>
            </a:xfrm>
            <a:custGeom>
              <a:avLst/>
              <a:gdLst>
                <a:gd name="T0" fmla="*/ 433133 w 21600"/>
                <a:gd name="T1" fmla="*/ 191770 h 21600"/>
                <a:gd name="T2" fmla="*/ 433133 w 21600"/>
                <a:gd name="T3" fmla="*/ 191770 h 21600"/>
                <a:gd name="T4" fmla="*/ 433133 w 21600"/>
                <a:gd name="T5" fmla="*/ 191770 h 21600"/>
                <a:gd name="T6" fmla="*/ 433133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add()</a:t>
              </a:r>
              <a:endParaRPr lang="en-US" altLang="en-US"/>
            </a:p>
          </p:txBody>
        </p:sp>
        <p:sp>
          <p:nvSpPr>
            <p:cNvPr id="20491" name="AutoShape 9"/>
            <p:cNvSpPr>
              <a:spLocks/>
            </p:cNvSpPr>
            <p:nvPr/>
          </p:nvSpPr>
          <p:spPr bwMode="auto">
            <a:xfrm>
              <a:off x="1295400" y="2911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2" name="AutoShape 10"/>
            <p:cNvSpPr>
              <a:spLocks/>
            </p:cNvSpPr>
            <p:nvPr/>
          </p:nvSpPr>
          <p:spPr bwMode="auto">
            <a:xfrm>
              <a:off x="31749" y="3140075"/>
              <a:ext cx="1323540" cy="383540"/>
            </a:xfrm>
            <a:custGeom>
              <a:avLst/>
              <a:gdLst>
                <a:gd name="T0" fmla="*/ 661770 w 21600"/>
                <a:gd name="T1" fmla="*/ 191770 h 21600"/>
                <a:gd name="T2" fmla="*/ 661770 w 21600"/>
                <a:gd name="T3" fmla="*/ 191770 h 21600"/>
                <a:gd name="T4" fmla="*/ 661770 w 21600"/>
                <a:gd name="T5" fmla="*/ 191770 h 21600"/>
                <a:gd name="T6" fmla="*/ 661770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access()</a:t>
              </a:r>
              <a:endParaRPr lang="en-US" altLang="en-US"/>
            </a:p>
          </p:txBody>
        </p:sp>
        <p:sp>
          <p:nvSpPr>
            <p:cNvPr id="20493" name="AutoShape 11"/>
            <p:cNvSpPr>
              <a:spLocks/>
            </p:cNvSpPr>
            <p:nvPr/>
          </p:nvSpPr>
          <p:spPr bwMode="auto">
            <a:xfrm>
              <a:off x="2895600" y="1387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4" name="AutoShape 12"/>
            <p:cNvSpPr>
              <a:spLocks/>
            </p:cNvSpPr>
            <p:nvPr/>
          </p:nvSpPr>
          <p:spPr bwMode="auto">
            <a:xfrm>
              <a:off x="3124200" y="1082675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mult()</a:t>
              </a:r>
              <a:endParaRPr lang="en-US" altLang="en-US"/>
            </a:p>
          </p:txBody>
        </p:sp>
        <p:sp>
          <p:nvSpPr>
            <p:cNvPr id="20495" name="AutoShape 13"/>
            <p:cNvSpPr>
              <a:spLocks/>
            </p:cNvSpPr>
            <p:nvPr/>
          </p:nvSpPr>
          <p:spPr bwMode="auto">
            <a:xfrm>
              <a:off x="2590800" y="27590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6" name="AutoShape 14"/>
            <p:cNvSpPr>
              <a:spLocks/>
            </p:cNvSpPr>
            <p:nvPr/>
          </p:nvSpPr>
          <p:spPr bwMode="auto">
            <a:xfrm>
              <a:off x="3020985" y="3122616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read()</a:t>
              </a:r>
              <a:endParaRPr lang="en-US" altLang="en-US"/>
            </a:p>
          </p:txBody>
        </p:sp>
        <p:sp>
          <p:nvSpPr>
            <p:cNvPr id="20497" name="Line 15"/>
            <p:cNvSpPr>
              <a:spLocks noChangeShapeType="1"/>
            </p:cNvSpPr>
            <p:nvPr/>
          </p:nvSpPr>
          <p:spPr bwMode="auto">
            <a:xfrm flipH="1">
              <a:off x="1028699" y="511174"/>
              <a:ext cx="938214" cy="938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>
              <a:off x="2376487" y="511174"/>
              <a:ext cx="574676" cy="917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>
              <a:off x="2306637" y="660400"/>
              <a:ext cx="474664" cy="2084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0" name="Line 18"/>
            <p:cNvSpPr>
              <a:spLocks noChangeShapeType="1"/>
            </p:cNvSpPr>
            <p:nvPr/>
          </p:nvSpPr>
          <p:spPr bwMode="auto">
            <a:xfrm>
              <a:off x="1028699" y="1858962"/>
              <a:ext cx="322264" cy="1093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1" name="Line 19"/>
            <p:cNvSpPr>
              <a:spLocks noChangeShapeType="1"/>
            </p:cNvSpPr>
            <p:nvPr/>
          </p:nvSpPr>
          <p:spPr bwMode="auto">
            <a:xfrm flipH="1">
              <a:off x="1233487" y="1577975"/>
              <a:ext cx="1647826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>
              <a:off x="1163637" y="1803399"/>
              <a:ext cx="1482726" cy="9969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86" name="AutoShape 21"/>
          <p:cNvSpPr>
            <a:spLocks/>
          </p:cNvSpPr>
          <p:nvPr/>
        </p:nvSpPr>
        <p:spPr bwMode="auto">
          <a:xfrm>
            <a:off x="381000" y="3733800"/>
            <a:ext cx="3962400" cy="1701800"/>
          </a:xfrm>
          <a:custGeom>
            <a:avLst/>
            <a:gdLst>
              <a:gd name="T0" fmla="*/ 1981200 w 21600"/>
              <a:gd name="T1" fmla="*/ 850900 h 21600"/>
              <a:gd name="T2" fmla="*/ 1981200 w 21600"/>
              <a:gd name="T3" fmla="*/ 850900 h 21600"/>
              <a:gd name="T4" fmla="*/ 1981200 w 21600"/>
              <a:gd name="T5" fmla="*/ 850900 h 21600"/>
              <a:gd name="T6" fmla="*/ 1981200 w 21600"/>
              <a:gd name="T7" fmla="*/ 8509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1600"/>
              </a:spcBef>
            </a:pPr>
            <a:r>
              <a:rPr lang="en-US" altLang="en-US" sz="28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Aside: </a:t>
            </a:r>
            <a:r>
              <a:rPr lang="en-US" altLang="en-US" sz="2800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If program call-graph is a DAG, then all procedure calls can be in-lined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CD937427-5856-4C62-B991-BE75F022FD64}" type="slidenum">
              <a:rPr lang="en-US" altLang="en-US" sz="1400"/>
              <a:pPr algn="r" eaLnBrk="1"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|E| and |V|</a:t>
            </a:r>
            <a:endParaRPr lang="en-US" altLang="en-US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89613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How many edges |E| in a graph with |V| vertices?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What if the graph is directed?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What if it is undirected and connected?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Can the following bounds be simplified?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Arbitrary graph: O(|E| + |V|)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Arbitrary graph: O(|E| + |V|</a:t>
            </a:r>
            <a:r>
              <a:rPr lang="en-US" altLang="en-US" sz="2400" baseline="30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Undirected, connected: O(|E|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log|V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| + |V|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log|V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|)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Some (semi-standard) terminology: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graph is </a:t>
            </a:r>
            <a:r>
              <a:rPr lang="en-US" altLang="en-US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sparse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if it has O(|V|) edges (upper bound).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graph is </a:t>
            </a:r>
            <a:r>
              <a:rPr lang="en-US" altLang="en-US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dense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if it has </a:t>
            </a:r>
            <a:r>
              <a:rPr lang="en-US" altLang="en-US" sz="2400" dirty="0" smtClean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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(|V|</a:t>
            </a:r>
            <a:r>
              <a:rPr lang="en-US" altLang="en-US" sz="2400" baseline="30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 edges.</a:t>
            </a:r>
            <a:endParaRPr lang="en-US" alt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357000" y="170280"/>
              <a:ext cx="5719680" cy="6630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0080" y="156600"/>
                <a:ext cx="5751720" cy="665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B0D8A9E9-A57C-42B2-93F5-547A5BDC38C4}" type="slidenum">
              <a:rPr lang="en-US" altLang="en-US" sz="1400"/>
              <a:pPr algn="r" eaLnBrk="1"/>
              <a:t>6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What’s the data structure?</a:t>
            </a:r>
            <a:endParaRPr lang="en-US" alt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0" tIns="0" rIns="0" bIns="0"/>
          <a:lstStyle/>
          <a:p>
            <a:pPr marL="257175" indent="-257175" defTabSz="914400" eaLnBrk="1">
              <a:spcBef>
                <a:spcPts val="5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Common query:  which edges are adjacent to a vertex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E157108A-4B8B-42A2-A3D7-88490D757B37}" type="slidenum">
              <a:rPr lang="en-US" altLang="en-US" sz="1400"/>
              <a:pPr algn="r" eaLnBrk="1"/>
              <a:t>7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2: Adjacency List</a:t>
            </a:r>
            <a:endParaRPr lang="en-US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list (array) of length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in which each entry stores a list (linked list) of all adjacent vertices</a:t>
            </a:r>
            <a:endParaRPr lang="en-US" altLang="en-US" dirty="0" smtClean="0"/>
          </a:p>
        </p:txBody>
      </p:sp>
      <p:sp>
        <p:nvSpPr>
          <p:cNvPr id="23557" name="AutoShape 4"/>
          <p:cNvSpPr>
            <a:spLocks/>
          </p:cNvSpPr>
          <p:nvPr/>
        </p:nvSpPr>
        <p:spPr bwMode="auto">
          <a:xfrm>
            <a:off x="4876800" y="5502275"/>
            <a:ext cx="3836988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/>
          </a:p>
        </p:txBody>
      </p:sp>
      <p:sp>
        <p:nvSpPr>
          <p:cNvPr id="23558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/>
          </a:p>
        </p:txBody>
      </p:sp>
      <p:grpSp>
        <p:nvGrpSpPr>
          <p:cNvPr id="23559" name="Group 6"/>
          <p:cNvGrpSpPr>
            <a:grpSpLocks/>
          </p:cNvGrpSpPr>
          <p:nvPr/>
        </p:nvGrpSpPr>
        <p:grpSpPr bwMode="auto">
          <a:xfrm>
            <a:off x="912814" y="2665414"/>
            <a:ext cx="2973386" cy="1790699"/>
            <a:chOff x="0" y="0"/>
            <a:chExt cx="2972261" cy="1790388"/>
          </a:xfrm>
        </p:grpSpPr>
        <p:sp>
          <p:nvSpPr>
            <p:cNvPr id="23569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0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71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2" name="AutoShape 10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3573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4" name="AutoShape 12"/>
            <p:cNvSpPr>
              <a:spLocks/>
            </p:cNvSpPr>
            <p:nvPr/>
          </p:nvSpPr>
          <p:spPr bwMode="auto">
            <a:xfrm>
              <a:off x="2698704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3575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6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7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8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9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80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3560" name="Group 19"/>
          <p:cNvGrpSpPr>
            <a:grpSpLocks/>
          </p:cNvGrpSpPr>
          <p:nvPr/>
        </p:nvGrpSpPr>
        <p:grpSpPr bwMode="auto">
          <a:xfrm>
            <a:off x="5470525" y="2667000"/>
            <a:ext cx="1311275" cy="2590800"/>
            <a:chOff x="-1" y="0"/>
            <a:chExt cx="1309689" cy="2590800"/>
          </a:xfrm>
        </p:grpSpPr>
        <p:sp>
          <p:nvSpPr>
            <p:cNvPr id="23561" name="AutoShape 20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2" name="AutoShape 21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3" name="AutoShape 22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4" name="AutoShape 23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5" name="AutoShape 24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66" name="AutoShape 25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3567" name="AutoShape 26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3568" name="AutoShape 27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811240" y="1834920"/>
              <a:ext cx="6313680" cy="45687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94320" y="1819440"/>
                <a:ext cx="6339960" cy="45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2732760" y="5370840"/>
              <a:ext cx="6325200" cy="1356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16200" y="5357880"/>
                <a:ext cx="6358320" cy="137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8AC6E3D5-0260-465A-A7C8-682FB866580F}" type="slidenum">
              <a:rPr lang="en-US" altLang="en-US" sz="1400"/>
              <a:pPr algn="r" eaLnBrk="1"/>
              <a:t>8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1: Adjacency Matrix</a:t>
            </a:r>
            <a:endParaRPr lang="en-US" altLang="en-US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defTabSz="914400" eaLnBrk="1">
              <a:spcBef>
                <a:spcPts val="7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</a:t>
            </a:r>
            <a:r>
              <a:rPr lang="en-US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itchFamily="49" charset="0"/>
                <a:sym typeface="Courier New" pitchFamily="49" charset="0"/>
              </a:rPr>
              <a:t>⨯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matrix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in which an element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M[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u,v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]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is true if and only if there is an edge from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to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endParaRPr lang="en-US" altLang="en-US" dirty="0" smtClean="0"/>
          </a:p>
        </p:txBody>
      </p:sp>
      <p:sp>
        <p:nvSpPr>
          <p:cNvPr id="24581" name="AutoShape 4"/>
          <p:cNvSpPr>
            <a:spLocks/>
          </p:cNvSpPr>
          <p:nvPr/>
        </p:nvSpPr>
        <p:spPr bwMode="auto">
          <a:xfrm>
            <a:off x="4694238" y="5562600"/>
            <a:ext cx="3836987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/>
          </a:p>
        </p:txBody>
      </p:sp>
      <p:sp>
        <p:nvSpPr>
          <p:cNvPr id="24582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/>
          </a:p>
        </p:txBody>
      </p:sp>
      <p:grpSp>
        <p:nvGrpSpPr>
          <p:cNvPr id="24583" name="Group 6"/>
          <p:cNvGrpSpPr>
            <a:grpSpLocks/>
          </p:cNvGrpSpPr>
          <p:nvPr/>
        </p:nvGrpSpPr>
        <p:grpSpPr bwMode="auto">
          <a:xfrm>
            <a:off x="989013" y="2894013"/>
            <a:ext cx="2852737" cy="1790700"/>
            <a:chOff x="-1" y="-1"/>
            <a:chExt cx="2851658" cy="1790389"/>
          </a:xfrm>
        </p:grpSpPr>
        <p:sp>
          <p:nvSpPr>
            <p:cNvPr id="24600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1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602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3" name="AutoShape 10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604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5" name="AutoShape 12"/>
            <p:cNvSpPr>
              <a:spLocks/>
            </p:cNvSpPr>
            <p:nvPr/>
          </p:nvSpPr>
          <p:spPr bwMode="auto">
            <a:xfrm>
              <a:off x="2578100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606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7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8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9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0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1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4584" name="Group 19"/>
          <p:cNvGrpSpPr>
            <a:grpSpLocks/>
          </p:cNvGrpSpPr>
          <p:nvPr/>
        </p:nvGrpSpPr>
        <p:grpSpPr bwMode="auto">
          <a:xfrm>
            <a:off x="4722813" y="2360613"/>
            <a:ext cx="3683000" cy="3049587"/>
            <a:chOff x="-1" y="-1"/>
            <a:chExt cx="3681414" cy="3048001"/>
          </a:xfrm>
        </p:grpSpPr>
        <p:sp>
          <p:nvSpPr>
            <p:cNvPr id="24585" name="AutoShape 20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86" name="AutoShape 21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87" name="AutoShape 22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88" name="AutoShape 23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89" name="AutoShape 24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90" name="AutoShape 25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91" name="AutoShape 26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92" name="AutoShape 27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3" name="AutoShape 28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4" name="AutoShape 29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5" name="AutoShape 30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6" name="Line 31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7" name="Line 32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8" name="AutoShape 33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4599" name="AutoShape 34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931480" y="2863080"/>
              <a:ext cx="5708160" cy="3780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4560" y="2850480"/>
                <a:ext cx="5741640" cy="380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/>
          </p:cNvSpPr>
          <p:nvPr/>
        </p:nvSpPr>
        <p:spPr bwMode="auto">
          <a:xfrm>
            <a:off x="6553200" y="6245225"/>
            <a:ext cx="2133600" cy="287338"/>
          </a:xfrm>
          <a:custGeom>
            <a:avLst/>
            <a:gdLst>
              <a:gd name="T0" fmla="*/ 1066800 w 21600"/>
              <a:gd name="T1" fmla="*/ 143669 h 21600"/>
              <a:gd name="T2" fmla="*/ 1066800 w 21600"/>
              <a:gd name="T3" fmla="*/ 143669 h 21600"/>
              <a:gd name="T4" fmla="*/ 1066800 w 21600"/>
              <a:gd name="T5" fmla="*/ 143669 h 21600"/>
              <a:gd name="T6" fmla="*/ 1066800 w 21600"/>
              <a:gd name="T7" fmla="*/ 1436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r" eaLnBrk="1"/>
            <a:fld id="{F7CD9410-B039-4281-ACA1-2DC430048E24}" type="slidenum">
              <a:rPr lang="en-US" altLang="en-US" sz="1400"/>
              <a:pPr algn="r" eaLnBrk="1"/>
              <a:t>9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Representing Undirected Graphs</a:t>
            </a:r>
            <a:endParaRPr lang="en-US" altLang="en-US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 do these reps look like for an undirected graph?</a:t>
            </a:r>
            <a:endParaRPr lang="en-US" altLang="en-US" smtClean="0"/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531813" y="3579813"/>
            <a:ext cx="3683000" cy="3049587"/>
            <a:chOff x="-1" y="-1"/>
            <a:chExt cx="3681414" cy="3048001"/>
          </a:xfrm>
        </p:grpSpPr>
        <p:sp>
          <p:nvSpPr>
            <p:cNvPr id="25629" name="AutoShape 5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0" name="AutoShape 6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31" name="AutoShape 7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2" name="AutoShape 8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3" name="AutoShape 9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34" name="AutoShape 10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5" name="AutoShape 11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6" name="AutoShape 12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7" name="AutoShape 13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8" name="AutoShape 14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9" name="AutoShape 15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40" name="Line 16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Line 17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18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5643" name="AutoShape 19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6" name="Group 20"/>
          <p:cNvGrpSpPr>
            <a:grpSpLocks/>
          </p:cNvGrpSpPr>
          <p:nvPr/>
        </p:nvGrpSpPr>
        <p:grpSpPr bwMode="auto">
          <a:xfrm>
            <a:off x="3960813" y="1903413"/>
            <a:ext cx="2852737" cy="1790700"/>
            <a:chOff x="-1" y="-1"/>
            <a:chExt cx="2851658" cy="1790389"/>
          </a:xfrm>
        </p:grpSpPr>
        <p:sp>
          <p:nvSpPr>
            <p:cNvPr id="25618" name="AutoShape 21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9" name="AutoShape 22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20" name="AutoShape 23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1" name="AutoShape 24"/>
            <p:cNvSpPr>
              <a:spLocks/>
            </p:cNvSpPr>
            <p:nvPr/>
          </p:nvSpPr>
          <p:spPr bwMode="auto">
            <a:xfrm>
              <a:off x="1739900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22" name="AutoShape 25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3" name="AutoShape 26"/>
            <p:cNvSpPr>
              <a:spLocks/>
            </p:cNvSpPr>
            <p:nvPr/>
          </p:nvSpPr>
          <p:spPr bwMode="auto">
            <a:xfrm>
              <a:off x="2578100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24" name="Line 27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Line 28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9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7" name="Line 30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31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7" name="Group 32"/>
          <p:cNvGrpSpPr>
            <a:grpSpLocks/>
          </p:cNvGrpSpPr>
          <p:nvPr/>
        </p:nvGrpSpPr>
        <p:grpSpPr bwMode="auto">
          <a:xfrm>
            <a:off x="6475413" y="3962400"/>
            <a:ext cx="1311275" cy="2590800"/>
            <a:chOff x="-1" y="0"/>
            <a:chExt cx="1309689" cy="2590800"/>
          </a:xfrm>
        </p:grpSpPr>
        <p:sp>
          <p:nvSpPr>
            <p:cNvPr id="25610" name="AutoShape 33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1" name="AutoShape 34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2" name="AutoShape 35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3" name="AutoShape 36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4" name="AutoShape 37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15" name="AutoShape 38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16" name="AutoShape 39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17" name="AutoShape 40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5608" name="AutoShape 41"/>
          <p:cNvSpPr>
            <a:spLocks/>
          </p:cNvSpPr>
          <p:nvPr/>
        </p:nvSpPr>
        <p:spPr bwMode="auto">
          <a:xfrm>
            <a:off x="1295400" y="3124200"/>
            <a:ext cx="2108200" cy="374650"/>
          </a:xfrm>
          <a:custGeom>
            <a:avLst/>
            <a:gdLst>
              <a:gd name="T0" fmla="*/ 1054100 w 21600"/>
              <a:gd name="T1" fmla="*/ 187325 h 21600"/>
              <a:gd name="T2" fmla="*/ 1054100 w 21600"/>
              <a:gd name="T3" fmla="*/ 187325 h 21600"/>
              <a:gd name="T4" fmla="*/ 1054100 w 21600"/>
              <a:gd name="T5" fmla="*/ 187325 h 21600"/>
              <a:gd name="T6" fmla="*/ 10541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matrix:</a:t>
            </a:r>
            <a:endParaRPr lang="en-US" altLang="en-US"/>
          </a:p>
        </p:txBody>
      </p:sp>
      <p:sp>
        <p:nvSpPr>
          <p:cNvPr id="25609" name="AutoShape 42"/>
          <p:cNvSpPr>
            <a:spLocks/>
          </p:cNvSpPr>
          <p:nvPr/>
        </p:nvSpPr>
        <p:spPr bwMode="auto">
          <a:xfrm>
            <a:off x="6400800" y="3505200"/>
            <a:ext cx="1727200" cy="374650"/>
          </a:xfrm>
          <a:custGeom>
            <a:avLst/>
            <a:gdLst>
              <a:gd name="T0" fmla="*/ 863600 w 21600"/>
              <a:gd name="T1" fmla="*/ 187325 h 21600"/>
              <a:gd name="T2" fmla="*/ 863600 w 21600"/>
              <a:gd name="T3" fmla="*/ 187325 h 21600"/>
              <a:gd name="T4" fmla="*/ 863600 w 21600"/>
              <a:gd name="T5" fmla="*/ 187325 h 21600"/>
              <a:gd name="T6" fmla="*/ 863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list:</a:t>
            </a:r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402920" y="3867480"/>
              <a:ext cx="7677360" cy="2665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92840" y="3852000"/>
                <a:ext cx="7700400" cy="269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1491</Words>
  <Application>Microsoft Office PowerPoint</Application>
  <PresentationFormat>On-screen Show (4:3)</PresentationFormat>
  <Paragraphs>332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2_Office Theme</vt:lpstr>
      <vt:lpstr>CSE 332: Graphs II</vt:lpstr>
      <vt:lpstr>Trees as Graphs</vt:lpstr>
      <vt:lpstr>Rooted Trees</vt:lpstr>
      <vt:lpstr>Directed Acyclic Graphs (DAGs)</vt:lpstr>
      <vt:lpstr>|E| and |V|</vt:lpstr>
      <vt:lpstr>What’s the data structure?</vt:lpstr>
      <vt:lpstr>Representation 2: Adjacency List</vt:lpstr>
      <vt:lpstr>Representation 1: Adjacency Matrix</vt:lpstr>
      <vt:lpstr>Representing Undirected Graphs</vt:lpstr>
      <vt:lpstr>Some Applications: Bus Routes in Downtown Seattle</vt:lpstr>
      <vt:lpstr>Application: Topological Sort</vt:lpstr>
      <vt:lpstr>Topological Sort: Take One</vt:lpstr>
      <vt:lpstr>PowerPoint Presentation</vt:lpstr>
      <vt:lpstr>PowerPoint Presentation</vt:lpstr>
      <vt:lpstr>Topological Sort: Take Two</vt:lpstr>
      <vt:lpstr>PowerPoint Presentation</vt:lpstr>
      <vt:lpstr>Find a topological order for the following graph</vt:lpstr>
      <vt:lpstr>If a graph has a cycle, there is no topological sort</vt:lpstr>
      <vt:lpstr>Lemma: If a graph is acyclic, it has a vertex with in degree 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Graphs</dc:title>
  <dc:creator>Richard Anderson</dc:creator>
  <cp:lastModifiedBy>Richard</cp:lastModifiedBy>
  <cp:revision>15</cp:revision>
  <dcterms:modified xsi:type="dcterms:W3CDTF">2016-05-22T06:04:47Z</dcterms:modified>
</cp:coreProperties>
</file>