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4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5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6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7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0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1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5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6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notesSlides/notesSlide17.xml" ContentType="application/vnd.openxmlformats-officedocument.presentationml.notesSlide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18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19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notesSlides/notesSlide20.xml" ContentType="application/vnd.openxmlformats-officedocument.presentationml.notesSlide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notesSlides/notesSlide21.xml" ContentType="application/vnd.openxmlformats-officedocument.presentationml.notesSlide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22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notesSlides/notesSlide23.xml" ContentType="application/vnd.openxmlformats-officedocument.presentationml.notesSlide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notesSlides/notesSlide24.xml" ContentType="application/vnd.openxmlformats-officedocument.presentationml.notesSlide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notesSlides/notesSlide25.xml" ContentType="application/vnd.openxmlformats-officedocument.presentationml.notesSlide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9A784-091C-4FA1-AFA7-B39425DE7A9A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C2734-A10B-4EEE-80F4-0E33A50C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0A14F3-FC46-4CCD-B557-41659BB8F88A}" type="datetime1">
              <a:rPr lang="en-US" altLang="en-US" sz="1200"/>
              <a:pPr/>
              <a:t>4/11/2016</a:t>
            </a:fld>
            <a:endParaRPr lang="en-US" altLang="en-US" sz="120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2ACEF4-9EBD-4CD8-910A-E426502E341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4/11/2016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C63049-AD29-42FF-A49C-3F32E63E9ACE}" type="datetime1">
              <a:rPr lang="en-US" altLang="en-US" sz="1200"/>
              <a:pPr/>
              <a:t>4/11/2016</a:t>
            </a:fld>
            <a:endParaRPr lang="en-US" altLang="en-US" sz="1200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07B7E7-4801-4D06-946D-B846E0FB4CD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 binary search tree is a binary tree in which all nodes in the left subtree of a node have lower values than the node. All nodes in the right subtree of a node have higher value than the node.</a:t>
            </a:r>
          </a:p>
          <a:p>
            <a:r>
              <a:rPr lang="en-US" altLang="en-US" smtClean="0"/>
              <a:t>It’s like making that recursion into the data structure!</a:t>
            </a:r>
          </a:p>
          <a:p>
            <a:r>
              <a:rPr lang="en-US" altLang="en-US" smtClean="0"/>
              <a:t>I’m storing integers at each node. Does everybody think that’s what I’m _really_ going to store?</a:t>
            </a:r>
          </a:p>
          <a:p>
            <a:r>
              <a:rPr lang="en-US" altLang="en-US" smtClean="0"/>
              <a:t>What do I need to know about what I store?</a:t>
            </a:r>
          </a:p>
          <a:p>
            <a:r>
              <a:rPr lang="en-US" altLang="en-US" smtClean="0"/>
              <a:t>(comparison, equality testing)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10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11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77DC-C22E-42AA-8D80-97C705F186BA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9050-63D9-4541-BF37-E3F3A253AD27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B5D3-8ADB-4E76-BF54-672F5C272EE7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5A51-587F-4E6F-B001-410298DE85F4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6E56-E38B-43AA-8D39-0F948502C875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D83C-5C1D-4BB5-827E-AD820347924D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D0CF-5470-4695-B230-24E9A7B0D1F2}" type="datetime1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BBFA4-2050-48E3-9EF6-9029950AD70D}" type="datetime1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1559A-27E5-4A81-9A54-B9A776A378BB}" type="datetime1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53FF-FF91-4048-8966-65AB3598DD9B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D8754-2B00-40FA-8725-29AAF5D046B0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95A6-8750-43EC-B950-4BCCA00BAA46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48.xml"/><Relationship Id="rId7" Type="http://schemas.openxmlformats.org/officeDocument/2006/relationships/image" Target="../media/image3.png"/><Relationship Id="rId2" Type="http://schemas.openxmlformats.org/officeDocument/2006/relationships/tags" Target="../tags/tag147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Relationship Id="rId9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2" Type="http://schemas.openxmlformats.org/officeDocument/2006/relationships/tags" Target="../tags/tag151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3" Type="http://schemas.openxmlformats.org/officeDocument/2006/relationships/tags" Target="../tags/tag166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notesSlide" Target="../notesSlides/notesSlide11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tags" Target="../tags/tag183.xml"/><Relationship Id="rId29" Type="http://schemas.openxmlformats.org/officeDocument/2006/relationships/tags" Target="../tags/tag192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10" Type="http://schemas.openxmlformats.org/officeDocument/2006/relationships/tags" Target="../tags/tag215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18" Type="http://schemas.openxmlformats.org/officeDocument/2006/relationships/tags" Target="../tags/tag239.xml"/><Relationship Id="rId3" Type="http://schemas.openxmlformats.org/officeDocument/2006/relationships/tags" Target="../tags/tag224.xml"/><Relationship Id="rId21" Type="http://schemas.openxmlformats.org/officeDocument/2006/relationships/tags" Target="../tags/tag242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17" Type="http://schemas.openxmlformats.org/officeDocument/2006/relationships/tags" Target="../tags/tag238.xml"/><Relationship Id="rId2" Type="http://schemas.openxmlformats.org/officeDocument/2006/relationships/tags" Target="../tags/tag223.xml"/><Relationship Id="rId16" Type="http://schemas.openxmlformats.org/officeDocument/2006/relationships/tags" Target="../tags/tag237.xml"/><Relationship Id="rId20" Type="http://schemas.openxmlformats.org/officeDocument/2006/relationships/tags" Target="../tags/tag241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tags" Target="../tags/tag236.xml"/><Relationship Id="rId23" Type="http://schemas.openxmlformats.org/officeDocument/2006/relationships/notesSlide" Target="../notesSlides/notesSlide15.xml"/><Relationship Id="rId10" Type="http://schemas.openxmlformats.org/officeDocument/2006/relationships/tags" Target="../tags/tag231.xml"/><Relationship Id="rId19" Type="http://schemas.openxmlformats.org/officeDocument/2006/relationships/tags" Target="../tags/tag240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Relationship Id="rId2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tags" Target="../tags/tag255.xml"/><Relationship Id="rId18" Type="http://schemas.openxmlformats.org/officeDocument/2006/relationships/tags" Target="../tags/tag260.xml"/><Relationship Id="rId26" Type="http://schemas.openxmlformats.org/officeDocument/2006/relationships/tags" Target="../tags/tag268.xml"/><Relationship Id="rId3" Type="http://schemas.openxmlformats.org/officeDocument/2006/relationships/tags" Target="../tags/tag245.xml"/><Relationship Id="rId21" Type="http://schemas.openxmlformats.org/officeDocument/2006/relationships/tags" Target="../tags/tag263.xml"/><Relationship Id="rId7" Type="http://schemas.openxmlformats.org/officeDocument/2006/relationships/tags" Target="../tags/tag249.xml"/><Relationship Id="rId12" Type="http://schemas.openxmlformats.org/officeDocument/2006/relationships/tags" Target="../tags/tag254.xml"/><Relationship Id="rId17" Type="http://schemas.openxmlformats.org/officeDocument/2006/relationships/tags" Target="../tags/tag259.xml"/><Relationship Id="rId25" Type="http://schemas.openxmlformats.org/officeDocument/2006/relationships/tags" Target="../tags/tag267.xml"/><Relationship Id="rId33" Type="http://schemas.openxmlformats.org/officeDocument/2006/relationships/notesSlide" Target="../notesSlides/notesSlide16.xml"/><Relationship Id="rId2" Type="http://schemas.openxmlformats.org/officeDocument/2006/relationships/tags" Target="../tags/tag244.xml"/><Relationship Id="rId16" Type="http://schemas.openxmlformats.org/officeDocument/2006/relationships/tags" Target="../tags/tag258.xml"/><Relationship Id="rId20" Type="http://schemas.openxmlformats.org/officeDocument/2006/relationships/tags" Target="../tags/tag262.xml"/><Relationship Id="rId29" Type="http://schemas.openxmlformats.org/officeDocument/2006/relationships/tags" Target="../tags/tag271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tags" Target="../tags/tag253.xml"/><Relationship Id="rId24" Type="http://schemas.openxmlformats.org/officeDocument/2006/relationships/tags" Target="../tags/tag266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47.xml"/><Relationship Id="rId15" Type="http://schemas.openxmlformats.org/officeDocument/2006/relationships/tags" Target="../tags/tag257.xml"/><Relationship Id="rId23" Type="http://schemas.openxmlformats.org/officeDocument/2006/relationships/tags" Target="../tags/tag265.xml"/><Relationship Id="rId28" Type="http://schemas.openxmlformats.org/officeDocument/2006/relationships/tags" Target="../tags/tag270.xml"/><Relationship Id="rId10" Type="http://schemas.openxmlformats.org/officeDocument/2006/relationships/tags" Target="../tags/tag252.xml"/><Relationship Id="rId19" Type="http://schemas.openxmlformats.org/officeDocument/2006/relationships/tags" Target="../tags/tag261.xml"/><Relationship Id="rId31" Type="http://schemas.openxmlformats.org/officeDocument/2006/relationships/tags" Target="../tags/tag273.xml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tags" Target="../tags/tag256.xml"/><Relationship Id="rId22" Type="http://schemas.openxmlformats.org/officeDocument/2006/relationships/tags" Target="../tags/tag264.xml"/><Relationship Id="rId27" Type="http://schemas.openxmlformats.org/officeDocument/2006/relationships/tags" Target="../tags/tag269.xml"/><Relationship Id="rId30" Type="http://schemas.openxmlformats.org/officeDocument/2006/relationships/tags" Target="../tags/tag2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33" Type="http://schemas.openxmlformats.org/officeDocument/2006/relationships/tags" Target="../tags/tag306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29" Type="http://schemas.openxmlformats.org/officeDocument/2006/relationships/tags" Target="../tags/tag302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tags" Target="../tags/tag305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Relationship Id="rId35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14.xml"/><Relationship Id="rId13" Type="http://schemas.openxmlformats.org/officeDocument/2006/relationships/tags" Target="../tags/tag319.xml"/><Relationship Id="rId18" Type="http://schemas.openxmlformats.org/officeDocument/2006/relationships/tags" Target="../tags/tag324.xml"/><Relationship Id="rId3" Type="http://schemas.openxmlformats.org/officeDocument/2006/relationships/tags" Target="../tags/tag309.xml"/><Relationship Id="rId21" Type="http://schemas.openxmlformats.org/officeDocument/2006/relationships/tags" Target="../tags/tag327.xml"/><Relationship Id="rId7" Type="http://schemas.openxmlformats.org/officeDocument/2006/relationships/tags" Target="../tags/tag313.xml"/><Relationship Id="rId12" Type="http://schemas.openxmlformats.org/officeDocument/2006/relationships/tags" Target="../tags/tag318.xml"/><Relationship Id="rId17" Type="http://schemas.openxmlformats.org/officeDocument/2006/relationships/tags" Target="../tags/tag323.xml"/><Relationship Id="rId25" Type="http://schemas.openxmlformats.org/officeDocument/2006/relationships/notesSlide" Target="../notesSlides/notesSlide18.xml"/><Relationship Id="rId2" Type="http://schemas.openxmlformats.org/officeDocument/2006/relationships/tags" Target="../tags/tag308.xml"/><Relationship Id="rId16" Type="http://schemas.openxmlformats.org/officeDocument/2006/relationships/tags" Target="../tags/tag322.xml"/><Relationship Id="rId20" Type="http://schemas.openxmlformats.org/officeDocument/2006/relationships/tags" Target="../tags/tag326.xml"/><Relationship Id="rId1" Type="http://schemas.openxmlformats.org/officeDocument/2006/relationships/tags" Target="../tags/tag307.xml"/><Relationship Id="rId6" Type="http://schemas.openxmlformats.org/officeDocument/2006/relationships/tags" Target="../tags/tag312.xml"/><Relationship Id="rId11" Type="http://schemas.openxmlformats.org/officeDocument/2006/relationships/tags" Target="../tags/tag31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11.xml"/><Relationship Id="rId15" Type="http://schemas.openxmlformats.org/officeDocument/2006/relationships/tags" Target="../tags/tag321.xml"/><Relationship Id="rId23" Type="http://schemas.openxmlformats.org/officeDocument/2006/relationships/tags" Target="../tags/tag329.xml"/><Relationship Id="rId10" Type="http://schemas.openxmlformats.org/officeDocument/2006/relationships/tags" Target="../tags/tag316.xml"/><Relationship Id="rId19" Type="http://schemas.openxmlformats.org/officeDocument/2006/relationships/tags" Target="../tags/tag325.xml"/><Relationship Id="rId4" Type="http://schemas.openxmlformats.org/officeDocument/2006/relationships/tags" Target="../tags/tag310.xml"/><Relationship Id="rId9" Type="http://schemas.openxmlformats.org/officeDocument/2006/relationships/tags" Target="../tags/tag315.xml"/><Relationship Id="rId14" Type="http://schemas.openxmlformats.org/officeDocument/2006/relationships/tags" Target="../tags/tag320.xml"/><Relationship Id="rId22" Type="http://schemas.openxmlformats.org/officeDocument/2006/relationships/tags" Target="../tags/tag32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26" Type="http://schemas.openxmlformats.org/officeDocument/2006/relationships/tags" Target="../tags/tag355.xml"/><Relationship Id="rId39" Type="http://schemas.openxmlformats.org/officeDocument/2006/relationships/tags" Target="../tags/tag368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34" Type="http://schemas.openxmlformats.org/officeDocument/2006/relationships/tags" Target="../tags/tag363.xml"/><Relationship Id="rId42" Type="http://schemas.openxmlformats.org/officeDocument/2006/relationships/tags" Target="../tags/tag371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5" Type="http://schemas.openxmlformats.org/officeDocument/2006/relationships/tags" Target="../tags/tag354.xml"/><Relationship Id="rId33" Type="http://schemas.openxmlformats.org/officeDocument/2006/relationships/tags" Target="../tags/tag362.xml"/><Relationship Id="rId38" Type="http://schemas.openxmlformats.org/officeDocument/2006/relationships/tags" Target="../tags/tag367.xml"/><Relationship Id="rId46" Type="http://schemas.openxmlformats.org/officeDocument/2006/relationships/tags" Target="../tags/tag375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29" Type="http://schemas.openxmlformats.org/officeDocument/2006/relationships/tags" Target="../tags/tag358.xml"/><Relationship Id="rId41" Type="http://schemas.openxmlformats.org/officeDocument/2006/relationships/tags" Target="../tags/tag370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24" Type="http://schemas.openxmlformats.org/officeDocument/2006/relationships/tags" Target="../tags/tag353.xml"/><Relationship Id="rId32" Type="http://schemas.openxmlformats.org/officeDocument/2006/relationships/tags" Target="../tags/tag361.xml"/><Relationship Id="rId37" Type="http://schemas.openxmlformats.org/officeDocument/2006/relationships/tags" Target="../tags/tag366.xml"/><Relationship Id="rId40" Type="http://schemas.openxmlformats.org/officeDocument/2006/relationships/tags" Target="../tags/tag369.xml"/><Relationship Id="rId45" Type="http://schemas.openxmlformats.org/officeDocument/2006/relationships/tags" Target="../tags/tag374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23" Type="http://schemas.openxmlformats.org/officeDocument/2006/relationships/tags" Target="../tags/tag352.xml"/><Relationship Id="rId28" Type="http://schemas.openxmlformats.org/officeDocument/2006/relationships/tags" Target="../tags/tag357.xml"/><Relationship Id="rId36" Type="http://schemas.openxmlformats.org/officeDocument/2006/relationships/tags" Target="../tags/tag365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31" Type="http://schemas.openxmlformats.org/officeDocument/2006/relationships/tags" Target="../tags/tag360.xml"/><Relationship Id="rId44" Type="http://schemas.openxmlformats.org/officeDocument/2006/relationships/tags" Target="../tags/tag373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tags" Target="../tags/tag351.xml"/><Relationship Id="rId27" Type="http://schemas.openxmlformats.org/officeDocument/2006/relationships/tags" Target="../tags/tag356.xml"/><Relationship Id="rId30" Type="http://schemas.openxmlformats.org/officeDocument/2006/relationships/tags" Target="../tags/tag359.xml"/><Relationship Id="rId35" Type="http://schemas.openxmlformats.org/officeDocument/2006/relationships/tags" Target="../tags/tag364.xml"/><Relationship Id="rId43" Type="http://schemas.openxmlformats.org/officeDocument/2006/relationships/tags" Target="../tags/tag372.xml"/><Relationship Id="rId48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18" Type="http://schemas.openxmlformats.org/officeDocument/2006/relationships/tags" Target="../tags/tag393.xml"/><Relationship Id="rId26" Type="http://schemas.openxmlformats.org/officeDocument/2006/relationships/tags" Target="../tags/tag401.xml"/><Relationship Id="rId3" Type="http://schemas.openxmlformats.org/officeDocument/2006/relationships/tags" Target="../tags/tag378.xml"/><Relationship Id="rId21" Type="http://schemas.openxmlformats.org/officeDocument/2006/relationships/tags" Target="../tags/tag396.xml"/><Relationship Id="rId34" Type="http://schemas.openxmlformats.org/officeDocument/2006/relationships/notesSlide" Target="../notesSlides/notesSlide20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17" Type="http://schemas.openxmlformats.org/officeDocument/2006/relationships/tags" Target="../tags/tag392.xml"/><Relationship Id="rId25" Type="http://schemas.openxmlformats.org/officeDocument/2006/relationships/tags" Target="../tags/tag40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6" Type="http://schemas.openxmlformats.org/officeDocument/2006/relationships/tags" Target="../tags/tag391.xml"/><Relationship Id="rId20" Type="http://schemas.openxmlformats.org/officeDocument/2006/relationships/tags" Target="../tags/tag395.xml"/><Relationship Id="rId29" Type="http://schemas.openxmlformats.org/officeDocument/2006/relationships/tags" Target="../tags/tag404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24" Type="http://schemas.openxmlformats.org/officeDocument/2006/relationships/tags" Target="../tags/tag399.xml"/><Relationship Id="rId32" Type="http://schemas.openxmlformats.org/officeDocument/2006/relationships/tags" Target="../tags/tag407.xml"/><Relationship Id="rId5" Type="http://schemas.openxmlformats.org/officeDocument/2006/relationships/tags" Target="../tags/tag380.xml"/><Relationship Id="rId15" Type="http://schemas.openxmlformats.org/officeDocument/2006/relationships/tags" Target="../tags/tag390.xml"/><Relationship Id="rId23" Type="http://schemas.openxmlformats.org/officeDocument/2006/relationships/tags" Target="../tags/tag398.xml"/><Relationship Id="rId28" Type="http://schemas.openxmlformats.org/officeDocument/2006/relationships/tags" Target="../tags/tag403.xml"/><Relationship Id="rId10" Type="http://schemas.openxmlformats.org/officeDocument/2006/relationships/tags" Target="../tags/tag385.xml"/><Relationship Id="rId19" Type="http://schemas.openxmlformats.org/officeDocument/2006/relationships/tags" Target="../tags/tag394.xml"/><Relationship Id="rId31" Type="http://schemas.openxmlformats.org/officeDocument/2006/relationships/tags" Target="../tags/tag406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tags" Target="../tags/tag389.xml"/><Relationship Id="rId22" Type="http://schemas.openxmlformats.org/officeDocument/2006/relationships/tags" Target="../tags/tag397.xml"/><Relationship Id="rId27" Type="http://schemas.openxmlformats.org/officeDocument/2006/relationships/tags" Target="../tags/tag402.xml"/><Relationship Id="rId30" Type="http://schemas.openxmlformats.org/officeDocument/2006/relationships/tags" Target="../tags/tag40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15.xml"/><Relationship Id="rId13" Type="http://schemas.openxmlformats.org/officeDocument/2006/relationships/tags" Target="../tags/tag420.xml"/><Relationship Id="rId18" Type="http://schemas.openxmlformats.org/officeDocument/2006/relationships/tags" Target="../tags/tag425.xml"/><Relationship Id="rId3" Type="http://schemas.openxmlformats.org/officeDocument/2006/relationships/tags" Target="../tags/tag410.xml"/><Relationship Id="rId7" Type="http://schemas.openxmlformats.org/officeDocument/2006/relationships/tags" Target="../tags/tag414.xml"/><Relationship Id="rId12" Type="http://schemas.openxmlformats.org/officeDocument/2006/relationships/tags" Target="../tags/tag419.xml"/><Relationship Id="rId17" Type="http://schemas.openxmlformats.org/officeDocument/2006/relationships/tags" Target="../tags/tag424.xml"/><Relationship Id="rId2" Type="http://schemas.openxmlformats.org/officeDocument/2006/relationships/tags" Target="../tags/tag409.xml"/><Relationship Id="rId16" Type="http://schemas.openxmlformats.org/officeDocument/2006/relationships/tags" Target="../tags/tag423.xml"/><Relationship Id="rId20" Type="http://schemas.openxmlformats.org/officeDocument/2006/relationships/notesSlide" Target="../notesSlides/notesSlide21.xml"/><Relationship Id="rId1" Type="http://schemas.openxmlformats.org/officeDocument/2006/relationships/tags" Target="../tags/tag408.xml"/><Relationship Id="rId6" Type="http://schemas.openxmlformats.org/officeDocument/2006/relationships/tags" Target="../tags/tag413.xml"/><Relationship Id="rId11" Type="http://schemas.openxmlformats.org/officeDocument/2006/relationships/tags" Target="../tags/tag418.xml"/><Relationship Id="rId5" Type="http://schemas.openxmlformats.org/officeDocument/2006/relationships/tags" Target="../tags/tag412.xml"/><Relationship Id="rId15" Type="http://schemas.openxmlformats.org/officeDocument/2006/relationships/tags" Target="../tags/tag422.xml"/><Relationship Id="rId10" Type="http://schemas.openxmlformats.org/officeDocument/2006/relationships/tags" Target="../tags/tag41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11.xml"/><Relationship Id="rId9" Type="http://schemas.openxmlformats.org/officeDocument/2006/relationships/tags" Target="../tags/tag416.xml"/><Relationship Id="rId14" Type="http://schemas.openxmlformats.org/officeDocument/2006/relationships/tags" Target="../tags/tag4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33.xml"/><Relationship Id="rId13" Type="http://schemas.openxmlformats.org/officeDocument/2006/relationships/tags" Target="../tags/tag43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28.xml"/><Relationship Id="rId7" Type="http://schemas.openxmlformats.org/officeDocument/2006/relationships/tags" Target="../tags/tag432.xml"/><Relationship Id="rId12" Type="http://schemas.openxmlformats.org/officeDocument/2006/relationships/tags" Target="../tags/tag437.xml"/><Relationship Id="rId17" Type="http://schemas.openxmlformats.org/officeDocument/2006/relationships/tags" Target="../tags/tag442.xml"/><Relationship Id="rId2" Type="http://schemas.openxmlformats.org/officeDocument/2006/relationships/tags" Target="../tags/tag427.xml"/><Relationship Id="rId16" Type="http://schemas.openxmlformats.org/officeDocument/2006/relationships/tags" Target="../tags/tag441.xml"/><Relationship Id="rId1" Type="http://schemas.openxmlformats.org/officeDocument/2006/relationships/tags" Target="../tags/tag426.xml"/><Relationship Id="rId6" Type="http://schemas.openxmlformats.org/officeDocument/2006/relationships/tags" Target="../tags/tag431.xml"/><Relationship Id="rId11" Type="http://schemas.openxmlformats.org/officeDocument/2006/relationships/tags" Target="../tags/tag436.xml"/><Relationship Id="rId5" Type="http://schemas.openxmlformats.org/officeDocument/2006/relationships/tags" Target="../tags/tag430.xml"/><Relationship Id="rId15" Type="http://schemas.openxmlformats.org/officeDocument/2006/relationships/tags" Target="../tags/tag440.xml"/><Relationship Id="rId10" Type="http://schemas.openxmlformats.org/officeDocument/2006/relationships/tags" Target="../tags/tag435.xml"/><Relationship Id="rId19" Type="http://schemas.openxmlformats.org/officeDocument/2006/relationships/notesSlide" Target="../notesSlides/notesSlide22.xml"/><Relationship Id="rId4" Type="http://schemas.openxmlformats.org/officeDocument/2006/relationships/tags" Target="../tags/tag429.xml"/><Relationship Id="rId9" Type="http://schemas.openxmlformats.org/officeDocument/2006/relationships/tags" Target="../tags/tag434.xml"/><Relationship Id="rId14" Type="http://schemas.openxmlformats.org/officeDocument/2006/relationships/tags" Target="../tags/tag43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50.xml"/><Relationship Id="rId13" Type="http://schemas.openxmlformats.org/officeDocument/2006/relationships/tags" Target="../tags/tag455.xml"/><Relationship Id="rId18" Type="http://schemas.openxmlformats.org/officeDocument/2006/relationships/tags" Target="../tags/tag460.xml"/><Relationship Id="rId26" Type="http://schemas.openxmlformats.org/officeDocument/2006/relationships/tags" Target="../tags/tag468.xml"/><Relationship Id="rId3" Type="http://schemas.openxmlformats.org/officeDocument/2006/relationships/tags" Target="../tags/tag445.xml"/><Relationship Id="rId21" Type="http://schemas.openxmlformats.org/officeDocument/2006/relationships/tags" Target="../tags/tag463.xml"/><Relationship Id="rId7" Type="http://schemas.openxmlformats.org/officeDocument/2006/relationships/tags" Target="../tags/tag449.xml"/><Relationship Id="rId12" Type="http://schemas.openxmlformats.org/officeDocument/2006/relationships/tags" Target="../tags/tag454.xml"/><Relationship Id="rId17" Type="http://schemas.openxmlformats.org/officeDocument/2006/relationships/tags" Target="../tags/tag459.xml"/><Relationship Id="rId25" Type="http://schemas.openxmlformats.org/officeDocument/2006/relationships/tags" Target="../tags/tag467.xml"/><Relationship Id="rId2" Type="http://schemas.openxmlformats.org/officeDocument/2006/relationships/tags" Target="../tags/tag444.xml"/><Relationship Id="rId16" Type="http://schemas.openxmlformats.org/officeDocument/2006/relationships/tags" Target="../tags/tag458.xml"/><Relationship Id="rId20" Type="http://schemas.openxmlformats.org/officeDocument/2006/relationships/tags" Target="../tags/tag462.xml"/><Relationship Id="rId29" Type="http://schemas.openxmlformats.org/officeDocument/2006/relationships/notesSlide" Target="../notesSlides/notesSlide23.xml"/><Relationship Id="rId1" Type="http://schemas.openxmlformats.org/officeDocument/2006/relationships/tags" Target="../tags/tag443.xml"/><Relationship Id="rId6" Type="http://schemas.openxmlformats.org/officeDocument/2006/relationships/tags" Target="../tags/tag448.xml"/><Relationship Id="rId11" Type="http://schemas.openxmlformats.org/officeDocument/2006/relationships/tags" Target="../tags/tag453.xml"/><Relationship Id="rId24" Type="http://schemas.openxmlformats.org/officeDocument/2006/relationships/tags" Target="../tags/tag466.xml"/><Relationship Id="rId5" Type="http://schemas.openxmlformats.org/officeDocument/2006/relationships/tags" Target="../tags/tag447.xml"/><Relationship Id="rId15" Type="http://schemas.openxmlformats.org/officeDocument/2006/relationships/tags" Target="../tags/tag457.xml"/><Relationship Id="rId23" Type="http://schemas.openxmlformats.org/officeDocument/2006/relationships/tags" Target="../tags/tag46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452.xml"/><Relationship Id="rId19" Type="http://schemas.openxmlformats.org/officeDocument/2006/relationships/tags" Target="../tags/tag461.xml"/><Relationship Id="rId4" Type="http://schemas.openxmlformats.org/officeDocument/2006/relationships/tags" Target="../tags/tag446.xml"/><Relationship Id="rId9" Type="http://schemas.openxmlformats.org/officeDocument/2006/relationships/tags" Target="../tags/tag451.xml"/><Relationship Id="rId14" Type="http://schemas.openxmlformats.org/officeDocument/2006/relationships/tags" Target="../tags/tag456.xml"/><Relationship Id="rId22" Type="http://schemas.openxmlformats.org/officeDocument/2006/relationships/tags" Target="../tags/tag464.xml"/><Relationship Id="rId27" Type="http://schemas.openxmlformats.org/officeDocument/2006/relationships/tags" Target="../tags/tag46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482.xml"/><Relationship Id="rId18" Type="http://schemas.openxmlformats.org/officeDocument/2006/relationships/tags" Target="../tags/tag487.xml"/><Relationship Id="rId26" Type="http://schemas.openxmlformats.org/officeDocument/2006/relationships/tags" Target="../tags/tag495.xml"/><Relationship Id="rId39" Type="http://schemas.openxmlformats.org/officeDocument/2006/relationships/tags" Target="../tags/tag508.xml"/><Relationship Id="rId21" Type="http://schemas.openxmlformats.org/officeDocument/2006/relationships/tags" Target="../tags/tag490.xml"/><Relationship Id="rId34" Type="http://schemas.openxmlformats.org/officeDocument/2006/relationships/tags" Target="../tags/tag503.xml"/><Relationship Id="rId42" Type="http://schemas.openxmlformats.org/officeDocument/2006/relationships/tags" Target="../tags/tag511.xml"/><Relationship Id="rId47" Type="http://schemas.openxmlformats.org/officeDocument/2006/relationships/tags" Target="../tags/tag516.xml"/><Relationship Id="rId50" Type="http://schemas.openxmlformats.org/officeDocument/2006/relationships/tags" Target="../tags/tag519.xml"/><Relationship Id="rId55" Type="http://schemas.openxmlformats.org/officeDocument/2006/relationships/tags" Target="../tags/tag524.xml"/><Relationship Id="rId63" Type="http://schemas.openxmlformats.org/officeDocument/2006/relationships/tags" Target="../tags/tag532.xml"/><Relationship Id="rId68" Type="http://schemas.openxmlformats.org/officeDocument/2006/relationships/tags" Target="../tags/tag537.xml"/><Relationship Id="rId7" Type="http://schemas.openxmlformats.org/officeDocument/2006/relationships/tags" Target="../tags/tag476.xml"/><Relationship Id="rId2" Type="http://schemas.openxmlformats.org/officeDocument/2006/relationships/tags" Target="../tags/tag471.xml"/><Relationship Id="rId16" Type="http://schemas.openxmlformats.org/officeDocument/2006/relationships/tags" Target="../tags/tag485.xml"/><Relationship Id="rId29" Type="http://schemas.openxmlformats.org/officeDocument/2006/relationships/tags" Target="../tags/tag498.xml"/><Relationship Id="rId1" Type="http://schemas.openxmlformats.org/officeDocument/2006/relationships/tags" Target="../tags/tag470.xml"/><Relationship Id="rId6" Type="http://schemas.openxmlformats.org/officeDocument/2006/relationships/tags" Target="../tags/tag475.xml"/><Relationship Id="rId11" Type="http://schemas.openxmlformats.org/officeDocument/2006/relationships/tags" Target="../tags/tag480.xml"/><Relationship Id="rId24" Type="http://schemas.openxmlformats.org/officeDocument/2006/relationships/tags" Target="../tags/tag493.xml"/><Relationship Id="rId32" Type="http://schemas.openxmlformats.org/officeDocument/2006/relationships/tags" Target="../tags/tag501.xml"/><Relationship Id="rId37" Type="http://schemas.openxmlformats.org/officeDocument/2006/relationships/tags" Target="../tags/tag506.xml"/><Relationship Id="rId40" Type="http://schemas.openxmlformats.org/officeDocument/2006/relationships/tags" Target="../tags/tag509.xml"/><Relationship Id="rId45" Type="http://schemas.openxmlformats.org/officeDocument/2006/relationships/tags" Target="../tags/tag514.xml"/><Relationship Id="rId53" Type="http://schemas.openxmlformats.org/officeDocument/2006/relationships/tags" Target="../tags/tag522.xml"/><Relationship Id="rId58" Type="http://schemas.openxmlformats.org/officeDocument/2006/relationships/tags" Target="../tags/tag527.xml"/><Relationship Id="rId66" Type="http://schemas.openxmlformats.org/officeDocument/2006/relationships/tags" Target="../tags/tag535.xml"/><Relationship Id="rId5" Type="http://schemas.openxmlformats.org/officeDocument/2006/relationships/tags" Target="../tags/tag474.xml"/><Relationship Id="rId15" Type="http://schemas.openxmlformats.org/officeDocument/2006/relationships/tags" Target="../tags/tag484.xml"/><Relationship Id="rId23" Type="http://schemas.openxmlformats.org/officeDocument/2006/relationships/tags" Target="../tags/tag492.xml"/><Relationship Id="rId28" Type="http://schemas.openxmlformats.org/officeDocument/2006/relationships/tags" Target="../tags/tag497.xml"/><Relationship Id="rId36" Type="http://schemas.openxmlformats.org/officeDocument/2006/relationships/tags" Target="../tags/tag505.xml"/><Relationship Id="rId49" Type="http://schemas.openxmlformats.org/officeDocument/2006/relationships/tags" Target="../tags/tag518.xml"/><Relationship Id="rId57" Type="http://schemas.openxmlformats.org/officeDocument/2006/relationships/tags" Target="../tags/tag526.xml"/><Relationship Id="rId61" Type="http://schemas.openxmlformats.org/officeDocument/2006/relationships/tags" Target="../tags/tag530.xml"/><Relationship Id="rId10" Type="http://schemas.openxmlformats.org/officeDocument/2006/relationships/tags" Target="../tags/tag479.xml"/><Relationship Id="rId19" Type="http://schemas.openxmlformats.org/officeDocument/2006/relationships/tags" Target="../tags/tag488.xml"/><Relationship Id="rId31" Type="http://schemas.openxmlformats.org/officeDocument/2006/relationships/tags" Target="../tags/tag500.xml"/><Relationship Id="rId44" Type="http://schemas.openxmlformats.org/officeDocument/2006/relationships/tags" Target="../tags/tag513.xml"/><Relationship Id="rId52" Type="http://schemas.openxmlformats.org/officeDocument/2006/relationships/tags" Target="../tags/tag521.xml"/><Relationship Id="rId60" Type="http://schemas.openxmlformats.org/officeDocument/2006/relationships/tags" Target="../tags/tag529.xml"/><Relationship Id="rId65" Type="http://schemas.openxmlformats.org/officeDocument/2006/relationships/tags" Target="../tags/tag534.xml"/><Relationship Id="rId4" Type="http://schemas.openxmlformats.org/officeDocument/2006/relationships/tags" Target="../tags/tag473.xml"/><Relationship Id="rId9" Type="http://schemas.openxmlformats.org/officeDocument/2006/relationships/tags" Target="../tags/tag478.xml"/><Relationship Id="rId14" Type="http://schemas.openxmlformats.org/officeDocument/2006/relationships/tags" Target="../tags/tag483.xml"/><Relationship Id="rId22" Type="http://schemas.openxmlformats.org/officeDocument/2006/relationships/tags" Target="../tags/tag491.xml"/><Relationship Id="rId27" Type="http://schemas.openxmlformats.org/officeDocument/2006/relationships/tags" Target="../tags/tag496.xml"/><Relationship Id="rId30" Type="http://schemas.openxmlformats.org/officeDocument/2006/relationships/tags" Target="../tags/tag499.xml"/><Relationship Id="rId35" Type="http://schemas.openxmlformats.org/officeDocument/2006/relationships/tags" Target="../tags/tag504.xml"/><Relationship Id="rId43" Type="http://schemas.openxmlformats.org/officeDocument/2006/relationships/tags" Target="../tags/tag512.xml"/><Relationship Id="rId48" Type="http://schemas.openxmlformats.org/officeDocument/2006/relationships/tags" Target="../tags/tag517.xml"/><Relationship Id="rId56" Type="http://schemas.openxmlformats.org/officeDocument/2006/relationships/tags" Target="../tags/tag525.xml"/><Relationship Id="rId64" Type="http://schemas.openxmlformats.org/officeDocument/2006/relationships/tags" Target="../tags/tag533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77.xml"/><Relationship Id="rId51" Type="http://schemas.openxmlformats.org/officeDocument/2006/relationships/tags" Target="../tags/tag520.xml"/><Relationship Id="rId3" Type="http://schemas.openxmlformats.org/officeDocument/2006/relationships/tags" Target="../tags/tag472.xml"/><Relationship Id="rId12" Type="http://schemas.openxmlformats.org/officeDocument/2006/relationships/tags" Target="../tags/tag481.xml"/><Relationship Id="rId17" Type="http://schemas.openxmlformats.org/officeDocument/2006/relationships/tags" Target="../tags/tag486.xml"/><Relationship Id="rId25" Type="http://schemas.openxmlformats.org/officeDocument/2006/relationships/tags" Target="../tags/tag494.xml"/><Relationship Id="rId33" Type="http://schemas.openxmlformats.org/officeDocument/2006/relationships/tags" Target="../tags/tag502.xml"/><Relationship Id="rId38" Type="http://schemas.openxmlformats.org/officeDocument/2006/relationships/tags" Target="../tags/tag507.xml"/><Relationship Id="rId46" Type="http://schemas.openxmlformats.org/officeDocument/2006/relationships/tags" Target="../tags/tag515.xml"/><Relationship Id="rId59" Type="http://schemas.openxmlformats.org/officeDocument/2006/relationships/tags" Target="../tags/tag528.xml"/><Relationship Id="rId67" Type="http://schemas.openxmlformats.org/officeDocument/2006/relationships/tags" Target="../tags/tag536.xml"/><Relationship Id="rId20" Type="http://schemas.openxmlformats.org/officeDocument/2006/relationships/tags" Target="../tags/tag489.xml"/><Relationship Id="rId41" Type="http://schemas.openxmlformats.org/officeDocument/2006/relationships/tags" Target="../tags/tag510.xml"/><Relationship Id="rId54" Type="http://schemas.openxmlformats.org/officeDocument/2006/relationships/tags" Target="../tags/tag523.xml"/><Relationship Id="rId62" Type="http://schemas.openxmlformats.org/officeDocument/2006/relationships/tags" Target="../tags/tag531.xml"/><Relationship Id="rId70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45.xml"/><Relationship Id="rId13" Type="http://schemas.openxmlformats.org/officeDocument/2006/relationships/tags" Target="../tags/tag550.xml"/><Relationship Id="rId18" Type="http://schemas.openxmlformats.org/officeDocument/2006/relationships/tags" Target="../tags/tag555.xml"/><Relationship Id="rId26" Type="http://schemas.openxmlformats.org/officeDocument/2006/relationships/tags" Target="../tags/tag563.xml"/><Relationship Id="rId39" Type="http://schemas.openxmlformats.org/officeDocument/2006/relationships/tags" Target="../tags/tag576.xml"/><Relationship Id="rId3" Type="http://schemas.openxmlformats.org/officeDocument/2006/relationships/tags" Target="../tags/tag540.xml"/><Relationship Id="rId21" Type="http://schemas.openxmlformats.org/officeDocument/2006/relationships/tags" Target="../tags/tag558.xml"/><Relationship Id="rId34" Type="http://schemas.openxmlformats.org/officeDocument/2006/relationships/tags" Target="../tags/tag571.xml"/><Relationship Id="rId42" Type="http://schemas.openxmlformats.org/officeDocument/2006/relationships/tags" Target="../tags/tag579.xml"/><Relationship Id="rId47" Type="http://schemas.openxmlformats.org/officeDocument/2006/relationships/notesSlide" Target="../notesSlides/notesSlide25.xml"/><Relationship Id="rId7" Type="http://schemas.openxmlformats.org/officeDocument/2006/relationships/tags" Target="../tags/tag544.xml"/><Relationship Id="rId12" Type="http://schemas.openxmlformats.org/officeDocument/2006/relationships/tags" Target="../tags/tag549.xml"/><Relationship Id="rId17" Type="http://schemas.openxmlformats.org/officeDocument/2006/relationships/tags" Target="../tags/tag554.xml"/><Relationship Id="rId25" Type="http://schemas.openxmlformats.org/officeDocument/2006/relationships/tags" Target="../tags/tag562.xml"/><Relationship Id="rId33" Type="http://schemas.openxmlformats.org/officeDocument/2006/relationships/tags" Target="../tags/tag570.xml"/><Relationship Id="rId38" Type="http://schemas.openxmlformats.org/officeDocument/2006/relationships/tags" Target="../tags/tag57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39.xml"/><Relationship Id="rId16" Type="http://schemas.openxmlformats.org/officeDocument/2006/relationships/tags" Target="../tags/tag553.xml"/><Relationship Id="rId20" Type="http://schemas.openxmlformats.org/officeDocument/2006/relationships/tags" Target="../tags/tag557.xml"/><Relationship Id="rId29" Type="http://schemas.openxmlformats.org/officeDocument/2006/relationships/tags" Target="../tags/tag566.xml"/><Relationship Id="rId41" Type="http://schemas.openxmlformats.org/officeDocument/2006/relationships/tags" Target="../tags/tag578.xml"/><Relationship Id="rId1" Type="http://schemas.openxmlformats.org/officeDocument/2006/relationships/tags" Target="../tags/tag538.xml"/><Relationship Id="rId6" Type="http://schemas.openxmlformats.org/officeDocument/2006/relationships/tags" Target="../tags/tag543.xml"/><Relationship Id="rId11" Type="http://schemas.openxmlformats.org/officeDocument/2006/relationships/tags" Target="../tags/tag548.xml"/><Relationship Id="rId24" Type="http://schemas.openxmlformats.org/officeDocument/2006/relationships/tags" Target="../tags/tag561.xml"/><Relationship Id="rId32" Type="http://schemas.openxmlformats.org/officeDocument/2006/relationships/tags" Target="../tags/tag569.xml"/><Relationship Id="rId37" Type="http://schemas.openxmlformats.org/officeDocument/2006/relationships/tags" Target="../tags/tag574.xml"/><Relationship Id="rId40" Type="http://schemas.openxmlformats.org/officeDocument/2006/relationships/tags" Target="../tags/tag577.xml"/><Relationship Id="rId45" Type="http://schemas.openxmlformats.org/officeDocument/2006/relationships/tags" Target="../tags/tag582.xml"/><Relationship Id="rId5" Type="http://schemas.openxmlformats.org/officeDocument/2006/relationships/tags" Target="../tags/tag542.xml"/><Relationship Id="rId15" Type="http://schemas.openxmlformats.org/officeDocument/2006/relationships/tags" Target="../tags/tag552.xml"/><Relationship Id="rId23" Type="http://schemas.openxmlformats.org/officeDocument/2006/relationships/tags" Target="../tags/tag560.xml"/><Relationship Id="rId28" Type="http://schemas.openxmlformats.org/officeDocument/2006/relationships/tags" Target="../tags/tag565.xml"/><Relationship Id="rId36" Type="http://schemas.openxmlformats.org/officeDocument/2006/relationships/tags" Target="../tags/tag573.xml"/><Relationship Id="rId10" Type="http://schemas.openxmlformats.org/officeDocument/2006/relationships/tags" Target="../tags/tag547.xml"/><Relationship Id="rId19" Type="http://schemas.openxmlformats.org/officeDocument/2006/relationships/tags" Target="../tags/tag556.xml"/><Relationship Id="rId31" Type="http://schemas.openxmlformats.org/officeDocument/2006/relationships/tags" Target="../tags/tag568.xml"/><Relationship Id="rId44" Type="http://schemas.openxmlformats.org/officeDocument/2006/relationships/tags" Target="../tags/tag581.xml"/><Relationship Id="rId4" Type="http://schemas.openxmlformats.org/officeDocument/2006/relationships/tags" Target="../tags/tag541.xml"/><Relationship Id="rId9" Type="http://schemas.openxmlformats.org/officeDocument/2006/relationships/tags" Target="../tags/tag546.xml"/><Relationship Id="rId14" Type="http://schemas.openxmlformats.org/officeDocument/2006/relationships/tags" Target="../tags/tag551.xml"/><Relationship Id="rId22" Type="http://schemas.openxmlformats.org/officeDocument/2006/relationships/tags" Target="../tags/tag559.xml"/><Relationship Id="rId27" Type="http://schemas.openxmlformats.org/officeDocument/2006/relationships/tags" Target="../tags/tag564.xml"/><Relationship Id="rId30" Type="http://schemas.openxmlformats.org/officeDocument/2006/relationships/tags" Target="../tags/tag567.xml"/><Relationship Id="rId35" Type="http://schemas.openxmlformats.org/officeDocument/2006/relationships/tags" Target="../tags/tag572.xml"/><Relationship Id="rId43" Type="http://schemas.openxmlformats.org/officeDocument/2006/relationships/tags" Target="../tags/tag58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90.xml"/><Relationship Id="rId13" Type="http://schemas.openxmlformats.org/officeDocument/2006/relationships/tags" Target="../tags/tag595.xml"/><Relationship Id="rId18" Type="http://schemas.openxmlformats.org/officeDocument/2006/relationships/tags" Target="../tags/tag600.xml"/><Relationship Id="rId26" Type="http://schemas.openxmlformats.org/officeDocument/2006/relationships/tags" Target="../tags/tag608.xml"/><Relationship Id="rId39" Type="http://schemas.openxmlformats.org/officeDocument/2006/relationships/tags" Target="../tags/tag621.xml"/><Relationship Id="rId3" Type="http://schemas.openxmlformats.org/officeDocument/2006/relationships/tags" Target="../tags/tag585.xml"/><Relationship Id="rId21" Type="http://schemas.openxmlformats.org/officeDocument/2006/relationships/tags" Target="../tags/tag603.xml"/><Relationship Id="rId34" Type="http://schemas.openxmlformats.org/officeDocument/2006/relationships/tags" Target="../tags/tag616.xml"/><Relationship Id="rId42" Type="http://schemas.openxmlformats.org/officeDocument/2006/relationships/tags" Target="../tags/tag624.xml"/><Relationship Id="rId47" Type="http://schemas.openxmlformats.org/officeDocument/2006/relationships/notesSlide" Target="../notesSlides/notesSlide26.xml"/><Relationship Id="rId7" Type="http://schemas.openxmlformats.org/officeDocument/2006/relationships/tags" Target="../tags/tag589.xml"/><Relationship Id="rId12" Type="http://schemas.openxmlformats.org/officeDocument/2006/relationships/tags" Target="../tags/tag594.xml"/><Relationship Id="rId17" Type="http://schemas.openxmlformats.org/officeDocument/2006/relationships/tags" Target="../tags/tag599.xml"/><Relationship Id="rId25" Type="http://schemas.openxmlformats.org/officeDocument/2006/relationships/tags" Target="../tags/tag607.xml"/><Relationship Id="rId33" Type="http://schemas.openxmlformats.org/officeDocument/2006/relationships/tags" Target="../tags/tag615.xml"/><Relationship Id="rId38" Type="http://schemas.openxmlformats.org/officeDocument/2006/relationships/tags" Target="../tags/tag620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84.xml"/><Relationship Id="rId16" Type="http://schemas.openxmlformats.org/officeDocument/2006/relationships/tags" Target="../tags/tag598.xml"/><Relationship Id="rId20" Type="http://schemas.openxmlformats.org/officeDocument/2006/relationships/tags" Target="../tags/tag602.xml"/><Relationship Id="rId29" Type="http://schemas.openxmlformats.org/officeDocument/2006/relationships/tags" Target="../tags/tag611.xml"/><Relationship Id="rId41" Type="http://schemas.openxmlformats.org/officeDocument/2006/relationships/tags" Target="../tags/tag623.xml"/><Relationship Id="rId1" Type="http://schemas.openxmlformats.org/officeDocument/2006/relationships/tags" Target="../tags/tag583.xml"/><Relationship Id="rId6" Type="http://schemas.openxmlformats.org/officeDocument/2006/relationships/tags" Target="../tags/tag588.xml"/><Relationship Id="rId11" Type="http://schemas.openxmlformats.org/officeDocument/2006/relationships/tags" Target="../tags/tag593.xml"/><Relationship Id="rId24" Type="http://schemas.openxmlformats.org/officeDocument/2006/relationships/tags" Target="../tags/tag606.xml"/><Relationship Id="rId32" Type="http://schemas.openxmlformats.org/officeDocument/2006/relationships/tags" Target="../tags/tag614.xml"/><Relationship Id="rId37" Type="http://schemas.openxmlformats.org/officeDocument/2006/relationships/tags" Target="../tags/tag619.xml"/><Relationship Id="rId40" Type="http://schemas.openxmlformats.org/officeDocument/2006/relationships/tags" Target="../tags/tag622.xml"/><Relationship Id="rId45" Type="http://schemas.openxmlformats.org/officeDocument/2006/relationships/tags" Target="../tags/tag627.xml"/><Relationship Id="rId5" Type="http://schemas.openxmlformats.org/officeDocument/2006/relationships/tags" Target="../tags/tag587.xml"/><Relationship Id="rId15" Type="http://schemas.openxmlformats.org/officeDocument/2006/relationships/tags" Target="../tags/tag597.xml"/><Relationship Id="rId23" Type="http://schemas.openxmlformats.org/officeDocument/2006/relationships/tags" Target="../tags/tag605.xml"/><Relationship Id="rId28" Type="http://schemas.openxmlformats.org/officeDocument/2006/relationships/tags" Target="../tags/tag610.xml"/><Relationship Id="rId36" Type="http://schemas.openxmlformats.org/officeDocument/2006/relationships/tags" Target="../tags/tag618.xml"/><Relationship Id="rId10" Type="http://schemas.openxmlformats.org/officeDocument/2006/relationships/tags" Target="../tags/tag592.xml"/><Relationship Id="rId19" Type="http://schemas.openxmlformats.org/officeDocument/2006/relationships/tags" Target="../tags/tag601.xml"/><Relationship Id="rId31" Type="http://schemas.openxmlformats.org/officeDocument/2006/relationships/tags" Target="../tags/tag613.xml"/><Relationship Id="rId44" Type="http://schemas.openxmlformats.org/officeDocument/2006/relationships/tags" Target="../tags/tag626.xml"/><Relationship Id="rId4" Type="http://schemas.openxmlformats.org/officeDocument/2006/relationships/tags" Target="../tags/tag586.xml"/><Relationship Id="rId9" Type="http://schemas.openxmlformats.org/officeDocument/2006/relationships/tags" Target="../tags/tag591.xml"/><Relationship Id="rId14" Type="http://schemas.openxmlformats.org/officeDocument/2006/relationships/tags" Target="../tags/tag596.xml"/><Relationship Id="rId22" Type="http://schemas.openxmlformats.org/officeDocument/2006/relationships/tags" Target="../tags/tag604.xml"/><Relationship Id="rId27" Type="http://schemas.openxmlformats.org/officeDocument/2006/relationships/tags" Target="../tags/tag609.xml"/><Relationship Id="rId30" Type="http://schemas.openxmlformats.org/officeDocument/2006/relationships/tags" Target="../tags/tag612.xml"/><Relationship Id="rId35" Type="http://schemas.openxmlformats.org/officeDocument/2006/relationships/tags" Target="../tags/tag617.xml"/><Relationship Id="rId43" Type="http://schemas.openxmlformats.org/officeDocument/2006/relationships/tags" Target="../tags/tag6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slideLayout" Target="../slideLayouts/slideLayout4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41" Type="http://schemas.openxmlformats.org/officeDocument/2006/relationships/tags" Target="../tags/tag70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10" Type="http://schemas.openxmlformats.org/officeDocument/2006/relationships/tags" Target="../tags/tag1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r>
              <a:rPr lang="en-US" altLang="en-US" sz="4800" dirty="0" smtClean="0">
                <a:latin typeface="Arial" charset="0"/>
                <a:cs typeface="Arial" charset="0"/>
              </a:rPr>
              <a:t>CSE 332: Data Abstractions</a:t>
            </a:r>
            <a:br>
              <a:rPr lang="en-US" altLang="en-US" sz="4800" dirty="0" smtClean="0">
                <a:latin typeface="Arial" charset="0"/>
                <a:cs typeface="Arial" charset="0"/>
              </a:rPr>
            </a:br>
            <a:r>
              <a:rPr lang="en-US" altLang="en-US" sz="4800" dirty="0" smtClean="0">
                <a:latin typeface="Arial" charset="0"/>
                <a:cs typeface="Arial" charset="0"/>
              </a:rPr>
              <a:t>AVL Trees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Anderson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715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Адельсо́н-Ве́льский</a:t>
            </a:r>
            <a:r>
              <a:rPr lang="en-US" dirty="0" smtClean="0"/>
              <a:t> </a:t>
            </a:r>
            <a:r>
              <a:rPr lang="vi-VN" dirty="0" smtClean="0"/>
              <a:t>Ла́ндис</a:t>
            </a:r>
            <a:r>
              <a:rPr lang="en-US" dirty="0" smtClean="0"/>
              <a:t> </a:t>
            </a:r>
            <a:r>
              <a:rPr lang="az-Cyrl-AZ" dirty="0">
                <a:latin typeface="Arial" panose="020B0604020202020204" pitchFamily="34" charset="0"/>
                <a:cs typeface="Arial" panose="020B0604020202020204" pitchFamily="34" charset="0"/>
              </a:rPr>
              <a:t>дерево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so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Similar to Fibonacci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135937" y="3657600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16737" y="3657600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7297737" y="3240088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831137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8135937" y="324008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93137" y="3352800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64337" y="3336925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59737" y="26670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0"/>
            <a:ext cx="2209800" cy="1276773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	   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smtClean="0">
                <a:sym typeface="Symbol" pitchFamily="18" charset="2"/>
              </a:rPr>
              <a:t>            </a:t>
            </a:r>
            <a:r>
              <a:rPr lang="en-US" smtClean="0">
                <a:sym typeface="Symbol" pitchFamily="18" charset="2"/>
              </a:rPr>
              <a:t> =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2642" y="0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(next lecture)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7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4/11:  AVL Trees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4/13:  B-Trees,  Project due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4/15:  B-Trees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4/18:  Hashing,  Taxes due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4/20:  Hashing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4/22:  Sorting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4/25:  Sorting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4/27:  Sorting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4/29:  Midterm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we rotate 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0" dirty="0">
                <a:latin typeface="+mn-lt"/>
              </a:rPr>
              <a:t>Intuition: 3 must become root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7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7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2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76200"/>
            <a:ext cx="9220200" cy="11430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Binary Search Tree Data Structure</a:t>
            </a:r>
          </a:p>
        </p:txBody>
      </p:sp>
      <p:sp>
        <p:nvSpPr>
          <p:cNvPr id="14340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2673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434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82010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4342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1342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4343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674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4344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000625" y="299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434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676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1434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34025" y="210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434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00825" y="121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</a:t>
            </a:r>
          </a:p>
        </p:txBody>
      </p:sp>
      <p:cxnSp>
        <p:nvCxnSpPr>
          <p:cNvPr id="14348" name="AutoShape 11"/>
          <p:cNvCxnSpPr>
            <a:cxnSpLocks noChangeShapeType="1"/>
            <a:stCxn id="14347" idx="3"/>
            <a:endCxn id="14346" idx="0"/>
          </p:cNvCxnSpPr>
          <p:nvPr>
            <p:custDataLst>
              <p:tags r:id="rId10"/>
            </p:custDataLst>
          </p:nvPr>
        </p:nvCxnSpPr>
        <p:spPr bwMode="auto">
          <a:xfrm flipH="1">
            <a:off x="5724525" y="1563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AutoShape 12"/>
          <p:cNvCxnSpPr>
            <a:cxnSpLocks noChangeShapeType="1"/>
            <a:stCxn id="14347" idx="5"/>
            <a:endCxn id="14345" idx="0"/>
          </p:cNvCxnSpPr>
          <p:nvPr>
            <p:custDataLst>
              <p:tags r:id="rId11"/>
            </p:custDataLst>
          </p:nvPr>
        </p:nvCxnSpPr>
        <p:spPr bwMode="auto">
          <a:xfrm>
            <a:off x="6926263" y="1563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3"/>
          <p:cNvCxnSpPr>
            <a:cxnSpLocks noChangeShapeType="1"/>
            <a:stCxn id="14345" idx="3"/>
            <a:endCxn id="14342" idx="0"/>
          </p:cNvCxnSpPr>
          <p:nvPr>
            <p:custDataLst>
              <p:tags r:id="rId12"/>
            </p:custDataLst>
          </p:nvPr>
        </p:nvCxnSpPr>
        <p:spPr bwMode="auto">
          <a:xfrm flipH="1">
            <a:off x="73247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4"/>
          <p:cNvCxnSpPr>
            <a:cxnSpLocks noChangeShapeType="1"/>
            <a:stCxn id="14345" idx="5"/>
            <a:endCxn id="14341" idx="0"/>
          </p:cNvCxnSpPr>
          <p:nvPr>
            <p:custDataLst>
              <p:tags r:id="rId13"/>
            </p:custDataLst>
          </p:nvPr>
        </p:nvCxnSpPr>
        <p:spPr bwMode="auto">
          <a:xfrm>
            <a:off x="79930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15"/>
          <p:cNvCxnSpPr>
            <a:cxnSpLocks noChangeShapeType="1"/>
            <a:stCxn id="14346" idx="3"/>
            <a:endCxn id="14344" idx="0"/>
          </p:cNvCxnSpPr>
          <p:nvPr>
            <p:custDataLst>
              <p:tags r:id="rId14"/>
            </p:custDataLst>
          </p:nvPr>
        </p:nvCxnSpPr>
        <p:spPr bwMode="auto">
          <a:xfrm flipH="1">
            <a:off x="5191125" y="2452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3" name="AutoShape 16"/>
          <p:cNvCxnSpPr>
            <a:cxnSpLocks noChangeShapeType="1"/>
            <a:stCxn id="14346" idx="5"/>
            <a:endCxn id="14343" idx="0"/>
          </p:cNvCxnSpPr>
          <p:nvPr>
            <p:custDataLst>
              <p:tags r:id="rId15"/>
            </p:custDataLst>
          </p:nvPr>
        </p:nvCxnSpPr>
        <p:spPr bwMode="auto">
          <a:xfrm>
            <a:off x="5859463" y="2452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4" name="AutoShape 17"/>
          <p:cNvCxnSpPr>
            <a:cxnSpLocks noChangeShapeType="1"/>
            <a:stCxn id="14344" idx="5"/>
            <a:endCxn id="14340" idx="0"/>
          </p:cNvCxnSpPr>
          <p:nvPr>
            <p:custDataLst>
              <p:tags r:id="rId16"/>
            </p:custDataLst>
          </p:nvPr>
        </p:nvCxnSpPr>
        <p:spPr bwMode="auto">
          <a:xfrm>
            <a:off x="53260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14</a:t>
            </a:r>
          </a:p>
        </p:txBody>
      </p:sp>
      <p:sp>
        <p:nvSpPr>
          <p:cNvPr id="14356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8391525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13</a:t>
            </a:r>
          </a:p>
        </p:txBody>
      </p:sp>
      <p:sp>
        <p:nvSpPr>
          <p:cNvPr id="14357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341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</a:t>
            </a:r>
          </a:p>
        </p:txBody>
      </p:sp>
      <p:cxnSp>
        <p:nvCxnSpPr>
          <p:cNvPr id="14358" name="AutoShape 21"/>
          <p:cNvCxnSpPr>
            <a:cxnSpLocks noChangeShapeType="1"/>
            <a:stCxn id="14343" idx="5"/>
            <a:endCxn id="14357" idx="0"/>
          </p:cNvCxnSpPr>
          <p:nvPr>
            <p:custDataLst>
              <p:tags r:id="rId20"/>
            </p:custDataLst>
          </p:nvPr>
        </p:nvCxnSpPr>
        <p:spPr bwMode="auto">
          <a:xfrm>
            <a:off x="6392863" y="3341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867525" y="3886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</a:t>
            </a:r>
          </a:p>
        </p:txBody>
      </p:sp>
      <p:cxnSp>
        <p:nvCxnSpPr>
          <p:cNvPr id="14360" name="AutoShape 23"/>
          <p:cNvCxnSpPr>
            <a:cxnSpLocks noChangeShapeType="1"/>
            <a:stCxn id="14342" idx="3"/>
            <a:endCxn id="14359" idx="0"/>
          </p:cNvCxnSpPr>
          <p:nvPr>
            <p:custDataLst>
              <p:tags r:id="rId22"/>
            </p:custDataLst>
          </p:nvPr>
        </p:nvCxnSpPr>
        <p:spPr bwMode="auto">
          <a:xfrm flipH="1">
            <a:off x="7058025" y="3341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1" name="AutoShape 24"/>
          <p:cNvCxnSpPr>
            <a:cxnSpLocks noChangeShapeType="1"/>
            <a:stCxn id="14355" idx="4"/>
            <a:endCxn id="14356" idx="0"/>
          </p:cNvCxnSpPr>
          <p:nvPr>
            <p:custDataLst>
              <p:tags r:id="rId23"/>
            </p:custDataLst>
          </p:nvPr>
        </p:nvCxnSpPr>
        <p:spPr bwMode="auto">
          <a:xfrm flipH="1">
            <a:off x="8582025" y="4267200"/>
            <a:ext cx="2952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5"/>
          <p:cNvCxnSpPr>
            <a:cxnSpLocks noChangeShapeType="1"/>
            <a:stCxn id="14341" idx="5"/>
            <a:endCxn id="14355" idx="0"/>
          </p:cNvCxnSpPr>
          <p:nvPr>
            <p:custDataLst>
              <p:tags r:id="rId24"/>
            </p:custDataLst>
          </p:nvPr>
        </p:nvCxnSpPr>
        <p:spPr bwMode="auto">
          <a:xfrm>
            <a:off x="8526229" y="3322404"/>
            <a:ext cx="351071" cy="5637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Rectangle 27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876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600" dirty="0" smtClean="0">
                <a:latin typeface="Arial" charset="0"/>
                <a:cs typeface="Arial" charset="0"/>
              </a:rPr>
              <a:t>Structural property</a:t>
            </a:r>
          </a:p>
          <a:p>
            <a:pPr lvl="1"/>
            <a:r>
              <a:rPr lang="en-US" altLang="en-US" sz="2200" dirty="0" smtClean="0">
                <a:latin typeface="Arial" charset="0"/>
                <a:cs typeface="Arial" charset="0"/>
              </a:rPr>
              <a:t>each node has </a:t>
            </a:r>
            <a:r>
              <a:rPr lang="en-US" altLang="en-US" sz="2200" dirty="0" smtClean="0">
                <a:latin typeface="Arial" charset="0"/>
                <a:cs typeface="Arial" charset="0"/>
                <a:sym typeface="Symbol" pitchFamily="18" charset="2"/>
              </a:rPr>
              <a:t> 2</a:t>
            </a:r>
            <a:r>
              <a:rPr lang="en-US" altLang="en-US" sz="2200" dirty="0" smtClean="0">
                <a:latin typeface="Arial" charset="0"/>
                <a:cs typeface="Arial" charset="0"/>
              </a:rPr>
              <a:t> children</a:t>
            </a:r>
          </a:p>
          <a:p>
            <a:r>
              <a:rPr lang="en-US" altLang="en-US" sz="2600" dirty="0" smtClean="0">
                <a:latin typeface="Arial" charset="0"/>
                <a:cs typeface="Arial" charset="0"/>
              </a:rPr>
              <a:t>Order property</a:t>
            </a:r>
          </a:p>
          <a:p>
            <a:pPr lvl="1"/>
            <a:r>
              <a:rPr lang="en-US" altLang="en-US" sz="2200" dirty="0" smtClean="0">
                <a:latin typeface="Arial" charset="0"/>
                <a:cs typeface="Arial" charset="0"/>
              </a:rPr>
              <a:t>all keys in left subtree smaller</a:t>
            </a:r>
            <a:br>
              <a:rPr lang="en-US" altLang="en-US" sz="2200" dirty="0" smtClean="0">
                <a:latin typeface="Arial" charset="0"/>
                <a:cs typeface="Arial" charset="0"/>
              </a:rPr>
            </a:br>
            <a:r>
              <a:rPr lang="en-US" altLang="en-US" sz="2200" dirty="0" smtClean="0">
                <a:latin typeface="Arial" charset="0"/>
                <a:cs typeface="Arial" charset="0"/>
              </a:rPr>
              <a:t>than root’s key</a:t>
            </a:r>
          </a:p>
          <a:p>
            <a:pPr lvl="1"/>
            <a:r>
              <a:rPr lang="en-US" altLang="en-US" sz="2200" dirty="0" smtClean="0">
                <a:latin typeface="Arial" charset="0"/>
                <a:cs typeface="Arial" charset="0"/>
              </a:rPr>
              <a:t>all keys in right subtree larger</a:t>
            </a:r>
            <a:br>
              <a:rPr lang="en-US" altLang="en-US" sz="2200" dirty="0" smtClean="0">
                <a:latin typeface="Arial" charset="0"/>
                <a:cs typeface="Arial" charset="0"/>
              </a:rPr>
            </a:br>
            <a:r>
              <a:rPr lang="en-US" altLang="en-US" sz="2200" dirty="0" smtClean="0">
                <a:latin typeface="Arial" charset="0"/>
                <a:cs typeface="Arial" charset="0"/>
              </a:rPr>
              <a:t> than root’s key</a:t>
            </a:r>
          </a:p>
          <a:p>
            <a:r>
              <a:rPr lang="en-US" altLang="en-US" sz="2600" dirty="0" smtClean="0">
                <a:latin typeface="Arial" charset="0"/>
                <a:cs typeface="Arial" charset="0"/>
              </a:rPr>
              <a:t>Find / Insert</a:t>
            </a:r>
          </a:p>
          <a:p>
            <a:pPr lvl="1"/>
            <a:r>
              <a:rPr lang="en-US" altLang="en-US" sz="2200" dirty="0" smtClean="0">
                <a:latin typeface="Arial" charset="0"/>
                <a:cs typeface="Arial" charset="0"/>
              </a:rPr>
              <a:t>Compare with node value to go left or right</a:t>
            </a:r>
          </a:p>
          <a:p>
            <a:pPr lvl="1"/>
            <a:r>
              <a:rPr lang="en-US" altLang="en-US" sz="2200" dirty="0" smtClean="0">
                <a:latin typeface="Arial" charset="0"/>
                <a:cs typeface="Arial" charset="0"/>
              </a:rPr>
              <a:t>Runtime O(height)</a:t>
            </a:r>
          </a:p>
          <a:p>
            <a:r>
              <a:rPr lang="en-US" altLang="en-US" sz="2600" dirty="0" smtClean="0">
                <a:latin typeface="Arial" charset="0"/>
                <a:cs typeface="Arial" charset="0"/>
              </a:rPr>
              <a:t>Works great, unless tree is unbalanced</a:t>
            </a: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7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tree with guarantee on depths of leaves</a:t>
            </a:r>
          </a:p>
          <a:p>
            <a:r>
              <a:rPr lang="en-US" dirty="0" smtClean="0"/>
              <a:t>O(log n) insert and delete</a:t>
            </a:r>
          </a:p>
          <a:p>
            <a:r>
              <a:rPr lang="en-US" dirty="0" smtClean="0"/>
              <a:t>Many flavors</a:t>
            </a:r>
          </a:p>
          <a:p>
            <a:pPr lvl="1"/>
            <a:r>
              <a:rPr lang="en-US" dirty="0" smtClean="0"/>
              <a:t>Red-black trees</a:t>
            </a:r>
          </a:p>
          <a:p>
            <a:pPr lvl="1"/>
            <a:r>
              <a:rPr lang="en-US" dirty="0" smtClean="0"/>
              <a:t>Self-adjusting binary trees</a:t>
            </a:r>
          </a:p>
          <a:p>
            <a:pPr lvl="1"/>
            <a:r>
              <a:rPr lang="en-US" dirty="0" smtClean="0"/>
              <a:t>2-3 trees</a:t>
            </a:r>
          </a:p>
          <a:p>
            <a:pPr lvl="1"/>
            <a:r>
              <a:rPr lang="en-US" dirty="0" smtClean="0"/>
              <a:t>AVL Trees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in 1962 by Soviet mathematicians </a:t>
            </a:r>
            <a:r>
              <a:rPr lang="en-US" dirty="0" smtClean="0"/>
              <a:t>Georgy </a:t>
            </a:r>
            <a:r>
              <a:rPr lang="en-US" dirty="0" smtClean="0"/>
              <a:t>Adelson-</a:t>
            </a:r>
            <a:r>
              <a:rPr lang="en-US" dirty="0" err="1" smtClean="0"/>
              <a:t>Velsky</a:t>
            </a:r>
            <a:r>
              <a:rPr lang="en-US" dirty="0" smtClean="0"/>
              <a:t> and </a:t>
            </a:r>
            <a:r>
              <a:rPr lang="en-US" dirty="0" smtClean="0"/>
              <a:t>Evgeny </a:t>
            </a:r>
            <a:r>
              <a:rPr lang="en-US" dirty="0" smtClean="0"/>
              <a:t>Landis</a:t>
            </a:r>
          </a:p>
          <a:p>
            <a:r>
              <a:rPr lang="en-US" dirty="0" smtClean="0"/>
              <a:t>Structural property on tree guarantees depth O(log n)</a:t>
            </a:r>
          </a:p>
          <a:p>
            <a:r>
              <a:rPr lang="en-US" dirty="0" smtClean="0"/>
              <a:t>Rebalance operation to ensure property</a:t>
            </a:r>
          </a:p>
          <a:p>
            <a:r>
              <a:rPr lang="en-US" dirty="0" smtClean="0"/>
              <a:t>Practical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088624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condition</a:t>
            </a:r>
          </a:p>
          <a:p>
            <a:r>
              <a:rPr lang="en-US" dirty="0" smtClean="0"/>
              <a:t>Depth bound</a:t>
            </a:r>
          </a:p>
          <a:p>
            <a:r>
              <a:rPr lang="en-US" dirty="0" smtClean="0"/>
              <a:t>Rotations to rebalance the tree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2900" y="41148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25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30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31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35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6800" y="4191000"/>
            <a:ext cx="4191000" cy="2286000"/>
            <a:chOff x="4876800" y="3505200"/>
            <a:chExt cx="4191000" cy="2286000"/>
          </a:xfrm>
        </p:grpSpPr>
        <p:sp>
          <p:nvSpPr>
            <p:cNvPr id="30" name="Oval 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1" name="AutoShape 5"/>
            <p:cNvCxnSpPr>
              <a:cxnSpLocks noChangeShapeType="1"/>
              <a:stCxn id="30" idx="3"/>
              <a:endCxn id="49" idx="0"/>
            </p:cNvCxnSpPr>
            <p:nvPr>
              <p:custDataLst>
                <p:tags r:id="rId2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AutoShap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3" name="AutoShape 10"/>
            <p:cNvCxnSpPr>
              <a:cxnSpLocks noChangeShapeType="1"/>
              <a:stCxn id="30" idx="5"/>
              <a:endCxn id="46" idx="0"/>
            </p:cNvCxnSpPr>
            <p:nvPr>
              <p:custDataLst>
                <p:tags r:id="rId4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2"/>
            <p:cNvCxnSpPr>
              <a:cxnSpLocks noChangeShapeType="1"/>
              <a:stCxn id="49" idx="5"/>
              <a:endCxn id="41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3"/>
            <p:cNvCxnSpPr>
              <a:cxnSpLocks noChangeShapeType="1"/>
              <a:stCxn id="46" idx="3"/>
              <a:endCxn id="40" idx="0"/>
            </p:cNvCxnSpPr>
            <p:nvPr>
              <p:custDataLst>
                <p:tags r:id="rId6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1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8" name="Text Box 1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9" name="Text Box 42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0" name="AutoShape 5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1" name="AutoShape 5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2" name="Oval 5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63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5" name="AutoShape 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6" name="Oval 1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7" name="AutoShape 10"/>
            <p:cNvCxnSpPr>
              <a:cxnSpLocks noChangeShapeType="1"/>
              <a:stCxn id="46" idx="5"/>
              <a:endCxn id="45" idx="0"/>
            </p:cNvCxnSpPr>
            <p:nvPr>
              <p:custDataLst>
                <p:tags r:id="rId18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2" idx="0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</a:t>
            </a:r>
            <a:r>
              <a:rPr lang="en-US" sz="2000" dirty="0" smtClean="0"/>
              <a:t>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 smtClean="0"/>
              <a:t>Balance: </a:t>
            </a:r>
          </a:p>
          <a:p>
            <a:pPr marL="857250" lvl="2" indent="0">
              <a:buNone/>
            </a:pPr>
            <a:r>
              <a:rPr lang="en-US" dirty="0" err="1" smtClean="0"/>
              <a:t>left.height</a:t>
            </a:r>
            <a:r>
              <a:rPr lang="en-US" dirty="0" smtClean="0"/>
              <a:t> – </a:t>
            </a:r>
            <a:r>
              <a:rPr lang="en-US" dirty="0" err="1" smtClean="0"/>
              <a:t>right.height</a:t>
            </a:r>
            <a:endParaRPr lang="en-US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18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4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1911</Words>
  <Application>Microsoft Office PowerPoint</Application>
  <PresentationFormat>On-screen Show (4:3)</PresentationFormat>
  <Paragraphs>685</Paragraphs>
  <Slides>30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CSE 332: Data Abstractions AVL Trees</vt:lpstr>
      <vt:lpstr>Announcements</vt:lpstr>
      <vt:lpstr>Binary Search Tree Data Structure</vt:lpstr>
      <vt:lpstr>Balanced binary trees</vt:lpstr>
      <vt:lpstr>AVL Trees</vt:lpstr>
      <vt:lpstr>AVL Tree overview</vt:lpstr>
      <vt:lpstr>The AVL Tree Data Structure</vt:lpstr>
      <vt:lpstr>An AVL tree?</vt:lpstr>
      <vt:lpstr>An AVL tree?</vt:lpstr>
      <vt:lpstr>The shallowness bound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Abstractions AVL Trees</dc:title>
  <dc:creator>Richard</dc:creator>
  <cp:lastModifiedBy>Richard Anderson</cp:lastModifiedBy>
  <cp:revision>11</cp:revision>
  <dcterms:created xsi:type="dcterms:W3CDTF">2006-08-16T00:00:00Z</dcterms:created>
  <dcterms:modified xsi:type="dcterms:W3CDTF">2016-04-11T17:20:06Z</dcterms:modified>
</cp:coreProperties>
</file>