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1F49-9CBD-3F4E-89C1-03CFE2CB96E9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F26D-D7E2-8D4F-803D-DA8DFEB9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2870-785F-7F42-B3E4-5BA8315515B2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332/13wi/grading-policies.shtml" TargetMode="External"/><Relationship Id="rId4" Type="http://schemas.openxmlformats.org/officeDocument/2006/relationships/hyperlink" Target="http://www.cs.washington.edu/education/courses/cse332/13wi/programming-guidelines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shington.edu/education/courses/cse332/13wi/policies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lipsetutorial.sourceforge.net/totalbeginner.html" TargetMode="External"/><Relationship Id="rId4" Type="http://schemas.openxmlformats.org/officeDocument/2006/relationships/hyperlink" Target="http://www.rossenstoyanchev.org/write/prog/eclipse/eclipse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gella.com/articles/Eclipse/articl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332/12sp/section/week1/Bag.java" TargetMode="External"/><Relationship Id="rId4" Type="http://schemas.openxmlformats.org/officeDocument/2006/relationships/hyperlink" Target="http://www.cs.washington.edu/education/courses/cse332/12sp/section/week1/Tuple.jav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shington.edu/education/courses/cse332/12sp/section/week1/GenericsAndJUni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0" dirty="0" smtClean="0"/>
              <a:t>CSE332: Data </a:t>
            </a:r>
            <a:r>
              <a:rPr lang="en-US" sz="3600" b="1" i="0" dirty="0" smtClean="0"/>
              <a:t>Abstractions</a:t>
            </a:r>
            <a:r>
              <a:rPr lang="en-US" sz="3600" i="0" dirty="0" smtClean="0"/>
              <a:t/>
            </a:r>
            <a:br>
              <a:rPr lang="en-US" sz="3600" i="0" dirty="0" smtClean="0"/>
            </a:br>
            <a:r>
              <a:rPr lang="en-US" sz="2800" dirty="0" smtClean="0"/>
              <a:t>Section</a:t>
            </a:r>
            <a:r>
              <a:rPr lang="en-US" sz="2800" i="0" dirty="0" smtClean="0"/>
              <a:t> 1</a:t>
            </a:r>
            <a:endParaRPr lang="en-US" sz="28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err="1" smtClean="0"/>
              <a:t>Hye</a:t>
            </a:r>
            <a:r>
              <a:rPr lang="en-US" sz="2400" dirty="0" smtClean="0"/>
              <a:t> In Kim</a:t>
            </a:r>
            <a:endParaRPr lang="en-US" sz="2400" dirty="0" smtClean="0"/>
          </a:p>
          <a:p>
            <a:r>
              <a:rPr lang="en-US" sz="2400" dirty="0" smtClean="0"/>
              <a:t>Winter</a:t>
            </a:r>
            <a:r>
              <a:rPr lang="en-US" sz="2400" dirty="0" smtClean="0"/>
              <a:t> 2013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7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latin typeface="Arial"/>
                <a:cs typeface="Arial"/>
              </a:rPr>
              <a:t>Sound Blaster!</a:t>
            </a:r>
          </a:p>
          <a:p>
            <a:pPr marL="0" indent="0">
              <a:buNone/>
            </a:pP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</a:t>
            </a:r>
            <a:r>
              <a:rPr lang="en-US" sz="3300" dirty="0" smtClean="0">
                <a:latin typeface="Arial"/>
                <a:cs typeface="Arial"/>
              </a:rPr>
              <a:t>Part A:  Due next Wednesday,  11pm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>
                <a:latin typeface="Arial"/>
                <a:cs typeface="Arial"/>
              </a:rPr>
              <a:t> </a:t>
            </a:r>
            <a:r>
              <a:rPr lang="en-US" sz="3300" dirty="0" smtClean="0">
                <a:latin typeface="Arial"/>
                <a:cs typeface="Arial"/>
              </a:rPr>
              <a:t>    Part B: Due Tuesday Jan 22th, 11pm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- </a:t>
            </a:r>
            <a:r>
              <a:rPr lang="en-US" sz="3300" dirty="0" smtClean="0">
                <a:latin typeface="Arial"/>
                <a:cs typeface="Arial"/>
              </a:rPr>
              <a:t>Personal Project: No partners!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</a:t>
            </a:r>
            <a:r>
              <a:rPr lang="en-US" sz="2800" dirty="0" smtClean="0">
                <a:solidFill>
                  <a:srgbClr val="A6A6A6"/>
                </a:solidFill>
              </a:rPr>
              <a:t>Collaboration Policy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-US" sz="1600" dirty="0" smtClean="0">
                <a:hlinkClick r:id="rId2"/>
              </a:rPr>
              <a:t>http://www.cs.washington.edu/education/courses/cse332/13wi/policies.shtml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 </a:t>
            </a: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A6A6A6"/>
                </a:solidFill>
              </a:rPr>
              <a:t>Grading Policy   </a:t>
            </a:r>
            <a:endParaRPr lang="en-US" sz="2800" dirty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           </a:t>
            </a:r>
            <a:r>
              <a:rPr lang="en-US" sz="1600" dirty="0" smtClean="0">
                <a:hlinkClick r:id="rId3"/>
              </a:rPr>
              <a:t>http://www.cs.washington.edu/education/courses/cse332/13wi/grading-policies.shtml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A6A6A6"/>
                </a:solidFill>
              </a:rPr>
              <a:t>Programming Guidelines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1500" dirty="0" smtClean="0">
                <a:hlinkClick r:id="rId4"/>
              </a:rPr>
              <a:t>http://www.cs.washington.edu/education/courses/cse332/13wi/programming-guidelines.shtml</a:t>
            </a:r>
            <a:r>
              <a:rPr lang="en-US" sz="1500" dirty="0" smtClean="0">
                <a:effectLst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32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Part A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Implement Stack ADT: Stores double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Implement interface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DStack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Using Array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ArrayStack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Using Linked List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ListStack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)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Part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- Implement Stack ADT: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Use generic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       </a:t>
            </a: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Implement interface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Stack</a:t>
            </a:r>
            <a:endParaRPr lang="en-US" sz="2800" dirty="0" smtClean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      Using Array (</a:t>
            </a:r>
            <a:r>
              <a:rPr lang="en-US" sz="2800" dirty="0" err="1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GArrayStack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       Using Linked 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List (</a:t>
            </a:r>
            <a:r>
              <a:rPr lang="en-US" sz="2800" dirty="0" err="1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GListStack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50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Reverse.java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- Handles all music 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No need to edit for part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Reverses </a:t>
            </a:r>
            <a:r>
              <a:rPr lang="en-US" sz="2800" dirty="0" err="1" smtClean="0">
                <a:latin typeface="Arial"/>
                <a:cs typeface="Arial"/>
              </a:rPr>
              <a:t>in.dat</a:t>
            </a:r>
            <a:r>
              <a:rPr lang="en-US" sz="2800" dirty="0" smtClean="0">
                <a:latin typeface="Arial"/>
                <a:cs typeface="Arial"/>
              </a:rPr>
              <a:t> file and writes it to </a:t>
            </a:r>
            <a:r>
              <a:rPr lang="en-US" sz="2800" dirty="0" err="1" smtClean="0">
                <a:latin typeface="Arial"/>
                <a:cs typeface="Arial"/>
              </a:rPr>
              <a:t>out.dat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- Accepts 4 command line parameters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Stack Implementation:  array or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Content type:                double or generic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Input file name:             ex)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in.dat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Output file name:          ex)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out.dat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93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Sound Exchange (SOX)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- Converts .wav file to .</a:t>
            </a:r>
            <a:r>
              <a:rPr lang="en-US" sz="2800" dirty="0" err="1" smtClean="0">
                <a:latin typeface="Arial"/>
                <a:cs typeface="Arial"/>
              </a:rPr>
              <a:t>dat</a:t>
            </a:r>
            <a:r>
              <a:rPr lang="en-US" sz="2800" dirty="0" smtClean="0">
                <a:latin typeface="Arial"/>
                <a:cs typeface="Arial"/>
              </a:rPr>
              <a:t> file &amp; vice versa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  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Reverse.java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needs .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dat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file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You need .wav file to play sound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Installed in lab machine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Use in command prompt / terminal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ex) sox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secret.wav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secret.dat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8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Select </a:t>
            </a:r>
            <a:r>
              <a:rPr lang="en-US" b="1" dirty="0" err="1" smtClean="0">
                <a:latin typeface="Arial"/>
                <a:cs typeface="Arial"/>
              </a:rPr>
              <a:t>WorkSpace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5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7" y="2292859"/>
            <a:ext cx="6400800" cy="4131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10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Create Project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3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4" y="2316375"/>
            <a:ext cx="6400800" cy="41859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Create Project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35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4" y="2351651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Create Class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3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4" y="2313795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7238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Run Configuration (Command line </a:t>
            </a:r>
            <a:r>
              <a:rPr lang="en-US" b="1" dirty="0" err="1" smtClean="0">
                <a:latin typeface="Arial"/>
                <a:cs typeface="Arial"/>
              </a:rPr>
              <a:t>Args</a:t>
            </a:r>
            <a:r>
              <a:rPr lang="en-US" b="1" dirty="0" smtClean="0">
                <a:latin typeface="Arial"/>
                <a:cs typeface="Arial"/>
              </a:rPr>
              <a:t>)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1-10 at 12.3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9" y="2290279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0755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Run Configuration (Command line </a:t>
            </a:r>
            <a:r>
              <a:rPr lang="en-US" b="1" dirty="0" err="1" smtClean="0">
                <a:latin typeface="Arial"/>
                <a:cs typeface="Arial"/>
              </a:rPr>
              <a:t>Args</a:t>
            </a:r>
            <a:r>
              <a:rPr lang="en-US" b="1" dirty="0" smtClean="0">
                <a:latin typeface="Arial"/>
                <a:cs typeface="Arial"/>
              </a:rPr>
              <a:t>)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1-10 at 12.40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1" y="2317723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977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Section Agenda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979"/>
            <a:ext cx="8229600" cy="4374184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r>
              <a:rPr lang="en-US" dirty="0" smtClean="0">
                <a:latin typeface="Arial"/>
                <a:cs typeface="Arial"/>
              </a:rPr>
              <a:t>Generics</a:t>
            </a:r>
          </a:p>
          <a:p>
            <a:r>
              <a:rPr lang="en-US" dirty="0" smtClean="0">
                <a:latin typeface="Arial"/>
                <a:cs typeface="Arial"/>
              </a:rPr>
              <a:t>Project 1</a:t>
            </a:r>
          </a:p>
          <a:p>
            <a:r>
              <a:rPr lang="en-US" dirty="0" smtClean="0">
                <a:latin typeface="Arial"/>
                <a:cs typeface="Arial"/>
              </a:rPr>
              <a:t>Eclipse Tutorial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9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Conditional Debugging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1-10 at 12.4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3" y="2316376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977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Conditional Debugging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5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3" y="2337311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165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Conditional Debugging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5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3" y="2339892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165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More Tutorials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- Written Tutorial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  </a:t>
            </a:r>
            <a:r>
              <a:rPr lang="en-US" sz="2000" dirty="0" smtClean="0">
                <a:latin typeface="Arial"/>
                <a:cs typeface="Arial"/>
                <a:hlinkClick r:id="rId2"/>
              </a:rPr>
              <a:t>http://www.vogella.com/articles/Eclipse/article.html</a:t>
            </a: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- Video Tutorial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3"/>
              </a:rPr>
              <a:t>http://eclipsetutorial.sourceforge.net/totalbeginner.html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- Eclipse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Shortkeys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 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4"/>
              </a:rPr>
              <a:t>http://www.rossenstoyanchev.org/write/prog/eclipse/eclipse3.html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20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 - Me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979"/>
            <a:ext cx="8229600" cy="437418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HyeIn</a:t>
            </a:r>
            <a:r>
              <a:rPr lang="en-US" dirty="0" smtClean="0">
                <a:latin typeface="Arial"/>
                <a:cs typeface="Arial"/>
              </a:rPr>
              <a:t> (Han) Kim</a:t>
            </a:r>
          </a:p>
          <a:p>
            <a:r>
              <a:rPr lang="en-US" dirty="0" smtClean="0">
                <a:latin typeface="Arial"/>
                <a:cs typeface="Arial"/>
              </a:rPr>
              <a:t>From Korea</a:t>
            </a:r>
          </a:p>
          <a:p>
            <a:r>
              <a:rPr lang="en-US" dirty="0" smtClean="0">
                <a:latin typeface="Arial"/>
                <a:cs typeface="Arial"/>
              </a:rPr>
              <a:t>5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 year Master’s student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BS in Biology &amp; CSE at UW</a:t>
            </a:r>
          </a:p>
          <a:p>
            <a:r>
              <a:rPr lang="en-US" dirty="0" smtClean="0">
                <a:latin typeface="Arial"/>
                <a:cs typeface="Arial"/>
              </a:rPr>
              <a:t>Teaching section AA &amp; AB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- Office hour: Thursday 10:00 ~ 11:00, CSE 216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- Email: kainby87@uw.edu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64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 - You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979"/>
            <a:ext cx="8229600" cy="4374184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Name</a:t>
            </a:r>
          </a:p>
          <a:p>
            <a:r>
              <a:rPr lang="en-US" dirty="0" smtClean="0">
                <a:latin typeface="Arial"/>
                <a:cs typeface="Arial"/>
              </a:rPr>
              <a:t>Year</a:t>
            </a:r>
          </a:p>
          <a:p>
            <a:r>
              <a:rPr lang="en-US" dirty="0" smtClean="0">
                <a:latin typeface="Arial"/>
                <a:cs typeface="Arial"/>
              </a:rPr>
              <a:t>Home Town</a:t>
            </a:r>
          </a:p>
          <a:p>
            <a:r>
              <a:rPr lang="en-US" dirty="0" smtClean="0">
                <a:latin typeface="Arial"/>
                <a:cs typeface="Arial"/>
              </a:rPr>
              <a:t>Interesting Fact about yourself</a:t>
            </a:r>
          </a:p>
          <a:p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hat you did over the break</a:t>
            </a:r>
          </a:p>
        </p:txBody>
      </p:sp>
    </p:spTree>
    <p:extLst>
      <p:ext uri="{BB962C8B-B14F-4D97-AF65-F5344CB8AC3E}">
        <p14:creationId xmlns:p14="http://schemas.microsoft.com/office/powerpoint/2010/main" val="290087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What is generics?</a:t>
            </a:r>
          </a:p>
          <a:p>
            <a:pPr marL="0" indent="0">
              <a:buNone/>
            </a:pP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Technique of writing class/Interface without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specifying type of data it uses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Idea: class/interface can have type parameter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Arial"/>
                <a:cs typeface="Arial"/>
              </a:rPr>
              <a:t>       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Usually denoted as T or 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What is generics?</a:t>
            </a:r>
          </a:p>
          <a:p>
            <a:pPr marL="0" indent="0">
              <a:buNone/>
            </a:pPr>
            <a:endParaRPr lang="en-US" sz="1800" b="1" dirty="0" smtClean="0">
              <a:latin typeface="Arial"/>
              <a:cs typeface="Aria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public interface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List &lt;E&gt; {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 smtClean="0"/>
              <a:t>               </a:t>
            </a:r>
            <a:r>
              <a:rPr lang="en-US" sz="2400" b="1" dirty="0" smtClean="0">
                <a:solidFill>
                  <a:srgbClr val="953735"/>
                </a:solidFill>
              </a:rPr>
              <a:t>void</a:t>
            </a:r>
            <a:r>
              <a:rPr lang="en-US" sz="2400" dirty="0" smtClean="0"/>
              <a:t> add(E x);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               …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     }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 smtClean="0">
                <a:cs typeface="Arial"/>
              </a:rPr>
              <a:t> class Bag&lt;E&gt;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private</a:t>
            </a:r>
            <a:r>
              <a:rPr lang="en-US" sz="2400" dirty="0" smtClean="0">
                <a:cs typeface="Arial"/>
              </a:rPr>
              <a:t> E item;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 void </a:t>
            </a:r>
            <a:r>
              <a:rPr lang="en-US" sz="2400" dirty="0" err="1" smtClean="0">
                <a:cs typeface="Arial"/>
              </a:rPr>
              <a:t>setItem</a:t>
            </a:r>
            <a:r>
              <a:rPr lang="en-US" sz="2400" dirty="0" smtClean="0">
                <a:cs typeface="Arial"/>
              </a:rPr>
              <a:t>(E x) {  item = x;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 smtClean="0">
                <a:cs typeface="Arial"/>
              </a:rPr>
              <a:t> E </a:t>
            </a:r>
            <a:r>
              <a:rPr lang="en-US" sz="2400" dirty="0" err="1" smtClean="0">
                <a:cs typeface="Arial"/>
              </a:rPr>
              <a:t>getItem</a:t>
            </a:r>
            <a:r>
              <a:rPr lang="en-US" sz="2400" dirty="0" smtClean="0">
                <a:cs typeface="Arial"/>
              </a:rPr>
              <a:t>( )  {  return item;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}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94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smtClean="0">
                <a:latin typeface="Arial"/>
                <a:cs typeface="Arial"/>
              </a:rPr>
              <a:t>Why generics?</a:t>
            </a:r>
          </a:p>
          <a:p>
            <a:pPr marL="0" indent="0">
              <a:buNone/>
            </a:pPr>
            <a:endParaRPr lang="en-US" sz="17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</a:t>
            </a:r>
            <a:r>
              <a:rPr lang="en-US" sz="3000" dirty="0" smtClean="0">
                <a:latin typeface="Arial"/>
                <a:cs typeface="Arial"/>
              </a:rPr>
              <a:t>Pre Java 5: Objects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    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public class </a:t>
            </a:r>
            <a:r>
              <a:rPr lang="en-US" sz="2600" dirty="0" smtClean="0">
                <a:cs typeface="Arial"/>
              </a:rPr>
              <a:t>Bag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       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private</a:t>
            </a:r>
            <a:r>
              <a:rPr lang="en-US" sz="2600" dirty="0" smtClean="0">
                <a:cs typeface="Arial"/>
              </a:rPr>
              <a:t> Object item;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       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public void </a:t>
            </a:r>
            <a:r>
              <a:rPr lang="en-US" sz="2600" dirty="0" err="1" smtClean="0">
                <a:cs typeface="Arial"/>
              </a:rPr>
              <a:t>setItem</a:t>
            </a:r>
            <a:r>
              <a:rPr lang="en-US" sz="2600" dirty="0" smtClean="0">
                <a:cs typeface="Arial"/>
              </a:rPr>
              <a:t>( Object x ) {   item = x;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       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600" dirty="0" smtClean="0">
                <a:cs typeface="Arial"/>
              </a:rPr>
              <a:t> Object </a:t>
            </a:r>
            <a:r>
              <a:rPr lang="en-US" sz="2600" dirty="0" err="1" smtClean="0">
                <a:cs typeface="Arial"/>
              </a:rPr>
              <a:t>getItem</a:t>
            </a:r>
            <a:r>
              <a:rPr lang="en-US" sz="2600" dirty="0" smtClean="0">
                <a:cs typeface="Arial"/>
              </a:rPr>
              <a:t>() {  return item;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Bag b =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new</a:t>
            </a:r>
            <a:r>
              <a:rPr lang="en-US" sz="2600" dirty="0" smtClean="0">
                <a:cs typeface="Arial"/>
              </a:rPr>
              <a:t> Bag();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</a:t>
            </a:r>
            <a:r>
              <a:rPr lang="en-US" sz="2600" dirty="0" err="1" smtClean="0">
                <a:cs typeface="Arial"/>
              </a:rPr>
              <a:t>b.setItem</a:t>
            </a:r>
            <a:r>
              <a:rPr lang="en-US" sz="2600" dirty="0" smtClean="0">
                <a:cs typeface="Arial"/>
              </a:rPr>
              <a:t>( "How about that?"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String</a:t>
            </a:r>
            <a:r>
              <a:rPr lang="en-US" sz="2600" dirty="0" smtClean="0">
                <a:cs typeface="Arial"/>
              </a:rPr>
              <a:t> contents = (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String</a:t>
            </a:r>
            <a:r>
              <a:rPr lang="en-US" sz="2600" dirty="0" smtClean="0">
                <a:cs typeface="Arial"/>
              </a:rPr>
              <a:t>) </a:t>
            </a:r>
            <a:r>
              <a:rPr lang="en-US" sz="2600" dirty="0" err="1" smtClean="0">
                <a:cs typeface="Arial"/>
              </a:rPr>
              <a:t>b.getItem</a:t>
            </a:r>
            <a:r>
              <a:rPr lang="en-US" sz="2600" dirty="0" smtClean="0">
                <a:cs typeface="Arial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Why generics?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Type Safe Containers</a:t>
            </a:r>
          </a:p>
          <a:p>
            <a:pPr marL="0" indent="0">
              <a:buNone/>
            </a:pP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Main advantage: compile-time type checking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Bag b =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new</a:t>
            </a:r>
            <a:r>
              <a:rPr lang="en-US" sz="2400" dirty="0" smtClean="0">
                <a:cs typeface="Arial"/>
              </a:rPr>
              <a:t> Bag();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</a:t>
            </a:r>
            <a:r>
              <a:rPr lang="en-US" sz="2400" dirty="0" err="1" smtClean="0">
                <a:cs typeface="Arial"/>
              </a:rPr>
              <a:t>b.setItem</a:t>
            </a:r>
            <a:r>
              <a:rPr lang="en-US" sz="2400" dirty="0" smtClean="0">
                <a:cs typeface="Arial"/>
              </a:rPr>
              <a:t>( "How about that?"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double</a:t>
            </a:r>
            <a:r>
              <a:rPr lang="en-US" sz="2400" dirty="0" smtClean="0">
                <a:cs typeface="Arial"/>
              </a:rPr>
              <a:t> contents = (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double</a:t>
            </a:r>
            <a:r>
              <a:rPr lang="en-US" sz="2400" dirty="0" smtClean="0">
                <a:cs typeface="Arial"/>
              </a:rPr>
              <a:t>) </a:t>
            </a:r>
            <a:r>
              <a:rPr lang="en-US" sz="2400" dirty="0" err="1" smtClean="0">
                <a:cs typeface="Arial"/>
              </a:rPr>
              <a:t>b.getItem</a:t>
            </a:r>
            <a:r>
              <a:rPr lang="en-US" sz="2400" dirty="0" smtClean="0">
                <a:cs typeface="Arial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Above code will have runtime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- Generics: Ensure correct type at compile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                No need for cast or Type checking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Arial"/>
                <a:cs typeface="Arial"/>
              </a:rPr>
              <a:t>       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23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More Generics: References</a:t>
            </a: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</a:t>
            </a:r>
            <a:r>
              <a:rPr lang="en-US" sz="2800" dirty="0" smtClean="0">
                <a:latin typeface="Arial"/>
                <a:cs typeface="Arial"/>
              </a:rPr>
              <a:t>Generics &amp; Inheritance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 Wild cards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2"/>
              </a:rPr>
              <a:t>http://www.cs.washington.edu/education/courses/cse332/12sp/section/week1/GenericsAndJUnit.pdf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3"/>
              </a:rPr>
              <a:t>http://www.cs.washington.edu/education/courses/cse332/12sp/section/week1/Bag.java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4"/>
              </a:rPr>
              <a:t>http://www.cs.washington.edu/education/courses/cse332/12sp/section/week1/Tuple.java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Arial"/>
                <a:cs typeface="Arial"/>
              </a:rPr>
              <a:t>Textbook 1.4 ~ 1.5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46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755</Words>
  <Application>Microsoft Macintosh PowerPoint</Application>
  <PresentationFormat>On-screen Show (4:3)</PresentationFormat>
  <Paragraphs>180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CSE332: Data Abstractions Section 1</vt:lpstr>
      <vt:lpstr>Section Agenda</vt:lpstr>
      <vt:lpstr>Introduction - Me</vt:lpstr>
      <vt:lpstr>Introduction - You</vt:lpstr>
      <vt:lpstr>Generics</vt:lpstr>
      <vt:lpstr>Generics</vt:lpstr>
      <vt:lpstr>Generics</vt:lpstr>
      <vt:lpstr>Generics</vt:lpstr>
      <vt:lpstr>Generics </vt:lpstr>
      <vt:lpstr>Project 1</vt:lpstr>
      <vt:lpstr>Project 1</vt:lpstr>
      <vt:lpstr>Project 1</vt:lpstr>
      <vt:lpstr>Project 1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CSE332: Data Abstractions Section 1</dc:title>
  <dc:creator>Hyein Kim</dc:creator>
  <cp:lastModifiedBy>Hyein Kim</cp:lastModifiedBy>
  <cp:revision>36</cp:revision>
  <dcterms:created xsi:type="dcterms:W3CDTF">2013-01-10T05:31:39Z</dcterms:created>
  <dcterms:modified xsi:type="dcterms:W3CDTF">2013-01-10T19:44:47Z</dcterms:modified>
</cp:coreProperties>
</file>