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notesSlides/notesSlide5.xml" ContentType="application/vnd.openxmlformats-officedocument.presentationml.notesSlide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tags/tag305.xml" ContentType="application/vnd.openxmlformats-officedocument.presentationml.tags+xml"/>
  <Override PartName="/ppt/tags/tag306.xml" ContentType="application/vnd.openxmlformats-officedocument.presentationml.tags+xml"/>
  <Override PartName="/ppt/tags/tag307.xml" ContentType="application/vnd.openxmlformats-officedocument.presentationml.tags+xml"/>
  <Override PartName="/ppt/tags/tag308.xml" ContentType="application/vnd.openxmlformats-officedocument.presentationml.tags+xml"/>
  <Override PartName="/ppt/tags/tag309.xml" ContentType="application/vnd.openxmlformats-officedocument.presentationml.tags+xml"/>
  <Override PartName="/ppt/tags/tag310.xml" ContentType="application/vnd.openxmlformats-officedocument.presentationml.tags+xml"/>
  <Override PartName="/ppt/tags/tag311.xml" ContentType="application/vnd.openxmlformats-officedocument.presentationml.tags+xml"/>
  <Override PartName="/ppt/tags/tag312.xml" ContentType="application/vnd.openxmlformats-officedocument.presentationml.tags+xml"/>
  <Override PartName="/ppt/tags/tag313.xml" ContentType="application/vnd.openxmlformats-officedocument.presentationml.tags+xml"/>
  <Override PartName="/ppt/tags/tag314.xml" ContentType="application/vnd.openxmlformats-officedocument.presentationml.tags+xml"/>
  <Override PartName="/ppt/tags/tag315.xml" ContentType="application/vnd.openxmlformats-officedocument.presentationml.tags+xml"/>
  <Override PartName="/ppt/tags/tag316.xml" ContentType="application/vnd.openxmlformats-officedocument.presentationml.tags+xml"/>
  <Override PartName="/ppt/tags/tag317.xml" ContentType="application/vnd.openxmlformats-officedocument.presentationml.tags+xml"/>
  <Override PartName="/ppt/tags/tag318.xml" ContentType="application/vnd.openxmlformats-officedocument.presentationml.tags+xml"/>
  <Override PartName="/ppt/tags/tag319.xml" ContentType="application/vnd.openxmlformats-officedocument.presentationml.tags+xml"/>
  <Override PartName="/ppt/tags/tag320.xml" ContentType="application/vnd.openxmlformats-officedocument.presentationml.tags+xml"/>
  <Override PartName="/ppt/tags/tag321.xml" ContentType="application/vnd.openxmlformats-officedocument.presentationml.tags+xml"/>
  <Override PartName="/ppt/tags/tag322.xml" ContentType="application/vnd.openxmlformats-officedocument.presentationml.tags+xml"/>
  <Override PartName="/ppt/tags/tag323.xml" ContentType="application/vnd.openxmlformats-officedocument.presentationml.tags+xml"/>
  <Override PartName="/ppt/tags/tag324.xml" ContentType="application/vnd.openxmlformats-officedocument.presentationml.tags+xml"/>
  <Override PartName="/ppt/tags/tag325.xml" ContentType="application/vnd.openxmlformats-officedocument.presentationml.tags+xml"/>
  <Override PartName="/ppt/tags/tag326.xml" ContentType="application/vnd.openxmlformats-officedocument.presentationml.tags+xml"/>
  <Override PartName="/ppt/tags/tag327.xml" ContentType="application/vnd.openxmlformats-officedocument.presentationml.tags+xml"/>
  <Override PartName="/ppt/tags/tag328.xml" ContentType="application/vnd.openxmlformats-officedocument.presentationml.tags+xml"/>
  <Override PartName="/ppt/tags/tag329.xml" ContentType="application/vnd.openxmlformats-officedocument.presentationml.tags+xml"/>
  <Override PartName="/ppt/tags/tag330.xml" ContentType="application/vnd.openxmlformats-officedocument.presentationml.tags+xml"/>
  <Override PartName="/ppt/tags/tag331.xml" ContentType="application/vnd.openxmlformats-officedocument.presentationml.tags+xml"/>
  <Override PartName="/ppt/tags/tag332.xml" ContentType="application/vnd.openxmlformats-officedocument.presentationml.tags+xml"/>
  <Override PartName="/ppt/tags/tag333.xml" ContentType="application/vnd.openxmlformats-officedocument.presentationml.tags+xml"/>
  <Override PartName="/ppt/tags/tag334.xml" ContentType="application/vnd.openxmlformats-officedocument.presentationml.tags+xml"/>
  <Override PartName="/ppt/tags/tag335.xml" ContentType="application/vnd.openxmlformats-officedocument.presentationml.tags+xml"/>
  <Override PartName="/ppt/tags/tag336.xml" ContentType="application/vnd.openxmlformats-officedocument.presentationml.tags+xml"/>
  <Override PartName="/ppt/tags/tag337.xml" ContentType="application/vnd.openxmlformats-officedocument.presentationml.tags+xml"/>
  <Override PartName="/ppt/tags/tag338.xml" ContentType="application/vnd.openxmlformats-officedocument.presentationml.tags+xml"/>
  <Override PartName="/ppt/tags/tag339.xml" ContentType="application/vnd.openxmlformats-officedocument.presentationml.tags+xml"/>
  <Override PartName="/ppt/tags/tag340.xml" ContentType="application/vnd.openxmlformats-officedocument.presentationml.tags+xml"/>
  <Override PartName="/ppt/tags/tag341.xml" ContentType="application/vnd.openxmlformats-officedocument.presentationml.tags+xml"/>
  <Override PartName="/ppt/tags/tag342.xml" ContentType="application/vnd.openxmlformats-officedocument.presentationml.tags+xml"/>
  <Override PartName="/ppt/tags/tag343.xml" ContentType="application/vnd.openxmlformats-officedocument.presentationml.tags+xml"/>
  <Override PartName="/ppt/tags/tag344.xml" ContentType="application/vnd.openxmlformats-officedocument.presentationml.tags+xml"/>
  <Override PartName="/ppt/tags/tag345.xml" ContentType="application/vnd.openxmlformats-officedocument.presentationml.tags+xml"/>
  <Override PartName="/ppt/tags/tag346.xml" ContentType="application/vnd.openxmlformats-officedocument.presentationml.tags+xml"/>
  <Override PartName="/ppt/tags/tag347.xml" ContentType="application/vnd.openxmlformats-officedocument.presentationml.tags+xml"/>
  <Override PartName="/ppt/tags/tag348.xml" ContentType="application/vnd.openxmlformats-officedocument.presentationml.tags+xml"/>
  <Override PartName="/ppt/tags/tag349.xml" ContentType="application/vnd.openxmlformats-officedocument.presentationml.tags+xml"/>
  <Override PartName="/ppt/tags/tag350.xml" ContentType="application/vnd.openxmlformats-officedocument.presentationml.tags+xml"/>
  <Override PartName="/ppt/tags/tag351.xml" ContentType="application/vnd.openxmlformats-officedocument.presentationml.tags+xml"/>
  <Override PartName="/ppt/tags/tag352.xml" ContentType="application/vnd.openxmlformats-officedocument.presentationml.tags+xml"/>
  <Override PartName="/ppt/tags/tag353.xml" ContentType="application/vnd.openxmlformats-officedocument.presentationml.tags+xml"/>
  <Override PartName="/ppt/tags/tag354.xml" ContentType="application/vnd.openxmlformats-officedocument.presentationml.tags+xml"/>
  <Override PartName="/ppt/tags/tag355.xml" ContentType="application/vnd.openxmlformats-officedocument.presentationml.tags+xml"/>
  <Override PartName="/ppt/tags/tag356.xml" ContentType="application/vnd.openxmlformats-officedocument.presentationml.tags+xml"/>
  <Override PartName="/ppt/tags/tag357.xml" ContentType="application/vnd.openxmlformats-officedocument.presentationml.tags+xml"/>
  <Override PartName="/ppt/tags/tag358.xml" ContentType="application/vnd.openxmlformats-officedocument.presentationml.tags+xml"/>
  <Override PartName="/ppt/tags/tag359.xml" ContentType="application/vnd.openxmlformats-officedocument.presentationml.tags+xml"/>
  <Override PartName="/ppt/tags/tag360.xml" ContentType="application/vnd.openxmlformats-officedocument.presentationml.tags+xml"/>
  <Override PartName="/ppt/tags/tag361.xml" ContentType="application/vnd.openxmlformats-officedocument.presentationml.tags+xml"/>
  <Override PartName="/ppt/tags/tag362.xml" ContentType="application/vnd.openxmlformats-officedocument.presentationml.tags+xml"/>
  <Override PartName="/ppt/tags/tag363.xml" ContentType="application/vnd.openxmlformats-officedocument.presentationml.tags+xml"/>
  <Override PartName="/ppt/tags/tag364.xml" ContentType="application/vnd.openxmlformats-officedocument.presentationml.tags+xml"/>
  <Override PartName="/ppt/tags/tag365.xml" ContentType="application/vnd.openxmlformats-officedocument.presentationml.tags+xml"/>
  <Override PartName="/ppt/tags/tag366.xml" ContentType="application/vnd.openxmlformats-officedocument.presentationml.tags+xml"/>
  <Override PartName="/ppt/tags/tag367.xml" ContentType="application/vnd.openxmlformats-officedocument.presentationml.tags+xml"/>
  <Override PartName="/ppt/tags/tag368.xml" ContentType="application/vnd.openxmlformats-officedocument.presentationml.tags+xml"/>
  <Override PartName="/ppt/tags/tag369.xml" ContentType="application/vnd.openxmlformats-officedocument.presentationml.tags+xml"/>
  <Override PartName="/ppt/tags/tag370.xml" ContentType="application/vnd.openxmlformats-officedocument.presentationml.tags+xml"/>
  <Override PartName="/ppt/tags/tag371.xml" ContentType="application/vnd.openxmlformats-officedocument.presentationml.tags+xml"/>
  <Override PartName="/ppt/tags/tag372.xml" ContentType="application/vnd.openxmlformats-officedocument.presentationml.tags+xml"/>
  <Override PartName="/ppt/tags/tag373.xml" ContentType="application/vnd.openxmlformats-officedocument.presentationml.tags+xml"/>
  <Override PartName="/ppt/tags/tag374.xml" ContentType="application/vnd.openxmlformats-officedocument.presentationml.tags+xml"/>
  <Override PartName="/ppt/tags/tag375.xml" ContentType="application/vnd.openxmlformats-officedocument.presentationml.tags+xml"/>
  <Override PartName="/ppt/tags/tag376.xml" ContentType="application/vnd.openxmlformats-officedocument.presentationml.tags+xml"/>
  <Override PartName="/ppt/tags/tag377.xml" ContentType="application/vnd.openxmlformats-officedocument.presentationml.tags+xml"/>
  <Override PartName="/ppt/tags/tag378.xml" ContentType="application/vnd.openxmlformats-officedocument.presentationml.tags+xml"/>
  <Override PartName="/ppt/tags/tag379.xml" ContentType="application/vnd.openxmlformats-officedocument.presentationml.tags+xml"/>
  <Override PartName="/ppt/tags/tag380.xml" ContentType="application/vnd.openxmlformats-officedocument.presentationml.tags+xml"/>
  <Override PartName="/ppt/tags/tag381.xml" ContentType="application/vnd.openxmlformats-officedocument.presentationml.tags+xml"/>
  <Override PartName="/ppt/tags/tag382.xml" ContentType="application/vnd.openxmlformats-officedocument.presentationml.tags+xml"/>
  <Override PartName="/ppt/tags/tag383.xml" ContentType="application/vnd.openxmlformats-officedocument.presentationml.tags+xml"/>
  <Override PartName="/ppt/tags/tag384.xml" ContentType="application/vnd.openxmlformats-officedocument.presentationml.tags+xml"/>
  <Override PartName="/ppt/tags/tag385.xml" ContentType="application/vnd.openxmlformats-officedocument.presentationml.tags+xml"/>
  <Override PartName="/ppt/tags/tag386.xml" ContentType="application/vnd.openxmlformats-officedocument.presentationml.tags+xml"/>
  <Override PartName="/ppt/tags/tag387.xml" ContentType="application/vnd.openxmlformats-officedocument.presentationml.tags+xml"/>
  <Override PartName="/ppt/tags/tag388.xml" ContentType="application/vnd.openxmlformats-officedocument.presentationml.tags+xml"/>
  <Override PartName="/ppt/tags/tag389.xml" ContentType="application/vnd.openxmlformats-officedocument.presentationml.tags+xml"/>
  <Override PartName="/ppt/tags/tag390.xml" ContentType="application/vnd.openxmlformats-officedocument.presentationml.tags+xml"/>
  <Override PartName="/ppt/tags/tag391.xml" ContentType="application/vnd.openxmlformats-officedocument.presentationml.tags+xml"/>
  <Override PartName="/ppt/tags/tag392.xml" ContentType="application/vnd.openxmlformats-officedocument.presentationml.tags+xml"/>
  <Override PartName="/ppt/tags/tag393.xml" ContentType="application/vnd.openxmlformats-officedocument.presentationml.tags+xml"/>
  <Override PartName="/ppt/tags/tag394.xml" ContentType="application/vnd.openxmlformats-officedocument.presentationml.tags+xml"/>
  <Override PartName="/ppt/tags/tag395.xml" ContentType="application/vnd.openxmlformats-officedocument.presentationml.tags+xml"/>
  <Override PartName="/ppt/tags/tag396.xml" ContentType="application/vnd.openxmlformats-officedocument.presentationml.tags+xml"/>
  <Override PartName="/ppt/tags/tag397.xml" ContentType="application/vnd.openxmlformats-officedocument.presentationml.tags+xml"/>
  <Override PartName="/ppt/tags/tag398.xml" ContentType="application/vnd.openxmlformats-officedocument.presentationml.tags+xml"/>
  <Override PartName="/ppt/tags/tag399.xml" ContentType="application/vnd.openxmlformats-officedocument.presentationml.tags+xml"/>
  <Override PartName="/ppt/tags/tag400.xml" ContentType="application/vnd.openxmlformats-officedocument.presentationml.tags+xml"/>
  <Override PartName="/ppt/tags/tag401.xml" ContentType="application/vnd.openxmlformats-officedocument.presentationml.tags+xml"/>
  <Override PartName="/ppt/tags/tag402.xml" ContentType="application/vnd.openxmlformats-officedocument.presentationml.tags+xml"/>
  <Override PartName="/ppt/tags/tag403.xml" ContentType="application/vnd.openxmlformats-officedocument.presentationml.tags+xml"/>
  <Override PartName="/ppt/tags/tag404.xml" ContentType="application/vnd.openxmlformats-officedocument.presentationml.tags+xml"/>
  <Override PartName="/ppt/tags/tag405.xml" ContentType="application/vnd.openxmlformats-officedocument.presentationml.tags+xml"/>
  <Override PartName="/ppt/tags/tag406.xml" ContentType="application/vnd.openxmlformats-officedocument.presentationml.tags+xml"/>
  <Override PartName="/ppt/tags/tag407.xml" ContentType="application/vnd.openxmlformats-officedocument.presentationml.tags+xml"/>
  <Override PartName="/ppt/tags/tag408.xml" ContentType="application/vnd.openxmlformats-officedocument.presentationml.tags+xml"/>
  <Override PartName="/ppt/tags/tag409.xml" ContentType="application/vnd.openxmlformats-officedocument.presentationml.tags+xml"/>
  <Override PartName="/ppt/tags/tag410.xml" ContentType="application/vnd.openxmlformats-officedocument.presentationml.tags+xml"/>
  <Override PartName="/ppt/tags/tag411.xml" ContentType="application/vnd.openxmlformats-officedocument.presentationml.tags+xml"/>
  <Override PartName="/ppt/tags/tag412.xml" ContentType="application/vnd.openxmlformats-officedocument.presentationml.tags+xml"/>
  <Override PartName="/ppt/tags/tag413.xml" ContentType="application/vnd.openxmlformats-officedocument.presentationml.tags+xml"/>
  <Override PartName="/ppt/tags/tag414.xml" ContentType="application/vnd.openxmlformats-officedocument.presentationml.tags+xml"/>
  <Override PartName="/ppt/tags/tag415.xml" ContentType="application/vnd.openxmlformats-officedocument.presentationml.tags+xml"/>
  <Override PartName="/ppt/tags/tag416.xml" ContentType="application/vnd.openxmlformats-officedocument.presentationml.tags+xml"/>
  <Override PartName="/ppt/tags/tag417.xml" ContentType="application/vnd.openxmlformats-officedocument.presentationml.tags+xml"/>
  <Override PartName="/ppt/tags/tag418.xml" ContentType="application/vnd.openxmlformats-officedocument.presentationml.tags+xml"/>
  <Override PartName="/ppt/tags/tag419.xml" ContentType="application/vnd.openxmlformats-officedocument.presentationml.tags+xml"/>
  <Override PartName="/ppt/tags/tag420.xml" ContentType="application/vnd.openxmlformats-officedocument.presentationml.tags+xml"/>
  <Override PartName="/ppt/tags/tag421.xml" ContentType="application/vnd.openxmlformats-officedocument.presentationml.tags+xml"/>
  <Override PartName="/ppt/tags/tag422.xml" ContentType="application/vnd.openxmlformats-officedocument.presentationml.tags+xml"/>
  <Override PartName="/ppt/tags/tag423.xml" ContentType="application/vnd.openxmlformats-officedocument.presentationml.tags+xml"/>
  <Override PartName="/ppt/tags/tag424.xml" ContentType="application/vnd.openxmlformats-officedocument.presentationml.tags+xml"/>
  <Override PartName="/ppt/tags/tag425.xml" ContentType="application/vnd.openxmlformats-officedocument.presentationml.tags+xml"/>
  <Override PartName="/ppt/tags/tag426.xml" ContentType="application/vnd.openxmlformats-officedocument.presentationml.tags+xml"/>
  <Override PartName="/ppt/tags/tag427.xml" ContentType="application/vnd.openxmlformats-officedocument.presentationml.tags+xml"/>
  <Override PartName="/ppt/tags/tag428.xml" ContentType="application/vnd.openxmlformats-officedocument.presentationml.tags+xml"/>
  <Override PartName="/ppt/tags/tag429.xml" ContentType="application/vnd.openxmlformats-officedocument.presentationml.tags+xml"/>
  <Override PartName="/ppt/tags/tag430.xml" ContentType="application/vnd.openxmlformats-officedocument.presentationml.tags+xml"/>
  <Override PartName="/ppt/tags/tag431.xml" ContentType="application/vnd.openxmlformats-officedocument.presentationml.tags+xml"/>
  <Override PartName="/ppt/tags/tag432.xml" ContentType="application/vnd.openxmlformats-officedocument.presentationml.tags+xml"/>
  <Override PartName="/ppt/tags/tag433.xml" ContentType="application/vnd.openxmlformats-officedocument.presentationml.tags+xml"/>
  <Override PartName="/ppt/tags/tag434.xml" ContentType="application/vnd.openxmlformats-officedocument.presentationml.tags+xml"/>
  <Override PartName="/ppt/tags/tag435.xml" ContentType="application/vnd.openxmlformats-officedocument.presentationml.tags+xml"/>
  <Override PartName="/ppt/tags/tag436.xml" ContentType="application/vnd.openxmlformats-officedocument.presentationml.tags+xml"/>
  <Override PartName="/ppt/tags/tag437.xml" ContentType="application/vnd.openxmlformats-officedocument.presentationml.tags+xml"/>
  <Override PartName="/ppt/tags/tag438.xml" ContentType="application/vnd.openxmlformats-officedocument.presentationml.tags+xml"/>
  <Override PartName="/ppt/tags/tag439.xml" ContentType="application/vnd.openxmlformats-officedocument.presentationml.tags+xml"/>
  <Override PartName="/ppt/tags/tag440.xml" ContentType="application/vnd.openxmlformats-officedocument.presentationml.tags+xml"/>
  <Override PartName="/ppt/tags/tag441.xml" ContentType="application/vnd.openxmlformats-officedocument.presentationml.tags+xml"/>
  <Override PartName="/ppt/tags/tag442.xml" ContentType="application/vnd.openxmlformats-officedocument.presentationml.tags+xml"/>
  <Override PartName="/ppt/tags/tag443.xml" ContentType="application/vnd.openxmlformats-officedocument.presentationml.tags+xml"/>
  <Override PartName="/ppt/tags/tag444.xml" ContentType="application/vnd.openxmlformats-officedocument.presentationml.tags+xml"/>
  <Override PartName="/ppt/tags/tag445.xml" ContentType="application/vnd.openxmlformats-officedocument.presentationml.tags+xml"/>
  <Override PartName="/ppt/tags/tag446.xml" ContentType="application/vnd.openxmlformats-officedocument.presentationml.tags+xml"/>
  <Override PartName="/ppt/tags/tag447.xml" ContentType="application/vnd.openxmlformats-officedocument.presentationml.tags+xml"/>
  <Override PartName="/ppt/tags/tag448.xml" ContentType="application/vnd.openxmlformats-officedocument.presentationml.tags+xml"/>
  <Override PartName="/ppt/tags/tag449.xml" ContentType="application/vnd.openxmlformats-officedocument.presentationml.tags+xml"/>
  <Override PartName="/ppt/tags/tag450.xml" ContentType="application/vnd.openxmlformats-officedocument.presentationml.tags+xml"/>
  <Override PartName="/ppt/tags/tag451.xml" ContentType="application/vnd.openxmlformats-officedocument.presentationml.tags+xml"/>
  <Override PartName="/ppt/tags/tag452.xml" ContentType="application/vnd.openxmlformats-officedocument.presentationml.tags+xml"/>
  <Override PartName="/ppt/tags/tag453.xml" ContentType="application/vnd.openxmlformats-officedocument.presentationml.tags+xml"/>
  <Override PartName="/ppt/tags/tag454.xml" ContentType="application/vnd.openxmlformats-officedocument.presentationml.tags+xml"/>
  <Override PartName="/ppt/tags/tag455.xml" ContentType="application/vnd.openxmlformats-officedocument.presentationml.tags+xml"/>
  <Override PartName="/ppt/tags/tag456.xml" ContentType="application/vnd.openxmlformats-officedocument.presentationml.tags+xml"/>
  <Override PartName="/ppt/tags/tag457.xml" ContentType="application/vnd.openxmlformats-officedocument.presentationml.tags+xml"/>
  <Override PartName="/ppt/tags/tag458.xml" ContentType="application/vnd.openxmlformats-officedocument.presentationml.tags+xml"/>
  <Override PartName="/ppt/tags/tag459.xml" ContentType="application/vnd.openxmlformats-officedocument.presentationml.tags+xml"/>
  <Override PartName="/ppt/tags/tag460.xml" ContentType="application/vnd.openxmlformats-officedocument.presentationml.tags+xml"/>
  <Override PartName="/ppt/tags/tag461.xml" ContentType="application/vnd.openxmlformats-officedocument.presentationml.tags+xml"/>
  <Override PartName="/ppt/tags/tag462.xml" ContentType="application/vnd.openxmlformats-officedocument.presentationml.tags+xml"/>
  <Override PartName="/ppt/tags/tag463.xml" ContentType="application/vnd.openxmlformats-officedocument.presentationml.tags+xml"/>
  <Override PartName="/ppt/tags/tag464.xml" ContentType="application/vnd.openxmlformats-officedocument.presentationml.tags+xml"/>
  <Override PartName="/ppt/tags/tag465.xml" ContentType="application/vnd.openxmlformats-officedocument.presentationml.tags+xml"/>
  <Override PartName="/ppt/tags/tag466.xml" ContentType="application/vnd.openxmlformats-officedocument.presentationml.tags+xml"/>
  <Override PartName="/ppt/tags/tag467.xml" ContentType="application/vnd.openxmlformats-officedocument.presentationml.tags+xml"/>
  <Override PartName="/ppt/tags/tag468.xml" ContentType="application/vnd.openxmlformats-officedocument.presentationml.tags+xml"/>
  <Override PartName="/ppt/tags/tag469.xml" ContentType="application/vnd.openxmlformats-officedocument.presentationml.tags+xml"/>
  <Override PartName="/ppt/tags/tag470.xml" ContentType="application/vnd.openxmlformats-officedocument.presentationml.tags+xml"/>
  <Override PartName="/ppt/tags/tag471.xml" ContentType="application/vnd.openxmlformats-officedocument.presentationml.tags+xml"/>
  <Override PartName="/ppt/tags/tag472.xml" ContentType="application/vnd.openxmlformats-officedocument.presentationml.tags+xml"/>
  <Override PartName="/ppt/tags/tag473.xml" ContentType="application/vnd.openxmlformats-officedocument.presentationml.tags+xml"/>
  <Override PartName="/ppt/tags/tag474.xml" ContentType="application/vnd.openxmlformats-officedocument.presentationml.tags+xml"/>
  <Override PartName="/ppt/tags/tag475.xml" ContentType="application/vnd.openxmlformats-officedocument.presentationml.tags+xml"/>
  <Override PartName="/ppt/tags/tag476.xml" ContentType="application/vnd.openxmlformats-officedocument.presentationml.tags+xml"/>
  <Override PartName="/ppt/tags/tag477.xml" ContentType="application/vnd.openxmlformats-officedocument.presentationml.tags+xml"/>
  <Override PartName="/ppt/tags/tag478.xml" ContentType="application/vnd.openxmlformats-officedocument.presentationml.tags+xml"/>
  <Override PartName="/ppt/tags/tag479.xml" ContentType="application/vnd.openxmlformats-officedocument.presentationml.tags+xml"/>
  <Override PartName="/ppt/tags/tag480.xml" ContentType="application/vnd.openxmlformats-officedocument.presentationml.tags+xml"/>
  <Override PartName="/ppt/tags/tag481.xml" ContentType="application/vnd.openxmlformats-officedocument.presentationml.tags+xml"/>
  <Override PartName="/ppt/tags/tag482.xml" ContentType="application/vnd.openxmlformats-officedocument.presentationml.tags+xml"/>
  <Override PartName="/ppt/tags/tag483.xml" ContentType="application/vnd.openxmlformats-officedocument.presentationml.tags+xml"/>
  <Override PartName="/ppt/tags/tag484.xml" ContentType="application/vnd.openxmlformats-officedocument.presentationml.tags+xml"/>
  <Override PartName="/ppt/tags/tag485.xml" ContentType="application/vnd.openxmlformats-officedocument.presentationml.tags+xml"/>
  <Override PartName="/ppt/tags/tag486.xml" ContentType="application/vnd.openxmlformats-officedocument.presentationml.tags+xml"/>
  <Override PartName="/ppt/tags/tag487.xml" ContentType="application/vnd.openxmlformats-officedocument.presentationml.tags+xml"/>
  <Override PartName="/ppt/tags/tag488.xml" ContentType="application/vnd.openxmlformats-officedocument.presentationml.tags+xml"/>
  <Override PartName="/ppt/tags/tag489.xml" ContentType="application/vnd.openxmlformats-officedocument.presentationml.tags+xml"/>
  <Override PartName="/ppt/tags/tag490.xml" ContentType="application/vnd.openxmlformats-officedocument.presentationml.tags+xml"/>
  <Override PartName="/ppt/tags/tag491.xml" ContentType="application/vnd.openxmlformats-officedocument.presentationml.tags+xml"/>
  <Override PartName="/ppt/tags/tag492.xml" ContentType="application/vnd.openxmlformats-officedocument.presentationml.tags+xml"/>
  <Override PartName="/ppt/tags/tag493.xml" ContentType="application/vnd.openxmlformats-officedocument.presentationml.tags+xml"/>
  <Override PartName="/ppt/tags/tag494.xml" ContentType="application/vnd.openxmlformats-officedocument.presentationml.tags+xml"/>
  <Override PartName="/ppt/tags/tag495.xml" ContentType="application/vnd.openxmlformats-officedocument.presentationml.tags+xml"/>
  <Override PartName="/ppt/tags/tag496.xml" ContentType="application/vnd.openxmlformats-officedocument.presentationml.tags+xml"/>
  <Override PartName="/ppt/tags/tag497.xml" ContentType="application/vnd.openxmlformats-officedocument.presentationml.tags+xml"/>
  <Override PartName="/ppt/tags/tag498.xml" ContentType="application/vnd.openxmlformats-officedocument.presentationml.tags+xml"/>
  <Override PartName="/ppt/tags/tag499.xml" ContentType="application/vnd.openxmlformats-officedocument.presentationml.tags+xml"/>
  <Override PartName="/ppt/tags/tag500.xml" ContentType="application/vnd.openxmlformats-officedocument.presentationml.tags+xml"/>
  <Override PartName="/ppt/tags/tag501.xml" ContentType="application/vnd.openxmlformats-officedocument.presentationml.tags+xml"/>
  <Override PartName="/ppt/tags/tag502.xml" ContentType="application/vnd.openxmlformats-officedocument.presentationml.tags+xml"/>
  <Override PartName="/ppt/tags/tag503.xml" ContentType="application/vnd.openxmlformats-officedocument.presentationml.tags+xml"/>
  <Override PartName="/ppt/tags/tag504.xml" ContentType="application/vnd.openxmlformats-officedocument.presentationml.tags+xml"/>
  <Override PartName="/ppt/tags/tag505.xml" ContentType="application/vnd.openxmlformats-officedocument.presentationml.tags+xml"/>
  <Override PartName="/ppt/tags/tag506.xml" ContentType="application/vnd.openxmlformats-officedocument.presentationml.tags+xml"/>
  <Override PartName="/ppt/tags/tag507.xml" ContentType="application/vnd.openxmlformats-officedocument.presentationml.tags+xml"/>
  <Override PartName="/ppt/tags/tag508.xml" ContentType="application/vnd.openxmlformats-officedocument.presentationml.tags+xml"/>
  <Override PartName="/ppt/tags/tag509.xml" ContentType="application/vnd.openxmlformats-officedocument.presentationml.tags+xml"/>
  <Override PartName="/ppt/tags/tag510.xml" ContentType="application/vnd.openxmlformats-officedocument.presentationml.tags+xml"/>
  <Override PartName="/ppt/tags/tag511.xml" ContentType="application/vnd.openxmlformats-officedocument.presentationml.tags+xml"/>
  <Override PartName="/ppt/tags/tag512.xml" ContentType="application/vnd.openxmlformats-officedocument.presentationml.tags+xml"/>
  <Override PartName="/ppt/tags/tag513.xml" ContentType="application/vnd.openxmlformats-officedocument.presentationml.tags+xml"/>
  <Override PartName="/ppt/tags/tag514.xml" ContentType="application/vnd.openxmlformats-officedocument.presentationml.tags+xml"/>
  <Override PartName="/ppt/tags/tag515.xml" ContentType="application/vnd.openxmlformats-officedocument.presentationml.tags+xml"/>
  <Override PartName="/ppt/tags/tag516.xml" ContentType="application/vnd.openxmlformats-officedocument.presentationml.tags+xml"/>
  <Override PartName="/ppt/tags/tag517.xml" ContentType="application/vnd.openxmlformats-officedocument.presentationml.tags+xml"/>
  <Override PartName="/ppt/tags/tag518.xml" ContentType="application/vnd.openxmlformats-officedocument.presentationml.tags+xml"/>
  <Override PartName="/ppt/tags/tag519.xml" ContentType="application/vnd.openxmlformats-officedocument.presentationml.tags+xml"/>
  <Override PartName="/ppt/tags/tag520.xml" ContentType="application/vnd.openxmlformats-officedocument.presentationml.tags+xml"/>
  <Override PartName="/ppt/tags/tag521.xml" ContentType="application/vnd.openxmlformats-officedocument.presentationml.tags+xml"/>
  <Override PartName="/ppt/tags/tag522.xml" ContentType="application/vnd.openxmlformats-officedocument.presentationml.tags+xml"/>
  <Override PartName="/ppt/tags/tag523.xml" ContentType="application/vnd.openxmlformats-officedocument.presentationml.tags+xml"/>
  <Override PartName="/ppt/tags/tag524.xml" ContentType="application/vnd.openxmlformats-officedocument.presentationml.tags+xml"/>
  <Override PartName="/ppt/tags/tag525.xml" ContentType="application/vnd.openxmlformats-officedocument.presentationml.tags+xml"/>
  <Override PartName="/ppt/tags/tag526.xml" ContentType="application/vnd.openxmlformats-officedocument.presentationml.tags+xml"/>
  <Override PartName="/ppt/tags/tag527.xml" ContentType="application/vnd.openxmlformats-officedocument.presentationml.tags+xml"/>
  <Override PartName="/ppt/tags/tag528.xml" ContentType="application/vnd.openxmlformats-officedocument.presentationml.tags+xml"/>
  <Override PartName="/ppt/tags/tag529.xml" ContentType="application/vnd.openxmlformats-officedocument.presentationml.tags+xml"/>
  <Override PartName="/ppt/tags/tag530.xml" ContentType="application/vnd.openxmlformats-officedocument.presentationml.tags+xml"/>
  <Override PartName="/ppt/tags/tag531.xml" ContentType="application/vnd.openxmlformats-officedocument.presentationml.tags+xml"/>
  <Override PartName="/ppt/tags/tag532.xml" ContentType="application/vnd.openxmlformats-officedocument.presentationml.tags+xml"/>
  <Override PartName="/ppt/tags/tag533.xml" ContentType="application/vnd.openxmlformats-officedocument.presentationml.tags+xml"/>
  <Override PartName="/ppt/tags/tag534.xml" ContentType="application/vnd.openxmlformats-officedocument.presentationml.tags+xml"/>
  <Override PartName="/ppt/tags/tag535.xml" ContentType="application/vnd.openxmlformats-officedocument.presentationml.tags+xml"/>
  <Override PartName="/ppt/tags/tag536.xml" ContentType="application/vnd.openxmlformats-officedocument.presentationml.tags+xml"/>
  <Override PartName="/ppt/tags/tag537.xml" ContentType="application/vnd.openxmlformats-officedocument.presentationml.tags+xml"/>
  <Override PartName="/ppt/tags/tag538.xml" ContentType="application/vnd.openxmlformats-officedocument.presentationml.tags+xml"/>
  <Override PartName="/ppt/tags/tag539.xml" ContentType="application/vnd.openxmlformats-officedocument.presentationml.tags+xml"/>
  <Override PartName="/ppt/tags/tag540.xml" ContentType="application/vnd.openxmlformats-officedocument.presentationml.tags+xml"/>
  <Override PartName="/ppt/tags/tag541.xml" ContentType="application/vnd.openxmlformats-officedocument.presentationml.tags+xml"/>
  <Override PartName="/ppt/tags/tag542.xml" ContentType="application/vnd.openxmlformats-officedocument.presentationml.tags+xml"/>
  <Override PartName="/ppt/tags/tag543.xml" ContentType="application/vnd.openxmlformats-officedocument.presentationml.tags+xml"/>
  <Override PartName="/ppt/tags/tag544.xml" ContentType="application/vnd.openxmlformats-officedocument.presentationml.tags+xml"/>
  <Override PartName="/ppt/tags/tag545.xml" ContentType="application/vnd.openxmlformats-officedocument.presentationml.tags+xml"/>
  <Override PartName="/ppt/tags/tag546.xml" ContentType="application/vnd.openxmlformats-officedocument.presentationml.tags+xml"/>
  <Override PartName="/ppt/tags/tag547.xml" ContentType="application/vnd.openxmlformats-officedocument.presentationml.tags+xml"/>
  <Override PartName="/ppt/tags/tag548.xml" ContentType="application/vnd.openxmlformats-officedocument.presentationml.tags+xml"/>
  <Override PartName="/ppt/tags/tag549.xml" ContentType="application/vnd.openxmlformats-officedocument.presentationml.tags+xml"/>
  <Override PartName="/ppt/tags/tag550.xml" ContentType="application/vnd.openxmlformats-officedocument.presentationml.tags+xml"/>
  <Override PartName="/ppt/tags/tag551.xml" ContentType="application/vnd.openxmlformats-officedocument.presentationml.tags+xml"/>
  <Override PartName="/ppt/tags/tag552.xml" ContentType="application/vnd.openxmlformats-officedocument.presentationml.tags+xml"/>
  <Override PartName="/ppt/tags/tag553.xml" ContentType="application/vnd.openxmlformats-officedocument.presentationml.tags+xml"/>
  <Override PartName="/ppt/tags/tag554.xml" ContentType="application/vnd.openxmlformats-officedocument.presentationml.tags+xml"/>
  <Override PartName="/ppt/tags/tag555.xml" ContentType="application/vnd.openxmlformats-officedocument.presentationml.tags+xml"/>
  <Override PartName="/ppt/tags/tag556.xml" ContentType="application/vnd.openxmlformats-officedocument.presentationml.tags+xml"/>
  <Override PartName="/ppt/tags/tag557.xml" ContentType="application/vnd.openxmlformats-officedocument.presentationml.tags+xml"/>
  <Override PartName="/ppt/tags/tag558.xml" ContentType="application/vnd.openxmlformats-officedocument.presentationml.tags+xml"/>
  <Override PartName="/ppt/tags/tag559.xml" ContentType="application/vnd.openxmlformats-officedocument.presentationml.tags+xml"/>
  <Override PartName="/ppt/tags/tag560.xml" ContentType="application/vnd.openxmlformats-officedocument.presentationml.tags+xml"/>
  <Override PartName="/ppt/tags/tag561.xml" ContentType="application/vnd.openxmlformats-officedocument.presentationml.tags+xml"/>
  <Override PartName="/ppt/tags/tag562.xml" ContentType="application/vnd.openxmlformats-officedocument.presentationml.tags+xml"/>
  <Override PartName="/ppt/tags/tag563.xml" ContentType="application/vnd.openxmlformats-officedocument.presentationml.tags+xml"/>
  <Override PartName="/ppt/tags/tag564.xml" ContentType="application/vnd.openxmlformats-officedocument.presentationml.tags+xml"/>
  <Override PartName="/ppt/tags/tag565.xml" ContentType="application/vnd.openxmlformats-officedocument.presentationml.tags+xml"/>
  <Override PartName="/ppt/tags/tag566.xml" ContentType="application/vnd.openxmlformats-officedocument.presentationml.tags+xml"/>
  <Override PartName="/ppt/tags/tag567.xml" ContentType="application/vnd.openxmlformats-officedocument.presentationml.tags+xml"/>
  <Override PartName="/ppt/tags/tag568.xml" ContentType="application/vnd.openxmlformats-officedocument.presentationml.tags+xml"/>
  <Override PartName="/ppt/tags/tag569.xml" ContentType="application/vnd.openxmlformats-officedocument.presentationml.tags+xml"/>
  <Override PartName="/ppt/tags/tag570.xml" ContentType="application/vnd.openxmlformats-officedocument.presentationml.tags+xml"/>
  <Override PartName="/ppt/tags/tag571.xml" ContentType="application/vnd.openxmlformats-officedocument.presentationml.tags+xml"/>
  <Override PartName="/ppt/tags/tag572.xml" ContentType="application/vnd.openxmlformats-officedocument.presentationml.tags+xml"/>
  <Override PartName="/ppt/tags/tag573.xml" ContentType="application/vnd.openxmlformats-officedocument.presentationml.tags+xml"/>
  <Override PartName="/ppt/tags/tag574.xml" ContentType="application/vnd.openxmlformats-officedocument.presentationml.tags+xml"/>
  <Override PartName="/ppt/tags/tag575.xml" ContentType="application/vnd.openxmlformats-officedocument.presentationml.tags+xml"/>
  <Override PartName="/ppt/tags/tag576.xml" ContentType="application/vnd.openxmlformats-officedocument.presentationml.tags+xml"/>
  <Override PartName="/ppt/tags/tag577.xml" ContentType="application/vnd.openxmlformats-officedocument.presentationml.tags+xml"/>
  <Override PartName="/ppt/tags/tag578.xml" ContentType="application/vnd.openxmlformats-officedocument.presentationml.tags+xml"/>
  <Override PartName="/ppt/tags/tag579.xml" ContentType="application/vnd.openxmlformats-officedocument.presentationml.tags+xml"/>
  <Override PartName="/ppt/tags/tag580.xml" ContentType="application/vnd.openxmlformats-officedocument.presentationml.tags+xml"/>
  <Override PartName="/ppt/tags/tag581.xml" ContentType="application/vnd.openxmlformats-officedocument.presentationml.tags+xml"/>
  <Override PartName="/ppt/tags/tag582.xml" ContentType="application/vnd.openxmlformats-officedocument.presentationml.tags+xml"/>
  <Override PartName="/ppt/tags/tag583.xml" ContentType="application/vnd.openxmlformats-officedocument.presentationml.tags+xml"/>
  <Override PartName="/ppt/tags/tag584.xml" ContentType="application/vnd.openxmlformats-officedocument.presentationml.tags+xml"/>
  <Override PartName="/ppt/tags/tag585.xml" ContentType="application/vnd.openxmlformats-officedocument.presentationml.tags+xml"/>
  <Override PartName="/ppt/tags/tag586.xml" ContentType="application/vnd.openxmlformats-officedocument.presentationml.tags+xml"/>
  <Override PartName="/ppt/tags/tag587.xml" ContentType="application/vnd.openxmlformats-officedocument.presentationml.tags+xml"/>
  <Override PartName="/ppt/tags/tag588.xml" ContentType="application/vnd.openxmlformats-officedocument.presentationml.tags+xml"/>
  <Override PartName="/ppt/tags/tag589.xml" ContentType="application/vnd.openxmlformats-officedocument.presentationml.tags+xml"/>
  <Override PartName="/ppt/tags/tag590.xml" ContentType="application/vnd.openxmlformats-officedocument.presentationml.tags+xml"/>
  <Override PartName="/ppt/tags/tag591.xml" ContentType="application/vnd.openxmlformats-officedocument.presentationml.tags+xml"/>
  <Override PartName="/ppt/tags/tag592.xml" ContentType="application/vnd.openxmlformats-officedocument.presentationml.tags+xml"/>
  <Override PartName="/ppt/tags/tag593.xml" ContentType="application/vnd.openxmlformats-officedocument.presentationml.tags+xml"/>
  <Override PartName="/ppt/tags/tag594.xml" ContentType="application/vnd.openxmlformats-officedocument.presentationml.tags+xml"/>
  <Override PartName="/ppt/tags/tag595.xml" ContentType="application/vnd.openxmlformats-officedocument.presentationml.tags+xml"/>
  <Override PartName="/ppt/tags/tag596.xml" ContentType="application/vnd.openxmlformats-officedocument.presentationml.tags+xml"/>
  <Override PartName="/ppt/tags/tag597.xml" ContentType="application/vnd.openxmlformats-officedocument.presentationml.tags+xml"/>
  <Override PartName="/ppt/tags/tag598.xml" ContentType="application/vnd.openxmlformats-officedocument.presentationml.tags+xml"/>
  <Override PartName="/ppt/tags/tag599.xml" ContentType="application/vnd.openxmlformats-officedocument.presentationml.tags+xml"/>
  <Override PartName="/ppt/tags/tag600.xml" ContentType="application/vnd.openxmlformats-officedocument.presentationml.tags+xml"/>
  <Override PartName="/ppt/tags/tag601.xml" ContentType="application/vnd.openxmlformats-officedocument.presentationml.tags+xml"/>
  <Override PartName="/ppt/tags/tag602.xml" ContentType="application/vnd.openxmlformats-officedocument.presentationml.tags+xml"/>
  <Override PartName="/ppt/tags/tag603.xml" ContentType="application/vnd.openxmlformats-officedocument.presentationml.tags+xml"/>
  <Override PartName="/ppt/tags/tag604.xml" ContentType="application/vnd.openxmlformats-officedocument.presentationml.tags+xml"/>
  <Override PartName="/ppt/tags/tag605.xml" ContentType="application/vnd.openxmlformats-officedocument.presentationml.tags+xml"/>
  <Override PartName="/ppt/tags/tag606.xml" ContentType="application/vnd.openxmlformats-officedocument.presentationml.tags+xml"/>
  <Override PartName="/ppt/tags/tag607.xml" ContentType="application/vnd.openxmlformats-officedocument.presentationml.tags+xml"/>
  <Override PartName="/ppt/tags/tag608.xml" ContentType="application/vnd.openxmlformats-officedocument.presentationml.tags+xml"/>
  <Override PartName="/ppt/tags/tag609.xml" ContentType="application/vnd.openxmlformats-officedocument.presentationml.tags+xml"/>
  <Override PartName="/ppt/tags/tag610.xml" ContentType="application/vnd.openxmlformats-officedocument.presentationml.tags+xml"/>
  <Override PartName="/ppt/tags/tag611.xml" ContentType="application/vnd.openxmlformats-officedocument.presentationml.tags+xml"/>
  <Override PartName="/ppt/tags/tag612.xml" ContentType="application/vnd.openxmlformats-officedocument.presentationml.tags+xml"/>
  <Override PartName="/ppt/tags/tag613.xml" ContentType="application/vnd.openxmlformats-officedocument.presentationml.tags+xml"/>
  <Override PartName="/ppt/tags/tag614.xml" ContentType="application/vnd.openxmlformats-officedocument.presentationml.tags+xml"/>
  <Override PartName="/ppt/tags/tag615.xml" ContentType="application/vnd.openxmlformats-officedocument.presentationml.tags+xml"/>
  <Override PartName="/ppt/tags/tag616.xml" ContentType="application/vnd.openxmlformats-officedocument.presentationml.tags+xml"/>
  <Override PartName="/ppt/tags/tag617.xml" ContentType="application/vnd.openxmlformats-officedocument.presentationml.tags+xml"/>
  <Override PartName="/ppt/tags/tag618.xml" ContentType="application/vnd.openxmlformats-officedocument.presentationml.tags+xml"/>
  <Override PartName="/ppt/tags/tag619.xml" ContentType="application/vnd.openxmlformats-officedocument.presentationml.tags+xml"/>
  <Override PartName="/ppt/tags/tag620.xml" ContentType="application/vnd.openxmlformats-officedocument.presentationml.tags+xml"/>
  <Override PartName="/ppt/tags/tag621.xml" ContentType="application/vnd.openxmlformats-officedocument.presentationml.tags+xml"/>
  <Override PartName="/ppt/tags/tag622.xml" ContentType="application/vnd.openxmlformats-officedocument.presentationml.tags+xml"/>
  <Override PartName="/ppt/tags/tag623.xml" ContentType="application/vnd.openxmlformats-officedocument.presentationml.tags+xml"/>
  <Override PartName="/ppt/tags/tag624.xml" ContentType="application/vnd.openxmlformats-officedocument.presentationml.tags+xml"/>
  <Override PartName="/ppt/tags/tag625.xml" ContentType="application/vnd.openxmlformats-officedocument.presentationml.tags+xml"/>
  <Override PartName="/ppt/tags/tag626.xml" ContentType="application/vnd.openxmlformats-officedocument.presentationml.tags+xml"/>
  <Override PartName="/ppt/tags/tag627.xml" ContentType="application/vnd.openxmlformats-officedocument.presentationml.tags+xml"/>
  <Override PartName="/ppt/tags/tag628.xml" ContentType="application/vnd.openxmlformats-officedocument.presentationml.tags+xml"/>
  <Override PartName="/ppt/tags/tag629.xml" ContentType="application/vnd.openxmlformats-officedocument.presentationml.tags+xml"/>
  <Override PartName="/ppt/tags/tag630.xml" ContentType="application/vnd.openxmlformats-officedocument.presentationml.tags+xml"/>
  <Override PartName="/ppt/tags/tag631.xml" ContentType="application/vnd.openxmlformats-officedocument.presentationml.tags+xml"/>
  <Override PartName="/ppt/tags/tag632.xml" ContentType="application/vnd.openxmlformats-officedocument.presentationml.tags+xml"/>
  <Override PartName="/ppt/tags/tag633.xml" ContentType="application/vnd.openxmlformats-officedocument.presentationml.tags+xml"/>
  <Override PartName="/ppt/tags/tag634.xml" ContentType="application/vnd.openxmlformats-officedocument.presentationml.tags+xml"/>
  <Override PartName="/ppt/tags/tag635.xml" ContentType="application/vnd.openxmlformats-officedocument.presentationml.tags+xml"/>
  <Override PartName="/ppt/tags/tag636.xml" ContentType="application/vnd.openxmlformats-officedocument.presentationml.tags+xml"/>
  <Override PartName="/ppt/tags/tag637.xml" ContentType="application/vnd.openxmlformats-officedocument.presentationml.tags+xml"/>
  <Override PartName="/ppt/tags/tag638.xml" ContentType="application/vnd.openxmlformats-officedocument.presentationml.tags+xml"/>
  <Override PartName="/ppt/tags/tag639.xml" ContentType="application/vnd.openxmlformats-officedocument.presentationml.tags+xml"/>
  <Override PartName="/ppt/tags/tag640.xml" ContentType="application/vnd.openxmlformats-officedocument.presentationml.tags+xml"/>
  <Override PartName="/ppt/tags/tag641.xml" ContentType="application/vnd.openxmlformats-officedocument.presentationml.tags+xml"/>
  <Override PartName="/ppt/tags/tag642.xml" ContentType="application/vnd.openxmlformats-officedocument.presentationml.tags+xml"/>
  <Override PartName="/ppt/tags/tag643.xml" ContentType="application/vnd.openxmlformats-officedocument.presentationml.tags+xml"/>
  <Override PartName="/ppt/tags/tag644.xml" ContentType="application/vnd.openxmlformats-officedocument.presentationml.tags+xml"/>
  <Override PartName="/ppt/tags/tag645.xml" ContentType="application/vnd.openxmlformats-officedocument.presentationml.tags+xml"/>
  <Override PartName="/ppt/tags/tag646.xml" ContentType="application/vnd.openxmlformats-officedocument.presentationml.tags+xml"/>
  <Override PartName="/ppt/tags/tag647.xml" ContentType="application/vnd.openxmlformats-officedocument.presentationml.tags+xml"/>
  <Override PartName="/ppt/tags/tag648.xml" ContentType="application/vnd.openxmlformats-officedocument.presentationml.tags+xml"/>
  <Override PartName="/ppt/tags/tag649.xml" ContentType="application/vnd.openxmlformats-officedocument.presentationml.tags+xml"/>
  <Override PartName="/ppt/tags/tag650.xml" ContentType="application/vnd.openxmlformats-officedocument.presentationml.tags+xml"/>
  <Override PartName="/ppt/tags/tag651.xml" ContentType="application/vnd.openxmlformats-officedocument.presentationml.tags+xml"/>
  <Override PartName="/ppt/tags/tag652.xml" ContentType="application/vnd.openxmlformats-officedocument.presentationml.tags+xml"/>
  <Override PartName="/ppt/tags/tag653.xml" ContentType="application/vnd.openxmlformats-officedocument.presentationml.tags+xml"/>
  <Override PartName="/ppt/tags/tag654.xml" ContentType="application/vnd.openxmlformats-officedocument.presentationml.tags+xml"/>
  <Override PartName="/ppt/tags/tag655.xml" ContentType="application/vnd.openxmlformats-officedocument.presentationml.tags+xml"/>
  <Override PartName="/ppt/tags/tag656.xml" ContentType="application/vnd.openxmlformats-officedocument.presentationml.tags+xml"/>
  <Override PartName="/ppt/tags/tag657.xml" ContentType="application/vnd.openxmlformats-officedocument.presentationml.tags+xml"/>
  <Override PartName="/ppt/tags/tag658.xml" ContentType="application/vnd.openxmlformats-officedocument.presentationml.tags+xml"/>
  <Override PartName="/ppt/tags/tag659.xml" ContentType="application/vnd.openxmlformats-officedocument.presentationml.tags+xml"/>
  <Override PartName="/ppt/tags/tag660.xml" ContentType="application/vnd.openxmlformats-officedocument.presentationml.tags+xml"/>
  <Override PartName="/ppt/tags/tag661.xml" ContentType="application/vnd.openxmlformats-officedocument.presentationml.tags+xml"/>
  <Override PartName="/ppt/tags/tag662.xml" ContentType="application/vnd.openxmlformats-officedocument.presentationml.tags+xml"/>
  <Override PartName="/ppt/tags/tag663.xml" ContentType="application/vnd.openxmlformats-officedocument.presentationml.tags+xml"/>
  <Override PartName="/ppt/tags/tag664.xml" ContentType="application/vnd.openxmlformats-officedocument.presentationml.tags+xml"/>
  <Override PartName="/ppt/tags/tag665.xml" ContentType="application/vnd.openxmlformats-officedocument.presentationml.tags+xml"/>
  <Override PartName="/ppt/tags/tag666.xml" ContentType="application/vnd.openxmlformats-officedocument.presentationml.tags+xml"/>
  <Override PartName="/ppt/tags/tag667.xml" ContentType="application/vnd.openxmlformats-officedocument.presentationml.tags+xml"/>
  <Override PartName="/ppt/tags/tag668.xml" ContentType="application/vnd.openxmlformats-officedocument.presentationml.tags+xml"/>
  <Override PartName="/ppt/tags/tag669.xml" ContentType="application/vnd.openxmlformats-officedocument.presentationml.tags+xml"/>
  <Override PartName="/ppt/tags/tag670.xml" ContentType="application/vnd.openxmlformats-officedocument.presentationml.tags+xml"/>
  <Override PartName="/ppt/tags/tag671.xml" ContentType="application/vnd.openxmlformats-officedocument.presentationml.tags+xml"/>
  <Override PartName="/ppt/tags/tag672.xml" ContentType="application/vnd.openxmlformats-officedocument.presentationml.tags+xml"/>
  <Override PartName="/ppt/tags/tag673.xml" ContentType="application/vnd.openxmlformats-officedocument.presentationml.tags+xml"/>
  <Override PartName="/ppt/tags/tag674.xml" ContentType="application/vnd.openxmlformats-officedocument.presentationml.tags+xml"/>
  <Override PartName="/ppt/tags/tag675.xml" ContentType="application/vnd.openxmlformats-officedocument.presentationml.tags+xml"/>
  <Override PartName="/ppt/tags/tag676.xml" ContentType="application/vnd.openxmlformats-officedocument.presentationml.tags+xml"/>
  <Override PartName="/ppt/tags/tag677.xml" ContentType="application/vnd.openxmlformats-officedocument.presentationml.tags+xml"/>
  <Override PartName="/ppt/tags/tag678.xml" ContentType="application/vnd.openxmlformats-officedocument.presentationml.tags+xml"/>
  <Override PartName="/ppt/tags/tag679.xml" ContentType="application/vnd.openxmlformats-officedocument.presentationml.tags+xml"/>
  <Override PartName="/ppt/tags/tag680.xml" ContentType="application/vnd.openxmlformats-officedocument.presentationml.tags+xml"/>
  <Override PartName="/ppt/tags/tag681.xml" ContentType="application/vnd.openxmlformats-officedocument.presentationml.tags+xml"/>
  <Override PartName="/ppt/tags/tag682.xml" ContentType="application/vnd.openxmlformats-officedocument.presentationml.tags+xml"/>
  <Override PartName="/ppt/tags/tag683.xml" ContentType="application/vnd.openxmlformats-officedocument.presentationml.tags+xml"/>
  <Override PartName="/ppt/tags/tag684.xml" ContentType="application/vnd.openxmlformats-officedocument.presentationml.tags+xml"/>
  <Override PartName="/ppt/tags/tag685.xml" ContentType="application/vnd.openxmlformats-officedocument.presentationml.tags+xml"/>
  <Override PartName="/ppt/tags/tag686.xml" ContentType="application/vnd.openxmlformats-officedocument.presentationml.tags+xml"/>
  <Override PartName="/ppt/tags/tag687.xml" ContentType="application/vnd.openxmlformats-officedocument.presentationml.tags+xml"/>
  <Override PartName="/ppt/tags/tag688.xml" ContentType="application/vnd.openxmlformats-officedocument.presentationml.tags+xml"/>
  <Override PartName="/ppt/tags/tag689.xml" ContentType="application/vnd.openxmlformats-officedocument.presentationml.tags+xml"/>
  <Override PartName="/ppt/tags/tag690.xml" ContentType="application/vnd.openxmlformats-officedocument.presentationml.tags+xml"/>
  <Override PartName="/ppt/tags/tag691.xml" ContentType="application/vnd.openxmlformats-officedocument.presentationml.tags+xml"/>
  <Override PartName="/ppt/tags/tag692.xml" ContentType="application/vnd.openxmlformats-officedocument.presentationml.tags+xml"/>
  <Override PartName="/ppt/tags/tag693.xml" ContentType="application/vnd.openxmlformats-officedocument.presentationml.tags+xml"/>
  <Override PartName="/ppt/tags/tag694.xml" ContentType="application/vnd.openxmlformats-officedocument.presentationml.tags+xml"/>
  <Override PartName="/ppt/tags/tag695.xml" ContentType="application/vnd.openxmlformats-officedocument.presentationml.tags+xml"/>
  <Override PartName="/ppt/tags/tag696.xml" ContentType="application/vnd.openxmlformats-officedocument.presentationml.tags+xml"/>
  <Override PartName="/ppt/tags/tag697.xml" ContentType="application/vnd.openxmlformats-officedocument.presentationml.tags+xml"/>
  <Override PartName="/ppt/tags/tag698.xml" ContentType="application/vnd.openxmlformats-officedocument.presentationml.tags+xml"/>
  <Override PartName="/ppt/tags/tag699.xml" ContentType="application/vnd.openxmlformats-officedocument.presentationml.tags+xml"/>
  <Override PartName="/ppt/tags/tag700.xml" ContentType="application/vnd.openxmlformats-officedocument.presentationml.tags+xml"/>
  <Override PartName="/ppt/tags/tag701.xml" ContentType="application/vnd.openxmlformats-officedocument.presentationml.tags+xml"/>
  <Override PartName="/ppt/tags/tag702.xml" ContentType="application/vnd.openxmlformats-officedocument.presentationml.tags+xml"/>
  <Override PartName="/ppt/tags/tag703.xml" ContentType="application/vnd.openxmlformats-officedocument.presentationml.tags+xml"/>
  <Override PartName="/ppt/tags/tag704.xml" ContentType="application/vnd.openxmlformats-officedocument.presentationml.tags+xml"/>
  <Override PartName="/ppt/tags/tag705.xml" ContentType="application/vnd.openxmlformats-officedocument.presentationml.tags+xml"/>
  <Override PartName="/ppt/tags/tag706.xml" ContentType="application/vnd.openxmlformats-officedocument.presentationml.tags+xml"/>
  <Override PartName="/ppt/tags/tag707.xml" ContentType="application/vnd.openxmlformats-officedocument.presentationml.tags+xml"/>
  <Override PartName="/ppt/tags/tag708.xml" ContentType="application/vnd.openxmlformats-officedocument.presentationml.tags+xml"/>
  <Override PartName="/ppt/tags/tag709.xml" ContentType="application/vnd.openxmlformats-officedocument.presentationml.tags+xml"/>
  <Override PartName="/ppt/tags/tag710.xml" ContentType="application/vnd.openxmlformats-officedocument.presentationml.tags+xml"/>
  <Override PartName="/ppt/tags/tag711.xml" ContentType="application/vnd.openxmlformats-officedocument.presentationml.tags+xml"/>
  <Override PartName="/ppt/tags/tag712.xml" ContentType="application/vnd.openxmlformats-officedocument.presentationml.tags+xml"/>
  <Override PartName="/ppt/tags/tag713.xml" ContentType="application/vnd.openxmlformats-officedocument.presentationml.tags+xml"/>
  <Override PartName="/ppt/tags/tag714.xml" ContentType="application/vnd.openxmlformats-officedocument.presentationml.tags+xml"/>
  <Override PartName="/ppt/tags/tag715.xml" ContentType="application/vnd.openxmlformats-officedocument.presentationml.tags+xml"/>
  <Override PartName="/ppt/tags/tag716.xml" ContentType="application/vnd.openxmlformats-officedocument.presentationml.tags+xml"/>
  <Override PartName="/ppt/tags/tag717.xml" ContentType="application/vnd.openxmlformats-officedocument.presentationml.tags+xml"/>
  <Override PartName="/ppt/tags/tag718.xml" ContentType="application/vnd.openxmlformats-officedocument.presentationml.tags+xml"/>
  <Override PartName="/ppt/tags/tag719.xml" ContentType="application/vnd.openxmlformats-officedocument.presentationml.tags+xml"/>
  <Override PartName="/ppt/tags/tag720.xml" ContentType="application/vnd.openxmlformats-officedocument.presentationml.tags+xml"/>
  <Override PartName="/ppt/tags/tag721.xml" ContentType="application/vnd.openxmlformats-officedocument.presentationml.tags+xml"/>
  <Override PartName="/ppt/tags/tag722.xml" ContentType="application/vnd.openxmlformats-officedocument.presentationml.tags+xml"/>
  <Override PartName="/ppt/tags/tag723.xml" ContentType="application/vnd.openxmlformats-officedocument.presentationml.tags+xml"/>
  <Override PartName="/ppt/tags/tag724.xml" ContentType="application/vnd.openxmlformats-officedocument.presentationml.tags+xml"/>
  <Override PartName="/ppt/tags/tag725.xml" ContentType="application/vnd.openxmlformats-officedocument.presentationml.tags+xml"/>
  <Override PartName="/ppt/tags/tag726.xml" ContentType="application/vnd.openxmlformats-officedocument.presentationml.tags+xml"/>
  <Override PartName="/ppt/tags/tag727.xml" ContentType="application/vnd.openxmlformats-officedocument.presentationml.tags+xml"/>
  <Override PartName="/ppt/tags/tag728.xml" ContentType="application/vnd.openxmlformats-officedocument.presentationml.tags+xml"/>
  <Override PartName="/ppt/tags/tag729.xml" ContentType="application/vnd.openxmlformats-officedocument.presentationml.tags+xml"/>
  <Override PartName="/ppt/tags/tag730.xml" ContentType="application/vnd.openxmlformats-officedocument.presentationml.tags+xml"/>
  <Override PartName="/ppt/tags/tag731.xml" ContentType="application/vnd.openxmlformats-officedocument.presentationml.tags+xml"/>
  <Override PartName="/ppt/tags/tag732.xml" ContentType="application/vnd.openxmlformats-officedocument.presentationml.tags+xml"/>
  <Override PartName="/ppt/tags/tag733.xml" ContentType="application/vnd.openxmlformats-officedocument.presentationml.tags+xml"/>
  <Override PartName="/ppt/tags/tag734.xml" ContentType="application/vnd.openxmlformats-officedocument.presentationml.tags+xml"/>
  <Override PartName="/ppt/tags/tag735.xml" ContentType="application/vnd.openxmlformats-officedocument.presentationml.tags+xml"/>
  <Override PartName="/ppt/tags/tag736.xml" ContentType="application/vnd.openxmlformats-officedocument.presentationml.tags+xml"/>
  <Override PartName="/ppt/tags/tag737.xml" ContentType="application/vnd.openxmlformats-officedocument.presentationml.tags+xml"/>
  <Override PartName="/ppt/tags/tag738.xml" ContentType="application/vnd.openxmlformats-officedocument.presentationml.tags+xml"/>
  <Override PartName="/ppt/tags/tag739.xml" ContentType="application/vnd.openxmlformats-officedocument.presentationml.tags+xml"/>
  <Override PartName="/ppt/tags/tag740.xml" ContentType="application/vnd.openxmlformats-officedocument.presentationml.tags+xml"/>
  <Override PartName="/ppt/tags/tag741.xml" ContentType="application/vnd.openxmlformats-officedocument.presentationml.tags+xml"/>
  <Override PartName="/ppt/tags/tag742.xml" ContentType="application/vnd.openxmlformats-officedocument.presentationml.tags+xml"/>
  <Override PartName="/ppt/tags/tag743.xml" ContentType="application/vnd.openxmlformats-officedocument.presentationml.tags+xml"/>
  <Override PartName="/ppt/tags/tag744.xml" ContentType="application/vnd.openxmlformats-officedocument.presentationml.tags+xml"/>
  <Override PartName="/ppt/tags/tag745.xml" ContentType="application/vnd.openxmlformats-officedocument.presentationml.tags+xml"/>
  <Override PartName="/ppt/tags/tag746.xml" ContentType="application/vnd.openxmlformats-officedocument.presentationml.tags+xml"/>
  <Override PartName="/ppt/tags/tag747.xml" ContentType="application/vnd.openxmlformats-officedocument.presentationml.tags+xml"/>
  <Override PartName="/ppt/tags/tag748.xml" ContentType="application/vnd.openxmlformats-officedocument.presentationml.tags+xml"/>
  <Override PartName="/ppt/tags/tag749.xml" ContentType="application/vnd.openxmlformats-officedocument.presentationml.tags+xml"/>
  <Override PartName="/ppt/tags/tag750.xml" ContentType="application/vnd.openxmlformats-officedocument.presentationml.tags+xml"/>
  <Override PartName="/ppt/tags/tag751.xml" ContentType="application/vnd.openxmlformats-officedocument.presentationml.tags+xml"/>
  <Override PartName="/ppt/tags/tag752.xml" ContentType="application/vnd.openxmlformats-officedocument.presentationml.tags+xml"/>
  <Override PartName="/ppt/tags/tag753.xml" ContentType="application/vnd.openxmlformats-officedocument.presentationml.tags+xml"/>
  <Override PartName="/ppt/tags/tag754.xml" ContentType="application/vnd.openxmlformats-officedocument.presentationml.tags+xml"/>
  <Override PartName="/ppt/tags/tag755.xml" ContentType="application/vnd.openxmlformats-officedocument.presentationml.tags+xml"/>
  <Override PartName="/ppt/tags/tag756.xml" ContentType="application/vnd.openxmlformats-officedocument.presentationml.tags+xml"/>
  <Override PartName="/ppt/tags/tag757.xml" ContentType="application/vnd.openxmlformats-officedocument.presentationml.tags+xml"/>
  <Override PartName="/ppt/tags/tag758.xml" ContentType="application/vnd.openxmlformats-officedocument.presentationml.tags+xml"/>
  <Override PartName="/ppt/tags/tag759.xml" ContentType="application/vnd.openxmlformats-officedocument.presentationml.tags+xml"/>
  <Override PartName="/ppt/tags/tag760.xml" ContentType="application/vnd.openxmlformats-officedocument.presentationml.tags+xml"/>
  <Override PartName="/ppt/tags/tag761.xml" ContentType="application/vnd.openxmlformats-officedocument.presentationml.tags+xml"/>
  <Override PartName="/ppt/tags/tag762.xml" ContentType="application/vnd.openxmlformats-officedocument.presentationml.tags+xml"/>
  <Override PartName="/ppt/tags/tag763.xml" ContentType="application/vnd.openxmlformats-officedocument.presentationml.tags+xml"/>
  <Override PartName="/ppt/tags/tag764.xml" ContentType="application/vnd.openxmlformats-officedocument.presentationml.tags+xml"/>
  <Override PartName="/ppt/tags/tag765.xml" ContentType="application/vnd.openxmlformats-officedocument.presentationml.tags+xml"/>
  <Override PartName="/ppt/tags/tag766.xml" ContentType="application/vnd.openxmlformats-officedocument.presentationml.tags+xml"/>
  <Override PartName="/ppt/tags/tag767.xml" ContentType="application/vnd.openxmlformats-officedocument.presentationml.tags+xml"/>
  <Override PartName="/ppt/tags/tag768.xml" ContentType="application/vnd.openxmlformats-officedocument.presentationml.tags+xml"/>
  <Override PartName="/ppt/tags/tag769.xml" ContentType="application/vnd.openxmlformats-officedocument.presentationml.tags+xml"/>
  <Override PartName="/ppt/tags/tag770.xml" ContentType="application/vnd.openxmlformats-officedocument.presentationml.tags+xml"/>
  <Override PartName="/ppt/tags/tag771.xml" ContentType="application/vnd.openxmlformats-officedocument.presentationml.tags+xml"/>
  <Override PartName="/ppt/tags/tag772.xml" ContentType="application/vnd.openxmlformats-officedocument.presentationml.tags+xml"/>
  <Override PartName="/ppt/notesSlides/notesSlide8.xml" ContentType="application/vnd.openxmlformats-officedocument.presentationml.notesSlide+xml"/>
  <Override PartName="/ppt/tags/tag773.xml" ContentType="application/vnd.openxmlformats-officedocument.presentationml.tags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tags/tag774.xml" ContentType="application/vnd.openxmlformats-officedocument.presentationml.tags+xml"/>
  <Override PartName="/ppt/tags/tag775.xml" ContentType="application/vnd.openxmlformats-officedocument.presentationml.tags+xml"/>
  <Override PartName="/ppt/tags/tag776.xml" ContentType="application/vnd.openxmlformats-officedocument.presentationml.tags+xml"/>
  <Override PartName="/ppt/tags/tag777.xml" ContentType="application/vnd.openxmlformats-officedocument.presentationml.tags+xml"/>
  <Override PartName="/ppt/tags/tag778.xml" ContentType="application/vnd.openxmlformats-officedocument.presentationml.tags+xml"/>
  <Override PartName="/ppt/tags/tag779.xml" ContentType="application/vnd.openxmlformats-officedocument.presentationml.tags+xml"/>
  <Override PartName="/ppt/tags/tag780.xml" ContentType="application/vnd.openxmlformats-officedocument.presentationml.tags+xml"/>
  <Override PartName="/ppt/tags/tag781.xml" ContentType="application/vnd.openxmlformats-officedocument.presentationml.tags+xml"/>
  <Override PartName="/ppt/tags/tag782.xml" ContentType="application/vnd.openxmlformats-officedocument.presentationml.tags+xml"/>
  <Override PartName="/ppt/tags/tag783.xml" ContentType="application/vnd.openxmlformats-officedocument.presentationml.tags+xml"/>
  <Override PartName="/ppt/tags/tag784.xml" ContentType="application/vnd.openxmlformats-officedocument.presentationml.tags+xml"/>
  <Override PartName="/ppt/tags/tag785.xml" ContentType="application/vnd.openxmlformats-officedocument.presentationml.tags+xml"/>
  <Override PartName="/ppt/tags/tag786.xml" ContentType="application/vnd.openxmlformats-officedocument.presentationml.tags+xml"/>
  <Override PartName="/ppt/tags/tag787.xml" ContentType="application/vnd.openxmlformats-officedocument.presentationml.tags+xml"/>
  <Override PartName="/ppt/tags/tag788.xml" ContentType="application/vnd.openxmlformats-officedocument.presentationml.tags+xml"/>
  <Override PartName="/ppt/tags/tag789.xml" ContentType="application/vnd.openxmlformats-officedocument.presentationml.tags+xml"/>
  <Override PartName="/ppt/tags/tag790.xml" ContentType="application/vnd.openxmlformats-officedocument.presentationml.tags+xml"/>
  <Override PartName="/ppt/tags/tag791.xml" ContentType="application/vnd.openxmlformats-officedocument.presentationml.tags+xml"/>
  <Override PartName="/ppt/tags/tag792.xml" ContentType="application/vnd.openxmlformats-officedocument.presentationml.tags+xml"/>
  <Override PartName="/ppt/tags/tag793.xml" ContentType="application/vnd.openxmlformats-officedocument.presentationml.tags+xml"/>
  <Override PartName="/ppt/tags/tag794.xml" ContentType="application/vnd.openxmlformats-officedocument.presentationml.tags+xml"/>
  <Override PartName="/ppt/tags/tag795.xml" ContentType="application/vnd.openxmlformats-officedocument.presentationml.tags+xml"/>
  <Override PartName="/ppt/tags/tag796.xml" ContentType="application/vnd.openxmlformats-officedocument.presentationml.tags+xml"/>
  <Override PartName="/ppt/tags/tag797.xml" ContentType="application/vnd.openxmlformats-officedocument.presentationml.tags+xml"/>
  <Override PartName="/ppt/tags/tag798.xml" ContentType="application/vnd.openxmlformats-officedocument.presentationml.tags+xml"/>
  <Override PartName="/ppt/tags/tag799.xml" ContentType="application/vnd.openxmlformats-officedocument.presentationml.tags+xml"/>
  <Override PartName="/ppt/tags/tag800.xml" ContentType="application/vnd.openxmlformats-officedocument.presentationml.tags+xml"/>
  <Override PartName="/ppt/tags/tag801.xml" ContentType="application/vnd.openxmlformats-officedocument.presentationml.tags+xml"/>
  <Override PartName="/ppt/tags/tag802.xml" ContentType="application/vnd.openxmlformats-officedocument.presentationml.tags+xml"/>
  <Override PartName="/ppt/tags/tag803.xml" ContentType="application/vnd.openxmlformats-officedocument.presentationml.tags+xml"/>
  <Override PartName="/ppt/tags/tag804.xml" ContentType="application/vnd.openxmlformats-officedocument.presentationml.tags+xml"/>
  <Override PartName="/ppt/tags/tag805.xml" ContentType="application/vnd.openxmlformats-officedocument.presentationml.tags+xml"/>
  <Override PartName="/ppt/tags/tag806.xml" ContentType="application/vnd.openxmlformats-officedocument.presentationml.tags+xml"/>
  <Override PartName="/ppt/tags/tag807.xml" ContentType="application/vnd.openxmlformats-officedocument.presentationml.tags+xml"/>
  <Override PartName="/ppt/tags/tag808.xml" ContentType="application/vnd.openxmlformats-officedocument.presentationml.tags+xml"/>
  <Override PartName="/ppt/tags/tag809.xml" ContentType="application/vnd.openxmlformats-officedocument.presentationml.tags+xml"/>
  <Override PartName="/ppt/tags/tag810.xml" ContentType="application/vnd.openxmlformats-officedocument.presentationml.tags+xml"/>
  <Override PartName="/ppt/tags/tag811.xml" ContentType="application/vnd.openxmlformats-officedocument.presentationml.tags+xml"/>
  <Override PartName="/ppt/tags/tag812.xml" ContentType="application/vnd.openxmlformats-officedocument.presentationml.tags+xml"/>
  <Override PartName="/ppt/tags/tag813.xml" ContentType="application/vnd.openxmlformats-officedocument.presentationml.tags+xml"/>
  <Override PartName="/ppt/tags/tag814.xml" ContentType="application/vnd.openxmlformats-officedocument.presentationml.tags+xml"/>
  <Override PartName="/ppt/tags/tag815.xml" ContentType="application/vnd.openxmlformats-officedocument.presentationml.tags+xml"/>
  <Override PartName="/ppt/tags/tag816.xml" ContentType="application/vnd.openxmlformats-officedocument.presentationml.tags+xml"/>
  <Override PartName="/ppt/tags/tag817.xml" ContentType="application/vnd.openxmlformats-officedocument.presentationml.tags+xml"/>
  <Override PartName="/ppt/tags/tag818.xml" ContentType="application/vnd.openxmlformats-officedocument.presentationml.tags+xml"/>
  <Override PartName="/ppt/tags/tag819.xml" ContentType="application/vnd.openxmlformats-officedocument.presentationml.tags+xml"/>
  <Override PartName="/ppt/tags/tag820.xml" ContentType="application/vnd.openxmlformats-officedocument.presentationml.tags+xml"/>
  <Override PartName="/ppt/tags/tag821.xml" ContentType="application/vnd.openxmlformats-officedocument.presentationml.tags+xml"/>
  <Override PartName="/ppt/tags/tag822.xml" ContentType="application/vnd.openxmlformats-officedocument.presentationml.tags+xml"/>
  <Override PartName="/ppt/tags/tag823.xml" ContentType="application/vnd.openxmlformats-officedocument.presentationml.tags+xml"/>
  <Override PartName="/ppt/tags/tag824.xml" ContentType="application/vnd.openxmlformats-officedocument.presentationml.tags+xml"/>
  <Override PartName="/ppt/tags/tag825.xml" ContentType="application/vnd.openxmlformats-officedocument.presentationml.tags+xml"/>
  <Override PartName="/ppt/tags/tag826.xml" ContentType="application/vnd.openxmlformats-officedocument.presentationml.tags+xml"/>
  <Override PartName="/ppt/tags/tag827.xml" ContentType="application/vnd.openxmlformats-officedocument.presentationml.tags+xml"/>
  <Override PartName="/ppt/tags/tag828.xml" ContentType="application/vnd.openxmlformats-officedocument.presentationml.tags+xml"/>
  <Override PartName="/ppt/tags/tag829.xml" ContentType="application/vnd.openxmlformats-officedocument.presentationml.tags+xml"/>
  <Override PartName="/ppt/tags/tag830.xml" ContentType="application/vnd.openxmlformats-officedocument.presentationml.tags+xml"/>
  <Override PartName="/ppt/tags/tag831.xml" ContentType="application/vnd.openxmlformats-officedocument.presentationml.tags+xml"/>
  <Override PartName="/ppt/tags/tag832.xml" ContentType="application/vnd.openxmlformats-officedocument.presentationml.tags+xml"/>
  <Override PartName="/ppt/tags/tag833.xml" ContentType="application/vnd.openxmlformats-officedocument.presentationml.tags+xml"/>
  <Override PartName="/ppt/tags/tag834.xml" ContentType="application/vnd.openxmlformats-officedocument.presentationml.tags+xml"/>
  <Override PartName="/ppt/tags/tag835.xml" ContentType="application/vnd.openxmlformats-officedocument.presentationml.tags+xml"/>
  <Override PartName="/ppt/tags/tag836.xml" ContentType="application/vnd.openxmlformats-officedocument.presentationml.tags+xml"/>
  <Override PartName="/ppt/tags/tag837.xml" ContentType="application/vnd.openxmlformats-officedocument.presentationml.tags+xml"/>
  <Override PartName="/ppt/tags/tag838.xml" ContentType="application/vnd.openxmlformats-officedocument.presentationml.tags+xml"/>
  <Override PartName="/ppt/tags/tag839.xml" ContentType="application/vnd.openxmlformats-officedocument.presentationml.tags+xml"/>
  <Override PartName="/ppt/tags/tag840.xml" ContentType="application/vnd.openxmlformats-officedocument.presentationml.tags+xml"/>
  <Override PartName="/ppt/tags/tag841.xml" ContentType="application/vnd.openxmlformats-officedocument.presentationml.tags+xml"/>
  <Override PartName="/ppt/tags/tag842.xml" ContentType="application/vnd.openxmlformats-officedocument.presentationml.tags+xml"/>
  <Override PartName="/ppt/tags/tag843.xml" ContentType="application/vnd.openxmlformats-officedocument.presentationml.tags+xml"/>
  <Override PartName="/ppt/tags/tag844.xml" ContentType="application/vnd.openxmlformats-officedocument.presentationml.tags+xml"/>
  <Override PartName="/ppt/tags/tag845.xml" ContentType="application/vnd.openxmlformats-officedocument.presentationml.tags+xml"/>
  <Override PartName="/ppt/tags/tag846.xml" ContentType="application/vnd.openxmlformats-officedocument.presentationml.tags+xml"/>
  <Override PartName="/ppt/tags/tag847.xml" ContentType="application/vnd.openxmlformats-officedocument.presentationml.tags+xml"/>
  <Override PartName="/ppt/tags/tag848.xml" ContentType="application/vnd.openxmlformats-officedocument.presentationml.tags+xml"/>
  <Override PartName="/ppt/tags/tag849.xml" ContentType="application/vnd.openxmlformats-officedocument.presentationml.tags+xml"/>
  <Override PartName="/ppt/tags/tag850.xml" ContentType="application/vnd.openxmlformats-officedocument.presentationml.tags+xml"/>
  <Override PartName="/ppt/notesSlides/notesSlide14.xml" ContentType="application/vnd.openxmlformats-officedocument.presentationml.notesSlide+xml"/>
  <Override PartName="/ppt/tags/tag851.xml" ContentType="application/vnd.openxmlformats-officedocument.presentationml.tags+xml"/>
  <Override PartName="/ppt/tags/tag852.xml" ContentType="application/vnd.openxmlformats-officedocument.presentationml.tags+xml"/>
  <Override PartName="/ppt/tags/tag853.xml" ContentType="application/vnd.openxmlformats-officedocument.presentationml.tags+xml"/>
  <Override PartName="/ppt/tags/tag854.xml" ContentType="application/vnd.openxmlformats-officedocument.presentationml.tags+xml"/>
  <Override PartName="/ppt/tags/tag855.xml" ContentType="application/vnd.openxmlformats-officedocument.presentationml.tags+xml"/>
  <Override PartName="/ppt/tags/tag856.xml" ContentType="application/vnd.openxmlformats-officedocument.presentationml.tags+xml"/>
  <Override PartName="/ppt/tags/tag857.xml" ContentType="application/vnd.openxmlformats-officedocument.presentationml.tags+xml"/>
  <Override PartName="/ppt/tags/tag858.xml" ContentType="application/vnd.openxmlformats-officedocument.presentationml.tags+xml"/>
  <Override PartName="/ppt/tags/tag859.xml" ContentType="application/vnd.openxmlformats-officedocument.presentationml.tags+xml"/>
  <Override PartName="/ppt/tags/tag860.xml" ContentType="application/vnd.openxmlformats-officedocument.presentationml.tags+xml"/>
  <Override PartName="/ppt/tags/tag861.xml" ContentType="application/vnd.openxmlformats-officedocument.presentationml.tags+xml"/>
  <Override PartName="/ppt/tags/tag862.xml" ContentType="application/vnd.openxmlformats-officedocument.presentationml.tags+xml"/>
  <Override PartName="/ppt/tags/tag863.xml" ContentType="application/vnd.openxmlformats-officedocument.presentationml.tags+xml"/>
  <Override PartName="/ppt/tags/tag864.xml" ContentType="application/vnd.openxmlformats-officedocument.presentationml.tags+xml"/>
  <Override PartName="/ppt/tags/tag865.xml" ContentType="application/vnd.openxmlformats-officedocument.presentationml.tags+xml"/>
  <Override PartName="/ppt/tags/tag866.xml" ContentType="application/vnd.openxmlformats-officedocument.presentationml.tags+xml"/>
  <Override PartName="/ppt/tags/tag867.xml" ContentType="application/vnd.openxmlformats-officedocument.presentationml.tags+xml"/>
  <Override PartName="/ppt/tags/tag868.xml" ContentType="application/vnd.openxmlformats-officedocument.presentationml.tags+xml"/>
  <Override PartName="/ppt/tags/tag869.xml" ContentType="application/vnd.openxmlformats-officedocument.presentationml.tags+xml"/>
  <Override PartName="/ppt/tags/tag870.xml" ContentType="application/vnd.openxmlformats-officedocument.presentationml.tags+xml"/>
  <Override PartName="/ppt/tags/tag871.xml" ContentType="application/vnd.openxmlformats-officedocument.presentationml.tags+xml"/>
  <Override PartName="/ppt/tags/tag872.xml" ContentType="application/vnd.openxmlformats-officedocument.presentationml.tags+xml"/>
  <Override PartName="/ppt/tags/tag873.xml" ContentType="application/vnd.openxmlformats-officedocument.presentationml.tags+xml"/>
  <Override PartName="/ppt/tags/tag874.xml" ContentType="application/vnd.openxmlformats-officedocument.presentationml.tags+xml"/>
  <Override PartName="/ppt/tags/tag875.xml" ContentType="application/vnd.openxmlformats-officedocument.presentationml.tags+xml"/>
  <Override PartName="/ppt/tags/tag876.xml" ContentType="application/vnd.openxmlformats-officedocument.presentationml.tags+xml"/>
  <Override PartName="/ppt/tags/tag877.xml" ContentType="application/vnd.openxmlformats-officedocument.presentationml.tags+xml"/>
  <Override PartName="/ppt/tags/tag878.xml" ContentType="application/vnd.openxmlformats-officedocument.presentationml.tags+xml"/>
  <Override PartName="/ppt/tags/tag879.xml" ContentType="application/vnd.openxmlformats-officedocument.presentationml.tags+xml"/>
  <Override PartName="/ppt/tags/tag880.xml" ContentType="application/vnd.openxmlformats-officedocument.presentationml.tags+xml"/>
  <Override PartName="/ppt/tags/tag881.xml" ContentType="application/vnd.openxmlformats-officedocument.presentationml.tags+xml"/>
  <Override PartName="/ppt/tags/tag882.xml" ContentType="application/vnd.openxmlformats-officedocument.presentationml.tags+xml"/>
  <Override PartName="/ppt/tags/tag883.xml" ContentType="application/vnd.openxmlformats-officedocument.presentationml.tags+xml"/>
  <Override PartName="/ppt/tags/tag884.xml" ContentType="application/vnd.openxmlformats-officedocument.presentationml.tags+xml"/>
  <Override PartName="/ppt/tags/tag885.xml" ContentType="application/vnd.openxmlformats-officedocument.presentationml.tags+xml"/>
  <Override PartName="/ppt/tags/tag886.xml" ContentType="application/vnd.openxmlformats-officedocument.presentationml.tags+xml"/>
  <Override PartName="/ppt/tags/tag887.xml" ContentType="application/vnd.openxmlformats-officedocument.presentationml.tags+xml"/>
  <Override PartName="/ppt/tags/tag888.xml" ContentType="application/vnd.openxmlformats-officedocument.presentationml.tags+xml"/>
  <Override PartName="/ppt/tags/tag889.xml" ContentType="application/vnd.openxmlformats-officedocument.presentationml.tags+xml"/>
  <Override PartName="/ppt/tags/tag890.xml" ContentType="application/vnd.openxmlformats-officedocument.presentationml.tags+xml"/>
  <Override PartName="/ppt/tags/tag891.xml" ContentType="application/vnd.openxmlformats-officedocument.presentationml.tags+xml"/>
  <Override PartName="/ppt/tags/tag892.xml" ContentType="application/vnd.openxmlformats-officedocument.presentationml.tags+xml"/>
  <Override PartName="/ppt/tags/tag893.xml" ContentType="application/vnd.openxmlformats-officedocument.presentationml.tags+xml"/>
  <Override PartName="/ppt/tags/tag894.xml" ContentType="application/vnd.openxmlformats-officedocument.presentationml.tags+xml"/>
  <Override PartName="/ppt/tags/tag895.xml" ContentType="application/vnd.openxmlformats-officedocument.presentationml.tags+xml"/>
  <Override PartName="/ppt/tags/tag896.xml" ContentType="application/vnd.openxmlformats-officedocument.presentationml.tags+xml"/>
  <Override PartName="/ppt/tags/tag897.xml" ContentType="application/vnd.openxmlformats-officedocument.presentationml.tags+xml"/>
  <Override PartName="/ppt/tags/tag898.xml" ContentType="application/vnd.openxmlformats-officedocument.presentationml.tags+xml"/>
  <Override PartName="/ppt/tags/tag899.xml" ContentType="application/vnd.openxmlformats-officedocument.presentationml.tags+xml"/>
  <Override PartName="/ppt/tags/tag900.xml" ContentType="application/vnd.openxmlformats-officedocument.presentationml.tags+xml"/>
  <Override PartName="/ppt/tags/tag901.xml" ContentType="application/vnd.openxmlformats-officedocument.presentationml.tags+xml"/>
  <Override PartName="/ppt/notesSlides/notesSlide15.xml" ContentType="application/vnd.openxmlformats-officedocument.presentationml.notesSlide+xml"/>
  <Override PartName="/ppt/tags/tag902.xml" ContentType="application/vnd.openxmlformats-officedocument.presentationml.tags+xml"/>
  <Override PartName="/ppt/tags/tag903.xml" ContentType="application/vnd.openxmlformats-officedocument.presentationml.tags+xml"/>
  <Override PartName="/ppt/tags/tag904.xml" ContentType="application/vnd.openxmlformats-officedocument.presentationml.tags+xml"/>
  <Override PartName="/ppt/tags/tag905.xml" ContentType="application/vnd.openxmlformats-officedocument.presentationml.tags+xml"/>
  <Override PartName="/ppt/tags/tag906.xml" ContentType="application/vnd.openxmlformats-officedocument.presentationml.tags+xml"/>
  <Override PartName="/ppt/tags/tag907.xml" ContentType="application/vnd.openxmlformats-officedocument.presentationml.tags+xml"/>
  <Override PartName="/ppt/tags/tag908.xml" ContentType="application/vnd.openxmlformats-officedocument.presentationml.tags+xml"/>
  <Override PartName="/ppt/tags/tag909.xml" ContentType="application/vnd.openxmlformats-officedocument.presentationml.tags+xml"/>
  <Override PartName="/ppt/tags/tag910.xml" ContentType="application/vnd.openxmlformats-officedocument.presentationml.tags+xml"/>
  <Override PartName="/ppt/tags/tag911.xml" ContentType="application/vnd.openxmlformats-officedocument.presentationml.tags+xml"/>
  <Override PartName="/ppt/tags/tag912.xml" ContentType="application/vnd.openxmlformats-officedocument.presentationml.tags+xml"/>
  <Override PartName="/ppt/tags/tag913.xml" ContentType="application/vnd.openxmlformats-officedocument.presentationml.tags+xml"/>
  <Override PartName="/ppt/tags/tag914.xml" ContentType="application/vnd.openxmlformats-officedocument.presentationml.tags+xml"/>
  <Override PartName="/ppt/tags/tag915.xml" ContentType="application/vnd.openxmlformats-officedocument.presentationml.tags+xml"/>
  <Override PartName="/ppt/tags/tag916.xml" ContentType="application/vnd.openxmlformats-officedocument.presentationml.tags+xml"/>
  <Override PartName="/ppt/tags/tag917.xml" ContentType="application/vnd.openxmlformats-officedocument.presentationml.tags+xml"/>
  <Override PartName="/ppt/tags/tag918.xml" ContentType="application/vnd.openxmlformats-officedocument.presentationml.tags+xml"/>
  <Override PartName="/ppt/tags/tag919.xml" ContentType="application/vnd.openxmlformats-officedocument.presentationml.tags+xml"/>
  <Override PartName="/ppt/tags/tag920.xml" ContentType="application/vnd.openxmlformats-officedocument.presentationml.tags+xml"/>
  <Override PartName="/ppt/tags/tag921.xml" ContentType="application/vnd.openxmlformats-officedocument.presentationml.tags+xml"/>
  <Override PartName="/ppt/tags/tag922.xml" ContentType="application/vnd.openxmlformats-officedocument.presentationml.tags+xml"/>
  <Override PartName="/ppt/tags/tag923.xml" ContentType="application/vnd.openxmlformats-officedocument.presentationml.tags+xml"/>
  <Override PartName="/ppt/tags/tag924.xml" ContentType="application/vnd.openxmlformats-officedocument.presentationml.tags+xml"/>
  <Override PartName="/ppt/tags/tag925.xml" ContentType="application/vnd.openxmlformats-officedocument.presentationml.tags+xml"/>
  <Override PartName="/ppt/tags/tag926.xml" ContentType="application/vnd.openxmlformats-officedocument.presentationml.tags+xml"/>
  <Override PartName="/ppt/tags/tag927.xml" ContentType="application/vnd.openxmlformats-officedocument.presentationml.tags+xml"/>
  <Override PartName="/ppt/tags/tag928.xml" ContentType="application/vnd.openxmlformats-officedocument.presentationml.tags+xml"/>
  <Override PartName="/ppt/tags/tag929.xml" ContentType="application/vnd.openxmlformats-officedocument.presentationml.tags+xml"/>
  <Override PartName="/ppt/tags/tag930.xml" ContentType="application/vnd.openxmlformats-officedocument.presentationml.tags+xml"/>
  <Override PartName="/ppt/tags/tag931.xml" ContentType="application/vnd.openxmlformats-officedocument.presentationml.tags+xml"/>
  <Override PartName="/ppt/tags/tag932.xml" ContentType="application/vnd.openxmlformats-officedocument.presentationml.tags+xml"/>
  <Override PartName="/ppt/tags/tag933.xml" ContentType="application/vnd.openxmlformats-officedocument.presentationml.tags+xml"/>
  <Override PartName="/ppt/tags/tag934.xml" ContentType="application/vnd.openxmlformats-officedocument.presentationml.tags+xml"/>
  <Override PartName="/ppt/tags/tag935.xml" ContentType="application/vnd.openxmlformats-officedocument.presentationml.tags+xml"/>
  <Override PartName="/ppt/tags/tag936.xml" ContentType="application/vnd.openxmlformats-officedocument.presentationml.tags+xml"/>
  <Override PartName="/ppt/tags/tag937.xml" ContentType="application/vnd.openxmlformats-officedocument.presentationml.tags+xml"/>
  <Override PartName="/ppt/tags/tag938.xml" ContentType="application/vnd.openxmlformats-officedocument.presentationml.tags+xml"/>
  <Override PartName="/ppt/tags/tag939.xml" ContentType="application/vnd.openxmlformats-officedocument.presentationml.tags+xml"/>
  <Override PartName="/ppt/tags/tag940.xml" ContentType="application/vnd.openxmlformats-officedocument.presentationml.tags+xml"/>
  <Override PartName="/ppt/tags/tag941.xml" ContentType="application/vnd.openxmlformats-officedocument.presentationml.tags+xml"/>
  <Override PartName="/ppt/tags/tag942.xml" ContentType="application/vnd.openxmlformats-officedocument.presentationml.tags+xml"/>
  <Override PartName="/ppt/tags/tag943.xml" ContentType="application/vnd.openxmlformats-officedocument.presentationml.tags+xml"/>
  <Override PartName="/ppt/tags/tag944.xml" ContentType="application/vnd.openxmlformats-officedocument.presentationml.tags+xml"/>
  <Override PartName="/ppt/tags/tag945.xml" ContentType="application/vnd.openxmlformats-officedocument.presentationml.tags+xml"/>
  <Override PartName="/ppt/tags/tag946.xml" ContentType="application/vnd.openxmlformats-officedocument.presentationml.tags+xml"/>
  <Override PartName="/ppt/tags/tag947.xml" ContentType="application/vnd.openxmlformats-officedocument.presentationml.tags+xml"/>
  <Override PartName="/ppt/tags/tag948.xml" ContentType="application/vnd.openxmlformats-officedocument.presentationml.tags+xml"/>
  <Override PartName="/ppt/tags/tag949.xml" ContentType="application/vnd.openxmlformats-officedocument.presentationml.tags+xml"/>
  <Override PartName="/ppt/tags/tag950.xml" ContentType="application/vnd.openxmlformats-officedocument.presentationml.tags+xml"/>
  <Override PartName="/ppt/tags/tag951.xml" ContentType="application/vnd.openxmlformats-officedocument.presentationml.tags+xml"/>
  <Override PartName="/ppt/tags/tag952.xml" ContentType="application/vnd.openxmlformats-officedocument.presentationml.tags+xml"/>
  <Override PartName="/ppt/tags/tag953.xml" ContentType="application/vnd.openxmlformats-officedocument.presentationml.tags+xml"/>
  <Override PartName="/ppt/tags/tag954.xml" ContentType="application/vnd.openxmlformats-officedocument.presentationml.tags+xml"/>
  <Override PartName="/ppt/tags/tag955.xml" ContentType="application/vnd.openxmlformats-officedocument.presentationml.tags+xml"/>
  <Override PartName="/ppt/tags/tag956.xml" ContentType="application/vnd.openxmlformats-officedocument.presentationml.tags+xml"/>
  <Override PartName="/ppt/tags/tag957.xml" ContentType="application/vnd.openxmlformats-officedocument.presentationml.tags+xml"/>
  <Override PartName="/ppt/tags/tag958.xml" ContentType="application/vnd.openxmlformats-officedocument.presentationml.tags+xml"/>
  <Override PartName="/ppt/tags/tag959.xml" ContentType="application/vnd.openxmlformats-officedocument.presentationml.tags+xml"/>
  <Override PartName="/ppt/tags/tag960.xml" ContentType="application/vnd.openxmlformats-officedocument.presentationml.tags+xml"/>
  <Override PartName="/ppt/tags/tag961.xml" ContentType="application/vnd.openxmlformats-officedocument.presentationml.tags+xml"/>
  <Override PartName="/ppt/tags/tag962.xml" ContentType="application/vnd.openxmlformats-officedocument.presentationml.tags+xml"/>
  <Override PartName="/ppt/tags/tag963.xml" ContentType="application/vnd.openxmlformats-officedocument.presentationml.tags+xml"/>
  <Override PartName="/ppt/tags/tag964.xml" ContentType="application/vnd.openxmlformats-officedocument.presentationml.tags+xml"/>
  <Override PartName="/ppt/tags/tag965.xml" ContentType="application/vnd.openxmlformats-officedocument.presentationml.tags+xml"/>
  <Override PartName="/ppt/tags/tag966.xml" ContentType="application/vnd.openxmlformats-officedocument.presentationml.tags+xml"/>
  <Override PartName="/ppt/tags/tag967.xml" ContentType="application/vnd.openxmlformats-officedocument.presentationml.tags+xml"/>
  <Override PartName="/ppt/tags/tag968.xml" ContentType="application/vnd.openxmlformats-officedocument.presentationml.tags+xml"/>
  <Override PartName="/ppt/tags/tag969.xml" ContentType="application/vnd.openxmlformats-officedocument.presentationml.tags+xml"/>
  <Override PartName="/ppt/tags/tag970.xml" ContentType="application/vnd.openxmlformats-officedocument.presentationml.tags+xml"/>
  <Override PartName="/ppt/tags/tag971.xml" ContentType="application/vnd.openxmlformats-officedocument.presentationml.tags+xml"/>
  <Override PartName="/ppt/tags/tag972.xml" ContentType="application/vnd.openxmlformats-officedocument.presentationml.tags+xml"/>
  <Override PartName="/ppt/tags/tag973.xml" ContentType="application/vnd.openxmlformats-officedocument.presentationml.tags+xml"/>
  <Override PartName="/ppt/tags/tag974.xml" ContentType="application/vnd.openxmlformats-officedocument.presentationml.tags+xml"/>
  <Override PartName="/ppt/tags/tag975.xml" ContentType="application/vnd.openxmlformats-officedocument.presentationml.tags+xml"/>
  <Override PartName="/ppt/tags/tag976.xml" ContentType="application/vnd.openxmlformats-officedocument.presentationml.tags+xml"/>
  <Override PartName="/ppt/tags/tag977.xml" ContentType="application/vnd.openxmlformats-officedocument.presentationml.tags+xml"/>
  <Override PartName="/ppt/tags/tag978.xml" ContentType="application/vnd.openxmlformats-officedocument.presentationml.tags+xml"/>
  <Override PartName="/ppt/tags/tag979.xml" ContentType="application/vnd.openxmlformats-officedocument.presentationml.tags+xml"/>
  <Override PartName="/ppt/tags/tag980.xml" ContentType="application/vnd.openxmlformats-officedocument.presentationml.tags+xml"/>
  <Override PartName="/ppt/tags/tag981.xml" ContentType="application/vnd.openxmlformats-officedocument.presentationml.tags+xml"/>
  <Override PartName="/ppt/tags/tag982.xml" ContentType="application/vnd.openxmlformats-officedocument.presentationml.tags+xml"/>
  <Override PartName="/ppt/tags/tag983.xml" ContentType="application/vnd.openxmlformats-officedocument.presentationml.tags+xml"/>
  <Override PartName="/ppt/tags/tag984.xml" ContentType="application/vnd.openxmlformats-officedocument.presentationml.tags+xml"/>
  <Override PartName="/ppt/tags/tag985.xml" ContentType="application/vnd.openxmlformats-officedocument.presentationml.tags+xml"/>
  <Override PartName="/ppt/tags/tag986.xml" ContentType="application/vnd.openxmlformats-officedocument.presentationml.tags+xml"/>
  <Override PartName="/ppt/tags/tag987.xml" ContentType="application/vnd.openxmlformats-officedocument.presentationml.tags+xml"/>
  <Override PartName="/ppt/tags/tag988.xml" ContentType="application/vnd.openxmlformats-officedocument.presentationml.tags+xml"/>
  <Override PartName="/ppt/tags/tag989.xml" ContentType="application/vnd.openxmlformats-officedocument.presentationml.tags+xml"/>
  <Override PartName="/ppt/tags/tag990.xml" ContentType="application/vnd.openxmlformats-officedocument.presentationml.tags+xml"/>
  <Override PartName="/ppt/tags/tag991.xml" ContentType="application/vnd.openxmlformats-officedocument.presentationml.tags+xml"/>
  <Override PartName="/ppt/tags/tag992.xml" ContentType="application/vnd.openxmlformats-officedocument.presentationml.tags+xml"/>
  <Override PartName="/ppt/tags/tag993.xml" ContentType="application/vnd.openxmlformats-officedocument.presentationml.tags+xml"/>
  <Override PartName="/ppt/tags/tag994.xml" ContentType="application/vnd.openxmlformats-officedocument.presentationml.tags+xml"/>
  <Override PartName="/ppt/tags/tag995.xml" ContentType="application/vnd.openxmlformats-officedocument.presentationml.tags+xml"/>
  <Override PartName="/ppt/tags/tag996.xml" ContentType="application/vnd.openxmlformats-officedocument.presentationml.tags+xml"/>
  <Override PartName="/ppt/tags/tag997.xml" ContentType="application/vnd.openxmlformats-officedocument.presentationml.tags+xml"/>
  <Override PartName="/ppt/tags/tag998.xml" ContentType="application/vnd.openxmlformats-officedocument.presentationml.tags+xml"/>
  <Override PartName="/ppt/tags/tag999.xml" ContentType="application/vnd.openxmlformats-officedocument.presentationml.tags+xml"/>
  <Override PartName="/ppt/tags/tag1000.xml" ContentType="application/vnd.openxmlformats-officedocument.presentationml.tags+xml"/>
  <Override PartName="/ppt/tags/tag1001.xml" ContentType="application/vnd.openxmlformats-officedocument.presentationml.tags+xml"/>
  <Override PartName="/ppt/tags/tag1002.xml" ContentType="application/vnd.openxmlformats-officedocument.presentationml.tags+xml"/>
  <Override PartName="/ppt/tags/tag1003.xml" ContentType="application/vnd.openxmlformats-officedocument.presentationml.tags+xml"/>
  <Override PartName="/ppt/tags/tag1004.xml" ContentType="application/vnd.openxmlformats-officedocument.presentationml.tags+xml"/>
  <Override PartName="/ppt/tags/tag1005.xml" ContentType="application/vnd.openxmlformats-officedocument.presentationml.tags+xml"/>
  <Override PartName="/ppt/tags/tag1006.xml" ContentType="application/vnd.openxmlformats-officedocument.presentationml.tags+xml"/>
  <Override PartName="/ppt/tags/tag1007.xml" ContentType="application/vnd.openxmlformats-officedocument.presentationml.tags+xml"/>
  <Override PartName="/ppt/tags/tag1008.xml" ContentType="application/vnd.openxmlformats-officedocument.presentationml.tags+xml"/>
  <Override PartName="/ppt/tags/tag1009.xml" ContentType="application/vnd.openxmlformats-officedocument.presentationml.tags+xml"/>
  <Override PartName="/ppt/tags/tag1010.xml" ContentType="application/vnd.openxmlformats-officedocument.presentationml.tags+xml"/>
  <Override PartName="/ppt/tags/tag1011.xml" ContentType="application/vnd.openxmlformats-officedocument.presentationml.tags+xml"/>
  <Override PartName="/ppt/tags/tag1012.xml" ContentType="application/vnd.openxmlformats-officedocument.presentationml.tags+xml"/>
  <Override PartName="/ppt/tags/tag1013.xml" ContentType="application/vnd.openxmlformats-officedocument.presentationml.tags+xml"/>
  <Override PartName="/ppt/tags/tag1014.xml" ContentType="application/vnd.openxmlformats-officedocument.presentationml.tags+xml"/>
  <Override PartName="/ppt/tags/tag1015.xml" ContentType="application/vnd.openxmlformats-officedocument.presentationml.tags+xml"/>
  <Override PartName="/ppt/tags/tag1016.xml" ContentType="application/vnd.openxmlformats-officedocument.presentationml.tags+xml"/>
  <Override PartName="/ppt/tags/tag1017.xml" ContentType="application/vnd.openxmlformats-officedocument.presentationml.tags+xml"/>
  <Override PartName="/ppt/tags/tag1018.xml" ContentType="application/vnd.openxmlformats-officedocument.presentationml.tags+xml"/>
  <Override PartName="/ppt/tags/tag1019.xml" ContentType="application/vnd.openxmlformats-officedocument.presentationml.tags+xml"/>
  <Override PartName="/ppt/tags/tag1020.xml" ContentType="application/vnd.openxmlformats-officedocument.presentationml.tags+xml"/>
  <Override PartName="/ppt/tags/tag1021.xml" ContentType="application/vnd.openxmlformats-officedocument.presentationml.tags+xml"/>
  <Override PartName="/ppt/tags/tag1022.xml" ContentType="application/vnd.openxmlformats-officedocument.presentationml.tags+xml"/>
  <Override PartName="/ppt/tags/tag1023.xml" ContentType="application/vnd.openxmlformats-officedocument.presentationml.tags+xml"/>
  <Override PartName="/ppt/tags/tag1024.xml" ContentType="application/vnd.openxmlformats-officedocument.presentationml.tags+xml"/>
  <Override PartName="/ppt/tags/tag1025.xml" ContentType="application/vnd.openxmlformats-officedocument.presentationml.tags+xml"/>
  <Override PartName="/ppt/tags/tag1026.xml" ContentType="application/vnd.openxmlformats-officedocument.presentationml.tags+xml"/>
  <Override PartName="/ppt/tags/tag1027.xml" ContentType="application/vnd.openxmlformats-officedocument.presentationml.tags+xml"/>
  <Override PartName="/ppt/tags/tag1028.xml" ContentType="application/vnd.openxmlformats-officedocument.presentationml.tags+xml"/>
  <Override PartName="/ppt/tags/tag1029.xml" ContentType="application/vnd.openxmlformats-officedocument.presentationml.tags+xml"/>
  <Override PartName="/ppt/tags/tag1030.xml" ContentType="application/vnd.openxmlformats-officedocument.presentationml.tags+xml"/>
  <Override PartName="/ppt/tags/tag1031.xml" ContentType="application/vnd.openxmlformats-officedocument.presentationml.tags+xml"/>
  <Override PartName="/ppt/tags/tag1032.xml" ContentType="application/vnd.openxmlformats-officedocument.presentationml.tags+xml"/>
  <Override PartName="/ppt/tags/tag1033.xml" ContentType="application/vnd.openxmlformats-officedocument.presentationml.tags+xml"/>
  <Override PartName="/ppt/tags/tag1034.xml" ContentType="application/vnd.openxmlformats-officedocument.presentationml.tags+xml"/>
  <Override PartName="/ppt/tags/tag1035.xml" ContentType="application/vnd.openxmlformats-officedocument.presentationml.tags+xml"/>
  <Override PartName="/ppt/tags/tag1036.xml" ContentType="application/vnd.openxmlformats-officedocument.presentationml.tags+xml"/>
  <Override PartName="/ppt/tags/tag1037.xml" ContentType="application/vnd.openxmlformats-officedocument.presentationml.tags+xml"/>
  <Override PartName="/ppt/tags/tag1038.xml" ContentType="application/vnd.openxmlformats-officedocument.presentationml.tags+xml"/>
  <Override PartName="/ppt/tags/tag1039.xml" ContentType="application/vnd.openxmlformats-officedocument.presentationml.tags+xml"/>
  <Override PartName="/ppt/tags/tag1040.xml" ContentType="application/vnd.openxmlformats-officedocument.presentationml.tags+xml"/>
  <Override PartName="/ppt/tags/tag1041.xml" ContentType="application/vnd.openxmlformats-officedocument.presentationml.tags+xml"/>
  <Override PartName="/ppt/tags/tag1042.xml" ContentType="application/vnd.openxmlformats-officedocument.presentationml.tags+xml"/>
  <Override PartName="/ppt/tags/tag1043.xml" ContentType="application/vnd.openxmlformats-officedocument.presentationml.tags+xml"/>
  <Override PartName="/ppt/tags/tag1044.xml" ContentType="application/vnd.openxmlformats-officedocument.presentationml.tags+xml"/>
  <Override PartName="/ppt/tags/tag1045.xml" ContentType="application/vnd.openxmlformats-officedocument.presentationml.tags+xml"/>
  <Override PartName="/ppt/tags/tag1046.xml" ContentType="application/vnd.openxmlformats-officedocument.presentationml.tags+xml"/>
  <Override PartName="/ppt/tags/tag1047.xml" ContentType="application/vnd.openxmlformats-officedocument.presentationml.tags+xml"/>
  <Override PartName="/ppt/tags/tag1048.xml" ContentType="application/vnd.openxmlformats-officedocument.presentationml.tags+xml"/>
  <Override PartName="/ppt/tags/tag1049.xml" ContentType="application/vnd.openxmlformats-officedocument.presentationml.tags+xml"/>
  <Override PartName="/ppt/tags/tag1050.xml" ContentType="application/vnd.openxmlformats-officedocument.presentationml.tags+xml"/>
  <Override PartName="/ppt/tags/tag1051.xml" ContentType="application/vnd.openxmlformats-officedocument.presentationml.tags+xml"/>
  <Override PartName="/ppt/tags/tag1052.xml" ContentType="application/vnd.openxmlformats-officedocument.presentationml.tags+xml"/>
  <Override PartName="/ppt/tags/tag1053.xml" ContentType="application/vnd.openxmlformats-officedocument.presentationml.tags+xml"/>
  <Override PartName="/ppt/tags/tag1054.xml" ContentType="application/vnd.openxmlformats-officedocument.presentationml.tags+xml"/>
  <Override PartName="/ppt/tags/tag1055.xml" ContentType="application/vnd.openxmlformats-officedocument.presentationml.tags+xml"/>
  <Override PartName="/ppt/tags/tag1056.xml" ContentType="application/vnd.openxmlformats-officedocument.presentationml.tags+xml"/>
  <Override PartName="/ppt/tags/tag1057.xml" ContentType="application/vnd.openxmlformats-officedocument.presentationml.tags+xml"/>
  <Override PartName="/ppt/tags/tag1058.xml" ContentType="application/vnd.openxmlformats-officedocument.presentationml.tags+xml"/>
  <Override PartName="/ppt/tags/tag1059.xml" ContentType="application/vnd.openxmlformats-officedocument.presentationml.tags+xml"/>
  <Override PartName="/ppt/tags/tag1060.xml" ContentType="application/vnd.openxmlformats-officedocument.presentationml.tags+xml"/>
  <Override PartName="/ppt/tags/tag1061.xml" ContentType="application/vnd.openxmlformats-officedocument.presentationml.tags+xml"/>
  <Override PartName="/ppt/tags/tag1062.xml" ContentType="application/vnd.openxmlformats-officedocument.presentationml.tags+xml"/>
  <Override PartName="/ppt/tags/tag1063.xml" ContentType="application/vnd.openxmlformats-officedocument.presentationml.tags+xml"/>
  <Override PartName="/ppt/tags/tag1064.xml" ContentType="application/vnd.openxmlformats-officedocument.presentationml.tags+xml"/>
  <Override PartName="/ppt/tags/tag1065.xml" ContentType="application/vnd.openxmlformats-officedocument.presentationml.tags+xml"/>
  <Override PartName="/ppt/tags/tag1066.xml" ContentType="application/vnd.openxmlformats-officedocument.presentationml.tags+xml"/>
  <Override PartName="/ppt/tags/tag1067.xml" ContentType="application/vnd.openxmlformats-officedocument.presentationml.tags+xml"/>
  <Override PartName="/ppt/tags/tag1068.xml" ContentType="application/vnd.openxmlformats-officedocument.presentationml.tags+xml"/>
  <Override PartName="/ppt/tags/tag1069.xml" ContentType="application/vnd.openxmlformats-officedocument.presentationml.tags+xml"/>
  <Override PartName="/ppt/tags/tag1070.xml" ContentType="application/vnd.openxmlformats-officedocument.presentationml.tags+xml"/>
  <Override PartName="/ppt/tags/tag1071.xml" ContentType="application/vnd.openxmlformats-officedocument.presentationml.tags+xml"/>
  <Override PartName="/ppt/tags/tag1072.xml" ContentType="application/vnd.openxmlformats-officedocument.presentationml.tags+xml"/>
  <Override PartName="/ppt/tags/tag1073.xml" ContentType="application/vnd.openxmlformats-officedocument.presentationml.tags+xml"/>
  <Override PartName="/ppt/tags/tag1074.xml" ContentType="application/vnd.openxmlformats-officedocument.presentationml.tags+xml"/>
  <Override PartName="/ppt/tags/tag1075.xml" ContentType="application/vnd.openxmlformats-officedocument.presentationml.tags+xml"/>
  <Override PartName="/ppt/tags/tag1076.xml" ContentType="application/vnd.openxmlformats-officedocument.presentationml.tags+xml"/>
  <Override PartName="/ppt/tags/tag1077.xml" ContentType="application/vnd.openxmlformats-officedocument.presentationml.tags+xml"/>
  <Override PartName="/ppt/tags/tag1078.xml" ContentType="application/vnd.openxmlformats-officedocument.presentationml.tags+xml"/>
  <Override PartName="/ppt/tags/tag1079.xml" ContentType="application/vnd.openxmlformats-officedocument.presentationml.tags+xml"/>
  <Override PartName="/ppt/tags/tag1080.xml" ContentType="application/vnd.openxmlformats-officedocument.presentationml.tags+xml"/>
  <Override PartName="/ppt/tags/tag1081.xml" ContentType="application/vnd.openxmlformats-officedocument.presentationml.tags+xml"/>
  <Override PartName="/ppt/tags/tag1082.xml" ContentType="application/vnd.openxmlformats-officedocument.presentationml.tags+xml"/>
  <Override PartName="/ppt/tags/tag1083.xml" ContentType="application/vnd.openxmlformats-officedocument.presentationml.tags+xml"/>
  <Override PartName="/ppt/tags/tag1084.xml" ContentType="application/vnd.openxmlformats-officedocument.presentationml.tags+xml"/>
  <Override PartName="/ppt/notesSlides/notesSlide16.xml" ContentType="application/vnd.openxmlformats-officedocument.presentationml.notesSlide+xml"/>
  <Override PartName="/ppt/tags/tag1085.xml" ContentType="application/vnd.openxmlformats-officedocument.presentationml.tags+xml"/>
  <Override PartName="/ppt/tags/tag1086.xml" ContentType="application/vnd.openxmlformats-officedocument.presentationml.tags+xml"/>
  <Override PartName="/ppt/tags/tag1087.xml" ContentType="application/vnd.openxmlformats-officedocument.presentationml.tags+xml"/>
  <Override PartName="/ppt/tags/tag1088.xml" ContentType="application/vnd.openxmlformats-officedocument.presentationml.tags+xml"/>
  <Override PartName="/ppt/tags/tag1089.xml" ContentType="application/vnd.openxmlformats-officedocument.presentationml.tags+xml"/>
  <Override PartName="/ppt/tags/tag1090.xml" ContentType="application/vnd.openxmlformats-officedocument.presentationml.tags+xml"/>
  <Override PartName="/ppt/tags/tag1091.xml" ContentType="application/vnd.openxmlformats-officedocument.presentationml.tags+xml"/>
  <Override PartName="/ppt/tags/tag1092.xml" ContentType="application/vnd.openxmlformats-officedocument.presentationml.tags+xml"/>
  <Override PartName="/ppt/tags/tag1093.xml" ContentType="application/vnd.openxmlformats-officedocument.presentationml.tags+xml"/>
  <Override PartName="/ppt/tags/tag1094.xml" ContentType="application/vnd.openxmlformats-officedocument.presentationml.tags+xml"/>
  <Override PartName="/ppt/tags/tag1095.xml" ContentType="application/vnd.openxmlformats-officedocument.presentationml.tags+xml"/>
  <Override PartName="/ppt/tags/tag1096.xml" ContentType="application/vnd.openxmlformats-officedocument.presentationml.tags+xml"/>
  <Override PartName="/ppt/tags/tag1097.xml" ContentType="application/vnd.openxmlformats-officedocument.presentationml.tags+xml"/>
  <Override PartName="/ppt/tags/tag1098.xml" ContentType="application/vnd.openxmlformats-officedocument.presentationml.tags+xml"/>
  <Override PartName="/ppt/tags/tag1099.xml" ContentType="application/vnd.openxmlformats-officedocument.presentationml.tags+xml"/>
  <Override PartName="/ppt/tags/tag1100.xml" ContentType="application/vnd.openxmlformats-officedocument.presentationml.tags+xml"/>
  <Override PartName="/ppt/tags/tag1101.xml" ContentType="application/vnd.openxmlformats-officedocument.presentationml.tags+xml"/>
  <Override PartName="/ppt/tags/tag1102.xml" ContentType="application/vnd.openxmlformats-officedocument.presentationml.tags+xml"/>
  <Override PartName="/ppt/tags/tag1103.xml" ContentType="application/vnd.openxmlformats-officedocument.presentationml.tags+xml"/>
  <Override PartName="/ppt/tags/tag1104.xml" ContentType="application/vnd.openxmlformats-officedocument.presentationml.tags+xml"/>
  <Override PartName="/ppt/tags/tag1105.xml" ContentType="application/vnd.openxmlformats-officedocument.presentationml.tags+xml"/>
  <Override PartName="/ppt/tags/tag1106.xml" ContentType="application/vnd.openxmlformats-officedocument.presentationml.tags+xml"/>
  <Override PartName="/ppt/tags/tag1107.xml" ContentType="application/vnd.openxmlformats-officedocument.presentationml.tags+xml"/>
  <Override PartName="/ppt/tags/tag1108.xml" ContentType="application/vnd.openxmlformats-officedocument.presentationml.tags+xml"/>
  <Override PartName="/ppt/tags/tag1109.xml" ContentType="application/vnd.openxmlformats-officedocument.presentationml.tags+xml"/>
  <Override PartName="/ppt/tags/tag1110.xml" ContentType="application/vnd.openxmlformats-officedocument.presentationml.tags+xml"/>
  <Override PartName="/ppt/tags/tag1111.xml" ContentType="application/vnd.openxmlformats-officedocument.presentationml.tags+xml"/>
  <Override PartName="/ppt/tags/tag1112.xml" ContentType="application/vnd.openxmlformats-officedocument.presentationml.tags+xml"/>
  <Override PartName="/ppt/tags/tag1113.xml" ContentType="application/vnd.openxmlformats-officedocument.presentationml.tags+xml"/>
  <Override PartName="/ppt/tags/tag1114.xml" ContentType="application/vnd.openxmlformats-officedocument.presentationml.tags+xml"/>
  <Override PartName="/ppt/tags/tag1115.xml" ContentType="application/vnd.openxmlformats-officedocument.presentationml.tags+xml"/>
  <Override PartName="/ppt/tags/tag1116.xml" ContentType="application/vnd.openxmlformats-officedocument.presentationml.tags+xml"/>
  <Override PartName="/ppt/tags/tag1117.xml" ContentType="application/vnd.openxmlformats-officedocument.presentationml.tags+xml"/>
  <Override PartName="/ppt/tags/tag1118.xml" ContentType="application/vnd.openxmlformats-officedocument.presentationml.tags+xml"/>
  <Override PartName="/ppt/tags/tag1119.xml" ContentType="application/vnd.openxmlformats-officedocument.presentationml.tags+xml"/>
  <Override PartName="/ppt/tags/tag1120.xml" ContentType="application/vnd.openxmlformats-officedocument.presentationml.tags+xml"/>
  <Override PartName="/ppt/tags/tag1121.xml" ContentType="application/vnd.openxmlformats-officedocument.presentationml.tags+xml"/>
  <Override PartName="/ppt/tags/tag1122.xml" ContentType="application/vnd.openxmlformats-officedocument.presentationml.tags+xml"/>
  <Override PartName="/ppt/tags/tag1123.xml" ContentType="application/vnd.openxmlformats-officedocument.presentationml.tags+xml"/>
  <Override PartName="/ppt/tags/tag1124.xml" ContentType="application/vnd.openxmlformats-officedocument.presentationml.tags+xml"/>
  <Override PartName="/ppt/tags/tag1125.xml" ContentType="application/vnd.openxmlformats-officedocument.presentationml.tags+xml"/>
  <Override PartName="/ppt/tags/tag1126.xml" ContentType="application/vnd.openxmlformats-officedocument.presentationml.tags+xml"/>
  <Override PartName="/ppt/tags/tag1127.xml" ContentType="application/vnd.openxmlformats-officedocument.presentationml.tags+xml"/>
  <Override PartName="/ppt/tags/tag1128.xml" ContentType="application/vnd.openxmlformats-officedocument.presentationml.tags+xml"/>
  <Override PartName="/ppt/tags/tag1129.xml" ContentType="application/vnd.openxmlformats-officedocument.presentationml.tags+xml"/>
  <Override PartName="/ppt/tags/tag1130.xml" ContentType="application/vnd.openxmlformats-officedocument.presentationml.tags+xml"/>
  <Override PartName="/ppt/tags/tag1131.xml" ContentType="application/vnd.openxmlformats-officedocument.presentationml.tags+xml"/>
  <Override PartName="/ppt/tags/tag1132.xml" ContentType="application/vnd.openxmlformats-officedocument.presentationml.tags+xml"/>
  <Override PartName="/ppt/tags/tag1133.xml" ContentType="application/vnd.openxmlformats-officedocument.presentationml.tags+xml"/>
  <Override PartName="/ppt/tags/tag1134.xml" ContentType="application/vnd.openxmlformats-officedocument.presentationml.tags+xml"/>
  <Override PartName="/ppt/tags/tag1135.xml" ContentType="application/vnd.openxmlformats-officedocument.presentationml.tags+xml"/>
  <Override PartName="/ppt/tags/tag1136.xml" ContentType="application/vnd.openxmlformats-officedocument.presentationml.tags+xml"/>
  <Override PartName="/ppt/tags/tag1137.xml" ContentType="application/vnd.openxmlformats-officedocument.presentationml.tags+xml"/>
  <Override PartName="/ppt/tags/tag1138.xml" ContentType="application/vnd.openxmlformats-officedocument.presentationml.tags+xml"/>
  <Override PartName="/ppt/tags/tag1139.xml" ContentType="application/vnd.openxmlformats-officedocument.presentationml.tags+xml"/>
  <Override PartName="/ppt/tags/tag1140.xml" ContentType="application/vnd.openxmlformats-officedocument.presentationml.tags+xml"/>
  <Override PartName="/ppt/tags/tag1141.xml" ContentType="application/vnd.openxmlformats-officedocument.presentationml.tags+xml"/>
  <Override PartName="/ppt/tags/tag1142.xml" ContentType="application/vnd.openxmlformats-officedocument.presentationml.tags+xml"/>
  <Override PartName="/ppt/tags/tag1143.xml" ContentType="application/vnd.openxmlformats-officedocument.presentationml.tags+xml"/>
  <Override PartName="/ppt/tags/tag1144.xml" ContentType="application/vnd.openxmlformats-officedocument.presentationml.tags+xml"/>
  <Override PartName="/ppt/tags/tag1145.xml" ContentType="application/vnd.openxmlformats-officedocument.presentationml.tags+xml"/>
  <Override PartName="/ppt/tags/tag1146.xml" ContentType="application/vnd.openxmlformats-officedocument.presentationml.tags+xml"/>
  <Override PartName="/ppt/tags/tag1147.xml" ContentType="application/vnd.openxmlformats-officedocument.presentationml.tags+xml"/>
  <Override PartName="/ppt/tags/tag1148.xml" ContentType="application/vnd.openxmlformats-officedocument.presentationml.tags+xml"/>
  <Override PartName="/ppt/tags/tag1149.xml" ContentType="application/vnd.openxmlformats-officedocument.presentationml.tags+xml"/>
  <Override PartName="/ppt/tags/tag1150.xml" ContentType="application/vnd.openxmlformats-officedocument.presentationml.tags+xml"/>
  <Override PartName="/ppt/tags/tag1151.xml" ContentType="application/vnd.openxmlformats-officedocument.presentationml.tags+xml"/>
  <Override PartName="/ppt/tags/tag1152.xml" ContentType="application/vnd.openxmlformats-officedocument.presentationml.tags+xml"/>
  <Override PartName="/ppt/tags/tag1153.xml" ContentType="application/vnd.openxmlformats-officedocument.presentationml.tags+xml"/>
  <Override PartName="/ppt/tags/tag1154.xml" ContentType="application/vnd.openxmlformats-officedocument.presentationml.tags+xml"/>
  <Override PartName="/ppt/tags/tag1155.xml" ContentType="application/vnd.openxmlformats-officedocument.presentationml.tags+xml"/>
  <Override PartName="/ppt/tags/tag1156.xml" ContentType="application/vnd.openxmlformats-officedocument.presentationml.tags+xml"/>
  <Override PartName="/ppt/tags/tag1157.xml" ContentType="application/vnd.openxmlformats-officedocument.presentationml.tags+xml"/>
  <Override PartName="/ppt/tags/tag1158.xml" ContentType="application/vnd.openxmlformats-officedocument.presentationml.tags+xml"/>
  <Override PartName="/ppt/tags/tag1159.xml" ContentType="application/vnd.openxmlformats-officedocument.presentationml.tags+xml"/>
  <Override PartName="/ppt/tags/tag1160.xml" ContentType="application/vnd.openxmlformats-officedocument.presentationml.tags+xml"/>
  <Override PartName="/ppt/tags/tag1161.xml" ContentType="application/vnd.openxmlformats-officedocument.presentationml.tags+xml"/>
  <Override PartName="/ppt/tags/tag1162.xml" ContentType="application/vnd.openxmlformats-officedocument.presentationml.tags+xml"/>
  <Override PartName="/ppt/tags/tag1163.xml" ContentType="application/vnd.openxmlformats-officedocument.presentationml.tags+xml"/>
  <Override PartName="/ppt/tags/tag1164.xml" ContentType="application/vnd.openxmlformats-officedocument.presentationml.tags+xml"/>
  <Override PartName="/ppt/tags/tag1165.xml" ContentType="application/vnd.openxmlformats-officedocument.presentationml.tags+xml"/>
  <Override PartName="/ppt/tags/tag1166.xml" ContentType="application/vnd.openxmlformats-officedocument.presentationml.tags+xml"/>
  <Override PartName="/ppt/tags/tag1167.xml" ContentType="application/vnd.openxmlformats-officedocument.presentationml.tags+xml"/>
  <Override PartName="/ppt/tags/tag1168.xml" ContentType="application/vnd.openxmlformats-officedocument.presentationml.tags+xml"/>
  <Override PartName="/ppt/tags/tag1169.xml" ContentType="application/vnd.openxmlformats-officedocument.presentationml.tags+xml"/>
  <Override PartName="/ppt/tags/tag1170.xml" ContentType="application/vnd.openxmlformats-officedocument.presentationml.tags+xml"/>
  <Override PartName="/ppt/tags/tag1171.xml" ContentType="application/vnd.openxmlformats-officedocument.presentationml.tags+xml"/>
  <Override PartName="/ppt/tags/tag1172.xml" ContentType="application/vnd.openxmlformats-officedocument.presentationml.tags+xml"/>
  <Override PartName="/ppt/tags/tag1173.xml" ContentType="application/vnd.openxmlformats-officedocument.presentationml.tags+xml"/>
  <Override PartName="/ppt/tags/tag1174.xml" ContentType="application/vnd.openxmlformats-officedocument.presentationml.tags+xml"/>
  <Override PartName="/ppt/tags/tag1175.xml" ContentType="application/vnd.openxmlformats-officedocument.presentationml.tags+xml"/>
  <Override PartName="/ppt/tags/tag1176.xml" ContentType="application/vnd.openxmlformats-officedocument.presentationml.tags+xml"/>
  <Override PartName="/ppt/tags/tag1177.xml" ContentType="application/vnd.openxmlformats-officedocument.presentationml.tags+xml"/>
  <Override PartName="/ppt/tags/tag1178.xml" ContentType="application/vnd.openxmlformats-officedocument.presentationml.tags+xml"/>
  <Override PartName="/ppt/tags/tag1179.xml" ContentType="application/vnd.openxmlformats-officedocument.presentationml.tags+xml"/>
  <Override PartName="/ppt/tags/tag1180.xml" ContentType="application/vnd.openxmlformats-officedocument.presentationml.tags+xml"/>
  <Override PartName="/ppt/tags/tag1181.xml" ContentType="application/vnd.openxmlformats-officedocument.presentationml.tags+xml"/>
  <Override PartName="/ppt/tags/tag1182.xml" ContentType="application/vnd.openxmlformats-officedocument.presentationml.tags+xml"/>
  <Override PartName="/ppt/tags/tag1183.xml" ContentType="application/vnd.openxmlformats-officedocument.presentationml.tags+xml"/>
  <Override PartName="/ppt/tags/tag1184.xml" ContentType="application/vnd.openxmlformats-officedocument.presentationml.tags+xml"/>
  <Override PartName="/ppt/tags/tag1185.xml" ContentType="application/vnd.openxmlformats-officedocument.presentationml.tags+xml"/>
  <Override PartName="/ppt/tags/tag1186.xml" ContentType="application/vnd.openxmlformats-officedocument.presentationml.tags+xml"/>
  <Override PartName="/ppt/tags/tag1187.xml" ContentType="application/vnd.openxmlformats-officedocument.presentationml.tags+xml"/>
  <Override PartName="/ppt/tags/tag1188.xml" ContentType="application/vnd.openxmlformats-officedocument.presentationml.tags+xml"/>
  <Override PartName="/ppt/tags/tag1189.xml" ContentType="application/vnd.openxmlformats-officedocument.presentationml.tags+xml"/>
  <Override PartName="/ppt/tags/tag1190.xml" ContentType="application/vnd.openxmlformats-officedocument.presentationml.tags+xml"/>
  <Override PartName="/ppt/tags/tag1191.xml" ContentType="application/vnd.openxmlformats-officedocument.presentationml.tags+xml"/>
  <Override PartName="/ppt/tags/tag1192.xml" ContentType="application/vnd.openxmlformats-officedocument.presentationml.tags+xml"/>
  <Override PartName="/ppt/tags/tag1193.xml" ContentType="application/vnd.openxmlformats-officedocument.presentationml.tags+xml"/>
  <Override PartName="/ppt/tags/tag1194.xml" ContentType="application/vnd.openxmlformats-officedocument.presentationml.tags+xml"/>
  <Override PartName="/ppt/tags/tag1195.xml" ContentType="application/vnd.openxmlformats-officedocument.presentationml.tags+xml"/>
  <Override PartName="/ppt/tags/tag1196.xml" ContentType="application/vnd.openxmlformats-officedocument.presentationml.tags+xml"/>
  <Override PartName="/ppt/tags/tag1197.xml" ContentType="application/vnd.openxmlformats-officedocument.presentationml.tags+xml"/>
  <Override PartName="/ppt/tags/tag1198.xml" ContentType="application/vnd.openxmlformats-officedocument.presentationml.tags+xml"/>
  <Override PartName="/ppt/tags/tag1199.xml" ContentType="application/vnd.openxmlformats-officedocument.presentationml.tags+xml"/>
  <Override PartName="/ppt/tags/tag1200.xml" ContentType="application/vnd.openxmlformats-officedocument.presentationml.tags+xml"/>
  <Override PartName="/ppt/tags/tag1201.xml" ContentType="application/vnd.openxmlformats-officedocument.presentationml.tags+xml"/>
  <Override PartName="/ppt/tags/tag1202.xml" ContentType="application/vnd.openxmlformats-officedocument.presentationml.tags+xml"/>
  <Override PartName="/ppt/tags/tag1203.xml" ContentType="application/vnd.openxmlformats-officedocument.presentationml.tags+xml"/>
  <Override PartName="/ppt/tags/tag1204.xml" ContentType="application/vnd.openxmlformats-officedocument.presentationml.tags+xml"/>
  <Override PartName="/ppt/tags/tag1205.xml" ContentType="application/vnd.openxmlformats-officedocument.presentationml.tags+xml"/>
  <Override PartName="/ppt/tags/tag1206.xml" ContentType="application/vnd.openxmlformats-officedocument.presentationml.tags+xml"/>
  <Override PartName="/ppt/tags/tag1207.xml" ContentType="application/vnd.openxmlformats-officedocument.presentationml.tags+xml"/>
  <Override PartName="/ppt/tags/tag1208.xml" ContentType="application/vnd.openxmlformats-officedocument.presentationml.tags+xml"/>
  <Override PartName="/ppt/tags/tag1209.xml" ContentType="application/vnd.openxmlformats-officedocument.presentationml.tags+xml"/>
  <Override PartName="/ppt/tags/tag1210.xml" ContentType="application/vnd.openxmlformats-officedocument.presentationml.tags+xml"/>
  <Override PartName="/ppt/tags/tag1211.xml" ContentType="application/vnd.openxmlformats-officedocument.presentationml.tags+xml"/>
  <Override PartName="/ppt/tags/tag1212.xml" ContentType="application/vnd.openxmlformats-officedocument.presentationml.tags+xml"/>
  <Override PartName="/ppt/tags/tag1213.xml" ContentType="application/vnd.openxmlformats-officedocument.presentationml.tags+xml"/>
  <Override PartName="/ppt/tags/tag1214.xml" ContentType="application/vnd.openxmlformats-officedocument.presentationml.tags+xml"/>
  <Override PartName="/ppt/tags/tag1215.xml" ContentType="application/vnd.openxmlformats-officedocument.presentationml.tags+xml"/>
  <Override PartName="/ppt/tags/tag1216.xml" ContentType="application/vnd.openxmlformats-officedocument.presentationml.tags+xml"/>
  <Override PartName="/ppt/tags/tag1217.xml" ContentType="application/vnd.openxmlformats-officedocument.presentationml.tags+xml"/>
  <Override PartName="/ppt/tags/tag1218.xml" ContentType="application/vnd.openxmlformats-officedocument.presentationml.tags+xml"/>
  <Override PartName="/ppt/tags/tag1219.xml" ContentType="application/vnd.openxmlformats-officedocument.presentationml.tags+xml"/>
  <Override PartName="/ppt/tags/tag1220.xml" ContentType="application/vnd.openxmlformats-officedocument.presentationml.tags+xml"/>
  <Override PartName="/ppt/tags/tag1221.xml" ContentType="application/vnd.openxmlformats-officedocument.presentationml.tags+xml"/>
  <Override PartName="/ppt/tags/tag1222.xml" ContentType="application/vnd.openxmlformats-officedocument.presentationml.tags+xml"/>
  <Override PartName="/ppt/tags/tag1223.xml" ContentType="application/vnd.openxmlformats-officedocument.presentationml.tags+xml"/>
  <Override PartName="/ppt/tags/tag1224.xml" ContentType="application/vnd.openxmlformats-officedocument.presentationml.tags+xml"/>
  <Override PartName="/ppt/tags/tag1225.xml" ContentType="application/vnd.openxmlformats-officedocument.presentationml.tags+xml"/>
  <Override PartName="/ppt/tags/tag1226.xml" ContentType="application/vnd.openxmlformats-officedocument.presentationml.tags+xml"/>
  <Override PartName="/ppt/tags/tag1227.xml" ContentType="application/vnd.openxmlformats-officedocument.presentationml.tags+xml"/>
  <Override PartName="/ppt/tags/tag1228.xml" ContentType="application/vnd.openxmlformats-officedocument.presentationml.tags+xml"/>
  <Override PartName="/ppt/tags/tag1229.xml" ContentType="application/vnd.openxmlformats-officedocument.presentationml.tags+xml"/>
  <Override PartName="/ppt/tags/tag1230.xml" ContentType="application/vnd.openxmlformats-officedocument.presentationml.tags+xml"/>
  <Override PartName="/ppt/tags/tag1231.xml" ContentType="application/vnd.openxmlformats-officedocument.presentationml.tags+xml"/>
  <Override PartName="/ppt/tags/tag1232.xml" ContentType="application/vnd.openxmlformats-officedocument.presentationml.tags+xml"/>
  <Override PartName="/ppt/tags/tag1233.xml" ContentType="application/vnd.openxmlformats-officedocument.presentationml.tags+xml"/>
  <Override PartName="/ppt/tags/tag1234.xml" ContentType="application/vnd.openxmlformats-officedocument.presentationml.tags+xml"/>
  <Override PartName="/ppt/tags/tag1235.xml" ContentType="application/vnd.openxmlformats-officedocument.presentationml.tags+xml"/>
  <Override PartName="/ppt/tags/tag1236.xml" ContentType="application/vnd.openxmlformats-officedocument.presentationml.tags+xml"/>
  <Override PartName="/ppt/tags/tag1237.xml" ContentType="application/vnd.openxmlformats-officedocument.presentationml.tags+xml"/>
  <Override PartName="/ppt/tags/tag1238.xml" ContentType="application/vnd.openxmlformats-officedocument.presentationml.tags+xml"/>
  <Override PartName="/ppt/tags/tag1239.xml" ContentType="application/vnd.openxmlformats-officedocument.presentationml.tags+xml"/>
  <Override PartName="/ppt/tags/tag1240.xml" ContentType="application/vnd.openxmlformats-officedocument.presentationml.tags+xml"/>
  <Override PartName="/ppt/tags/tag1241.xml" ContentType="application/vnd.openxmlformats-officedocument.presentationml.tags+xml"/>
  <Override PartName="/ppt/tags/tag1242.xml" ContentType="application/vnd.openxmlformats-officedocument.presentationml.tags+xml"/>
  <Override PartName="/ppt/tags/tag1243.xml" ContentType="application/vnd.openxmlformats-officedocument.presentationml.tags+xml"/>
  <Override PartName="/ppt/tags/tag1244.xml" ContentType="application/vnd.openxmlformats-officedocument.presentationml.tags+xml"/>
  <Override PartName="/ppt/tags/tag1245.xml" ContentType="application/vnd.openxmlformats-officedocument.presentationml.tags+xml"/>
  <Override PartName="/ppt/tags/tag1246.xml" ContentType="application/vnd.openxmlformats-officedocument.presentationml.tags+xml"/>
  <Override PartName="/ppt/tags/tag1247.xml" ContentType="application/vnd.openxmlformats-officedocument.presentationml.tags+xml"/>
  <Override PartName="/ppt/tags/tag1248.xml" ContentType="application/vnd.openxmlformats-officedocument.presentationml.tags+xml"/>
  <Override PartName="/ppt/tags/tag1249.xml" ContentType="application/vnd.openxmlformats-officedocument.presentationml.tags+xml"/>
  <Override PartName="/ppt/tags/tag1250.xml" ContentType="application/vnd.openxmlformats-officedocument.presentationml.tags+xml"/>
  <Override PartName="/ppt/tags/tag1251.xml" ContentType="application/vnd.openxmlformats-officedocument.presentationml.tags+xml"/>
  <Override PartName="/ppt/tags/tag1252.xml" ContentType="application/vnd.openxmlformats-officedocument.presentationml.tags+xml"/>
  <Override PartName="/ppt/tags/tag1253.xml" ContentType="application/vnd.openxmlformats-officedocument.presentationml.tags+xml"/>
  <Override PartName="/ppt/tags/tag1254.xml" ContentType="application/vnd.openxmlformats-officedocument.presentationml.tags+xml"/>
  <Override PartName="/ppt/tags/tag1255.xml" ContentType="application/vnd.openxmlformats-officedocument.presentationml.tags+xml"/>
  <Override PartName="/ppt/tags/tag1256.xml" ContentType="application/vnd.openxmlformats-officedocument.presentationml.tags+xml"/>
  <Override PartName="/ppt/tags/tag1257.xml" ContentType="application/vnd.openxmlformats-officedocument.presentationml.tags+xml"/>
  <Override PartName="/ppt/tags/tag1258.xml" ContentType="application/vnd.openxmlformats-officedocument.presentationml.tags+xml"/>
  <Override PartName="/ppt/tags/tag1259.xml" ContentType="application/vnd.openxmlformats-officedocument.presentationml.tags+xml"/>
  <Override PartName="/ppt/tags/tag1260.xml" ContentType="application/vnd.openxmlformats-officedocument.presentationml.tags+xml"/>
  <Override PartName="/ppt/tags/tag1261.xml" ContentType="application/vnd.openxmlformats-officedocument.presentationml.tags+xml"/>
  <Override PartName="/ppt/tags/tag1262.xml" ContentType="application/vnd.openxmlformats-officedocument.presentationml.tags+xml"/>
  <Override PartName="/ppt/tags/tag1263.xml" ContentType="application/vnd.openxmlformats-officedocument.presentationml.tags+xml"/>
  <Override PartName="/ppt/tags/tag1264.xml" ContentType="application/vnd.openxmlformats-officedocument.presentationml.tags+xml"/>
  <Override PartName="/ppt/tags/tag1265.xml" ContentType="application/vnd.openxmlformats-officedocument.presentationml.tags+xml"/>
  <Override PartName="/ppt/tags/tag1266.xml" ContentType="application/vnd.openxmlformats-officedocument.presentationml.tags+xml"/>
  <Override PartName="/ppt/tags/tag1267.xml" ContentType="application/vnd.openxmlformats-officedocument.presentationml.tags+xml"/>
  <Override PartName="/ppt/tags/tag1268.xml" ContentType="application/vnd.openxmlformats-officedocument.presentationml.tags+xml"/>
  <Override PartName="/ppt/tags/tag1269.xml" ContentType="application/vnd.openxmlformats-officedocument.presentationml.tags+xml"/>
  <Override PartName="/ppt/tags/tag1270.xml" ContentType="application/vnd.openxmlformats-officedocument.presentationml.tags+xml"/>
  <Override PartName="/ppt/tags/tag1271.xml" ContentType="application/vnd.openxmlformats-officedocument.presentationml.tags+xml"/>
  <Override PartName="/ppt/tags/tag1272.xml" ContentType="application/vnd.openxmlformats-officedocument.presentationml.tags+xml"/>
  <Override PartName="/ppt/tags/tag1273.xml" ContentType="application/vnd.openxmlformats-officedocument.presentationml.tags+xml"/>
  <Override PartName="/ppt/tags/tag1274.xml" ContentType="application/vnd.openxmlformats-officedocument.presentationml.tags+xml"/>
  <Override PartName="/ppt/tags/tag1275.xml" ContentType="application/vnd.openxmlformats-officedocument.presentationml.tags+xml"/>
  <Override PartName="/ppt/tags/tag1276.xml" ContentType="application/vnd.openxmlformats-officedocument.presentationml.tags+xml"/>
  <Override PartName="/ppt/tags/tag1277.xml" ContentType="application/vnd.openxmlformats-officedocument.presentationml.tags+xml"/>
  <Override PartName="/ppt/tags/tag1278.xml" ContentType="application/vnd.openxmlformats-officedocument.presentationml.tags+xml"/>
  <Override PartName="/ppt/tags/tag1279.xml" ContentType="application/vnd.openxmlformats-officedocument.presentationml.tags+xml"/>
  <Override PartName="/ppt/tags/tag1280.xml" ContentType="application/vnd.openxmlformats-officedocument.presentationml.tags+xml"/>
  <Override PartName="/ppt/tags/tag1281.xml" ContentType="application/vnd.openxmlformats-officedocument.presentationml.tags+xml"/>
  <Override PartName="/ppt/tags/tag1282.xml" ContentType="application/vnd.openxmlformats-officedocument.presentationml.tags+xml"/>
  <Override PartName="/ppt/tags/tag1283.xml" ContentType="application/vnd.openxmlformats-officedocument.presentationml.tags+xml"/>
  <Override PartName="/ppt/tags/tag1284.xml" ContentType="application/vnd.openxmlformats-officedocument.presentationml.tags+xml"/>
  <Override PartName="/ppt/tags/tag1285.xml" ContentType="application/vnd.openxmlformats-officedocument.presentationml.tags+xml"/>
  <Override PartName="/ppt/tags/tag1286.xml" ContentType="application/vnd.openxmlformats-officedocument.presentationml.tags+xml"/>
  <Override PartName="/ppt/tags/tag1287.xml" ContentType="application/vnd.openxmlformats-officedocument.presentationml.tags+xml"/>
  <Override PartName="/ppt/tags/tag1288.xml" ContentType="application/vnd.openxmlformats-officedocument.presentationml.tags+xml"/>
  <Override PartName="/ppt/tags/tag1289.xml" ContentType="application/vnd.openxmlformats-officedocument.presentationml.tags+xml"/>
  <Override PartName="/ppt/tags/tag1290.xml" ContentType="application/vnd.openxmlformats-officedocument.presentationml.tags+xml"/>
  <Override PartName="/ppt/tags/tag1291.xml" ContentType="application/vnd.openxmlformats-officedocument.presentationml.tags+xml"/>
  <Override PartName="/ppt/tags/tag1292.xml" ContentType="application/vnd.openxmlformats-officedocument.presentationml.tags+xml"/>
  <Override PartName="/ppt/tags/tag1293.xml" ContentType="application/vnd.openxmlformats-officedocument.presentationml.tags+xml"/>
  <Override PartName="/ppt/tags/tag1294.xml" ContentType="application/vnd.openxmlformats-officedocument.presentationml.tags+xml"/>
  <Override PartName="/ppt/tags/tag1295.xml" ContentType="application/vnd.openxmlformats-officedocument.presentationml.tags+xml"/>
  <Override PartName="/ppt/tags/tag1296.xml" ContentType="application/vnd.openxmlformats-officedocument.presentationml.tags+xml"/>
  <Override PartName="/ppt/tags/tag1297.xml" ContentType="application/vnd.openxmlformats-officedocument.presentationml.tags+xml"/>
  <Override PartName="/ppt/tags/tag1298.xml" ContentType="application/vnd.openxmlformats-officedocument.presentationml.tags+xml"/>
  <Override PartName="/ppt/tags/tag1299.xml" ContentType="application/vnd.openxmlformats-officedocument.presentationml.tags+xml"/>
  <Override PartName="/ppt/tags/tag1300.xml" ContentType="application/vnd.openxmlformats-officedocument.presentationml.tags+xml"/>
  <Override PartName="/ppt/tags/tag1301.xml" ContentType="application/vnd.openxmlformats-officedocument.presentationml.tags+xml"/>
  <Override PartName="/ppt/tags/tag1302.xml" ContentType="application/vnd.openxmlformats-officedocument.presentationml.tags+xml"/>
  <Override PartName="/ppt/tags/tag1303.xml" ContentType="application/vnd.openxmlformats-officedocument.presentationml.tags+xml"/>
  <Override PartName="/ppt/tags/tag1304.xml" ContentType="application/vnd.openxmlformats-officedocument.presentationml.tags+xml"/>
  <Override PartName="/ppt/tags/tag1305.xml" ContentType="application/vnd.openxmlformats-officedocument.presentationml.tags+xml"/>
  <Override PartName="/ppt/tags/tag1306.xml" ContentType="application/vnd.openxmlformats-officedocument.presentationml.tags+xml"/>
  <Override PartName="/ppt/tags/tag1307.xml" ContentType="application/vnd.openxmlformats-officedocument.presentationml.tags+xml"/>
  <Override PartName="/ppt/tags/tag1308.xml" ContentType="application/vnd.openxmlformats-officedocument.presentationml.tags+xml"/>
  <Override PartName="/ppt/tags/tag1309.xml" ContentType="application/vnd.openxmlformats-officedocument.presentationml.tags+xml"/>
  <Override PartName="/ppt/tags/tag1310.xml" ContentType="application/vnd.openxmlformats-officedocument.presentationml.tags+xml"/>
  <Override PartName="/ppt/tags/tag1311.xml" ContentType="application/vnd.openxmlformats-officedocument.presentationml.tags+xml"/>
  <Override PartName="/ppt/tags/tag1312.xml" ContentType="application/vnd.openxmlformats-officedocument.presentationml.tags+xml"/>
  <Override PartName="/ppt/tags/tag1313.xml" ContentType="application/vnd.openxmlformats-officedocument.presentationml.tags+xml"/>
  <Override PartName="/ppt/tags/tag1314.xml" ContentType="application/vnd.openxmlformats-officedocument.presentationml.tags+xml"/>
  <Override PartName="/ppt/tags/tag1315.xml" ContentType="application/vnd.openxmlformats-officedocument.presentationml.tags+xml"/>
  <Override PartName="/ppt/tags/tag1316.xml" ContentType="application/vnd.openxmlformats-officedocument.presentationml.tags+xml"/>
  <Override PartName="/ppt/tags/tag1317.xml" ContentType="application/vnd.openxmlformats-officedocument.presentationml.tags+xml"/>
  <Override PartName="/ppt/tags/tag1318.xml" ContentType="application/vnd.openxmlformats-officedocument.presentationml.tags+xml"/>
  <Override PartName="/ppt/tags/tag1319.xml" ContentType="application/vnd.openxmlformats-officedocument.presentationml.tags+xml"/>
  <Override PartName="/ppt/tags/tag1320.xml" ContentType="application/vnd.openxmlformats-officedocument.presentationml.tags+xml"/>
  <Override PartName="/ppt/tags/tag1321.xml" ContentType="application/vnd.openxmlformats-officedocument.presentationml.tags+xml"/>
  <Override PartName="/ppt/tags/tag1322.xml" ContentType="application/vnd.openxmlformats-officedocument.presentationml.tags+xml"/>
  <Override PartName="/ppt/tags/tag1323.xml" ContentType="application/vnd.openxmlformats-officedocument.presentationml.tags+xml"/>
  <Override PartName="/ppt/tags/tag1324.xml" ContentType="application/vnd.openxmlformats-officedocument.presentationml.tags+xml"/>
  <Override PartName="/ppt/tags/tag1325.xml" ContentType="application/vnd.openxmlformats-officedocument.presentationml.tags+xml"/>
  <Override PartName="/ppt/tags/tag1326.xml" ContentType="application/vnd.openxmlformats-officedocument.presentationml.tags+xml"/>
  <Override PartName="/ppt/tags/tag1327.xml" ContentType="application/vnd.openxmlformats-officedocument.presentationml.tags+xml"/>
  <Override PartName="/ppt/notesSlides/notesSlide17.xml" ContentType="application/vnd.openxmlformats-officedocument.presentationml.notesSlide+xml"/>
  <Override PartName="/ppt/tags/tag1328.xml" ContentType="application/vnd.openxmlformats-officedocument.presentationml.tags+xml"/>
  <Override PartName="/ppt/tags/tag1329.xml" ContentType="application/vnd.openxmlformats-officedocument.presentationml.tags+xml"/>
  <Override PartName="/ppt/tags/tag1330.xml" ContentType="application/vnd.openxmlformats-officedocument.presentationml.tags+xml"/>
  <Override PartName="/ppt/tags/tag1331.xml" ContentType="application/vnd.openxmlformats-officedocument.presentationml.tags+xml"/>
  <Override PartName="/ppt/tags/tag1332.xml" ContentType="application/vnd.openxmlformats-officedocument.presentationml.tags+xml"/>
  <Override PartName="/ppt/tags/tag1333.xml" ContentType="application/vnd.openxmlformats-officedocument.presentationml.tags+xml"/>
  <Override PartName="/ppt/tags/tag1334.xml" ContentType="application/vnd.openxmlformats-officedocument.presentationml.tags+xml"/>
  <Override PartName="/ppt/tags/tag1335.xml" ContentType="application/vnd.openxmlformats-officedocument.presentationml.tags+xml"/>
  <Override PartName="/ppt/tags/tag1336.xml" ContentType="application/vnd.openxmlformats-officedocument.presentationml.tags+xml"/>
  <Override PartName="/ppt/tags/tag1337.xml" ContentType="application/vnd.openxmlformats-officedocument.presentationml.tags+xml"/>
  <Override PartName="/ppt/tags/tag1338.xml" ContentType="application/vnd.openxmlformats-officedocument.presentationml.tags+xml"/>
  <Override PartName="/ppt/tags/tag1339.xml" ContentType="application/vnd.openxmlformats-officedocument.presentationml.tags+xml"/>
  <Override PartName="/ppt/tags/tag1340.xml" ContentType="application/vnd.openxmlformats-officedocument.presentationml.tags+xml"/>
  <Override PartName="/ppt/tags/tag1341.xml" ContentType="application/vnd.openxmlformats-officedocument.presentationml.tags+xml"/>
  <Override PartName="/ppt/tags/tag1342.xml" ContentType="application/vnd.openxmlformats-officedocument.presentationml.tags+xml"/>
  <Override PartName="/ppt/tags/tag1343.xml" ContentType="application/vnd.openxmlformats-officedocument.presentationml.tags+xml"/>
  <Override PartName="/ppt/tags/tag1344.xml" ContentType="application/vnd.openxmlformats-officedocument.presentationml.tags+xml"/>
  <Override PartName="/ppt/tags/tag1345.xml" ContentType="application/vnd.openxmlformats-officedocument.presentationml.tags+xml"/>
  <Override PartName="/ppt/tags/tag1346.xml" ContentType="application/vnd.openxmlformats-officedocument.presentationml.tags+xml"/>
  <Override PartName="/ppt/tags/tag1347.xml" ContentType="application/vnd.openxmlformats-officedocument.presentationml.tags+xml"/>
  <Override PartName="/ppt/tags/tag1348.xml" ContentType="application/vnd.openxmlformats-officedocument.presentationml.tags+xml"/>
  <Override PartName="/ppt/tags/tag1349.xml" ContentType="application/vnd.openxmlformats-officedocument.presentationml.tags+xml"/>
  <Override PartName="/ppt/tags/tag1350.xml" ContentType="application/vnd.openxmlformats-officedocument.presentationml.tags+xml"/>
  <Override PartName="/ppt/tags/tag1351.xml" ContentType="application/vnd.openxmlformats-officedocument.presentationml.tags+xml"/>
  <Override PartName="/ppt/tags/tag1352.xml" ContentType="application/vnd.openxmlformats-officedocument.presentationml.tags+xml"/>
  <Override PartName="/ppt/tags/tag1353.xml" ContentType="application/vnd.openxmlformats-officedocument.presentationml.tags+xml"/>
  <Override PartName="/ppt/tags/tag1354.xml" ContentType="application/vnd.openxmlformats-officedocument.presentationml.tags+xml"/>
  <Override PartName="/ppt/tags/tag1355.xml" ContentType="application/vnd.openxmlformats-officedocument.presentationml.tags+xml"/>
  <Override PartName="/ppt/tags/tag1356.xml" ContentType="application/vnd.openxmlformats-officedocument.presentationml.tags+xml"/>
  <Override PartName="/ppt/tags/tag1357.xml" ContentType="application/vnd.openxmlformats-officedocument.presentationml.tags+xml"/>
  <Override PartName="/ppt/tags/tag1358.xml" ContentType="application/vnd.openxmlformats-officedocument.presentationml.tags+xml"/>
  <Override PartName="/ppt/tags/tag1359.xml" ContentType="application/vnd.openxmlformats-officedocument.presentationml.tags+xml"/>
  <Override PartName="/ppt/tags/tag1360.xml" ContentType="application/vnd.openxmlformats-officedocument.presentationml.tags+xml"/>
  <Override PartName="/ppt/tags/tag1361.xml" ContentType="application/vnd.openxmlformats-officedocument.presentationml.tags+xml"/>
  <Override PartName="/ppt/tags/tag1362.xml" ContentType="application/vnd.openxmlformats-officedocument.presentationml.tags+xml"/>
  <Override PartName="/ppt/tags/tag1363.xml" ContentType="application/vnd.openxmlformats-officedocument.presentationml.tags+xml"/>
  <Override PartName="/ppt/tags/tag1364.xml" ContentType="application/vnd.openxmlformats-officedocument.presentationml.tags+xml"/>
  <Override PartName="/ppt/tags/tag1365.xml" ContentType="application/vnd.openxmlformats-officedocument.presentationml.tags+xml"/>
  <Override PartName="/ppt/tags/tag1366.xml" ContentType="application/vnd.openxmlformats-officedocument.presentationml.tags+xml"/>
  <Override PartName="/ppt/tags/tag1367.xml" ContentType="application/vnd.openxmlformats-officedocument.presentationml.tags+xml"/>
  <Override PartName="/ppt/tags/tag1368.xml" ContentType="application/vnd.openxmlformats-officedocument.presentationml.tags+xml"/>
  <Override PartName="/ppt/tags/tag1369.xml" ContentType="application/vnd.openxmlformats-officedocument.presentationml.tags+xml"/>
  <Override PartName="/ppt/tags/tag1370.xml" ContentType="application/vnd.openxmlformats-officedocument.presentationml.tags+xml"/>
  <Override PartName="/ppt/tags/tag1371.xml" ContentType="application/vnd.openxmlformats-officedocument.presentationml.tags+xml"/>
  <Override PartName="/ppt/tags/tag1372.xml" ContentType="application/vnd.openxmlformats-officedocument.presentationml.tags+xml"/>
  <Override PartName="/ppt/tags/tag1373.xml" ContentType="application/vnd.openxmlformats-officedocument.presentationml.tags+xml"/>
  <Override PartName="/ppt/tags/tag1374.xml" ContentType="application/vnd.openxmlformats-officedocument.presentationml.tags+xml"/>
  <Override PartName="/ppt/tags/tag1375.xml" ContentType="application/vnd.openxmlformats-officedocument.presentationml.tags+xml"/>
  <Override PartName="/ppt/tags/tag1376.xml" ContentType="application/vnd.openxmlformats-officedocument.presentationml.tags+xml"/>
  <Override PartName="/ppt/tags/tag1377.xml" ContentType="application/vnd.openxmlformats-officedocument.presentationml.tags+xml"/>
  <Override PartName="/ppt/tags/tag1378.xml" ContentType="application/vnd.openxmlformats-officedocument.presentationml.tags+xml"/>
  <Override PartName="/ppt/tags/tag1379.xml" ContentType="application/vnd.openxmlformats-officedocument.presentationml.tags+xml"/>
  <Override PartName="/ppt/tags/tag1380.xml" ContentType="application/vnd.openxmlformats-officedocument.presentationml.tags+xml"/>
  <Override PartName="/ppt/tags/tag1381.xml" ContentType="application/vnd.openxmlformats-officedocument.presentationml.tags+xml"/>
  <Override PartName="/ppt/tags/tag1382.xml" ContentType="application/vnd.openxmlformats-officedocument.presentationml.tags+xml"/>
  <Override PartName="/ppt/tags/tag1383.xml" ContentType="application/vnd.openxmlformats-officedocument.presentationml.tags+xml"/>
  <Override PartName="/ppt/tags/tag1384.xml" ContentType="application/vnd.openxmlformats-officedocument.presentationml.tags+xml"/>
  <Override PartName="/ppt/tags/tag1385.xml" ContentType="application/vnd.openxmlformats-officedocument.presentationml.tags+xml"/>
  <Override PartName="/ppt/tags/tag1386.xml" ContentType="application/vnd.openxmlformats-officedocument.presentationml.tags+xml"/>
  <Override PartName="/ppt/tags/tag1387.xml" ContentType="application/vnd.openxmlformats-officedocument.presentationml.tags+xml"/>
  <Override PartName="/ppt/tags/tag1388.xml" ContentType="application/vnd.openxmlformats-officedocument.presentationml.tags+xml"/>
  <Override PartName="/ppt/tags/tag1389.xml" ContentType="application/vnd.openxmlformats-officedocument.presentationml.tags+xml"/>
  <Override PartName="/ppt/tags/tag1390.xml" ContentType="application/vnd.openxmlformats-officedocument.presentationml.tags+xml"/>
  <Override PartName="/ppt/tags/tag1391.xml" ContentType="application/vnd.openxmlformats-officedocument.presentationml.tags+xml"/>
  <Override PartName="/ppt/tags/tag1392.xml" ContentType="application/vnd.openxmlformats-officedocument.presentationml.tags+xml"/>
  <Override PartName="/ppt/tags/tag1393.xml" ContentType="application/vnd.openxmlformats-officedocument.presentationml.tags+xml"/>
  <Override PartName="/ppt/tags/tag1394.xml" ContentType="application/vnd.openxmlformats-officedocument.presentationml.tags+xml"/>
  <Override PartName="/ppt/tags/tag1395.xml" ContentType="application/vnd.openxmlformats-officedocument.presentationml.tags+xml"/>
  <Override PartName="/ppt/tags/tag1396.xml" ContentType="application/vnd.openxmlformats-officedocument.presentationml.tags+xml"/>
  <Override PartName="/ppt/tags/tag1397.xml" ContentType="application/vnd.openxmlformats-officedocument.presentationml.tags+xml"/>
  <Override PartName="/ppt/tags/tag1398.xml" ContentType="application/vnd.openxmlformats-officedocument.presentationml.tags+xml"/>
  <Override PartName="/ppt/tags/tag1399.xml" ContentType="application/vnd.openxmlformats-officedocument.presentationml.tags+xml"/>
  <Override PartName="/ppt/tags/tag1400.xml" ContentType="application/vnd.openxmlformats-officedocument.presentationml.tags+xml"/>
  <Override PartName="/ppt/tags/tag1401.xml" ContentType="application/vnd.openxmlformats-officedocument.presentationml.tags+xml"/>
  <Override PartName="/ppt/tags/tag1402.xml" ContentType="application/vnd.openxmlformats-officedocument.presentationml.tags+xml"/>
  <Override PartName="/ppt/tags/tag1403.xml" ContentType="application/vnd.openxmlformats-officedocument.presentationml.tags+xml"/>
  <Override PartName="/ppt/tags/tag1404.xml" ContentType="application/vnd.openxmlformats-officedocument.presentationml.tags+xml"/>
  <Override PartName="/ppt/tags/tag1405.xml" ContentType="application/vnd.openxmlformats-officedocument.presentationml.tags+xml"/>
  <Override PartName="/ppt/tags/tag1406.xml" ContentType="application/vnd.openxmlformats-officedocument.presentationml.tags+xml"/>
  <Override PartName="/ppt/tags/tag1407.xml" ContentType="application/vnd.openxmlformats-officedocument.presentationml.tags+xml"/>
  <Override PartName="/ppt/tags/tag1408.xml" ContentType="application/vnd.openxmlformats-officedocument.presentationml.tags+xml"/>
  <Override PartName="/ppt/tags/tag1409.xml" ContentType="application/vnd.openxmlformats-officedocument.presentationml.tags+xml"/>
  <Override PartName="/ppt/tags/tag1410.xml" ContentType="application/vnd.openxmlformats-officedocument.presentationml.tags+xml"/>
  <Override PartName="/ppt/tags/tag1411.xml" ContentType="application/vnd.openxmlformats-officedocument.presentationml.tags+xml"/>
  <Override PartName="/ppt/tags/tag1412.xml" ContentType="application/vnd.openxmlformats-officedocument.presentationml.tags+xml"/>
  <Override PartName="/ppt/tags/tag1413.xml" ContentType="application/vnd.openxmlformats-officedocument.presentationml.tags+xml"/>
  <Override PartName="/ppt/tags/tag1414.xml" ContentType="application/vnd.openxmlformats-officedocument.presentationml.tags+xml"/>
  <Override PartName="/ppt/tags/tag1415.xml" ContentType="application/vnd.openxmlformats-officedocument.presentationml.tags+xml"/>
  <Override PartName="/ppt/tags/tag1416.xml" ContentType="application/vnd.openxmlformats-officedocument.presentationml.tags+xml"/>
  <Override PartName="/ppt/tags/tag1417.xml" ContentType="application/vnd.openxmlformats-officedocument.presentationml.tags+xml"/>
  <Override PartName="/ppt/tags/tag1418.xml" ContentType="application/vnd.openxmlformats-officedocument.presentationml.tags+xml"/>
  <Override PartName="/ppt/tags/tag1419.xml" ContentType="application/vnd.openxmlformats-officedocument.presentationml.tags+xml"/>
  <Override PartName="/ppt/tags/tag1420.xml" ContentType="application/vnd.openxmlformats-officedocument.presentationml.tags+xml"/>
  <Override PartName="/ppt/tags/tag1421.xml" ContentType="application/vnd.openxmlformats-officedocument.presentationml.tags+xml"/>
  <Override PartName="/ppt/tags/tag1422.xml" ContentType="application/vnd.openxmlformats-officedocument.presentationml.tags+xml"/>
  <Override PartName="/ppt/tags/tag1423.xml" ContentType="application/vnd.openxmlformats-officedocument.presentationml.tags+xml"/>
  <Override PartName="/ppt/tags/tag1424.xml" ContentType="application/vnd.openxmlformats-officedocument.presentationml.tags+xml"/>
  <Override PartName="/ppt/tags/tag1425.xml" ContentType="application/vnd.openxmlformats-officedocument.presentationml.tags+xml"/>
  <Override PartName="/ppt/tags/tag1426.xml" ContentType="application/vnd.openxmlformats-officedocument.presentationml.tags+xml"/>
  <Override PartName="/ppt/tags/tag1427.xml" ContentType="application/vnd.openxmlformats-officedocument.presentationml.tags+xml"/>
  <Override PartName="/ppt/tags/tag1428.xml" ContentType="application/vnd.openxmlformats-officedocument.presentationml.tags+xml"/>
  <Override PartName="/ppt/tags/tag1429.xml" ContentType="application/vnd.openxmlformats-officedocument.presentationml.tags+xml"/>
  <Override PartName="/ppt/tags/tag1430.xml" ContentType="application/vnd.openxmlformats-officedocument.presentationml.tags+xml"/>
  <Override PartName="/ppt/tags/tag1431.xml" ContentType="application/vnd.openxmlformats-officedocument.presentationml.tags+xml"/>
  <Override PartName="/ppt/tags/tag1432.xml" ContentType="application/vnd.openxmlformats-officedocument.presentationml.tags+xml"/>
  <Override PartName="/ppt/tags/tag1433.xml" ContentType="application/vnd.openxmlformats-officedocument.presentationml.tags+xml"/>
  <Override PartName="/ppt/tags/tag1434.xml" ContentType="application/vnd.openxmlformats-officedocument.presentationml.tags+xml"/>
  <Override PartName="/ppt/tags/tag1435.xml" ContentType="application/vnd.openxmlformats-officedocument.presentationml.tags+xml"/>
  <Override PartName="/ppt/tags/tag1436.xml" ContentType="application/vnd.openxmlformats-officedocument.presentationml.tags+xml"/>
  <Override PartName="/ppt/tags/tag1437.xml" ContentType="application/vnd.openxmlformats-officedocument.presentationml.tags+xml"/>
  <Override PartName="/ppt/tags/tag1438.xml" ContentType="application/vnd.openxmlformats-officedocument.presentationml.tags+xml"/>
  <Override PartName="/ppt/tags/tag1439.xml" ContentType="application/vnd.openxmlformats-officedocument.presentationml.tags+xml"/>
  <Override PartName="/ppt/tags/tag1440.xml" ContentType="application/vnd.openxmlformats-officedocument.presentationml.tags+xml"/>
  <Override PartName="/ppt/tags/tag1441.xml" ContentType="application/vnd.openxmlformats-officedocument.presentationml.tags+xml"/>
  <Override PartName="/ppt/tags/tag1442.xml" ContentType="application/vnd.openxmlformats-officedocument.presentationml.tags+xml"/>
  <Override PartName="/ppt/tags/tag1443.xml" ContentType="application/vnd.openxmlformats-officedocument.presentationml.tags+xml"/>
  <Override PartName="/ppt/tags/tag1444.xml" ContentType="application/vnd.openxmlformats-officedocument.presentationml.tags+xml"/>
  <Override PartName="/ppt/tags/tag1445.xml" ContentType="application/vnd.openxmlformats-officedocument.presentationml.tags+xml"/>
  <Override PartName="/ppt/tags/tag1446.xml" ContentType="application/vnd.openxmlformats-officedocument.presentationml.tags+xml"/>
  <Override PartName="/ppt/tags/tag1447.xml" ContentType="application/vnd.openxmlformats-officedocument.presentationml.tags+xml"/>
  <Override PartName="/ppt/tags/tag1448.xml" ContentType="application/vnd.openxmlformats-officedocument.presentationml.tags+xml"/>
  <Override PartName="/ppt/tags/tag1449.xml" ContentType="application/vnd.openxmlformats-officedocument.presentationml.tags+xml"/>
  <Override PartName="/ppt/tags/tag1450.xml" ContentType="application/vnd.openxmlformats-officedocument.presentationml.tags+xml"/>
  <Override PartName="/ppt/tags/tag1451.xml" ContentType="application/vnd.openxmlformats-officedocument.presentationml.tags+xml"/>
  <Override PartName="/ppt/tags/tag1452.xml" ContentType="application/vnd.openxmlformats-officedocument.presentationml.tags+xml"/>
  <Override PartName="/ppt/tags/tag1453.xml" ContentType="application/vnd.openxmlformats-officedocument.presentationml.tags+xml"/>
  <Override PartName="/ppt/tags/tag1454.xml" ContentType="application/vnd.openxmlformats-officedocument.presentationml.tags+xml"/>
  <Override PartName="/ppt/tags/tag1455.xml" ContentType="application/vnd.openxmlformats-officedocument.presentationml.tags+xml"/>
  <Override PartName="/ppt/tags/tag1456.xml" ContentType="application/vnd.openxmlformats-officedocument.presentationml.tags+xml"/>
  <Override PartName="/ppt/tags/tag1457.xml" ContentType="application/vnd.openxmlformats-officedocument.presentationml.tags+xml"/>
  <Override PartName="/ppt/tags/tag1458.xml" ContentType="application/vnd.openxmlformats-officedocument.presentationml.tags+xml"/>
  <Override PartName="/ppt/tags/tag1459.xml" ContentType="application/vnd.openxmlformats-officedocument.presentationml.tags+xml"/>
  <Override PartName="/ppt/tags/tag1460.xml" ContentType="application/vnd.openxmlformats-officedocument.presentationml.tags+xml"/>
  <Override PartName="/ppt/tags/tag1461.xml" ContentType="application/vnd.openxmlformats-officedocument.presentationml.tags+xml"/>
  <Override PartName="/ppt/tags/tag1462.xml" ContentType="application/vnd.openxmlformats-officedocument.presentationml.tags+xml"/>
  <Override PartName="/ppt/tags/tag1463.xml" ContentType="application/vnd.openxmlformats-officedocument.presentationml.tags+xml"/>
  <Override PartName="/ppt/tags/tag1464.xml" ContentType="application/vnd.openxmlformats-officedocument.presentationml.tags+xml"/>
  <Override PartName="/ppt/tags/tag1465.xml" ContentType="application/vnd.openxmlformats-officedocument.presentationml.tags+xml"/>
  <Override PartName="/ppt/tags/tag1466.xml" ContentType="application/vnd.openxmlformats-officedocument.presentationml.tags+xml"/>
  <Override PartName="/ppt/tags/tag1467.xml" ContentType="application/vnd.openxmlformats-officedocument.presentationml.tags+xml"/>
  <Override PartName="/ppt/tags/tag1468.xml" ContentType="application/vnd.openxmlformats-officedocument.presentationml.tags+xml"/>
  <Override PartName="/ppt/tags/tag1469.xml" ContentType="application/vnd.openxmlformats-officedocument.presentationml.tags+xml"/>
  <Override PartName="/ppt/tags/tag1470.xml" ContentType="application/vnd.openxmlformats-officedocument.presentationml.tags+xml"/>
  <Override PartName="/ppt/tags/tag1471.xml" ContentType="application/vnd.openxmlformats-officedocument.presentationml.tags+xml"/>
  <Override PartName="/ppt/tags/tag1472.xml" ContentType="application/vnd.openxmlformats-officedocument.presentationml.tags+xml"/>
  <Override PartName="/ppt/tags/tag1473.xml" ContentType="application/vnd.openxmlformats-officedocument.presentationml.tags+xml"/>
  <Override PartName="/ppt/tags/tag1474.xml" ContentType="application/vnd.openxmlformats-officedocument.presentationml.tags+xml"/>
  <Override PartName="/ppt/tags/tag1475.xml" ContentType="application/vnd.openxmlformats-officedocument.presentationml.tags+xml"/>
  <Override PartName="/ppt/tags/tag1476.xml" ContentType="application/vnd.openxmlformats-officedocument.presentationml.tags+xml"/>
  <Override PartName="/ppt/tags/tag1477.xml" ContentType="application/vnd.openxmlformats-officedocument.presentationml.tags+xml"/>
  <Override PartName="/ppt/tags/tag1478.xml" ContentType="application/vnd.openxmlformats-officedocument.presentationml.tags+xml"/>
  <Override PartName="/ppt/tags/tag1479.xml" ContentType="application/vnd.openxmlformats-officedocument.presentationml.tags+xml"/>
  <Override PartName="/ppt/tags/tag1480.xml" ContentType="application/vnd.openxmlformats-officedocument.presentationml.tags+xml"/>
  <Override PartName="/ppt/tags/tag1481.xml" ContentType="application/vnd.openxmlformats-officedocument.presentationml.tags+xml"/>
  <Override PartName="/ppt/tags/tag1482.xml" ContentType="application/vnd.openxmlformats-officedocument.presentationml.tags+xml"/>
  <Override PartName="/ppt/tags/tag1483.xml" ContentType="application/vnd.openxmlformats-officedocument.presentationml.tags+xml"/>
  <Override PartName="/ppt/tags/tag1484.xml" ContentType="application/vnd.openxmlformats-officedocument.presentationml.tags+xml"/>
  <Override PartName="/ppt/tags/tag1485.xml" ContentType="application/vnd.openxmlformats-officedocument.presentationml.tags+xml"/>
  <Override PartName="/ppt/tags/tag1486.xml" ContentType="application/vnd.openxmlformats-officedocument.presentationml.tags+xml"/>
  <Override PartName="/ppt/tags/tag1487.xml" ContentType="application/vnd.openxmlformats-officedocument.presentationml.tags+xml"/>
  <Override PartName="/ppt/tags/tag1488.xml" ContentType="application/vnd.openxmlformats-officedocument.presentationml.tags+xml"/>
  <Override PartName="/ppt/tags/tag1489.xml" ContentType="application/vnd.openxmlformats-officedocument.presentationml.tags+xml"/>
  <Override PartName="/ppt/tags/tag1490.xml" ContentType="application/vnd.openxmlformats-officedocument.presentationml.tags+xml"/>
  <Override PartName="/ppt/tags/tag1491.xml" ContentType="application/vnd.openxmlformats-officedocument.presentationml.tags+xml"/>
  <Override PartName="/ppt/tags/tag1492.xml" ContentType="application/vnd.openxmlformats-officedocument.presentationml.tags+xml"/>
  <Override PartName="/ppt/tags/tag1493.xml" ContentType="application/vnd.openxmlformats-officedocument.presentationml.tags+xml"/>
  <Override PartName="/ppt/tags/tag1494.xml" ContentType="application/vnd.openxmlformats-officedocument.presentationml.tags+xml"/>
  <Override PartName="/ppt/tags/tag1495.xml" ContentType="application/vnd.openxmlformats-officedocument.presentationml.tags+xml"/>
  <Override PartName="/ppt/tags/tag1496.xml" ContentType="application/vnd.openxmlformats-officedocument.presentationml.tags+xml"/>
  <Override PartName="/ppt/tags/tag1497.xml" ContentType="application/vnd.openxmlformats-officedocument.presentationml.tags+xml"/>
  <Override PartName="/ppt/tags/tag1498.xml" ContentType="application/vnd.openxmlformats-officedocument.presentationml.tags+xml"/>
  <Override PartName="/ppt/tags/tag1499.xml" ContentType="application/vnd.openxmlformats-officedocument.presentationml.tags+xml"/>
  <Override PartName="/ppt/tags/tag1500.xml" ContentType="application/vnd.openxmlformats-officedocument.presentationml.tags+xml"/>
  <Override PartName="/ppt/tags/tag1501.xml" ContentType="application/vnd.openxmlformats-officedocument.presentationml.tags+xml"/>
  <Override PartName="/ppt/tags/tag1502.xml" ContentType="application/vnd.openxmlformats-officedocument.presentationml.tags+xml"/>
  <Override PartName="/ppt/tags/tag1503.xml" ContentType="application/vnd.openxmlformats-officedocument.presentationml.tags+xml"/>
  <Override PartName="/ppt/tags/tag1504.xml" ContentType="application/vnd.openxmlformats-officedocument.presentationml.tags+xml"/>
  <Override PartName="/ppt/tags/tag1505.xml" ContentType="application/vnd.openxmlformats-officedocument.presentationml.tags+xml"/>
  <Override PartName="/ppt/tags/tag1506.xml" ContentType="application/vnd.openxmlformats-officedocument.presentationml.tags+xml"/>
  <Override PartName="/ppt/tags/tag1507.xml" ContentType="application/vnd.openxmlformats-officedocument.presentationml.tags+xml"/>
  <Override PartName="/ppt/tags/tag1508.xml" ContentType="application/vnd.openxmlformats-officedocument.presentationml.tags+xml"/>
  <Override PartName="/ppt/tags/tag1509.xml" ContentType="application/vnd.openxmlformats-officedocument.presentationml.tags+xml"/>
  <Override PartName="/ppt/tags/tag1510.xml" ContentType="application/vnd.openxmlformats-officedocument.presentationml.tags+xml"/>
  <Override PartName="/ppt/tags/tag1511.xml" ContentType="application/vnd.openxmlformats-officedocument.presentationml.tags+xml"/>
  <Override PartName="/ppt/tags/tag1512.xml" ContentType="application/vnd.openxmlformats-officedocument.presentationml.tags+xml"/>
  <Override PartName="/ppt/tags/tag1513.xml" ContentType="application/vnd.openxmlformats-officedocument.presentationml.tags+xml"/>
  <Override PartName="/ppt/tags/tag1514.xml" ContentType="application/vnd.openxmlformats-officedocument.presentationml.tags+xml"/>
  <Override PartName="/ppt/tags/tag1515.xml" ContentType="application/vnd.openxmlformats-officedocument.presentationml.tags+xml"/>
  <Override PartName="/ppt/tags/tag1516.xml" ContentType="application/vnd.openxmlformats-officedocument.presentationml.tags+xml"/>
  <Override PartName="/ppt/tags/tag1517.xml" ContentType="application/vnd.openxmlformats-officedocument.presentationml.tags+xml"/>
  <Override PartName="/ppt/tags/tag1518.xml" ContentType="application/vnd.openxmlformats-officedocument.presentationml.tags+xml"/>
  <Override PartName="/ppt/tags/tag1519.xml" ContentType="application/vnd.openxmlformats-officedocument.presentationml.tags+xml"/>
  <Override PartName="/ppt/tags/tag1520.xml" ContentType="application/vnd.openxmlformats-officedocument.presentationml.tags+xml"/>
  <Override PartName="/ppt/tags/tag1521.xml" ContentType="application/vnd.openxmlformats-officedocument.presentationml.tags+xml"/>
  <Override PartName="/ppt/tags/tag1522.xml" ContentType="application/vnd.openxmlformats-officedocument.presentationml.tags+xml"/>
  <Override PartName="/ppt/tags/tag1523.xml" ContentType="application/vnd.openxmlformats-officedocument.presentationml.tags+xml"/>
  <Override PartName="/ppt/tags/tag1524.xml" ContentType="application/vnd.openxmlformats-officedocument.presentationml.tags+xml"/>
  <Override PartName="/ppt/tags/tag1525.xml" ContentType="application/vnd.openxmlformats-officedocument.presentationml.tags+xml"/>
  <Override PartName="/ppt/tags/tag1526.xml" ContentType="application/vnd.openxmlformats-officedocument.presentationml.tags+xml"/>
  <Override PartName="/ppt/tags/tag1527.xml" ContentType="application/vnd.openxmlformats-officedocument.presentationml.tags+xml"/>
  <Override PartName="/ppt/tags/tag1528.xml" ContentType="application/vnd.openxmlformats-officedocument.presentationml.tags+xml"/>
  <Override PartName="/ppt/tags/tag1529.xml" ContentType="application/vnd.openxmlformats-officedocument.presentationml.tags+xml"/>
  <Override PartName="/ppt/tags/tag1530.xml" ContentType="application/vnd.openxmlformats-officedocument.presentationml.tags+xml"/>
  <Override PartName="/ppt/tags/tag1531.xml" ContentType="application/vnd.openxmlformats-officedocument.presentationml.tags+xml"/>
  <Override PartName="/ppt/tags/tag1532.xml" ContentType="application/vnd.openxmlformats-officedocument.presentationml.tags+xml"/>
  <Override PartName="/ppt/tags/tag1533.xml" ContentType="application/vnd.openxmlformats-officedocument.presentationml.tags+xml"/>
  <Override PartName="/ppt/tags/tag1534.xml" ContentType="application/vnd.openxmlformats-officedocument.presentationml.tags+xml"/>
  <Override PartName="/ppt/tags/tag1535.xml" ContentType="application/vnd.openxmlformats-officedocument.presentationml.tags+xml"/>
  <Override PartName="/ppt/tags/tag1536.xml" ContentType="application/vnd.openxmlformats-officedocument.presentationml.tags+xml"/>
  <Override PartName="/ppt/tags/tag1537.xml" ContentType="application/vnd.openxmlformats-officedocument.presentationml.tags+xml"/>
  <Override PartName="/ppt/tags/tag1538.xml" ContentType="application/vnd.openxmlformats-officedocument.presentationml.tags+xml"/>
  <Override PartName="/ppt/tags/tag1539.xml" ContentType="application/vnd.openxmlformats-officedocument.presentationml.tags+xml"/>
  <Override PartName="/ppt/tags/tag1540.xml" ContentType="application/vnd.openxmlformats-officedocument.presentationml.tags+xml"/>
  <Override PartName="/ppt/tags/tag1541.xml" ContentType="application/vnd.openxmlformats-officedocument.presentationml.tags+xml"/>
  <Override PartName="/ppt/tags/tag1542.xml" ContentType="application/vnd.openxmlformats-officedocument.presentationml.tags+xml"/>
  <Override PartName="/ppt/tags/tag1543.xml" ContentType="application/vnd.openxmlformats-officedocument.presentationml.tags+xml"/>
  <Override PartName="/ppt/tags/tag1544.xml" ContentType="application/vnd.openxmlformats-officedocument.presentationml.tags+xml"/>
  <Override PartName="/ppt/tags/tag1545.xml" ContentType="application/vnd.openxmlformats-officedocument.presentationml.tags+xml"/>
  <Override PartName="/ppt/tags/tag1546.xml" ContentType="application/vnd.openxmlformats-officedocument.presentationml.tags+xml"/>
  <Override PartName="/ppt/tags/tag1547.xml" ContentType="application/vnd.openxmlformats-officedocument.presentationml.tags+xml"/>
  <Override PartName="/ppt/tags/tag1548.xml" ContentType="application/vnd.openxmlformats-officedocument.presentationml.tags+xml"/>
  <Override PartName="/ppt/tags/tag1549.xml" ContentType="application/vnd.openxmlformats-officedocument.presentationml.tags+xml"/>
  <Override PartName="/ppt/tags/tag1550.xml" ContentType="application/vnd.openxmlformats-officedocument.presentationml.tags+xml"/>
  <Override PartName="/ppt/tags/tag1551.xml" ContentType="application/vnd.openxmlformats-officedocument.presentationml.tags+xml"/>
  <Override PartName="/ppt/tags/tag1552.xml" ContentType="application/vnd.openxmlformats-officedocument.presentationml.tags+xml"/>
  <Override PartName="/ppt/tags/tag1553.xml" ContentType="application/vnd.openxmlformats-officedocument.presentationml.tags+xml"/>
  <Override PartName="/ppt/tags/tag1554.xml" ContentType="application/vnd.openxmlformats-officedocument.presentationml.tags+xml"/>
  <Override PartName="/ppt/tags/tag1555.xml" ContentType="application/vnd.openxmlformats-officedocument.presentationml.tags+xml"/>
  <Override PartName="/ppt/tags/tag1556.xml" ContentType="application/vnd.openxmlformats-officedocument.presentationml.tags+xml"/>
  <Override PartName="/ppt/tags/tag1557.xml" ContentType="application/vnd.openxmlformats-officedocument.presentationml.tags+xml"/>
  <Override PartName="/ppt/tags/tag1558.xml" ContentType="application/vnd.openxmlformats-officedocument.presentationml.tags+xml"/>
  <Override PartName="/ppt/tags/tag1559.xml" ContentType="application/vnd.openxmlformats-officedocument.presentationml.tags+xml"/>
  <Override PartName="/ppt/tags/tag1560.xml" ContentType="application/vnd.openxmlformats-officedocument.presentationml.tags+xml"/>
  <Override PartName="/ppt/tags/tag1561.xml" ContentType="application/vnd.openxmlformats-officedocument.presentationml.tags+xml"/>
  <Override PartName="/ppt/tags/tag1562.xml" ContentType="application/vnd.openxmlformats-officedocument.presentationml.tags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3"/>
  </p:notesMasterIdLst>
  <p:handoutMasterIdLst>
    <p:handoutMasterId r:id="rId24"/>
  </p:handout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7" r:id="rId11"/>
    <p:sldId id="268" r:id="rId12"/>
    <p:sldId id="269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19F33"/>
    <a:srgbClr val="FFFF99"/>
    <a:srgbClr val="D600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36" autoAdjust="0"/>
    <p:restoredTop sz="99416" autoAdjust="0"/>
  </p:normalViewPr>
  <p:slideViewPr>
    <p:cSldViewPr>
      <p:cViewPr varScale="1">
        <p:scale>
          <a:sx n="91" d="100"/>
          <a:sy n="91" d="100"/>
        </p:scale>
        <p:origin x="-23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6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574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r">
              <a:defRPr sz="1100"/>
            </a:lvl1pPr>
          </a:lstStyle>
          <a:p>
            <a:fld id="{52039197-9A5D-4426-8BE1-7E0DB9D27619}" type="datetimeFigureOut">
              <a:rPr lang="en-US" smtClean="0"/>
              <a:pPr/>
              <a:t>4/15/2012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574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r">
              <a:defRPr sz="1100"/>
            </a:lvl1pPr>
          </a:lstStyle>
          <a:p>
            <a:fld id="{C77A13E8-25B5-4ABF-A87C-CEC207C206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3892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1393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08A2A2D-8589-49C1-BCF0-5F37BAE9DEF9}" type="slidenum">
              <a:rPr lang="en-US"/>
              <a:pPr/>
              <a:t>15</a:t>
            </a:fld>
            <a:endParaRPr lang="en-US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60325" y="0"/>
            <a:ext cx="7061200" cy="5295900"/>
          </a:xfrm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Alright, how do we insert and delete?</a:t>
            </a:r>
          </a:p>
          <a:p>
            <a:r>
              <a:rPr lang="en-US" smtClean="0"/>
              <a:t>Let’s start with the empty B-Tree. That’s one leaf as the root.</a:t>
            </a:r>
          </a:p>
          <a:p>
            <a:r>
              <a:rPr lang="en-US" smtClean="0"/>
              <a:t>Now, we’ll insert 3 and 14. Fine…</a:t>
            </a:r>
          </a:p>
          <a:p>
            <a:r>
              <a:rPr lang="en-US" smtClean="0"/>
              <a:t>What about inserting 1. Is there a problem?</a:t>
            </a:r>
          </a:p>
          <a:p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B60FBA1-8786-4BDF-A236-DA241D4CCEA5}" type="slidenum">
              <a:rPr lang="en-US"/>
              <a:pPr/>
              <a:t>16</a:t>
            </a:fld>
            <a:endParaRPr lang="en-US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60325" y="0"/>
            <a:ext cx="7061200" cy="5295900"/>
          </a:xfrm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Alright, how do we insert and delete?</a:t>
            </a:r>
          </a:p>
          <a:p>
            <a:r>
              <a:rPr lang="en-US" smtClean="0"/>
              <a:t>Let’s start with the empty B-Tree. That’s one leaf as the root.</a:t>
            </a:r>
          </a:p>
          <a:p>
            <a:r>
              <a:rPr lang="en-US" smtClean="0"/>
              <a:t>Now, we’ll insert 3 and 14. Fine…</a:t>
            </a:r>
          </a:p>
          <a:p>
            <a:r>
              <a:rPr lang="en-US" smtClean="0"/>
              <a:t>What about inserting 1. Is there a problem?</a:t>
            </a:r>
          </a:p>
          <a:p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CF24AA9-3839-4CAE-BF12-B891FD1112DF}" type="slidenum">
              <a:rPr lang="en-US"/>
              <a:pPr/>
              <a:t>17</a:t>
            </a:fld>
            <a:endParaRPr lang="en-US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60325" y="0"/>
            <a:ext cx="7061200" cy="5295900"/>
          </a:xfrm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Alright, how do we insert and delete?</a:t>
            </a:r>
          </a:p>
          <a:p>
            <a:r>
              <a:rPr lang="en-US" smtClean="0"/>
              <a:t>Let’s start with the empty B-Tree. That’s one leaf as the root.</a:t>
            </a:r>
          </a:p>
          <a:p>
            <a:r>
              <a:rPr lang="en-US" smtClean="0"/>
              <a:t>Now, we’ll insert 3 and 14. Fine…</a:t>
            </a:r>
          </a:p>
          <a:p>
            <a:r>
              <a:rPr lang="en-US" smtClean="0"/>
              <a:t>What about inserting 1. Is there a problem?</a:t>
            </a:r>
          </a:p>
          <a:p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D88EF20-918F-4AA3-A9C8-662E0E63156D}" type="slidenum">
              <a:rPr lang="en-US"/>
              <a:pPr/>
              <a:t>18</a:t>
            </a:fld>
            <a:endParaRPr lang="en-US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60325" y="0"/>
            <a:ext cx="7061200" cy="5295900"/>
          </a:xfrm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Alright, how do we insert and delete?</a:t>
            </a:r>
          </a:p>
          <a:p>
            <a:r>
              <a:rPr lang="en-US" smtClean="0"/>
              <a:t>Let’s start with the empty B-Tree. That’s one leaf as the root.</a:t>
            </a:r>
          </a:p>
          <a:p>
            <a:r>
              <a:rPr lang="en-US" smtClean="0"/>
              <a:t>Now, we’ll insert 3 and 14. Fine…</a:t>
            </a:r>
          </a:p>
          <a:p>
            <a:r>
              <a:rPr lang="en-US" smtClean="0"/>
              <a:t>What about inserting 1. Is there a problem?</a:t>
            </a:r>
          </a:p>
          <a:p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1EAD6E9-2839-41E6-A1C6-412DD35EAA30}" type="slidenum">
              <a:rPr lang="en-US"/>
              <a:pPr/>
              <a:t>3</a:t>
            </a:fld>
            <a:endParaRPr lang="en-US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60325" y="0"/>
            <a:ext cx="7061200" cy="5295900"/>
          </a:xfrm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So, we’ll try to solve this problem as we did with heaps.</a:t>
            </a:r>
          </a:p>
          <a:p>
            <a:r>
              <a:rPr lang="en-US" dirty="0" smtClean="0"/>
              <a:t>Here’s the general idea. We create a search tree with a branching factor of M.</a:t>
            </a:r>
          </a:p>
          <a:p>
            <a:endParaRPr lang="en-US" dirty="0" smtClean="0"/>
          </a:p>
          <a:p>
            <a:r>
              <a:rPr lang="en-US" dirty="0" smtClean="0"/>
              <a:t>Each node has M-1 keys and we search between them.</a:t>
            </a:r>
          </a:p>
          <a:p>
            <a:r>
              <a:rPr lang="en-US" dirty="0" smtClean="0"/>
              <a:t>What’s the runtime?</a:t>
            </a:r>
          </a:p>
          <a:p>
            <a:r>
              <a:rPr lang="en-US" dirty="0" smtClean="0"/>
              <a:t>O(</a:t>
            </a:r>
            <a:r>
              <a:rPr lang="en-US" dirty="0" err="1" smtClean="0"/>
              <a:t>log</a:t>
            </a:r>
            <a:r>
              <a:rPr lang="en-US" baseline="-25000" dirty="0" err="1" smtClean="0"/>
              <a:t>M</a:t>
            </a:r>
            <a:r>
              <a:rPr lang="en-US" dirty="0" err="1" smtClean="0"/>
              <a:t>n</a:t>
            </a:r>
            <a:r>
              <a:rPr lang="en-US" dirty="0" smtClean="0"/>
              <a:t>)?</a:t>
            </a:r>
          </a:p>
          <a:p>
            <a:r>
              <a:rPr lang="en-US" dirty="0" smtClean="0"/>
              <a:t>That’s a nice thought, and it’s the best case. What about the worst case?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smtClean="0"/>
              <a:t>Spring 2012</a:t>
            </a: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3" Type="http://schemas.openxmlformats.org/officeDocument/2006/relationships/tags" Target="../tags/tag786.xml"/><Relationship Id="rId18" Type="http://schemas.openxmlformats.org/officeDocument/2006/relationships/tags" Target="../tags/tag791.xml"/><Relationship Id="rId26" Type="http://schemas.openxmlformats.org/officeDocument/2006/relationships/tags" Target="../tags/tag799.xml"/><Relationship Id="rId39" Type="http://schemas.openxmlformats.org/officeDocument/2006/relationships/tags" Target="../tags/tag812.xml"/><Relationship Id="rId21" Type="http://schemas.openxmlformats.org/officeDocument/2006/relationships/tags" Target="../tags/tag794.xml"/><Relationship Id="rId34" Type="http://schemas.openxmlformats.org/officeDocument/2006/relationships/tags" Target="../tags/tag807.xml"/><Relationship Id="rId42" Type="http://schemas.openxmlformats.org/officeDocument/2006/relationships/tags" Target="../tags/tag815.xml"/><Relationship Id="rId47" Type="http://schemas.openxmlformats.org/officeDocument/2006/relationships/tags" Target="../tags/tag820.xml"/><Relationship Id="rId50" Type="http://schemas.openxmlformats.org/officeDocument/2006/relationships/tags" Target="../tags/tag823.xml"/><Relationship Id="rId55" Type="http://schemas.openxmlformats.org/officeDocument/2006/relationships/tags" Target="../tags/tag828.xml"/><Relationship Id="rId63" Type="http://schemas.openxmlformats.org/officeDocument/2006/relationships/tags" Target="../tags/tag836.xml"/><Relationship Id="rId68" Type="http://schemas.openxmlformats.org/officeDocument/2006/relationships/tags" Target="../tags/tag841.xml"/><Relationship Id="rId76" Type="http://schemas.openxmlformats.org/officeDocument/2006/relationships/tags" Target="../tags/tag849.xml"/><Relationship Id="rId7" Type="http://schemas.openxmlformats.org/officeDocument/2006/relationships/tags" Target="../tags/tag780.xml"/><Relationship Id="rId71" Type="http://schemas.openxmlformats.org/officeDocument/2006/relationships/tags" Target="../tags/tag844.xml"/><Relationship Id="rId2" Type="http://schemas.openxmlformats.org/officeDocument/2006/relationships/tags" Target="../tags/tag775.xml"/><Relationship Id="rId16" Type="http://schemas.openxmlformats.org/officeDocument/2006/relationships/tags" Target="../tags/tag789.xml"/><Relationship Id="rId29" Type="http://schemas.openxmlformats.org/officeDocument/2006/relationships/tags" Target="../tags/tag802.xml"/><Relationship Id="rId11" Type="http://schemas.openxmlformats.org/officeDocument/2006/relationships/tags" Target="../tags/tag784.xml"/><Relationship Id="rId24" Type="http://schemas.openxmlformats.org/officeDocument/2006/relationships/tags" Target="../tags/tag797.xml"/><Relationship Id="rId32" Type="http://schemas.openxmlformats.org/officeDocument/2006/relationships/tags" Target="../tags/tag805.xml"/><Relationship Id="rId37" Type="http://schemas.openxmlformats.org/officeDocument/2006/relationships/tags" Target="../tags/tag810.xml"/><Relationship Id="rId40" Type="http://schemas.openxmlformats.org/officeDocument/2006/relationships/tags" Target="../tags/tag813.xml"/><Relationship Id="rId45" Type="http://schemas.openxmlformats.org/officeDocument/2006/relationships/tags" Target="../tags/tag818.xml"/><Relationship Id="rId53" Type="http://schemas.openxmlformats.org/officeDocument/2006/relationships/tags" Target="../tags/tag826.xml"/><Relationship Id="rId58" Type="http://schemas.openxmlformats.org/officeDocument/2006/relationships/tags" Target="../tags/tag831.xml"/><Relationship Id="rId66" Type="http://schemas.openxmlformats.org/officeDocument/2006/relationships/tags" Target="../tags/tag839.xml"/><Relationship Id="rId74" Type="http://schemas.openxmlformats.org/officeDocument/2006/relationships/tags" Target="../tags/tag847.xml"/><Relationship Id="rId79" Type="http://schemas.openxmlformats.org/officeDocument/2006/relationships/notesSlide" Target="../notesSlides/notesSlide14.xml"/><Relationship Id="rId5" Type="http://schemas.openxmlformats.org/officeDocument/2006/relationships/tags" Target="../tags/tag778.xml"/><Relationship Id="rId61" Type="http://schemas.openxmlformats.org/officeDocument/2006/relationships/tags" Target="../tags/tag834.xml"/><Relationship Id="rId10" Type="http://schemas.openxmlformats.org/officeDocument/2006/relationships/tags" Target="../tags/tag783.xml"/><Relationship Id="rId19" Type="http://schemas.openxmlformats.org/officeDocument/2006/relationships/tags" Target="../tags/tag792.xml"/><Relationship Id="rId31" Type="http://schemas.openxmlformats.org/officeDocument/2006/relationships/tags" Target="../tags/tag804.xml"/><Relationship Id="rId44" Type="http://schemas.openxmlformats.org/officeDocument/2006/relationships/tags" Target="../tags/tag817.xml"/><Relationship Id="rId52" Type="http://schemas.openxmlformats.org/officeDocument/2006/relationships/tags" Target="../tags/tag825.xml"/><Relationship Id="rId60" Type="http://schemas.openxmlformats.org/officeDocument/2006/relationships/tags" Target="../tags/tag833.xml"/><Relationship Id="rId65" Type="http://schemas.openxmlformats.org/officeDocument/2006/relationships/tags" Target="../tags/tag838.xml"/><Relationship Id="rId73" Type="http://schemas.openxmlformats.org/officeDocument/2006/relationships/tags" Target="../tags/tag846.xml"/><Relationship Id="rId78" Type="http://schemas.openxmlformats.org/officeDocument/2006/relationships/slideLayout" Target="../slideLayouts/slideLayout2.xml"/><Relationship Id="rId4" Type="http://schemas.openxmlformats.org/officeDocument/2006/relationships/tags" Target="../tags/tag777.xml"/><Relationship Id="rId9" Type="http://schemas.openxmlformats.org/officeDocument/2006/relationships/tags" Target="../tags/tag782.xml"/><Relationship Id="rId14" Type="http://schemas.openxmlformats.org/officeDocument/2006/relationships/tags" Target="../tags/tag787.xml"/><Relationship Id="rId22" Type="http://schemas.openxmlformats.org/officeDocument/2006/relationships/tags" Target="../tags/tag795.xml"/><Relationship Id="rId27" Type="http://schemas.openxmlformats.org/officeDocument/2006/relationships/tags" Target="../tags/tag800.xml"/><Relationship Id="rId30" Type="http://schemas.openxmlformats.org/officeDocument/2006/relationships/tags" Target="../tags/tag803.xml"/><Relationship Id="rId35" Type="http://schemas.openxmlformats.org/officeDocument/2006/relationships/tags" Target="../tags/tag808.xml"/><Relationship Id="rId43" Type="http://schemas.openxmlformats.org/officeDocument/2006/relationships/tags" Target="../tags/tag816.xml"/><Relationship Id="rId48" Type="http://schemas.openxmlformats.org/officeDocument/2006/relationships/tags" Target="../tags/tag821.xml"/><Relationship Id="rId56" Type="http://schemas.openxmlformats.org/officeDocument/2006/relationships/tags" Target="../tags/tag829.xml"/><Relationship Id="rId64" Type="http://schemas.openxmlformats.org/officeDocument/2006/relationships/tags" Target="../tags/tag837.xml"/><Relationship Id="rId69" Type="http://schemas.openxmlformats.org/officeDocument/2006/relationships/tags" Target="../tags/tag842.xml"/><Relationship Id="rId77" Type="http://schemas.openxmlformats.org/officeDocument/2006/relationships/tags" Target="../tags/tag850.xml"/><Relationship Id="rId8" Type="http://schemas.openxmlformats.org/officeDocument/2006/relationships/tags" Target="../tags/tag781.xml"/><Relationship Id="rId51" Type="http://schemas.openxmlformats.org/officeDocument/2006/relationships/tags" Target="../tags/tag824.xml"/><Relationship Id="rId72" Type="http://schemas.openxmlformats.org/officeDocument/2006/relationships/tags" Target="../tags/tag845.xml"/><Relationship Id="rId3" Type="http://schemas.openxmlformats.org/officeDocument/2006/relationships/tags" Target="../tags/tag776.xml"/><Relationship Id="rId12" Type="http://schemas.openxmlformats.org/officeDocument/2006/relationships/tags" Target="../tags/tag785.xml"/><Relationship Id="rId17" Type="http://schemas.openxmlformats.org/officeDocument/2006/relationships/tags" Target="../tags/tag790.xml"/><Relationship Id="rId25" Type="http://schemas.openxmlformats.org/officeDocument/2006/relationships/tags" Target="../tags/tag798.xml"/><Relationship Id="rId33" Type="http://schemas.openxmlformats.org/officeDocument/2006/relationships/tags" Target="../tags/tag806.xml"/><Relationship Id="rId38" Type="http://schemas.openxmlformats.org/officeDocument/2006/relationships/tags" Target="../tags/tag811.xml"/><Relationship Id="rId46" Type="http://schemas.openxmlformats.org/officeDocument/2006/relationships/tags" Target="../tags/tag819.xml"/><Relationship Id="rId59" Type="http://schemas.openxmlformats.org/officeDocument/2006/relationships/tags" Target="../tags/tag832.xml"/><Relationship Id="rId67" Type="http://schemas.openxmlformats.org/officeDocument/2006/relationships/tags" Target="../tags/tag840.xml"/><Relationship Id="rId20" Type="http://schemas.openxmlformats.org/officeDocument/2006/relationships/tags" Target="../tags/tag793.xml"/><Relationship Id="rId41" Type="http://schemas.openxmlformats.org/officeDocument/2006/relationships/tags" Target="../tags/tag814.xml"/><Relationship Id="rId54" Type="http://schemas.openxmlformats.org/officeDocument/2006/relationships/tags" Target="../tags/tag827.xml"/><Relationship Id="rId62" Type="http://schemas.openxmlformats.org/officeDocument/2006/relationships/tags" Target="../tags/tag835.xml"/><Relationship Id="rId70" Type="http://schemas.openxmlformats.org/officeDocument/2006/relationships/tags" Target="../tags/tag843.xml"/><Relationship Id="rId75" Type="http://schemas.openxmlformats.org/officeDocument/2006/relationships/tags" Target="../tags/tag848.xml"/><Relationship Id="rId1" Type="http://schemas.openxmlformats.org/officeDocument/2006/relationships/tags" Target="../tags/tag774.xml"/><Relationship Id="rId6" Type="http://schemas.openxmlformats.org/officeDocument/2006/relationships/tags" Target="../tags/tag779.xml"/><Relationship Id="rId15" Type="http://schemas.openxmlformats.org/officeDocument/2006/relationships/tags" Target="../tags/tag788.xml"/><Relationship Id="rId23" Type="http://schemas.openxmlformats.org/officeDocument/2006/relationships/tags" Target="../tags/tag796.xml"/><Relationship Id="rId28" Type="http://schemas.openxmlformats.org/officeDocument/2006/relationships/tags" Target="../tags/tag801.xml"/><Relationship Id="rId36" Type="http://schemas.openxmlformats.org/officeDocument/2006/relationships/tags" Target="../tags/tag809.xml"/><Relationship Id="rId49" Type="http://schemas.openxmlformats.org/officeDocument/2006/relationships/tags" Target="../tags/tag822.xml"/><Relationship Id="rId57" Type="http://schemas.openxmlformats.org/officeDocument/2006/relationships/tags" Target="../tags/tag830.xml"/></Relationships>
</file>

<file path=ppt/slides/_rels/slide15.xml.rels><?xml version="1.0" encoding="UTF-8" standalone="yes"?>
<Relationships xmlns="http://schemas.openxmlformats.org/package/2006/relationships"><Relationship Id="rId13" Type="http://schemas.openxmlformats.org/officeDocument/2006/relationships/tags" Target="../tags/tag863.xml"/><Relationship Id="rId18" Type="http://schemas.openxmlformats.org/officeDocument/2006/relationships/tags" Target="../tags/tag868.xml"/><Relationship Id="rId26" Type="http://schemas.openxmlformats.org/officeDocument/2006/relationships/tags" Target="../tags/tag876.xml"/><Relationship Id="rId39" Type="http://schemas.openxmlformats.org/officeDocument/2006/relationships/tags" Target="../tags/tag889.xml"/><Relationship Id="rId3" Type="http://schemas.openxmlformats.org/officeDocument/2006/relationships/tags" Target="../tags/tag853.xml"/><Relationship Id="rId21" Type="http://schemas.openxmlformats.org/officeDocument/2006/relationships/tags" Target="../tags/tag871.xml"/><Relationship Id="rId34" Type="http://schemas.openxmlformats.org/officeDocument/2006/relationships/tags" Target="../tags/tag884.xml"/><Relationship Id="rId42" Type="http://schemas.openxmlformats.org/officeDocument/2006/relationships/tags" Target="../tags/tag892.xml"/><Relationship Id="rId47" Type="http://schemas.openxmlformats.org/officeDocument/2006/relationships/tags" Target="../tags/tag897.xml"/><Relationship Id="rId50" Type="http://schemas.openxmlformats.org/officeDocument/2006/relationships/tags" Target="../tags/tag900.xml"/><Relationship Id="rId7" Type="http://schemas.openxmlformats.org/officeDocument/2006/relationships/tags" Target="../tags/tag857.xml"/><Relationship Id="rId12" Type="http://schemas.openxmlformats.org/officeDocument/2006/relationships/tags" Target="../tags/tag862.xml"/><Relationship Id="rId17" Type="http://schemas.openxmlformats.org/officeDocument/2006/relationships/tags" Target="../tags/tag867.xml"/><Relationship Id="rId25" Type="http://schemas.openxmlformats.org/officeDocument/2006/relationships/tags" Target="../tags/tag875.xml"/><Relationship Id="rId33" Type="http://schemas.openxmlformats.org/officeDocument/2006/relationships/tags" Target="../tags/tag883.xml"/><Relationship Id="rId38" Type="http://schemas.openxmlformats.org/officeDocument/2006/relationships/tags" Target="../tags/tag888.xml"/><Relationship Id="rId46" Type="http://schemas.openxmlformats.org/officeDocument/2006/relationships/tags" Target="../tags/tag896.xml"/><Relationship Id="rId2" Type="http://schemas.openxmlformats.org/officeDocument/2006/relationships/tags" Target="../tags/tag852.xml"/><Relationship Id="rId16" Type="http://schemas.openxmlformats.org/officeDocument/2006/relationships/tags" Target="../tags/tag866.xml"/><Relationship Id="rId20" Type="http://schemas.openxmlformats.org/officeDocument/2006/relationships/tags" Target="../tags/tag870.xml"/><Relationship Id="rId29" Type="http://schemas.openxmlformats.org/officeDocument/2006/relationships/tags" Target="../tags/tag879.xml"/><Relationship Id="rId41" Type="http://schemas.openxmlformats.org/officeDocument/2006/relationships/tags" Target="../tags/tag891.xml"/><Relationship Id="rId1" Type="http://schemas.openxmlformats.org/officeDocument/2006/relationships/tags" Target="../tags/tag851.xml"/><Relationship Id="rId6" Type="http://schemas.openxmlformats.org/officeDocument/2006/relationships/tags" Target="../tags/tag856.xml"/><Relationship Id="rId11" Type="http://schemas.openxmlformats.org/officeDocument/2006/relationships/tags" Target="../tags/tag861.xml"/><Relationship Id="rId24" Type="http://schemas.openxmlformats.org/officeDocument/2006/relationships/tags" Target="../tags/tag874.xml"/><Relationship Id="rId32" Type="http://schemas.openxmlformats.org/officeDocument/2006/relationships/tags" Target="../tags/tag882.xml"/><Relationship Id="rId37" Type="http://schemas.openxmlformats.org/officeDocument/2006/relationships/tags" Target="../tags/tag887.xml"/><Relationship Id="rId40" Type="http://schemas.openxmlformats.org/officeDocument/2006/relationships/tags" Target="../tags/tag890.xml"/><Relationship Id="rId45" Type="http://schemas.openxmlformats.org/officeDocument/2006/relationships/tags" Target="../tags/tag895.xml"/><Relationship Id="rId53" Type="http://schemas.openxmlformats.org/officeDocument/2006/relationships/notesSlide" Target="../notesSlides/notesSlide15.xml"/><Relationship Id="rId5" Type="http://schemas.openxmlformats.org/officeDocument/2006/relationships/tags" Target="../tags/tag855.xml"/><Relationship Id="rId15" Type="http://schemas.openxmlformats.org/officeDocument/2006/relationships/tags" Target="../tags/tag865.xml"/><Relationship Id="rId23" Type="http://schemas.openxmlformats.org/officeDocument/2006/relationships/tags" Target="../tags/tag873.xml"/><Relationship Id="rId28" Type="http://schemas.openxmlformats.org/officeDocument/2006/relationships/tags" Target="../tags/tag878.xml"/><Relationship Id="rId36" Type="http://schemas.openxmlformats.org/officeDocument/2006/relationships/tags" Target="../tags/tag886.xml"/><Relationship Id="rId49" Type="http://schemas.openxmlformats.org/officeDocument/2006/relationships/tags" Target="../tags/tag899.xml"/><Relationship Id="rId10" Type="http://schemas.openxmlformats.org/officeDocument/2006/relationships/tags" Target="../tags/tag860.xml"/><Relationship Id="rId19" Type="http://schemas.openxmlformats.org/officeDocument/2006/relationships/tags" Target="../tags/tag869.xml"/><Relationship Id="rId31" Type="http://schemas.openxmlformats.org/officeDocument/2006/relationships/tags" Target="../tags/tag881.xml"/><Relationship Id="rId44" Type="http://schemas.openxmlformats.org/officeDocument/2006/relationships/tags" Target="../tags/tag894.xml"/><Relationship Id="rId52" Type="http://schemas.openxmlformats.org/officeDocument/2006/relationships/slideLayout" Target="../slideLayouts/slideLayout2.xml"/><Relationship Id="rId4" Type="http://schemas.openxmlformats.org/officeDocument/2006/relationships/tags" Target="../tags/tag854.xml"/><Relationship Id="rId9" Type="http://schemas.openxmlformats.org/officeDocument/2006/relationships/tags" Target="../tags/tag859.xml"/><Relationship Id="rId14" Type="http://schemas.openxmlformats.org/officeDocument/2006/relationships/tags" Target="../tags/tag864.xml"/><Relationship Id="rId22" Type="http://schemas.openxmlformats.org/officeDocument/2006/relationships/tags" Target="../tags/tag872.xml"/><Relationship Id="rId27" Type="http://schemas.openxmlformats.org/officeDocument/2006/relationships/tags" Target="../tags/tag877.xml"/><Relationship Id="rId30" Type="http://schemas.openxmlformats.org/officeDocument/2006/relationships/tags" Target="../tags/tag880.xml"/><Relationship Id="rId35" Type="http://schemas.openxmlformats.org/officeDocument/2006/relationships/tags" Target="../tags/tag885.xml"/><Relationship Id="rId43" Type="http://schemas.openxmlformats.org/officeDocument/2006/relationships/tags" Target="../tags/tag893.xml"/><Relationship Id="rId48" Type="http://schemas.openxmlformats.org/officeDocument/2006/relationships/tags" Target="../tags/tag898.xml"/><Relationship Id="rId8" Type="http://schemas.openxmlformats.org/officeDocument/2006/relationships/tags" Target="../tags/tag858.xml"/><Relationship Id="rId51" Type="http://schemas.openxmlformats.org/officeDocument/2006/relationships/tags" Target="../tags/tag901.xml"/></Relationships>
</file>

<file path=ppt/slides/_rels/slide16.xml.rels><?xml version="1.0" encoding="UTF-8" standalone="yes"?>
<Relationships xmlns="http://schemas.openxmlformats.org/package/2006/relationships"><Relationship Id="rId26" Type="http://schemas.openxmlformats.org/officeDocument/2006/relationships/tags" Target="../tags/tag927.xml"/><Relationship Id="rId117" Type="http://schemas.openxmlformats.org/officeDocument/2006/relationships/tags" Target="../tags/tag1018.xml"/><Relationship Id="rId21" Type="http://schemas.openxmlformats.org/officeDocument/2006/relationships/tags" Target="../tags/tag922.xml"/><Relationship Id="rId42" Type="http://schemas.openxmlformats.org/officeDocument/2006/relationships/tags" Target="../tags/tag943.xml"/><Relationship Id="rId47" Type="http://schemas.openxmlformats.org/officeDocument/2006/relationships/tags" Target="../tags/tag948.xml"/><Relationship Id="rId63" Type="http://schemas.openxmlformats.org/officeDocument/2006/relationships/tags" Target="../tags/tag964.xml"/><Relationship Id="rId68" Type="http://schemas.openxmlformats.org/officeDocument/2006/relationships/tags" Target="../tags/tag969.xml"/><Relationship Id="rId84" Type="http://schemas.openxmlformats.org/officeDocument/2006/relationships/tags" Target="../tags/tag985.xml"/><Relationship Id="rId89" Type="http://schemas.openxmlformats.org/officeDocument/2006/relationships/tags" Target="../tags/tag990.xml"/><Relationship Id="rId112" Type="http://schemas.openxmlformats.org/officeDocument/2006/relationships/tags" Target="../tags/tag1013.xml"/><Relationship Id="rId133" Type="http://schemas.openxmlformats.org/officeDocument/2006/relationships/tags" Target="../tags/tag1034.xml"/><Relationship Id="rId138" Type="http://schemas.openxmlformats.org/officeDocument/2006/relationships/tags" Target="../tags/tag1039.xml"/><Relationship Id="rId154" Type="http://schemas.openxmlformats.org/officeDocument/2006/relationships/tags" Target="../tags/tag1055.xml"/><Relationship Id="rId159" Type="http://schemas.openxmlformats.org/officeDocument/2006/relationships/tags" Target="../tags/tag1060.xml"/><Relationship Id="rId175" Type="http://schemas.openxmlformats.org/officeDocument/2006/relationships/tags" Target="../tags/tag1076.xml"/><Relationship Id="rId170" Type="http://schemas.openxmlformats.org/officeDocument/2006/relationships/tags" Target="../tags/tag1071.xml"/><Relationship Id="rId16" Type="http://schemas.openxmlformats.org/officeDocument/2006/relationships/tags" Target="../tags/tag917.xml"/><Relationship Id="rId107" Type="http://schemas.openxmlformats.org/officeDocument/2006/relationships/tags" Target="../tags/tag1008.xml"/><Relationship Id="rId11" Type="http://schemas.openxmlformats.org/officeDocument/2006/relationships/tags" Target="../tags/tag912.xml"/><Relationship Id="rId32" Type="http://schemas.openxmlformats.org/officeDocument/2006/relationships/tags" Target="../tags/tag933.xml"/><Relationship Id="rId37" Type="http://schemas.openxmlformats.org/officeDocument/2006/relationships/tags" Target="../tags/tag938.xml"/><Relationship Id="rId53" Type="http://schemas.openxmlformats.org/officeDocument/2006/relationships/tags" Target="../tags/tag954.xml"/><Relationship Id="rId58" Type="http://schemas.openxmlformats.org/officeDocument/2006/relationships/tags" Target="../tags/tag959.xml"/><Relationship Id="rId74" Type="http://schemas.openxmlformats.org/officeDocument/2006/relationships/tags" Target="../tags/tag975.xml"/><Relationship Id="rId79" Type="http://schemas.openxmlformats.org/officeDocument/2006/relationships/tags" Target="../tags/tag980.xml"/><Relationship Id="rId102" Type="http://schemas.openxmlformats.org/officeDocument/2006/relationships/tags" Target="../tags/tag1003.xml"/><Relationship Id="rId123" Type="http://schemas.openxmlformats.org/officeDocument/2006/relationships/tags" Target="../tags/tag1024.xml"/><Relationship Id="rId128" Type="http://schemas.openxmlformats.org/officeDocument/2006/relationships/tags" Target="../tags/tag1029.xml"/><Relationship Id="rId144" Type="http://schemas.openxmlformats.org/officeDocument/2006/relationships/tags" Target="../tags/tag1045.xml"/><Relationship Id="rId149" Type="http://schemas.openxmlformats.org/officeDocument/2006/relationships/tags" Target="../tags/tag1050.xml"/><Relationship Id="rId5" Type="http://schemas.openxmlformats.org/officeDocument/2006/relationships/tags" Target="../tags/tag906.xml"/><Relationship Id="rId90" Type="http://schemas.openxmlformats.org/officeDocument/2006/relationships/tags" Target="../tags/tag991.xml"/><Relationship Id="rId95" Type="http://schemas.openxmlformats.org/officeDocument/2006/relationships/tags" Target="../tags/tag996.xml"/><Relationship Id="rId160" Type="http://schemas.openxmlformats.org/officeDocument/2006/relationships/tags" Target="../tags/tag1061.xml"/><Relationship Id="rId165" Type="http://schemas.openxmlformats.org/officeDocument/2006/relationships/tags" Target="../tags/tag1066.xml"/><Relationship Id="rId181" Type="http://schemas.openxmlformats.org/officeDocument/2006/relationships/tags" Target="../tags/tag1082.xml"/><Relationship Id="rId22" Type="http://schemas.openxmlformats.org/officeDocument/2006/relationships/tags" Target="../tags/tag923.xml"/><Relationship Id="rId27" Type="http://schemas.openxmlformats.org/officeDocument/2006/relationships/tags" Target="../tags/tag928.xml"/><Relationship Id="rId43" Type="http://schemas.openxmlformats.org/officeDocument/2006/relationships/tags" Target="../tags/tag944.xml"/><Relationship Id="rId48" Type="http://schemas.openxmlformats.org/officeDocument/2006/relationships/tags" Target="../tags/tag949.xml"/><Relationship Id="rId64" Type="http://schemas.openxmlformats.org/officeDocument/2006/relationships/tags" Target="../tags/tag965.xml"/><Relationship Id="rId69" Type="http://schemas.openxmlformats.org/officeDocument/2006/relationships/tags" Target="../tags/tag970.xml"/><Relationship Id="rId113" Type="http://schemas.openxmlformats.org/officeDocument/2006/relationships/tags" Target="../tags/tag1014.xml"/><Relationship Id="rId118" Type="http://schemas.openxmlformats.org/officeDocument/2006/relationships/tags" Target="../tags/tag1019.xml"/><Relationship Id="rId134" Type="http://schemas.openxmlformats.org/officeDocument/2006/relationships/tags" Target="../tags/tag1035.xml"/><Relationship Id="rId139" Type="http://schemas.openxmlformats.org/officeDocument/2006/relationships/tags" Target="../tags/tag1040.xml"/><Relationship Id="rId80" Type="http://schemas.openxmlformats.org/officeDocument/2006/relationships/tags" Target="../tags/tag981.xml"/><Relationship Id="rId85" Type="http://schemas.openxmlformats.org/officeDocument/2006/relationships/tags" Target="../tags/tag986.xml"/><Relationship Id="rId150" Type="http://schemas.openxmlformats.org/officeDocument/2006/relationships/tags" Target="../tags/tag1051.xml"/><Relationship Id="rId155" Type="http://schemas.openxmlformats.org/officeDocument/2006/relationships/tags" Target="../tags/tag1056.xml"/><Relationship Id="rId171" Type="http://schemas.openxmlformats.org/officeDocument/2006/relationships/tags" Target="../tags/tag1072.xml"/><Relationship Id="rId176" Type="http://schemas.openxmlformats.org/officeDocument/2006/relationships/tags" Target="../tags/tag1077.xml"/><Relationship Id="rId12" Type="http://schemas.openxmlformats.org/officeDocument/2006/relationships/tags" Target="../tags/tag913.xml"/><Relationship Id="rId17" Type="http://schemas.openxmlformats.org/officeDocument/2006/relationships/tags" Target="../tags/tag918.xml"/><Relationship Id="rId33" Type="http://schemas.openxmlformats.org/officeDocument/2006/relationships/tags" Target="../tags/tag934.xml"/><Relationship Id="rId38" Type="http://schemas.openxmlformats.org/officeDocument/2006/relationships/tags" Target="../tags/tag939.xml"/><Relationship Id="rId59" Type="http://schemas.openxmlformats.org/officeDocument/2006/relationships/tags" Target="../tags/tag960.xml"/><Relationship Id="rId103" Type="http://schemas.openxmlformats.org/officeDocument/2006/relationships/tags" Target="../tags/tag1004.xml"/><Relationship Id="rId108" Type="http://schemas.openxmlformats.org/officeDocument/2006/relationships/tags" Target="../tags/tag1009.xml"/><Relationship Id="rId124" Type="http://schemas.openxmlformats.org/officeDocument/2006/relationships/tags" Target="../tags/tag1025.xml"/><Relationship Id="rId129" Type="http://schemas.openxmlformats.org/officeDocument/2006/relationships/tags" Target="../tags/tag1030.xml"/><Relationship Id="rId54" Type="http://schemas.openxmlformats.org/officeDocument/2006/relationships/tags" Target="../tags/tag955.xml"/><Relationship Id="rId70" Type="http://schemas.openxmlformats.org/officeDocument/2006/relationships/tags" Target="../tags/tag971.xml"/><Relationship Id="rId75" Type="http://schemas.openxmlformats.org/officeDocument/2006/relationships/tags" Target="../tags/tag976.xml"/><Relationship Id="rId91" Type="http://schemas.openxmlformats.org/officeDocument/2006/relationships/tags" Target="../tags/tag992.xml"/><Relationship Id="rId96" Type="http://schemas.openxmlformats.org/officeDocument/2006/relationships/tags" Target="../tags/tag997.xml"/><Relationship Id="rId140" Type="http://schemas.openxmlformats.org/officeDocument/2006/relationships/tags" Target="../tags/tag1041.xml"/><Relationship Id="rId145" Type="http://schemas.openxmlformats.org/officeDocument/2006/relationships/tags" Target="../tags/tag1046.xml"/><Relationship Id="rId161" Type="http://schemas.openxmlformats.org/officeDocument/2006/relationships/tags" Target="../tags/tag1062.xml"/><Relationship Id="rId166" Type="http://schemas.openxmlformats.org/officeDocument/2006/relationships/tags" Target="../tags/tag1067.xml"/><Relationship Id="rId182" Type="http://schemas.openxmlformats.org/officeDocument/2006/relationships/tags" Target="../tags/tag1083.xml"/><Relationship Id="rId1" Type="http://schemas.openxmlformats.org/officeDocument/2006/relationships/tags" Target="../tags/tag902.xml"/><Relationship Id="rId6" Type="http://schemas.openxmlformats.org/officeDocument/2006/relationships/tags" Target="../tags/tag907.xml"/><Relationship Id="rId23" Type="http://schemas.openxmlformats.org/officeDocument/2006/relationships/tags" Target="../tags/tag924.xml"/><Relationship Id="rId28" Type="http://schemas.openxmlformats.org/officeDocument/2006/relationships/tags" Target="../tags/tag929.xml"/><Relationship Id="rId49" Type="http://schemas.openxmlformats.org/officeDocument/2006/relationships/tags" Target="../tags/tag950.xml"/><Relationship Id="rId114" Type="http://schemas.openxmlformats.org/officeDocument/2006/relationships/tags" Target="../tags/tag1015.xml"/><Relationship Id="rId119" Type="http://schemas.openxmlformats.org/officeDocument/2006/relationships/tags" Target="../tags/tag1020.xml"/><Relationship Id="rId44" Type="http://schemas.openxmlformats.org/officeDocument/2006/relationships/tags" Target="../tags/tag945.xml"/><Relationship Id="rId60" Type="http://schemas.openxmlformats.org/officeDocument/2006/relationships/tags" Target="../tags/tag961.xml"/><Relationship Id="rId65" Type="http://schemas.openxmlformats.org/officeDocument/2006/relationships/tags" Target="../tags/tag966.xml"/><Relationship Id="rId81" Type="http://schemas.openxmlformats.org/officeDocument/2006/relationships/tags" Target="../tags/tag982.xml"/><Relationship Id="rId86" Type="http://schemas.openxmlformats.org/officeDocument/2006/relationships/tags" Target="../tags/tag987.xml"/><Relationship Id="rId130" Type="http://schemas.openxmlformats.org/officeDocument/2006/relationships/tags" Target="../tags/tag1031.xml"/><Relationship Id="rId135" Type="http://schemas.openxmlformats.org/officeDocument/2006/relationships/tags" Target="../tags/tag1036.xml"/><Relationship Id="rId151" Type="http://schemas.openxmlformats.org/officeDocument/2006/relationships/tags" Target="../tags/tag1052.xml"/><Relationship Id="rId156" Type="http://schemas.openxmlformats.org/officeDocument/2006/relationships/tags" Target="../tags/tag1057.xml"/><Relationship Id="rId177" Type="http://schemas.openxmlformats.org/officeDocument/2006/relationships/tags" Target="../tags/tag1078.xml"/><Relationship Id="rId4" Type="http://schemas.openxmlformats.org/officeDocument/2006/relationships/tags" Target="../tags/tag905.xml"/><Relationship Id="rId9" Type="http://schemas.openxmlformats.org/officeDocument/2006/relationships/tags" Target="../tags/tag910.xml"/><Relationship Id="rId172" Type="http://schemas.openxmlformats.org/officeDocument/2006/relationships/tags" Target="../tags/tag1073.xml"/><Relationship Id="rId180" Type="http://schemas.openxmlformats.org/officeDocument/2006/relationships/tags" Target="../tags/tag1081.xml"/><Relationship Id="rId13" Type="http://schemas.openxmlformats.org/officeDocument/2006/relationships/tags" Target="../tags/tag914.xml"/><Relationship Id="rId18" Type="http://schemas.openxmlformats.org/officeDocument/2006/relationships/tags" Target="../tags/tag919.xml"/><Relationship Id="rId39" Type="http://schemas.openxmlformats.org/officeDocument/2006/relationships/tags" Target="../tags/tag940.xml"/><Relationship Id="rId109" Type="http://schemas.openxmlformats.org/officeDocument/2006/relationships/tags" Target="../tags/tag1010.xml"/><Relationship Id="rId34" Type="http://schemas.openxmlformats.org/officeDocument/2006/relationships/tags" Target="../tags/tag935.xml"/><Relationship Id="rId50" Type="http://schemas.openxmlformats.org/officeDocument/2006/relationships/tags" Target="../tags/tag951.xml"/><Relationship Id="rId55" Type="http://schemas.openxmlformats.org/officeDocument/2006/relationships/tags" Target="../tags/tag956.xml"/><Relationship Id="rId76" Type="http://schemas.openxmlformats.org/officeDocument/2006/relationships/tags" Target="../tags/tag977.xml"/><Relationship Id="rId97" Type="http://schemas.openxmlformats.org/officeDocument/2006/relationships/tags" Target="../tags/tag998.xml"/><Relationship Id="rId104" Type="http://schemas.openxmlformats.org/officeDocument/2006/relationships/tags" Target="../tags/tag1005.xml"/><Relationship Id="rId120" Type="http://schemas.openxmlformats.org/officeDocument/2006/relationships/tags" Target="../tags/tag1021.xml"/><Relationship Id="rId125" Type="http://schemas.openxmlformats.org/officeDocument/2006/relationships/tags" Target="../tags/tag1026.xml"/><Relationship Id="rId141" Type="http://schemas.openxmlformats.org/officeDocument/2006/relationships/tags" Target="../tags/tag1042.xml"/><Relationship Id="rId146" Type="http://schemas.openxmlformats.org/officeDocument/2006/relationships/tags" Target="../tags/tag1047.xml"/><Relationship Id="rId167" Type="http://schemas.openxmlformats.org/officeDocument/2006/relationships/tags" Target="../tags/tag1068.xml"/><Relationship Id="rId7" Type="http://schemas.openxmlformats.org/officeDocument/2006/relationships/tags" Target="../tags/tag908.xml"/><Relationship Id="rId71" Type="http://schemas.openxmlformats.org/officeDocument/2006/relationships/tags" Target="../tags/tag972.xml"/><Relationship Id="rId92" Type="http://schemas.openxmlformats.org/officeDocument/2006/relationships/tags" Target="../tags/tag993.xml"/><Relationship Id="rId162" Type="http://schemas.openxmlformats.org/officeDocument/2006/relationships/tags" Target="../tags/tag1063.xml"/><Relationship Id="rId183" Type="http://schemas.openxmlformats.org/officeDocument/2006/relationships/tags" Target="../tags/tag1084.xml"/><Relationship Id="rId2" Type="http://schemas.openxmlformats.org/officeDocument/2006/relationships/tags" Target="../tags/tag903.xml"/><Relationship Id="rId29" Type="http://schemas.openxmlformats.org/officeDocument/2006/relationships/tags" Target="../tags/tag930.xml"/><Relationship Id="rId24" Type="http://schemas.openxmlformats.org/officeDocument/2006/relationships/tags" Target="../tags/tag925.xml"/><Relationship Id="rId40" Type="http://schemas.openxmlformats.org/officeDocument/2006/relationships/tags" Target="../tags/tag941.xml"/><Relationship Id="rId45" Type="http://schemas.openxmlformats.org/officeDocument/2006/relationships/tags" Target="../tags/tag946.xml"/><Relationship Id="rId66" Type="http://schemas.openxmlformats.org/officeDocument/2006/relationships/tags" Target="../tags/tag967.xml"/><Relationship Id="rId87" Type="http://schemas.openxmlformats.org/officeDocument/2006/relationships/tags" Target="../tags/tag988.xml"/><Relationship Id="rId110" Type="http://schemas.openxmlformats.org/officeDocument/2006/relationships/tags" Target="../tags/tag1011.xml"/><Relationship Id="rId115" Type="http://schemas.openxmlformats.org/officeDocument/2006/relationships/tags" Target="../tags/tag1016.xml"/><Relationship Id="rId131" Type="http://schemas.openxmlformats.org/officeDocument/2006/relationships/tags" Target="../tags/tag1032.xml"/><Relationship Id="rId136" Type="http://schemas.openxmlformats.org/officeDocument/2006/relationships/tags" Target="../tags/tag1037.xml"/><Relationship Id="rId157" Type="http://schemas.openxmlformats.org/officeDocument/2006/relationships/tags" Target="../tags/tag1058.xml"/><Relationship Id="rId178" Type="http://schemas.openxmlformats.org/officeDocument/2006/relationships/tags" Target="../tags/tag1079.xml"/><Relationship Id="rId61" Type="http://schemas.openxmlformats.org/officeDocument/2006/relationships/tags" Target="../tags/tag962.xml"/><Relationship Id="rId82" Type="http://schemas.openxmlformats.org/officeDocument/2006/relationships/tags" Target="../tags/tag983.xml"/><Relationship Id="rId152" Type="http://schemas.openxmlformats.org/officeDocument/2006/relationships/tags" Target="../tags/tag1053.xml"/><Relationship Id="rId173" Type="http://schemas.openxmlformats.org/officeDocument/2006/relationships/tags" Target="../tags/tag1074.xml"/><Relationship Id="rId19" Type="http://schemas.openxmlformats.org/officeDocument/2006/relationships/tags" Target="../tags/tag920.xml"/><Relationship Id="rId14" Type="http://schemas.openxmlformats.org/officeDocument/2006/relationships/tags" Target="../tags/tag915.xml"/><Relationship Id="rId30" Type="http://schemas.openxmlformats.org/officeDocument/2006/relationships/tags" Target="../tags/tag931.xml"/><Relationship Id="rId35" Type="http://schemas.openxmlformats.org/officeDocument/2006/relationships/tags" Target="../tags/tag936.xml"/><Relationship Id="rId56" Type="http://schemas.openxmlformats.org/officeDocument/2006/relationships/tags" Target="../tags/tag957.xml"/><Relationship Id="rId77" Type="http://schemas.openxmlformats.org/officeDocument/2006/relationships/tags" Target="../tags/tag978.xml"/><Relationship Id="rId100" Type="http://schemas.openxmlformats.org/officeDocument/2006/relationships/tags" Target="../tags/tag1001.xml"/><Relationship Id="rId105" Type="http://schemas.openxmlformats.org/officeDocument/2006/relationships/tags" Target="../tags/tag1006.xml"/><Relationship Id="rId126" Type="http://schemas.openxmlformats.org/officeDocument/2006/relationships/tags" Target="../tags/tag1027.xml"/><Relationship Id="rId147" Type="http://schemas.openxmlformats.org/officeDocument/2006/relationships/tags" Target="../tags/tag1048.xml"/><Relationship Id="rId168" Type="http://schemas.openxmlformats.org/officeDocument/2006/relationships/tags" Target="../tags/tag1069.xml"/><Relationship Id="rId8" Type="http://schemas.openxmlformats.org/officeDocument/2006/relationships/tags" Target="../tags/tag909.xml"/><Relationship Id="rId51" Type="http://schemas.openxmlformats.org/officeDocument/2006/relationships/tags" Target="../tags/tag952.xml"/><Relationship Id="rId72" Type="http://schemas.openxmlformats.org/officeDocument/2006/relationships/tags" Target="../tags/tag973.xml"/><Relationship Id="rId93" Type="http://schemas.openxmlformats.org/officeDocument/2006/relationships/tags" Target="../tags/tag994.xml"/><Relationship Id="rId98" Type="http://schemas.openxmlformats.org/officeDocument/2006/relationships/tags" Target="../tags/tag999.xml"/><Relationship Id="rId121" Type="http://schemas.openxmlformats.org/officeDocument/2006/relationships/tags" Target="../tags/tag1022.xml"/><Relationship Id="rId142" Type="http://schemas.openxmlformats.org/officeDocument/2006/relationships/tags" Target="../tags/tag1043.xml"/><Relationship Id="rId163" Type="http://schemas.openxmlformats.org/officeDocument/2006/relationships/tags" Target="../tags/tag1064.xml"/><Relationship Id="rId184" Type="http://schemas.openxmlformats.org/officeDocument/2006/relationships/slideLayout" Target="../slideLayouts/slideLayout2.xml"/><Relationship Id="rId3" Type="http://schemas.openxmlformats.org/officeDocument/2006/relationships/tags" Target="../tags/tag904.xml"/><Relationship Id="rId25" Type="http://schemas.openxmlformats.org/officeDocument/2006/relationships/tags" Target="../tags/tag926.xml"/><Relationship Id="rId46" Type="http://schemas.openxmlformats.org/officeDocument/2006/relationships/tags" Target="../tags/tag947.xml"/><Relationship Id="rId67" Type="http://schemas.openxmlformats.org/officeDocument/2006/relationships/tags" Target="../tags/tag968.xml"/><Relationship Id="rId116" Type="http://schemas.openxmlformats.org/officeDocument/2006/relationships/tags" Target="../tags/tag1017.xml"/><Relationship Id="rId137" Type="http://schemas.openxmlformats.org/officeDocument/2006/relationships/tags" Target="../tags/tag1038.xml"/><Relationship Id="rId158" Type="http://schemas.openxmlformats.org/officeDocument/2006/relationships/tags" Target="../tags/tag1059.xml"/><Relationship Id="rId20" Type="http://schemas.openxmlformats.org/officeDocument/2006/relationships/tags" Target="../tags/tag921.xml"/><Relationship Id="rId41" Type="http://schemas.openxmlformats.org/officeDocument/2006/relationships/tags" Target="../tags/tag942.xml"/><Relationship Id="rId62" Type="http://schemas.openxmlformats.org/officeDocument/2006/relationships/tags" Target="../tags/tag963.xml"/><Relationship Id="rId83" Type="http://schemas.openxmlformats.org/officeDocument/2006/relationships/tags" Target="../tags/tag984.xml"/><Relationship Id="rId88" Type="http://schemas.openxmlformats.org/officeDocument/2006/relationships/tags" Target="../tags/tag989.xml"/><Relationship Id="rId111" Type="http://schemas.openxmlformats.org/officeDocument/2006/relationships/tags" Target="../tags/tag1012.xml"/><Relationship Id="rId132" Type="http://schemas.openxmlformats.org/officeDocument/2006/relationships/tags" Target="../tags/tag1033.xml"/><Relationship Id="rId153" Type="http://schemas.openxmlformats.org/officeDocument/2006/relationships/tags" Target="../tags/tag1054.xml"/><Relationship Id="rId174" Type="http://schemas.openxmlformats.org/officeDocument/2006/relationships/tags" Target="../tags/tag1075.xml"/><Relationship Id="rId179" Type="http://schemas.openxmlformats.org/officeDocument/2006/relationships/tags" Target="../tags/tag1080.xml"/><Relationship Id="rId15" Type="http://schemas.openxmlformats.org/officeDocument/2006/relationships/tags" Target="../tags/tag916.xml"/><Relationship Id="rId36" Type="http://schemas.openxmlformats.org/officeDocument/2006/relationships/tags" Target="../tags/tag937.xml"/><Relationship Id="rId57" Type="http://schemas.openxmlformats.org/officeDocument/2006/relationships/tags" Target="../tags/tag958.xml"/><Relationship Id="rId106" Type="http://schemas.openxmlformats.org/officeDocument/2006/relationships/tags" Target="../tags/tag1007.xml"/><Relationship Id="rId127" Type="http://schemas.openxmlformats.org/officeDocument/2006/relationships/tags" Target="../tags/tag1028.xml"/><Relationship Id="rId10" Type="http://schemas.openxmlformats.org/officeDocument/2006/relationships/tags" Target="../tags/tag911.xml"/><Relationship Id="rId31" Type="http://schemas.openxmlformats.org/officeDocument/2006/relationships/tags" Target="../tags/tag932.xml"/><Relationship Id="rId52" Type="http://schemas.openxmlformats.org/officeDocument/2006/relationships/tags" Target="../tags/tag953.xml"/><Relationship Id="rId73" Type="http://schemas.openxmlformats.org/officeDocument/2006/relationships/tags" Target="../tags/tag974.xml"/><Relationship Id="rId78" Type="http://schemas.openxmlformats.org/officeDocument/2006/relationships/tags" Target="../tags/tag979.xml"/><Relationship Id="rId94" Type="http://schemas.openxmlformats.org/officeDocument/2006/relationships/tags" Target="../tags/tag995.xml"/><Relationship Id="rId99" Type="http://schemas.openxmlformats.org/officeDocument/2006/relationships/tags" Target="../tags/tag1000.xml"/><Relationship Id="rId101" Type="http://schemas.openxmlformats.org/officeDocument/2006/relationships/tags" Target="../tags/tag1002.xml"/><Relationship Id="rId122" Type="http://schemas.openxmlformats.org/officeDocument/2006/relationships/tags" Target="../tags/tag1023.xml"/><Relationship Id="rId143" Type="http://schemas.openxmlformats.org/officeDocument/2006/relationships/tags" Target="../tags/tag1044.xml"/><Relationship Id="rId148" Type="http://schemas.openxmlformats.org/officeDocument/2006/relationships/tags" Target="../tags/tag1049.xml"/><Relationship Id="rId164" Type="http://schemas.openxmlformats.org/officeDocument/2006/relationships/tags" Target="../tags/tag1065.xml"/><Relationship Id="rId169" Type="http://schemas.openxmlformats.org/officeDocument/2006/relationships/tags" Target="../tags/tag1070.xml"/><Relationship Id="rId185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17" Type="http://schemas.openxmlformats.org/officeDocument/2006/relationships/tags" Target="../tags/tag1201.xml"/><Relationship Id="rId21" Type="http://schemas.openxmlformats.org/officeDocument/2006/relationships/tags" Target="../tags/tag1105.xml"/><Relationship Id="rId42" Type="http://schemas.openxmlformats.org/officeDocument/2006/relationships/tags" Target="../tags/tag1126.xml"/><Relationship Id="rId63" Type="http://schemas.openxmlformats.org/officeDocument/2006/relationships/tags" Target="../tags/tag1147.xml"/><Relationship Id="rId84" Type="http://schemas.openxmlformats.org/officeDocument/2006/relationships/tags" Target="../tags/tag1168.xml"/><Relationship Id="rId138" Type="http://schemas.openxmlformats.org/officeDocument/2006/relationships/tags" Target="../tags/tag1222.xml"/><Relationship Id="rId159" Type="http://schemas.openxmlformats.org/officeDocument/2006/relationships/tags" Target="../tags/tag1243.xml"/><Relationship Id="rId170" Type="http://schemas.openxmlformats.org/officeDocument/2006/relationships/tags" Target="../tags/tag1254.xml"/><Relationship Id="rId191" Type="http://schemas.openxmlformats.org/officeDocument/2006/relationships/tags" Target="../tags/tag1275.xml"/><Relationship Id="rId205" Type="http://schemas.openxmlformats.org/officeDocument/2006/relationships/tags" Target="../tags/tag1289.xml"/><Relationship Id="rId226" Type="http://schemas.openxmlformats.org/officeDocument/2006/relationships/tags" Target="../tags/tag1310.xml"/><Relationship Id="rId107" Type="http://schemas.openxmlformats.org/officeDocument/2006/relationships/tags" Target="../tags/tag1191.xml"/><Relationship Id="rId11" Type="http://schemas.openxmlformats.org/officeDocument/2006/relationships/tags" Target="../tags/tag1095.xml"/><Relationship Id="rId32" Type="http://schemas.openxmlformats.org/officeDocument/2006/relationships/tags" Target="../tags/tag1116.xml"/><Relationship Id="rId53" Type="http://schemas.openxmlformats.org/officeDocument/2006/relationships/tags" Target="../tags/tag1137.xml"/><Relationship Id="rId74" Type="http://schemas.openxmlformats.org/officeDocument/2006/relationships/tags" Target="../tags/tag1158.xml"/><Relationship Id="rId128" Type="http://schemas.openxmlformats.org/officeDocument/2006/relationships/tags" Target="../tags/tag1212.xml"/><Relationship Id="rId149" Type="http://schemas.openxmlformats.org/officeDocument/2006/relationships/tags" Target="../tags/tag1233.xml"/><Relationship Id="rId5" Type="http://schemas.openxmlformats.org/officeDocument/2006/relationships/tags" Target="../tags/tag1089.xml"/><Relationship Id="rId95" Type="http://schemas.openxmlformats.org/officeDocument/2006/relationships/tags" Target="../tags/tag1179.xml"/><Relationship Id="rId160" Type="http://schemas.openxmlformats.org/officeDocument/2006/relationships/tags" Target="../tags/tag1244.xml"/><Relationship Id="rId181" Type="http://schemas.openxmlformats.org/officeDocument/2006/relationships/tags" Target="../tags/tag1265.xml"/><Relationship Id="rId216" Type="http://schemas.openxmlformats.org/officeDocument/2006/relationships/tags" Target="../tags/tag1300.xml"/><Relationship Id="rId237" Type="http://schemas.openxmlformats.org/officeDocument/2006/relationships/tags" Target="../tags/tag1321.xml"/><Relationship Id="rId22" Type="http://schemas.openxmlformats.org/officeDocument/2006/relationships/tags" Target="../tags/tag1106.xml"/><Relationship Id="rId43" Type="http://schemas.openxmlformats.org/officeDocument/2006/relationships/tags" Target="../tags/tag1127.xml"/><Relationship Id="rId64" Type="http://schemas.openxmlformats.org/officeDocument/2006/relationships/tags" Target="../tags/tag1148.xml"/><Relationship Id="rId118" Type="http://schemas.openxmlformats.org/officeDocument/2006/relationships/tags" Target="../tags/tag1202.xml"/><Relationship Id="rId139" Type="http://schemas.openxmlformats.org/officeDocument/2006/relationships/tags" Target="../tags/tag1223.xml"/><Relationship Id="rId85" Type="http://schemas.openxmlformats.org/officeDocument/2006/relationships/tags" Target="../tags/tag1169.xml"/><Relationship Id="rId150" Type="http://schemas.openxmlformats.org/officeDocument/2006/relationships/tags" Target="../tags/tag1234.xml"/><Relationship Id="rId171" Type="http://schemas.openxmlformats.org/officeDocument/2006/relationships/tags" Target="../tags/tag1255.xml"/><Relationship Id="rId192" Type="http://schemas.openxmlformats.org/officeDocument/2006/relationships/tags" Target="../tags/tag1276.xml"/><Relationship Id="rId206" Type="http://schemas.openxmlformats.org/officeDocument/2006/relationships/tags" Target="../tags/tag1290.xml"/><Relationship Id="rId227" Type="http://schemas.openxmlformats.org/officeDocument/2006/relationships/tags" Target="../tags/tag1311.xml"/><Relationship Id="rId201" Type="http://schemas.openxmlformats.org/officeDocument/2006/relationships/tags" Target="../tags/tag1285.xml"/><Relationship Id="rId222" Type="http://schemas.openxmlformats.org/officeDocument/2006/relationships/tags" Target="../tags/tag1306.xml"/><Relationship Id="rId243" Type="http://schemas.openxmlformats.org/officeDocument/2006/relationships/tags" Target="../tags/tag1327.xml"/><Relationship Id="rId12" Type="http://schemas.openxmlformats.org/officeDocument/2006/relationships/tags" Target="../tags/tag1096.xml"/><Relationship Id="rId17" Type="http://schemas.openxmlformats.org/officeDocument/2006/relationships/tags" Target="../tags/tag1101.xml"/><Relationship Id="rId33" Type="http://schemas.openxmlformats.org/officeDocument/2006/relationships/tags" Target="../tags/tag1117.xml"/><Relationship Id="rId38" Type="http://schemas.openxmlformats.org/officeDocument/2006/relationships/tags" Target="../tags/tag1122.xml"/><Relationship Id="rId59" Type="http://schemas.openxmlformats.org/officeDocument/2006/relationships/tags" Target="../tags/tag1143.xml"/><Relationship Id="rId103" Type="http://schemas.openxmlformats.org/officeDocument/2006/relationships/tags" Target="../tags/tag1187.xml"/><Relationship Id="rId108" Type="http://schemas.openxmlformats.org/officeDocument/2006/relationships/tags" Target="../tags/tag1192.xml"/><Relationship Id="rId124" Type="http://schemas.openxmlformats.org/officeDocument/2006/relationships/tags" Target="../tags/tag1208.xml"/><Relationship Id="rId129" Type="http://schemas.openxmlformats.org/officeDocument/2006/relationships/tags" Target="../tags/tag1213.xml"/><Relationship Id="rId54" Type="http://schemas.openxmlformats.org/officeDocument/2006/relationships/tags" Target="../tags/tag1138.xml"/><Relationship Id="rId70" Type="http://schemas.openxmlformats.org/officeDocument/2006/relationships/tags" Target="../tags/tag1154.xml"/><Relationship Id="rId75" Type="http://schemas.openxmlformats.org/officeDocument/2006/relationships/tags" Target="../tags/tag1159.xml"/><Relationship Id="rId91" Type="http://schemas.openxmlformats.org/officeDocument/2006/relationships/tags" Target="../tags/tag1175.xml"/><Relationship Id="rId96" Type="http://schemas.openxmlformats.org/officeDocument/2006/relationships/tags" Target="../tags/tag1180.xml"/><Relationship Id="rId140" Type="http://schemas.openxmlformats.org/officeDocument/2006/relationships/tags" Target="../tags/tag1224.xml"/><Relationship Id="rId145" Type="http://schemas.openxmlformats.org/officeDocument/2006/relationships/tags" Target="../tags/tag1229.xml"/><Relationship Id="rId161" Type="http://schemas.openxmlformats.org/officeDocument/2006/relationships/tags" Target="../tags/tag1245.xml"/><Relationship Id="rId166" Type="http://schemas.openxmlformats.org/officeDocument/2006/relationships/tags" Target="../tags/tag1250.xml"/><Relationship Id="rId182" Type="http://schemas.openxmlformats.org/officeDocument/2006/relationships/tags" Target="../tags/tag1266.xml"/><Relationship Id="rId187" Type="http://schemas.openxmlformats.org/officeDocument/2006/relationships/tags" Target="../tags/tag1271.xml"/><Relationship Id="rId217" Type="http://schemas.openxmlformats.org/officeDocument/2006/relationships/tags" Target="../tags/tag1301.xml"/><Relationship Id="rId1" Type="http://schemas.openxmlformats.org/officeDocument/2006/relationships/tags" Target="../tags/tag1085.xml"/><Relationship Id="rId6" Type="http://schemas.openxmlformats.org/officeDocument/2006/relationships/tags" Target="../tags/tag1090.xml"/><Relationship Id="rId212" Type="http://schemas.openxmlformats.org/officeDocument/2006/relationships/tags" Target="../tags/tag1296.xml"/><Relationship Id="rId233" Type="http://schemas.openxmlformats.org/officeDocument/2006/relationships/tags" Target="../tags/tag1317.xml"/><Relationship Id="rId238" Type="http://schemas.openxmlformats.org/officeDocument/2006/relationships/tags" Target="../tags/tag1322.xml"/><Relationship Id="rId23" Type="http://schemas.openxmlformats.org/officeDocument/2006/relationships/tags" Target="../tags/tag1107.xml"/><Relationship Id="rId28" Type="http://schemas.openxmlformats.org/officeDocument/2006/relationships/tags" Target="../tags/tag1112.xml"/><Relationship Id="rId49" Type="http://schemas.openxmlformats.org/officeDocument/2006/relationships/tags" Target="../tags/tag1133.xml"/><Relationship Id="rId114" Type="http://schemas.openxmlformats.org/officeDocument/2006/relationships/tags" Target="../tags/tag1198.xml"/><Relationship Id="rId119" Type="http://schemas.openxmlformats.org/officeDocument/2006/relationships/tags" Target="../tags/tag1203.xml"/><Relationship Id="rId44" Type="http://schemas.openxmlformats.org/officeDocument/2006/relationships/tags" Target="../tags/tag1128.xml"/><Relationship Id="rId60" Type="http://schemas.openxmlformats.org/officeDocument/2006/relationships/tags" Target="../tags/tag1144.xml"/><Relationship Id="rId65" Type="http://schemas.openxmlformats.org/officeDocument/2006/relationships/tags" Target="../tags/tag1149.xml"/><Relationship Id="rId81" Type="http://schemas.openxmlformats.org/officeDocument/2006/relationships/tags" Target="../tags/tag1165.xml"/><Relationship Id="rId86" Type="http://schemas.openxmlformats.org/officeDocument/2006/relationships/tags" Target="../tags/tag1170.xml"/><Relationship Id="rId130" Type="http://schemas.openxmlformats.org/officeDocument/2006/relationships/tags" Target="../tags/tag1214.xml"/><Relationship Id="rId135" Type="http://schemas.openxmlformats.org/officeDocument/2006/relationships/tags" Target="../tags/tag1219.xml"/><Relationship Id="rId151" Type="http://schemas.openxmlformats.org/officeDocument/2006/relationships/tags" Target="../tags/tag1235.xml"/><Relationship Id="rId156" Type="http://schemas.openxmlformats.org/officeDocument/2006/relationships/tags" Target="../tags/tag1240.xml"/><Relationship Id="rId177" Type="http://schemas.openxmlformats.org/officeDocument/2006/relationships/tags" Target="../tags/tag1261.xml"/><Relationship Id="rId198" Type="http://schemas.openxmlformats.org/officeDocument/2006/relationships/tags" Target="../tags/tag1282.xml"/><Relationship Id="rId172" Type="http://schemas.openxmlformats.org/officeDocument/2006/relationships/tags" Target="../tags/tag1256.xml"/><Relationship Id="rId193" Type="http://schemas.openxmlformats.org/officeDocument/2006/relationships/tags" Target="../tags/tag1277.xml"/><Relationship Id="rId202" Type="http://schemas.openxmlformats.org/officeDocument/2006/relationships/tags" Target="../tags/tag1286.xml"/><Relationship Id="rId207" Type="http://schemas.openxmlformats.org/officeDocument/2006/relationships/tags" Target="../tags/tag1291.xml"/><Relationship Id="rId223" Type="http://schemas.openxmlformats.org/officeDocument/2006/relationships/tags" Target="../tags/tag1307.xml"/><Relationship Id="rId228" Type="http://schemas.openxmlformats.org/officeDocument/2006/relationships/tags" Target="../tags/tag1312.xml"/><Relationship Id="rId244" Type="http://schemas.openxmlformats.org/officeDocument/2006/relationships/slideLayout" Target="../slideLayouts/slideLayout2.xml"/><Relationship Id="rId13" Type="http://schemas.openxmlformats.org/officeDocument/2006/relationships/tags" Target="../tags/tag1097.xml"/><Relationship Id="rId18" Type="http://schemas.openxmlformats.org/officeDocument/2006/relationships/tags" Target="../tags/tag1102.xml"/><Relationship Id="rId39" Type="http://schemas.openxmlformats.org/officeDocument/2006/relationships/tags" Target="../tags/tag1123.xml"/><Relationship Id="rId109" Type="http://schemas.openxmlformats.org/officeDocument/2006/relationships/tags" Target="../tags/tag1193.xml"/><Relationship Id="rId34" Type="http://schemas.openxmlformats.org/officeDocument/2006/relationships/tags" Target="../tags/tag1118.xml"/><Relationship Id="rId50" Type="http://schemas.openxmlformats.org/officeDocument/2006/relationships/tags" Target="../tags/tag1134.xml"/><Relationship Id="rId55" Type="http://schemas.openxmlformats.org/officeDocument/2006/relationships/tags" Target="../tags/tag1139.xml"/><Relationship Id="rId76" Type="http://schemas.openxmlformats.org/officeDocument/2006/relationships/tags" Target="../tags/tag1160.xml"/><Relationship Id="rId97" Type="http://schemas.openxmlformats.org/officeDocument/2006/relationships/tags" Target="../tags/tag1181.xml"/><Relationship Id="rId104" Type="http://schemas.openxmlformats.org/officeDocument/2006/relationships/tags" Target="../tags/tag1188.xml"/><Relationship Id="rId120" Type="http://schemas.openxmlformats.org/officeDocument/2006/relationships/tags" Target="../tags/tag1204.xml"/><Relationship Id="rId125" Type="http://schemas.openxmlformats.org/officeDocument/2006/relationships/tags" Target="../tags/tag1209.xml"/><Relationship Id="rId141" Type="http://schemas.openxmlformats.org/officeDocument/2006/relationships/tags" Target="../tags/tag1225.xml"/><Relationship Id="rId146" Type="http://schemas.openxmlformats.org/officeDocument/2006/relationships/tags" Target="../tags/tag1230.xml"/><Relationship Id="rId167" Type="http://schemas.openxmlformats.org/officeDocument/2006/relationships/tags" Target="../tags/tag1251.xml"/><Relationship Id="rId188" Type="http://schemas.openxmlformats.org/officeDocument/2006/relationships/tags" Target="../tags/tag1272.xml"/><Relationship Id="rId7" Type="http://schemas.openxmlformats.org/officeDocument/2006/relationships/tags" Target="../tags/tag1091.xml"/><Relationship Id="rId71" Type="http://schemas.openxmlformats.org/officeDocument/2006/relationships/tags" Target="../tags/tag1155.xml"/><Relationship Id="rId92" Type="http://schemas.openxmlformats.org/officeDocument/2006/relationships/tags" Target="../tags/tag1176.xml"/><Relationship Id="rId162" Type="http://schemas.openxmlformats.org/officeDocument/2006/relationships/tags" Target="../tags/tag1246.xml"/><Relationship Id="rId183" Type="http://schemas.openxmlformats.org/officeDocument/2006/relationships/tags" Target="../tags/tag1267.xml"/><Relationship Id="rId213" Type="http://schemas.openxmlformats.org/officeDocument/2006/relationships/tags" Target="../tags/tag1297.xml"/><Relationship Id="rId218" Type="http://schemas.openxmlformats.org/officeDocument/2006/relationships/tags" Target="../tags/tag1302.xml"/><Relationship Id="rId234" Type="http://schemas.openxmlformats.org/officeDocument/2006/relationships/tags" Target="../tags/tag1318.xml"/><Relationship Id="rId239" Type="http://schemas.openxmlformats.org/officeDocument/2006/relationships/tags" Target="../tags/tag1323.xml"/><Relationship Id="rId2" Type="http://schemas.openxmlformats.org/officeDocument/2006/relationships/tags" Target="../tags/tag1086.xml"/><Relationship Id="rId29" Type="http://schemas.openxmlformats.org/officeDocument/2006/relationships/tags" Target="../tags/tag1113.xml"/><Relationship Id="rId24" Type="http://schemas.openxmlformats.org/officeDocument/2006/relationships/tags" Target="../tags/tag1108.xml"/><Relationship Id="rId40" Type="http://schemas.openxmlformats.org/officeDocument/2006/relationships/tags" Target="../tags/tag1124.xml"/><Relationship Id="rId45" Type="http://schemas.openxmlformats.org/officeDocument/2006/relationships/tags" Target="../tags/tag1129.xml"/><Relationship Id="rId66" Type="http://schemas.openxmlformats.org/officeDocument/2006/relationships/tags" Target="../tags/tag1150.xml"/><Relationship Id="rId87" Type="http://schemas.openxmlformats.org/officeDocument/2006/relationships/tags" Target="../tags/tag1171.xml"/><Relationship Id="rId110" Type="http://schemas.openxmlformats.org/officeDocument/2006/relationships/tags" Target="../tags/tag1194.xml"/><Relationship Id="rId115" Type="http://schemas.openxmlformats.org/officeDocument/2006/relationships/tags" Target="../tags/tag1199.xml"/><Relationship Id="rId131" Type="http://schemas.openxmlformats.org/officeDocument/2006/relationships/tags" Target="../tags/tag1215.xml"/><Relationship Id="rId136" Type="http://schemas.openxmlformats.org/officeDocument/2006/relationships/tags" Target="../tags/tag1220.xml"/><Relationship Id="rId157" Type="http://schemas.openxmlformats.org/officeDocument/2006/relationships/tags" Target="../tags/tag1241.xml"/><Relationship Id="rId178" Type="http://schemas.openxmlformats.org/officeDocument/2006/relationships/tags" Target="../tags/tag1262.xml"/><Relationship Id="rId61" Type="http://schemas.openxmlformats.org/officeDocument/2006/relationships/tags" Target="../tags/tag1145.xml"/><Relationship Id="rId82" Type="http://schemas.openxmlformats.org/officeDocument/2006/relationships/tags" Target="../tags/tag1166.xml"/><Relationship Id="rId152" Type="http://schemas.openxmlformats.org/officeDocument/2006/relationships/tags" Target="../tags/tag1236.xml"/><Relationship Id="rId173" Type="http://schemas.openxmlformats.org/officeDocument/2006/relationships/tags" Target="../tags/tag1257.xml"/><Relationship Id="rId194" Type="http://schemas.openxmlformats.org/officeDocument/2006/relationships/tags" Target="../tags/tag1278.xml"/><Relationship Id="rId199" Type="http://schemas.openxmlformats.org/officeDocument/2006/relationships/tags" Target="../tags/tag1283.xml"/><Relationship Id="rId203" Type="http://schemas.openxmlformats.org/officeDocument/2006/relationships/tags" Target="../tags/tag1287.xml"/><Relationship Id="rId208" Type="http://schemas.openxmlformats.org/officeDocument/2006/relationships/tags" Target="../tags/tag1292.xml"/><Relationship Id="rId229" Type="http://schemas.openxmlformats.org/officeDocument/2006/relationships/tags" Target="../tags/tag1313.xml"/><Relationship Id="rId19" Type="http://schemas.openxmlformats.org/officeDocument/2006/relationships/tags" Target="../tags/tag1103.xml"/><Relationship Id="rId224" Type="http://schemas.openxmlformats.org/officeDocument/2006/relationships/tags" Target="../tags/tag1308.xml"/><Relationship Id="rId240" Type="http://schemas.openxmlformats.org/officeDocument/2006/relationships/tags" Target="../tags/tag1324.xml"/><Relationship Id="rId245" Type="http://schemas.openxmlformats.org/officeDocument/2006/relationships/notesSlide" Target="../notesSlides/notesSlide17.xml"/><Relationship Id="rId14" Type="http://schemas.openxmlformats.org/officeDocument/2006/relationships/tags" Target="../tags/tag1098.xml"/><Relationship Id="rId30" Type="http://schemas.openxmlformats.org/officeDocument/2006/relationships/tags" Target="../tags/tag1114.xml"/><Relationship Id="rId35" Type="http://schemas.openxmlformats.org/officeDocument/2006/relationships/tags" Target="../tags/tag1119.xml"/><Relationship Id="rId56" Type="http://schemas.openxmlformats.org/officeDocument/2006/relationships/tags" Target="../tags/tag1140.xml"/><Relationship Id="rId77" Type="http://schemas.openxmlformats.org/officeDocument/2006/relationships/tags" Target="../tags/tag1161.xml"/><Relationship Id="rId100" Type="http://schemas.openxmlformats.org/officeDocument/2006/relationships/tags" Target="../tags/tag1184.xml"/><Relationship Id="rId105" Type="http://schemas.openxmlformats.org/officeDocument/2006/relationships/tags" Target="../tags/tag1189.xml"/><Relationship Id="rId126" Type="http://schemas.openxmlformats.org/officeDocument/2006/relationships/tags" Target="../tags/tag1210.xml"/><Relationship Id="rId147" Type="http://schemas.openxmlformats.org/officeDocument/2006/relationships/tags" Target="../tags/tag1231.xml"/><Relationship Id="rId168" Type="http://schemas.openxmlformats.org/officeDocument/2006/relationships/tags" Target="../tags/tag1252.xml"/><Relationship Id="rId8" Type="http://schemas.openxmlformats.org/officeDocument/2006/relationships/tags" Target="../tags/tag1092.xml"/><Relationship Id="rId51" Type="http://schemas.openxmlformats.org/officeDocument/2006/relationships/tags" Target="../tags/tag1135.xml"/><Relationship Id="rId72" Type="http://schemas.openxmlformats.org/officeDocument/2006/relationships/tags" Target="../tags/tag1156.xml"/><Relationship Id="rId93" Type="http://schemas.openxmlformats.org/officeDocument/2006/relationships/tags" Target="../tags/tag1177.xml"/><Relationship Id="rId98" Type="http://schemas.openxmlformats.org/officeDocument/2006/relationships/tags" Target="../tags/tag1182.xml"/><Relationship Id="rId121" Type="http://schemas.openxmlformats.org/officeDocument/2006/relationships/tags" Target="../tags/tag1205.xml"/><Relationship Id="rId142" Type="http://schemas.openxmlformats.org/officeDocument/2006/relationships/tags" Target="../tags/tag1226.xml"/><Relationship Id="rId163" Type="http://schemas.openxmlformats.org/officeDocument/2006/relationships/tags" Target="../tags/tag1247.xml"/><Relationship Id="rId184" Type="http://schemas.openxmlformats.org/officeDocument/2006/relationships/tags" Target="../tags/tag1268.xml"/><Relationship Id="rId189" Type="http://schemas.openxmlformats.org/officeDocument/2006/relationships/tags" Target="../tags/tag1273.xml"/><Relationship Id="rId219" Type="http://schemas.openxmlformats.org/officeDocument/2006/relationships/tags" Target="../tags/tag1303.xml"/><Relationship Id="rId3" Type="http://schemas.openxmlformats.org/officeDocument/2006/relationships/tags" Target="../tags/tag1087.xml"/><Relationship Id="rId214" Type="http://schemas.openxmlformats.org/officeDocument/2006/relationships/tags" Target="../tags/tag1298.xml"/><Relationship Id="rId230" Type="http://schemas.openxmlformats.org/officeDocument/2006/relationships/tags" Target="../tags/tag1314.xml"/><Relationship Id="rId235" Type="http://schemas.openxmlformats.org/officeDocument/2006/relationships/tags" Target="../tags/tag1319.xml"/><Relationship Id="rId25" Type="http://schemas.openxmlformats.org/officeDocument/2006/relationships/tags" Target="../tags/tag1109.xml"/><Relationship Id="rId46" Type="http://schemas.openxmlformats.org/officeDocument/2006/relationships/tags" Target="../tags/tag1130.xml"/><Relationship Id="rId67" Type="http://schemas.openxmlformats.org/officeDocument/2006/relationships/tags" Target="../tags/tag1151.xml"/><Relationship Id="rId116" Type="http://schemas.openxmlformats.org/officeDocument/2006/relationships/tags" Target="../tags/tag1200.xml"/><Relationship Id="rId137" Type="http://schemas.openxmlformats.org/officeDocument/2006/relationships/tags" Target="../tags/tag1221.xml"/><Relationship Id="rId158" Type="http://schemas.openxmlformats.org/officeDocument/2006/relationships/tags" Target="../tags/tag1242.xml"/><Relationship Id="rId20" Type="http://schemas.openxmlformats.org/officeDocument/2006/relationships/tags" Target="../tags/tag1104.xml"/><Relationship Id="rId41" Type="http://schemas.openxmlformats.org/officeDocument/2006/relationships/tags" Target="../tags/tag1125.xml"/><Relationship Id="rId62" Type="http://schemas.openxmlformats.org/officeDocument/2006/relationships/tags" Target="../tags/tag1146.xml"/><Relationship Id="rId83" Type="http://schemas.openxmlformats.org/officeDocument/2006/relationships/tags" Target="../tags/tag1167.xml"/><Relationship Id="rId88" Type="http://schemas.openxmlformats.org/officeDocument/2006/relationships/tags" Target="../tags/tag1172.xml"/><Relationship Id="rId111" Type="http://schemas.openxmlformats.org/officeDocument/2006/relationships/tags" Target="../tags/tag1195.xml"/><Relationship Id="rId132" Type="http://schemas.openxmlformats.org/officeDocument/2006/relationships/tags" Target="../tags/tag1216.xml"/><Relationship Id="rId153" Type="http://schemas.openxmlformats.org/officeDocument/2006/relationships/tags" Target="../tags/tag1237.xml"/><Relationship Id="rId174" Type="http://schemas.openxmlformats.org/officeDocument/2006/relationships/tags" Target="../tags/tag1258.xml"/><Relationship Id="rId179" Type="http://schemas.openxmlformats.org/officeDocument/2006/relationships/tags" Target="../tags/tag1263.xml"/><Relationship Id="rId195" Type="http://schemas.openxmlformats.org/officeDocument/2006/relationships/tags" Target="../tags/tag1279.xml"/><Relationship Id="rId209" Type="http://schemas.openxmlformats.org/officeDocument/2006/relationships/tags" Target="../tags/tag1293.xml"/><Relationship Id="rId190" Type="http://schemas.openxmlformats.org/officeDocument/2006/relationships/tags" Target="../tags/tag1274.xml"/><Relationship Id="rId204" Type="http://schemas.openxmlformats.org/officeDocument/2006/relationships/tags" Target="../tags/tag1288.xml"/><Relationship Id="rId220" Type="http://schemas.openxmlformats.org/officeDocument/2006/relationships/tags" Target="../tags/tag1304.xml"/><Relationship Id="rId225" Type="http://schemas.openxmlformats.org/officeDocument/2006/relationships/tags" Target="../tags/tag1309.xml"/><Relationship Id="rId241" Type="http://schemas.openxmlformats.org/officeDocument/2006/relationships/tags" Target="../tags/tag1325.xml"/><Relationship Id="rId15" Type="http://schemas.openxmlformats.org/officeDocument/2006/relationships/tags" Target="../tags/tag1099.xml"/><Relationship Id="rId36" Type="http://schemas.openxmlformats.org/officeDocument/2006/relationships/tags" Target="../tags/tag1120.xml"/><Relationship Id="rId57" Type="http://schemas.openxmlformats.org/officeDocument/2006/relationships/tags" Target="../tags/tag1141.xml"/><Relationship Id="rId106" Type="http://schemas.openxmlformats.org/officeDocument/2006/relationships/tags" Target="../tags/tag1190.xml"/><Relationship Id="rId127" Type="http://schemas.openxmlformats.org/officeDocument/2006/relationships/tags" Target="../tags/tag1211.xml"/><Relationship Id="rId10" Type="http://schemas.openxmlformats.org/officeDocument/2006/relationships/tags" Target="../tags/tag1094.xml"/><Relationship Id="rId31" Type="http://schemas.openxmlformats.org/officeDocument/2006/relationships/tags" Target="../tags/tag1115.xml"/><Relationship Id="rId52" Type="http://schemas.openxmlformats.org/officeDocument/2006/relationships/tags" Target="../tags/tag1136.xml"/><Relationship Id="rId73" Type="http://schemas.openxmlformats.org/officeDocument/2006/relationships/tags" Target="../tags/tag1157.xml"/><Relationship Id="rId78" Type="http://schemas.openxmlformats.org/officeDocument/2006/relationships/tags" Target="../tags/tag1162.xml"/><Relationship Id="rId94" Type="http://schemas.openxmlformats.org/officeDocument/2006/relationships/tags" Target="../tags/tag1178.xml"/><Relationship Id="rId99" Type="http://schemas.openxmlformats.org/officeDocument/2006/relationships/tags" Target="../tags/tag1183.xml"/><Relationship Id="rId101" Type="http://schemas.openxmlformats.org/officeDocument/2006/relationships/tags" Target="../tags/tag1185.xml"/><Relationship Id="rId122" Type="http://schemas.openxmlformats.org/officeDocument/2006/relationships/tags" Target="../tags/tag1206.xml"/><Relationship Id="rId143" Type="http://schemas.openxmlformats.org/officeDocument/2006/relationships/tags" Target="../tags/tag1227.xml"/><Relationship Id="rId148" Type="http://schemas.openxmlformats.org/officeDocument/2006/relationships/tags" Target="../tags/tag1232.xml"/><Relationship Id="rId164" Type="http://schemas.openxmlformats.org/officeDocument/2006/relationships/tags" Target="../tags/tag1248.xml"/><Relationship Id="rId169" Type="http://schemas.openxmlformats.org/officeDocument/2006/relationships/tags" Target="../tags/tag1253.xml"/><Relationship Id="rId185" Type="http://schemas.openxmlformats.org/officeDocument/2006/relationships/tags" Target="../tags/tag1269.xml"/><Relationship Id="rId4" Type="http://schemas.openxmlformats.org/officeDocument/2006/relationships/tags" Target="../tags/tag1088.xml"/><Relationship Id="rId9" Type="http://schemas.openxmlformats.org/officeDocument/2006/relationships/tags" Target="../tags/tag1093.xml"/><Relationship Id="rId180" Type="http://schemas.openxmlformats.org/officeDocument/2006/relationships/tags" Target="../tags/tag1264.xml"/><Relationship Id="rId210" Type="http://schemas.openxmlformats.org/officeDocument/2006/relationships/tags" Target="../tags/tag1294.xml"/><Relationship Id="rId215" Type="http://schemas.openxmlformats.org/officeDocument/2006/relationships/tags" Target="../tags/tag1299.xml"/><Relationship Id="rId236" Type="http://schemas.openxmlformats.org/officeDocument/2006/relationships/tags" Target="../tags/tag1320.xml"/><Relationship Id="rId26" Type="http://schemas.openxmlformats.org/officeDocument/2006/relationships/tags" Target="../tags/tag1110.xml"/><Relationship Id="rId231" Type="http://schemas.openxmlformats.org/officeDocument/2006/relationships/tags" Target="../tags/tag1315.xml"/><Relationship Id="rId47" Type="http://schemas.openxmlformats.org/officeDocument/2006/relationships/tags" Target="../tags/tag1131.xml"/><Relationship Id="rId68" Type="http://schemas.openxmlformats.org/officeDocument/2006/relationships/tags" Target="../tags/tag1152.xml"/><Relationship Id="rId89" Type="http://schemas.openxmlformats.org/officeDocument/2006/relationships/tags" Target="../tags/tag1173.xml"/><Relationship Id="rId112" Type="http://schemas.openxmlformats.org/officeDocument/2006/relationships/tags" Target="../tags/tag1196.xml"/><Relationship Id="rId133" Type="http://schemas.openxmlformats.org/officeDocument/2006/relationships/tags" Target="../tags/tag1217.xml"/><Relationship Id="rId154" Type="http://schemas.openxmlformats.org/officeDocument/2006/relationships/tags" Target="../tags/tag1238.xml"/><Relationship Id="rId175" Type="http://schemas.openxmlformats.org/officeDocument/2006/relationships/tags" Target="../tags/tag1259.xml"/><Relationship Id="rId196" Type="http://schemas.openxmlformats.org/officeDocument/2006/relationships/tags" Target="../tags/tag1280.xml"/><Relationship Id="rId200" Type="http://schemas.openxmlformats.org/officeDocument/2006/relationships/tags" Target="../tags/tag1284.xml"/><Relationship Id="rId16" Type="http://schemas.openxmlformats.org/officeDocument/2006/relationships/tags" Target="../tags/tag1100.xml"/><Relationship Id="rId221" Type="http://schemas.openxmlformats.org/officeDocument/2006/relationships/tags" Target="../tags/tag1305.xml"/><Relationship Id="rId242" Type="http://schemas.openxmlformats.org/officeDocument/2006/relationships/tags" Target="../tags/tag1326.xml"/><Relationship Id="rId37" Type="http://schemas.openxmlformats.org/officeDocument/2006/relationships/tags" Target="../tags/tag1121.xml"/><Relationship Id="rId58" Type="http://schemas.openxmlformats.org/officeDocument/2006/relationships/tags" Target="../tags/tag1142.xml"/><Relationship Id="rId79" Type="http://schemas.openxmlformats.org/officeDocument/2006/relationships/tags" Target="../tags/tag1163.xml"/><Relationship Id="rId102" Type="http://schemas.openxmlformats.org/officeDocument/2006/relationships/tags" Target="../tags/tag1186.xml"/><Relationship Id="rId123" Type="http://schemas.openxmlformats.org/officeDocument/2006/relationships/tags" Target="../tags/tag1207.xml"/><Relationship Id="rId144" Type="http://schemas.openxmlformats.org/officeDocument/2006/relationships/tags" Target="../tags/tag1228.xml"/><Relationship Id="rId90" Type="http://schemas.openxmlformats.org/officeDocument/2006/relationships/tags" Target="../tags/tag1174.xml"/><Relationship Id="rId165" Type="http://schemas.openxmlformats.org/officeDocument/2006/relationships/tags" Target="../tags/tag1249.xml"/><Relationship Id="rId186" Type="http://schemas.openxmlformats.org/officeDocument/2006/relationships/tags" Target="../tags/tag1270.xml"/><Relationship Id="rId211" Type="http://schemas.openxmlformats.org/officeDocument/2006/relationships/tags" Target="../tags/tag1295.xml"/><Relationship Id="rId232" Type="http://schemas.openxmlformats.org/officeDocument/2006/relationships/tags" Target="../tags/tag1316.xml"/><Relationship Id="rId27" Type="http://schemas.openxmlformats.org/officeDocument/2006/relationships/tags" Target="../tags/tag1111.xml"/><Relationship Id="rId48" Type="http://schemas.openxmlformats.org/officeDocument/2006/relationships/tags" Target="../tags/tag1132.xml"/><Relationship Id="rId69" Type="http://schemas.openxmlformats.org/officeDocument/2006/relationships/tags" Target="../tags/tag1153.xml"/><Relationship Id="rId113" Type="http://schemas.openxmlformats.org/officeDocument/2006/relationships/tags" Target="../tags/tag1197.xml"/><Relationship Id="rId134" Type="http://schemas.openxmlformats.org/officeDocument/2006/relationships/tags" Target="../tags/tag1218.xml"/><Relationship Id="rId80" Type="http://schemas.openxmlformats.org/officeDocument/2006/relationships/tags" Target="../tags/tag1164.xml"/><Relationship Id="rId155" Type="http://schemas.openxmlformats.org/officeDocument/2006/relationships/tags" Target="../tags/tag1239.xml"/><Relationship Id="rId176" Type="http://schemas.openxmlformats.org/officeDocument/2006/relationships/tags" Target="../tags/tag1260.xml"/><Relationship Id="rId197" Type="http://schemas.openxmlformats.org/officeDocument/2006/relationships/tags" Target="../tags/tag1281.xml"/></Relationships>
</file>

<file path=ppt/slides/_rels/slide18.xml.rels><?xml version="1.0" encoding="UTF-8" standalone="yes"?>
<Relationships xmlns="http://schemas.openxmlformats.org/package/2006/relationships"><Relationship Id="rId117" Type="http://schemas.openxmlformats.org/officeDocument/2006/relationships/tags" Target="../tags/tag1444.xml"/><Relationship Id="rId21" Type="http://schemas.openxmlformats.org/officeDocument/2006/relationships/tags" Target="../tags/tag1348.xml"/><Relationship Id="rId42" Type="http://schemas.openxmlformats.org/officeDocument/2006/relationships/tags" Target="../tags/tag1369.xml"/><Relationship Id="rId63" Type="http://schemas.openxmlformats.org/officeDocument/2006/relationships/tags" Target="../tags/tag1390.xml"/><Relationship Id="rId84" Type="http://schemas.openxmlformats.org/officeDocument/2006/relationships/tags" Target="../tags/tag1411.xml"/><Relationship Id="rId138" Type="http://schemas.openxmlformats.org/officeDocument/2006/relationships/tags" Target="../tags/tag1465.xml"/><Relationship Id="rId159" Type="http://schemas.openxmlformats.org/officeDocument/2006/relationships/tags" Target="../tags/tag1486.xml"/><Relationship Id="rId170" Type="http://schemas.openxmlformats.org/officeDocument/2006/relationships/tags" Target="../tags/tag1497.xml"/><Relationship Id="rId191" Type="http://schemas.openxmlformats.org/officeDocument/2006/relationships/tags" Target="../tags/tag1518.xml"/><Relationship Id="rId205" Type="http://schemas.openxmlformats.org/officeDocument/2006/relationships/tags" Target="../tags/tag1532.xml"/><Relationship Id="rId226" Type="http://schemas.openxmlformats.org/officeDocument/2006/relationships/tags" Target="../tags/tag1553.xml"/><Relationship Id="rId107" Type="http://schemas.openxmlformats.org/officeDocument/2006/relationships/tags" Target="../tags/tag1434.xml"/><Relationship Id="rId11" Type="http://schemas.openxmlformats.org/officeDocument/2006/relationships/tags" Target="../tags/tag1338.xml"/><Relationship Id="rId32" Type="http://schemas.openxmlformats.org/officeDocument/2006/relationships/tags" Target="../tags/tag1359.xml"/><Relationship Id="rId53" Type="http://schemas.openxmlformats.org/officeDocument/2006/relationships/tags" Target="../tags/tag1380.xml"/><Relationship Id="rId74" Type="http://schemas.openxmlformats.org/officeDocument/2006/relationships/tags" Target="../tags/tag1401.xml"/><Relationship Id="rId128" Type="http://schemas.openxmlformats.org/officeDocument/2006/relationships/tags" Target="../tags/tag1455.xml"/><Relationship Id="rId149" Type="http://schemas.openxmlformats.org/officeDocument/2006/relationships/tags" Target="../tags/tag1476.xml"/><Relationship Id="rId5" Type="http://schemas.openxmlformats.org/officeDocument/2006/relationships/tags" Target="../tags/tag1332.xml"/><Relationship Id="rId95" Type="http://schemas.openxmlformats.org/officeDocument/2006/relationships/tags" Target="../tags/tag1422.xml"/><Relationship Id="rId160" Type="http://schemas.openxmlformats.org/officeDocument/2006/relationships/tags" Target="../tags/tag1487.xml"/><Relationship Id="rId181" Type="http://schemas.openxmlformats.org/officeDocument/2006/relationships/tags" Target="../tags/tag1508.xml"/><Relationship Id="rId216" Type="http://schemas.openxmlformats.org/officeDocument/2006/relationships/tags" Target="../tags/tag1543.xml"/><Relationship Id="rId237" Type="http://schemas.openxmlformats.org/officeDocument/2006/relationships/notesSlide" Target="../notesSlides/notesSlide18.xml"/><Relationship Id="rId22" Type="http://schemas.openxmlformats.org/officeDocument/2006/relationships/tags" Target="../tags/tag1349.xml"/><Relationship Id="rId43" Type="http://schemas.openxmlformats.org/officeDocument/2006/relationships/tags" Target="../tags/tag1370.xml"/><Relationship Id="rId64" Type="http://schemas.openxmlformats.org/officeDocument/2006/relationships/tags" Target="../tags/tag1391.xml"/><Relationship Id="rId118" Type="http://schemas.openxmlformats.org/officeDocument/2006/relationships/tags" Target="../tags/tag1445.xml"/><Relationship Id="rId139" Type="http://schemas.openxmlformats.org/officeDocument/2006/relationships/tags" Target="../tags/tag1466.xml"/><Relationship Id="rId80" Type="http://schemas.openxmlformats.org/officeDocument/2006/relationships/tags" Target="../tags/tag1407.xml"/><Relationship Id="rId85" Type="http://schemas.openxmlformats.org/officeDocument/2006/relationships/tags" Target="../tags/tag1412.xml"/><Relationship Id="rId150" Type="http://schemas.openxmlformats.org/officeDocument/2006/relationships/tags" Target="../tags/tag1477.xml"/><Relationship Id="rId155" Type="http://schemas.openxmlformats.org/officeDocument/2006/relationships/tags" Target="../tags/tag1482.xml"/><Relationship Id="rId171" Type="http://schemas.openxmlformats.org/officeDocument/2006/relationships/tags" Target="../tags/tag1498.xml"/><Relationship Id="rId176" Type="http://schemas.openxmlformats.org/officeDocument/2006/relationships/tags" Target="../tags/tag1503.xml"/><Relationship Id="rId192" Type="http://schemas.openxmlformats.org/officeDocument/2006/relationships/tags" Target="../tags/tag1519.xml"/><Relationship Id="rId197" Type="http://schemas.openxmlformats.org/officeDocument/2006/relationships/tags" Target="../tags/tag1524.xml"/><Relationship Id="rId206" Type="http://schemas.openxmlformats.org/officeDocument/2006/relationships/tags" Target="../tags/tag1533.xml"/><Relationship Id="rId227" Type="http://schemas.openxmlformats.org/officeDocument/2006/relationships/tags" Target="../tags/tag1554.xml"/><Relationship Id="rId201" Type="http://schemas.openxmlformats.org/officeDocument/2006/relationships/tags" Target="../tags/tag1528.xml"/><Relationship Id="rId222" Type="http://schemas.openxmlformats.org/officeDocument/2006/relationships/tags" Target="../tags/tag1549.xml"/><Relationship Id="rId12" Type="http://schemas.openxmlformats.org/officeDocument/2006/relationships/tags" Target="../tags/tag1339.xml"/><Relationship Id="rId17" Type="http://schemas.openxmlformats.org/officeDocument/2006/relationships/tags" Target="../tags/tag1344.xml"/><Relationship Id="rId33" Type="http://schemas.openxmlformats.org/officeDocument/2006/relationships/tags" Target="../tags/tag1360.xml"/><Relationship Id="rId38" Type="http://schemas.openxmlformats.org/officeDocument/2006/relationships/tags" Target="../tags/tag1365.xml"/><Relationship Id="rId59" Type="http://schemas.openxmlformats.org/officeDocument/2006/relationships/tags" Target="../tags/tag1386.xml"/><Relationship Id="rId103" Type="http://schemas.openxmlformats.org/officeDocument/2006/relationships/tags" Target="../tags/tag1430.xml"/><Relationship Id="rId108" Type="http://schemas.openxmlformats.org/officeDocument/2006/relationships/tags" Target="../tags/tag1435.xml"/><Relationship Id="rId124" Type="http://schemas.openxmlformats.org/officeDocument/2006/relationships/tags" Target="../tags/tag1451.xml"/><Relationship Id="rId129" Type="http://schemas.openxmlformats.org/officeDocument/2006/relationships/tags" Target="../tags/tag1456.xml"/><Relationship Id="rId54" Type="http://schemas.openxmlformats.org/officeDocument/2006/relationships/tags" Target="../tags/tag1381.xml"/><Relationship Id="rId70" Type="http://schemas.openxmlformats.org/officeDocument/2006/relationships/tags" Target="../tags/tag1397.xml"/><Relationship Id="rId75" Type="http://schemas.openxmlformats.org/officeDocument/2006/relationships/tags" Target="../tags/tag1402.xml"/><Relationship Id="rId91" Type="http://schemas.openxmlformats.org/officeDocument/2006/relationships/tags" Target="../tags/tag1418.xml"/><Relationship Id="rId96" Type="http://schemas.openxmlformats.org/officeDocument/2006/relationships/tags" Target="../tags/tag1423.xml"/><Relationship Id="rId140" Type="http://schemas.openxmlformats.org/officeDocument/2006/relationships/tags" Target="../tags/tag1467.xml"/><Relationship Id="rId145" Type="http://schemas.openxmlformats.org/officeDocument/2006/relationships/tags" Target="../tags/tag1472.xml"/><Relationship Id="rId161" Type="http://schemas.openxmlformats.org/officeDocument/2006/relationships/tags" Target="../tags/tag1488.xml"/><Relationship Id="rId166" Type="http://schemas.openxmlformats.org/officeDocument/2006/relationships/tags" Target="../tags/tag1493.xml"/><Relationship Id="rId182" Type="http://schemas.openxmlformats.org/officeDocument/2006/relationships/tags" Target="../tags/tag1509.xml"/><Relationship Id="rId187" Type="http://schemas.openxmlformats.org/officeDocument/2006/relationships/tags" Target="../tags/tag1514.xml"/><Relationship Id="rId217" Type="http://schemas.openxmlformats.org/officeDocument/2006/relationships/tags" Target="../tags/tag1544.xml"/><Relationship Id="rId1" Type="http://schemas.openxmlformats.org/officeDocument/2006/relationships/tags" Target="../tags/tag1328.xml"/><Relationship Id="rId6" Type="http://schemas.openxmlformats.org/officeDocument/2006/relationships/tags" Target="../tags/tag1333.xml"/><Relationship Id="rId212" Type="http://schemas.openxmlformats.org/officeDocument/2006/relationships/tags" Target="../tags/tag1539.xml"/><Relationship Id="rId233" Type="http://schemas.openxmlformats.org/officeDocument/2006/relationships/tags" Target="../tags/tag1560.xml"/><Relationship Id="rId23" Type="http://schemas.openxmlformats.org/officeDocument/2006/relationships/tags" Target="../tags/tag1350.xml"/><Relationship Id="rId28" Type="http://schemas.openxmlformats.org/officeDocument/2006/relationships/tags" Target="../tags/tag1355.xml"/><Relationship Id="rId49" Type="http://schemas.openxmlformats.org/officeDocument/2006/relationships/tags" Target="../tags/tag1376.xml"/><Relationship Id="rId114" Type="http://schemas.openxmlformats.org/officeDocument/2006/relationships/tags" Target="../tags/tag1441.xml"/><Relationship Id="rId119" Type="http://schemas.openxmlformats.org/officeDocument/2006/relationships/tags" Target="../tags/tag1446.xml"/><Relationship Id="rId44" Type="http://schemas.openxmlformats.org/officeDocument/2006/relationships/tags" Target="../tags/tag1371.xml"/><Relationship Id="rId60" Type="http://schemas.openxmlformats.org/officeDocument/2006/relationships/tags" Target="../tags/tag1387.xml"/><Relationship Id="rId65" Type="http://schemas.openxmlformats.org/officeDocument/2006/relationships/tags" Target="../tags/tag1392.xml"/><Relationship Id="rId81" Type="http://schemas.openxmlformats.org/officeDocument/2006/relationships/tags" Target="../tags/tag1408.xml"/><Relationship Id="rId86" Type="http://schemas.openxmlformats.org/officeDocument/2006/relationships/tags" Target="../tags/tag1413.xml"/><Relationship Id="rId130" Type="http://schemas.openxmlformats.org/officeDocument/2006/relationships/tags" Target="../tags/tag1457.xml"/><Relationship Id="rId135" Type="http://schemas.openxmlformats.org/officeDocument/2006/relationships/tags" Target="../tags/tag1462.xml"/><Relationship Id="rId151" Type="http://schemas.openxmlformats.org/officeDocument/2006/relationships/tags" Target="../tags/tag1478.xml"/><Relationship Id="rId156" Type="http://schemas.openxmlformats.org/officeDocument/2006/relationships/tags" Target="../tags/tag1483.xml"/><Relationship Id="rId177" Type="http://schemas.openxmlformats.org/officeDocument/2006/relationships/tags" Target="../tags/tag1504.xml"/><Relationship Id="rId198" Type="http://schemas.openxmlformats.org/officeDocument/2006/relationships/tags" Target="../tags/tag1525.xml"/><Relationship Id="rId172" Type="http://schemas.openxmlformats.org/officeDocument/2006/relationships/tags" Target="../tags/tag1499.xml"/><Relationship Id="rId193" Type="http://schemas.openxmlformats.org/officeDocument/2006/relationships/tags" Target="../tags/tag1520.xml"/><Relationship Id="rId202" Type="http://schemas.openxmlformats.org/officeDocument/2006/relationships/tags" Target="../tags/tag1529.xml"/><Relationship Id="rId207" Type="http://schemas.openxmlformats.org/officeDocument/2006/relationships/tags" Target="../tags/tag1534.xml"/><Relationship Id="rId223" Type="http://schemas.openxmlformats.org/officeDocument/2006/relationships/tags" Target="../tags/tag1550.xml"/><Relationship Id="rId228" Type="http://schemas.openxmlformats.org/officeDocument/2006/relationships/tags" Target="../tags/tag1555.xml"/><Relationship Id="rId13" Type="http://schemas.openxmlformats.org/officeDocument/2006/relationships/tags" Target="../tags/tag1340.xml"/><Relationship Id="rId18" Type="http://schemas.openxmlformats.org/officeDocument/2006/relationships/tags" Target="../tags/tag1345.xml"/><Relationship Id="rId39" Type="http://schemas.openxmlformats.org/officeDocument/2006/relationships/tags" Target="../tags/tag1366.xml"/><Relationship Id="rId109" Type="http://schemas.openxmlformats.org/officeDocument/2006/relationships/tags" Target="../tags/tag1436.xml"/><Relationship Id="rId34" Type="http://schemas.openxmlformats.org/officeDocument/2006/relationships/tags" Target="../tags/tag1361.xml"/><Relationship Id="rId50" Type="http://schemas.openxmlformats.org/officeDocument/2006/relationships/tags" Target="../tags/tag1377.xml"/><Relationship Id="rId55" Type="http://schemas.openxmlformats.org/officeDocument/2006/relationships/tags" Target="../tags/tag1382.xml"/><Relationship Id="rId76" Type="http://schemas.openxmlformats.org/officeDocument/2006/relationships/tags" Target="../tags/tag1403.xml"/><Relationship Id="rId97" Type="http://schemas.openxmlformats.org/officeDocument/2006/relationships/tags" Target="../tags/tag1424.xml"/><Relationship Id="rId104" Type="http://schemas.openxmlformats.org/officeDocument/2006/relationships/tags" Target="../tags/tag1431.xml"/><Relationship Id="rId120" Type="http://schemas.openxmlformats.org/officeDocument/2006/relationships/tags" Target="../tags/tag1447.xml"/><Relationship Id="rId125" Type="http://schemas.openxmlformats.org/officeDocument/2006/relationships/tags" Target="../tags/tag1452.xml"/><Relationship Id="rId141" Type="http://schemas.openxmlformats.org/officeDocument/2006/relationships/tags" Target="../tags/tag1468.xml"/><Relationship Id="rId146" Type="http://schemas.openxmlformats.org/officeDocument/2006/relationships/tags" Target="../tags/tag1473.xml"/><Relationship Id="rId167" Type="http://schemas.openxmlformats.org/officeDocument/2006/relationships/tags" Target="../tags/tag1494.xml"/><Relationship Id="rId188" Type="http://schemas.openxmlformats.org/officeDocument/2006/relationships/tags" Target="../tags/tag1515.xml"/><Relationship Id="rId7" Type="http://schemas.openxmlformats.org/officeDocument/2006/relationships/tags" Target="../tags/tag1334.xml"/><Relationship Id="rId71" Type="http://schemas.openxmlformats.org/officeDocument/2006/relationships/tags" Target="../tags/tag1398.xml"/><Relationship Id="rId92" Type="http://schemas.openxmlformats.org/officeDocument/2006/relationships/tags" Target="../tags/tag1419.xml"/><Relationship Id="rId162" Type="http://schemas.openxmlformats.org/officeDocument/2006/relationships/tags" Target="../tags/tag1489.xml"/><Relationship Id="rId183" Type="http://schemas.openxmlformats.org/officeDocument/2006/relationships/tags" Target="../tags/tag1510.xml"/><Relationship Id="rId213" Type="http://schemas.openxmlformats.org/officeDocument/2006/relationships/tags" Target="../tags/tag1540.xml"/><Relationship Id="rId218" Type="http://schemas.openxmlformats.org/officeDocument/2006/relationships/tags" Target="../tags/tag1545.xml"/><Relationship Id="rId234" Type="http://schemas.openxmlformats.org/officeDocument/2006/relationships/tags" Target="../tags/tag1561.xml"/><Relationship Id="rId2" Type="http://schemas.openxmlformats.org/officeDocument/2006/relationships/tags" Target="../tags/tag1329.xml"/><Relationship Id="rId29" Type="http://schemas.openxmlformats.org/officeDocument/2006/relationships/tags" Target="../tags/tag1356.xml"/><Relationship Id="rId24" Type="http://schemas.openxmlformats.org/officeDocument/2006/relationships/tags" Target="../tags/tag1351.xml"/><Relationship Id="rId40" Type="http://schemas.openxmlformats.org/officeDocument/2006/relationships/tags" Target="../tags/tag1367.xml"/><Relationship Id="rId45" Type="http://schemas.openxmlformats.org/officeDocument/2006/relationships/tags" Target="../tags/tag1372.xml"/><Relationship Id="rId66" Type="http://schemas.openxmlformats.org/officeDocument/2006/relationships/tags" Target="../tags/tag1393.xml"/><Relationship Id="rId87" Type="http://schemas.openxmlformats.org/officeDocument/2006/relationships/tags" Target="../tags/tag1414.xml"/><Relationship Id="rId110" Type="http://schemas.openxmlformats.org/officeDocument/2006/relationships/tags" Target="../tags/tag1437.xml"/><Relationship Id="rId115" Type="http://schemas.openxmlformats.org/officeDocument/2006/relationships/tags" Target="../tags/tag1442.xml"/><Relationship Id="rId131" Type="http://schemas.openxmlformats.org/officeDocument/2006/relationships/tags" Target="../tags/tag1458.xml"/><Relationship Id="rId136" Type="http://schemas.openxmlformats.org/officeDocument/2006/relationships/tags" Target="../tags/tag1463.xml"/><Relationship Id="rId157" Type="http://schemas.openxmlformats.org/officeDocument/2006/relationships/tags" Target="../tags/tag1484.xml"/><Relationship Id="rId178" Type="http://schemas.openxmlformats.org/officeDocument/2006/relationships/tags" Target="../tags/tag1505.xml"/><Relationship Id="rId61" Type="http://schemas.openxmlformats.org/officeDocument/2006/relationships/tags" Target="../tags/tag1388.xml"/><Relationship Id="rId82" Type="http://schemas.openxmlformats.org/officeDocument/2006/relationships/tags" Target="../tags/tag1409.xml"/><Relationship Id="rId152" Type="http://schemas.openxmlformats.org/officeDocument/2006/relationships/tags" Target="../tags/tag1479.xml"/><Relationship Id="rId173" Type="http://schemas.openxmlformats.org/officeDocument/2006/relationships/tags" Target="../tags/tag1500.xml"/><Relationship Id="rId194" Type="http://schemas.openxmlformats.org/officeDocument/2006/relationships/tags" Target="../tags/tag1521.xml"/><Relationship Id="rId199" Type="http://schemas.openxmlformats.org/officeDocument/2006/relationships/tags" Target="../tags/tag1526.xml"/><Relationship Id="rId203" Type="http://schemas.openxmlformats.org/officeDocument/2006/relationships/tags" Target="../tags/tag1530.xml"/><Relationship Id="rId208" Type="http://schemas.openxmlformats.org/officeDocument/2006/relationships/tags" Target="../tags/tag1535.xml"/><Relationship Id="rId229" Type="http://schemas.openxmlformats.org/officeDocument/2006/relationships/tags" Target="../tags/tag1556.xml"/><Relationship Id="rId19" Type="http://schemas.openxmlformats.org/officeDocument/2006/relationships/tags" Target="../tags/tag1346.xml"/><Relationship Id="rId224" Type="http://schemas.openxmlformats.org/officeDocument/2006/relationships/tags" Target="../tags/tag1551.xml"/><Relationship Id="rId14" Type="http://schemas.openxmlformats.org/officeDocument/2006/relationships/tags" Target="../tags/tag1341.xml"/><Relationship Id="rId30" Type="http://schemas.openxmlformats.org/officeDocument/2006/relationships/tags" Target="../tags/tag1357.xml"/><Relationship Id="rId35" Type="http://schemas.openxmlformats.org/officeDocument/2006/relationships/tags" Target="../tags/tag1362.xml"/><Relationship Id="rId56" Type="http://schemas.openxmlformats.org/officeDocument/2006/relationships/tags" Target="../tags/tag1383.xml"/><Relationship Id="rId77" Type="http://schemas.openxmlformats.org/officeDocument/2006/relationships/tags" Target="../tags/tag1404.xml"/><Relationship Id="rId100" Type="http://schemas.openxmlformats.org/officeDocument/2006/relationships/tags" Target="../tags/tag1427.xml"/><Relationship Id="rId105" Type="http://schemas.openxmlformats.org/officeDocument/2006/relationships/tags" Target="../tags/tag1432.xml"/><Relationship Id="rId126" Type="http://schemas.openxmlformats.org/officeDocument/2006/relationships/tags" Target="../tags/tag1453.xml"/><Relationship Id="rId147" Type="http://schemas.openxmlformats.org/officeDocument/2006/relationships/tags" Target="../tags/tag1474.xml"/><Relationship Id="rId168" Type="http://schemas.openxmlformats.org/officeDocument/2006/relationships/tags" Target="../tags/tag1495.xml"/><Relationship Id="rId8" Type="http://schemas.openxmlformats.org/officeDocument/2006/relationships/tags" Target="../tags/tag1335.xml"/><Relationship Id="rId51" Type="http://schemas.openxmlformats.org/officeDocument/2006/relationships/tags" Target="../tags/tag1378.xml"/><Relationship Id="rId72" Type="http://schemas.openxmlformats.org/officeDocument/2006/relationships/tags" Target="../tags/tag1399.xml"/><Relationship Id="rId93" Type="http://schemas.openxmlformats.org/officeDocument/2006/relationships/tags" Target="../tags/tag1420.xml"/><Relationship Id="rId98" Type="http://schemas.openxmlformats.org/officeDocument/2006/relationships/tags" Target="../tags/tag1425.xml"/><Relationship Id="rId121" Type="http://schemas.openxmlformats.org/officeDocument/2006/relationships/tags" Target="../tags/tag1448.xml"/><Relationship Id="rId142" Type="http://schemas.openxmlformats.org/officeDocument/2006/relationships/tags" Target="../tags/tag1469.xml"/><Relationship Id="rId163" Type="http://schemas.openxmlformats.org/officeDocument/2006/relationships/tags" Target="../tags/tag1490.xml"/><Relationship Id="rId184" Type="http://schemas.openxmlformats.org/officeDocument/2006/relationships/tags" Target="../tags/tag1511.xml"/><Relationship Id="rId189" Type="http://schemas.openxmlformats.org/officeDocument/2006/relationships/tags" Target="../tags/tag1516.xml"/><Relationship Id="rId219" Type="http://schemas.openxmlformats.org/officeDocument/2006/relationships/tags" Target="../tags/tag1546.xml"/><Relationship Id="rId3" Type="http://schemas.openxmlformats.org/officeDocument/2006/relationships/tags" Target="../tags/tag1330.xml"/><Relationship Id="rId214" Type="http://schemas.openxmlformats.org/officeDocument/2006/relationships/tags" Target="../tags/tag1541.xml"/><Relationship Id="rId230" Type="http://schemas.openxmlformats.org/officeDocument/2006/relationships/tags" Target="../tags/tag1557.xml"/><Relationship Id="rId235" Type="http://schemas.openxmlformats.org/officeDocument/2006/relationships/tags" Target="../tags/tag1562.xml"/><Relationship Id="rId25" Type="http://schemas.openxmlformats.org/officeDocument/2006/relationships/tags" Target="../tags/tag1352.xml"/><Relationship Id="rId46" Type="http://schemas.openxmlformats.org/officeDocument/2006/relationships/tags" Target="../tags/tag1373.xml"/><Relationship Id="rId67" Type="http://schemas.openxmlformats.org/officeDocument/2006/relationships/tags" Target="../tags/tag1394.xml"/><Relationship Id="rId116" Type="http://schemas.openxmlformats.org/officeDocument/2006/relationships/tags" Target="../tags/tag1443.xml"/><Relationship Id="rId137" Type="http://schemas.openxmlformats.org/officeDocument/2006/relationships/tags" Target="../tags/tag1464.xml"/><Relationship Id="rId158" Type="http://schemas.openxmlformats.org/officeDocument/2006/relationships/tags" Target="../tags/tag1485.xml"/><Relationship Id="rId20" Type="http://schemas.openxmlformats.org/officeDocument/2006/relationships/tags" Target="../tags/tag1347.xml"/><Relationship Id="rId41" Type="http://schemas.openxmlformats.org/officeDocument/2006/relationships/tags" Target="../tags/tag1368.xml"/><Relationship Id="rId62" Type="http://schemas.openxmlformats.org/officeDocument/2006/relationships/tags" Target="../tags/tag1389.xml"/><Relationship Id="rId83" Type="http://schemas.openxmlformats.org/officeDocument/2006/relationships/tags" Target="../tags/tag1410.xml"/><Relationship Id="rId88" Type="http://schemas.openxmlformats.org/officeDocument/2006/relationships/tags" Target="../tags/tag1415.xml"/><Relationship Id="rId111" Type="http://schemas.openxmlformats.org/officeDocument/2006/relationships/tags" Target="../tags/tag1438.xml"/><Relationship Id="rId132" Type="http://schemas.openxmlformats.org/officeDocument/2006/relationships/tags" Target="../tags/tag1459.xml"/><Relationship Id="rId153" Type="http://schemas.openxmlformats.org/officeDocument/2006/relationships/tags" Target="../tags/tag1480.xml"/><Relationship Id="rId174" Type="http://schemas.openxmlformats.org/officeDocument/2006/relationships/tags" Target="../tags/tag1501.xml"/><Relationship Id="rId179" Type="http://schemas.openxmlformats.org/officeDocument/2006/relationships/tags" Target="../tags/tag1506.xml"/><Relationship Id="rId195" Type="http://schemas.openxmlformats.org/officeDocument/2006/relationships/tags" Target="../tags/tag1522.xml"/><Relationship Id="rId209" Type="http://schemas.openxmlformats.org/officeDocument/2006/relationships/tags" Target="../tags/tag1536.xml"/><Relationship Id="rId190" Type="http://schemas.openxmlformats.org/officeDocument/2006/relationships/tags" Target="../tags/tag1517.xml"/><Relationship Id="rId204" Type="http://schemas.openxmlformats.org/officeDocument/2006/relationships/tags" Target="../tags/tag1531.xml"/><Relationship Id="rId220" Type="http://schemas.openxmlformats.org/officeDocument/2006/relationships/tags" Target="../tags/tag1547.xml"/><Relationship Id="rId225" Type="http://schemas.openxmlformats.org/officeDocument/2006/relationships/tags" Target="../tags/tag1552.xml"/><Relationship Id="rId15" Type="http://schemas.openxmlformats.org/officeDocument/2006/relationships/tags" Target="../tags/tag1342.xml"/><Relationship Id="rId36" Type="http://schemas.openxmlformats.org/officeDocument/2006/relationships/tags" Target="../tags/tag1363.xml"/><Relationship Id="rId57" Type="http://schemas.openxmlformats.org/officeDocument/2006/relationships/tags" Target="../tags/tag1384.xml"/><Relationship Id="rId106" Type="http://schemas.openxmlformats.org/officeDocument/2006/relationships/tags" Target="../tags/tag1433.xml"/><Relationship Id="rId127" Type="http://schemas.openxmlformats.org/officeDocument/2006/relationships/tags" Target="../tags/tag1454.xml"/><Relationship Id="rId10" Type="http://schemas.openxmlformats.org/officeDocument/2006/relationships/tags" Target="../tags/tag1337.xml"/><Relationship Id="rId31" Type="http://schemas.openxmlformats.org/officeDocument/2006/relationships/tags" Target="../tags/tag1358.xml"/><Relationship Id="rId52" Type="http://schemas.openxmlformats.org/officeDocument/2006/relationships/tags" Target="../tags/tag1379.xml"/><Relationship Id="rId73" Type="http://schemas.openxmlformats.org/officeDocument/2006/relationships/tags" Target="../tags/tag1400.xml"/><Relationship Id="rId78" Type="http://schemas.openxmlformats.org/officeDocument/2006/relationships/tags" Target="../tags/tag1405.xml"/><Relationship Id="rId94" Type="http://schemas.openxmlformats.org/officeDocument/2006/relationships/tags" Target="../tags/tag1421.xml"/><Relationship Id="rId99" Type="http://schemas.openxmlformats.org/officeDocument/2006/relationships/tags" Target="../tags/tag1426.xml"/><Relationship Id="rId101" Type="http://schemas.openxmlformats.org/officeDocument/2006/relationships/tags" Target="../tags/tag1428.xml"/><Relationship Id="rId122" Type="http://schemas.openxmlformats.org/officeDocument/2006/relationships/tags" Target="../tags/tag1449.xml"/><Relationship Id="rId143" Type="http://schemas.openxmlformats.org/officeDocument/2006/relationships/tags" Target="../tags/tag1470.xml"/><Relationship Id="rId148" Type="http://schemas.openxmlformats.org/officeDocument/2006/relationships/tags" Target="../tags/tag1475.xml"/><Relationship Id="rId164" Type="http://schemas.openxmlformats.org/officeDocument/2006/relationships/tags" Target="../tags/tag1491.xml"/><Relationship Id="rId169" Type="http://schemas.openxmlformats.org/officeDocument/2006/relationships/tags" Target="../tags/tag1496.xml"/><Relationship Id="rId185" Type="http://schemas.openxmlformats.org/officeDocument/2006/relationships/tags" Target="../tags/tag1512.xml"/><Relationship Id="rId4" Type="http://schemas.openxmlformats.org/officeDocument/2006/relationships/tags" Target="../tags/tag1331.xml"/><Relationship Id="rId9" Type="http://schemas.openxmlformats.org/officeDocument/2006/relationships/tags" Target="../tags/tag1336.xml"/><Relationship Id="rId180" Type="http://schemas.openxmlformats.org/officeDocument/2006/relationships/tags" Target="../tags/tag1507.xml"/><Relationship Id="rId210" Type="http://schemas.openxmlformats.org/officeDocument/2006/relationships/tags" Target="../tags/tag1537.xml"/><Relationship Id="rId215" Type="http://schemas.openxmlformats.org/officeDocument/2006/relationships/tags" Target="../tags/tag1542.xml"/><Relationship Id="rId236" Type="http://schemas.openxmlformats.org/officeDocument/2006/relationships/slideLayout" Target="../slideLayouts/slideLayout2.xml"/><Relationship Id="rId26" Type="http://schemas.openxmlformats.org/officeDocument/2006/relationships/tags" Target="../tags/tag1353.xml"/><Relationship Id="rId231" Type="http://schemas.openxmlformats.org/officeDocument/2006/relationships/tags" Target="../tags/tag1558.xml"/><Relationship Id="rId47" Type="http://schemas.openxmlformats.org/officeDocument/2006/relationships/tags" Target="../tags/tag1374.xml"/><Relationship Id="rId68" Type="http://schemas.openxmlformats.org/officeDocument/2006/relationships/tags" Target="../tags/tag1395.xml"/><Relationship Id="rId89" Type="http://schemas.openxmlformats.org/officeDocument/2006/relationships/tags" Target="../tags/tag1416.xml"/><Relationship Id="rId112" Type="http://schemas.openxmlformats.org/officeDocument/2006/relationships/tags" Target="../tags/tag1439.xml"/><Relationship Id="rId133" Type="http://schemas.openxmlformats.org/officeDocument/2006/relationships/tags" Target="../tags/tag1460.xml"/><Relationship Id="rId154" Type="http://schemas.openxmlformats.org/officeDocument/2006/relationships/tags" Target="../tags/tag1481.xml"/><Relationship Id="rId175" Type="http://schemas.openxmlformats.org/officeDocument/2006/relationships/tags" Target="../tags/tag1502.xml"/><Relationship Id="rId196" Type="http://schemas.openxmlformats.org/officeDocument/2006/relationships/tags" Target="../tags/tag1523.xml"/><Relationship Id="rId200" Type="http://schemas.openxmlformats.org/officeDocument/2006/relationships/tags" Target="../tags/tag1527.xml"/><Relationship Id="rId16" Type="http://schemas.openxmlformats.org/officeDocument/2006/relationships/tags" Target="../tags/tag1343.xml"/><Relationship Id="rId221" Type="http://schemas.openxmlformats.org/officeDocument/2006/relationships/tags" Target="../tags/tag1548.xml"/><Relationship Id="rId37" Type="http://schemas.openxmlformats.org/officeDocument/2006/relationships/tags" Target="../tags/tag1364.xml"/><Relationship Id="rId58" Type="http://schemas.openxmlformats.org/officeDocument/2006/relationships/tags" Target="../tags/tag1385.xml"/><Relationship Id="rId79" Type="http://schemas.openxmlformats.org/officeDocument/2006/relationships/tags" Target="../tags/tag1406.xml"/><Relationship Id="rId102" Type="http://schemas.openxmlformats.org/officeDocument/2006/relationships/tags" Target="../tags/tag1429.xml"/><Relationship Id="rId123" Type="http://schemas.openxmlformats.org/officeDocument/2006/relationships/tags" Target="../tags/tag1450.xml"/><Relationship Id="rId144" Type="http://schemas.openxmlformats.org/officeDocument/2006/relationships/tags" Target="../tags/tag1471.xml"/><Relationship Id="rId90" Type="http://schemas.openxmlformats.org/officeDocument/2006/relationships/tags" Target="../tags/tag1417.xml"/><Relationship Id="rId165" Type="http://schemas.openxmlformats.org/officeDocument/2006/relationships/tags" Target="../tags/tag1492.xml"/><Relationship Id="rId186" Type="http://schemas.openxmlformats.org/officeDocument/2006/relationships/tags" Target="../tags/tag1513.xml"/><Relationship Id="rId211" Type="http://schemas.openxmlformats.org/officeDocument/2006/relationships/tags" Target="../tags/tag1538.xml"/><Relationship Id="rId232" Type="http://schemas.openxmlformats.org/officeDocument/2006/relationships/tags" Target="../tags/tag1559.xml"/><Relationship Id="rId27" Type="http://schemas.openxmlformats.org/officeDocument/2006/relationships/tags" Target="../tags/tag1354.xml"/><Relationship Id="rId48" Type="http://schemas.openxmlformats.org/officeDocument/2006/relationships/tags" Target="../tags/tag1375.xml"/><Relationship Id="rId69" Type="http://schemas.openxmlformats.org/officeDocument/2006/relationships/tags" Target="../tags/tag1396.xml"/><Relationship Id="rId113" Type="http://schemas.openxmlformats.org/officeDocument/2006/relationships/tags" Target="../tags/tag1440.xml"/><Relationship Id="rId134" Type="http://schemas.openxmlformats.org/officeDocument/2006/relationships/tags" Target="../tags/tag146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26" Type="http://schemas.openxmlformats.org/officeDocument/2006/relationships/tags" Target="../tags/tag26.xml"/><Relationship Id="rId39" Type="http://schemas.openxmlformats.org/officeDocument/2006/relationships/tags" Target="../tags/tag39.xml"/><Relationship Id="rId21" Type="http://schemas.openxmlformats.org/officeDocument/2006/relationships/tags" Target="../tags/tag21.xml"/><Relationship Id="rId34" Type="http://schemas.openxmlformats.org/officeDocument/2006/relationships/tags" Target="../tags/tag34.xml"/><Relationship Id="rId42" Type="http://schemas.openxmlformats.org/officeDocument/2006/relationships/tags" Target="../tags/tag42.xml"/><Relationship Id="rId47" Type="http://schemas.openxmlformats.org/officeDocument/2006/relationships/tags" Target="../tags/tag47.xml"/><Relationship Id="rId50" Type="http://schemas.openxmlformats.org/officeDocument/2006/relationships/tags" Target="../tags/tag50.xml"/><Relationship Id="rId55" Type="http://schemas.openxmlformats.org/officeDocument/2006/relationships/tags" Target="../tags/tag55.xml"/><Relationship Id="rId63" Type="http://schemas.openxmlformats.org/officeDocument/2006/relationships/tags" Target="../tags/tag63.xml"/><Relationship Id="rId68" Type="http://schemas.openxmlformats.org/officeDocument/2006/relationships/tags" Target="../tags/tag68.xml"/><Relationship Id="rId7" Type="http://schemas.openxmlformats.org/officeDocument/2006/relationships/tags" Target="../tags/tag7.xml"/><Relationship Id="rId2" Type="http://schemas.openxmlformats.org/officeDocument/2006/relationships/tags" Target="../tags/tag2.xml"/><Relationship Id="rId16" Type="http://schemas.openxmlformats.org/officeDocument/2006/relationships/tags" Target="../tags/tag16.xml"/><Relationship Id="rId29" Type="http://schemas.openxmlformats.org/officeDocument/2006/relationships/tags" Target="../tags/tag29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tags" Target="../tags/tag11.xml"/><Relationship Id="rId24" Type="http://schemas.openxmlformats.org/officeDocument/2006/relationships/tags" Target="../tags/tag24.xml"/><Relationship Id="rId32" Type="http://schemas.openxmlformats.org/officeDocument/2006/relationships/tags" Target="../tags/tag32.xml"/><Relationship Id="rId37" Type="http://schemas.openxmlformats.org/officeDocument/2006/relationships/tags" Target="../tags/tag37.xml"/><Relationship Id="rId40" Type="http://schemas.openxmlformats.org/officeDocument/2006/relationships/tags" Target="../tags/tag40.xml"/><Relationship Id="rId45" Type="http://schemas.openxmlformats.org/officeDocument/2006/relationships/tags" Target="../tags/tag45.xml"/><Relationship Id="rId53" Type="http://schemas.openxmlformats.org/officeDocument/2006/relationships/tags" Target="../tags/tag53.xml"/><Relationship Id="rId58" Type="http://schemas.openxmlformats.org/officeDocument/2006/relationships/tags" Target="../tags/tag58.xml"/><Relationship Id="rId66" Type="http://schemas.openxmlformats.org/officeDocument/2006/relationships/tags" Target="../tags/tag66.xml"/><Relationship Id="rId5" Type="http://schemas.openxmlformats.org/officeDocument/2006/relationships/tags" Target="../tags/tag5.xml"/><Relationship Id="rId15" Type="http://schemas.openxmlformats.org/officeDocument/2006/relationships/tags" Target="../tags/tag15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36" Type="http://schemas.openxmlformats.org/officeDocument/2006/relationships/tags" Target="../tags/tag36.xml"/><Relationship Id="rId49" Type="http://schemas.openxmlformats.org/officeDocument/2006/relationships/tags" Target="../tags/tag49.xml"/><Relationship Id="rId57" Type="http://schemas.openxmlformats.org/officeDocument/2006/relationships/tags" Target="../tags/tag57.xml"/><Relationship Id="rId61" Type="http://schemas.openxmlformats.org/officeDocument/2006/relationships/tags" Target="../tags/tag61.xml"/><Relationship Id="rId10" Type="http://schemas.openxmlformats.org/officeDocument/2006/relationships/tags" Target="../tags/tag10.xml"/><Relationship Id="rId19" Type="http://schemas.openxmlformats.org/officeDocument/2006/relationships/tags" Target="../tags/tag19.xml"/><Relationship Id="rId31" Type="http://schemas.openxmlformats.org/officeDocument/2006/relationships/tags" Target="../tags/tag31.xml"/><Relationship Id="rId44" Type="http://schemas.openxmlformats.org/officeDocument/2006/relationships/tags" Target="../tags/tag44.xml"/><Relationship Id="rId52" Type="http://schemas.openxmlformats.org/officeDocument/2006/relationships/tags" Target="../tags/tag52.xml"/><Relationship Id="rId60" Type="http://schemas.openxmlformats.org/officeDocument/2006/relationships/tags" Target="../tags/tag60.xml"/><Relationship Id="rId65" Type="http://schemas.openxmlformats.org/officeDocument/2006/relationships/tags" Target="../tags/tag65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4" Type="http://schemas.openxmlformats.org/officeDocument/2006/relationships/tags" Target="../tags/tag14.xml"/><Relationship Id="rId22" Type="http://schemas.openxmlformats.org/officeDocument/2006/relationships/tags" Target="../tags/tag22.xml"/><Relationship Id="rId27" Type="http://schemas.openxmlformats.org/officeDocument/2006/relationships/tags" Target="../tags/tag27.xml"/><Relationship Id="rId30" Type="http://schemas.openxmlformats.org/officeDocument/2006/relationships/tags" Target="../tags/tag30.xml"/><Relationship Id="rId35" Type="http://schemas.openxmlformats.org/officeDocument/2006/relationships/tags" Target="../tags/tag35.xml"/><Relationship Id="rId43" Type="http://schemas.openxmlformats.org/officeDocument/2006/relationships/tags" Target="../tags/tag43.xml"/><Relationship Id="rId48" Type="http://schemas.openxmlformats.org/officeDocument/2006/relationships/tags" Target="../tags/tag48.xml"/><Relationship Id="rId56" Type="http://schemas.openxmlformats.org/officeDocument/2006/relationships/tags" Target="../tags/tag56.xml"/><Relationship Id="rId64" Type="http://schemas.openxmlformats.org/officeDocument/2006/relationships/tags" Target="../tags/tag64.xml"/><Relationship Id="rId69" Type="http://schemas.openxmlformats.org/officeDocument/2006/relationships/slideLayout" Target="../slideLayouts/slideLayout2.xml"/><Relationship Id="rId8" Type="http://schemas.openxmlformats.org/officeDocument/2006/relationships/tags" Target="../tags/tag8.xml"/><Relationship Id="rId51" Type="http://schemas.openxmlformats.org/officeDocument/2006/relationships/tags" Target="../tags/tag51.xml"/><Relationship Id="rId3" Type="http://schemas.openxmlformats.org/officeDocument/2006/relationships/tags" Target="../tags/tag3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5" Type="http://schemas.openxmlformats.org/officeDocument/2006/relationships/tags" Target="../tags/tag25.xml"/><Relationship Id="rId33" Type="http://schemas.openxmlformats.org/officeDocument/2006/relationships/tags" Target="../tags/tag33.xml"/><Relationship Id="rId38" Type="http://schemas.openxmlformats.org/officeDocument/2006/relationships/tags" Target="../tags/tag38.xml"/><Relationship Id="rId46" Type="http://schemas.openxmlformats.org/officeDocument/2006/relationships/tags" Target="../tags/tag46.xml"/><Relationship Id="rId59" Type="http://schemas.openxmlformats.org/officeDocument/2006/relationships/tags" Target="../tags/tag59.xml"/><Relationship Id="rId67" Type="http://schemas.openxmlformats.org/officeDocument/2006/relationships/tags" Target="../tags/tag67.xml"/><Relationship Id="rId20" Type="http://schemas.openxmlformats.org/officeDocument/2006/relationships/tags" Target="../tags/tag20.xml"/><Relationship Id="rId41" Type="http://schemas.openxmlformats.org/officeDocument/2006/relationships/tags" Target="../tags/tag41.xml"/><Relationship Id="rId54" Type="http://schemas.openxmlformats.org/officeDocument/2006/relationships/tags" Target="../tags/tag54.xml"/><Relationship Id="rId62" Type="http://schemas.openxmlformats.org/officeDocument/2006/relationships/tags" Target="../tags/tag62.xml"/><Relationship Id="rId70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3" Type="http://schemas.openxmlformats.org/officeDocument/2006/relationships/tags" Target="../tags/tag81.xml"/><Relationship Id="rId18" Type="http://schemas.openxmlformats.org/officeDocument/2006/relationships/tags" Target="../tags/tag86.xml"/><Relationship Id="rId26" Type="http://schemas.openxmlformats.org/officeDocument/2006/relationships/tags" Target="../tags/tag94.xml"/><Relationship Id="rId39" Type="http://schemas.openxmlformats.org/officeDocument/2006/relationships/tags" Target="../tags/tag107.xml"/><Relationship Id="rId21" Type="http://schemas.openxmlformats.org/officeDocument/2006/relationships/tags" Target="../tags/tag89.xml"/><Relationship Id="rId34" Type="http://schemas.openxmlformats.org/officeDocument/2006/relationships/tags" Target="../tags/tag102.xml"/><Relationship Id="rId42" Type="http://schemas.openxmlformats.org/officeDocument/2006/relationships/tags" Target="../tags/tag110.xml"/><Relationship Id="rId47" Type="http://schemas.openxmlformats.org/officeDocument/2006/relationships/tags" Target="../tags/tag115.xml"/><Relationship Id="rId50" Type="http://schemas.openxmlformats.org/officeDocument/2006/relationships/tags" Target="../tags/tag118.xml"/><Relationship Id="rId55" Type="http://schemas.openxmlformats.org/officeDocument/2006/relationships/tags" Target="../tags/tag123.xml"/><Relationship Id="rId63" Type="http://schemas.openxmlformats.org/officeDocument/2006/relationships/tags" Target="../tags/tag131.xml"/><Relationship Id="rId68" Type="http://schemas.openxmlformats.org/officeDocument/2006/relationships/tags" Target="../tags/tag136.xml"/><Relationship Id="rId76" Type="http://schemas.openxmlformats.org/officeDocument/2006/relationships/tags" Target="../tags/tag144.xml"/><Relationship Id="rId7" Type="http://schemas.openxmlformats.org/officeDocument/2006/relationships/tags" Target="../tags/tag75.xml"/><Relationship Id="rId71" Type="http://schemas.openxmlformats.org/officeDocument/2006/relationships/tags" Target="../tags/tag139.xml"/><Relationship Id="rId2" Type="http://schemas.openxmlformats.org/officeDocument/2006/relationships/tags" Target="../tags/tag70.xml"/><Relationship Id="rId16" Type="http://schemas.openxmlformats.org/officeDocument/2006/relationships/tags" Target="../tags/tag84.xml"/><Relationship Id="rId29" Type="http://schemas.openxmlformats.org/officeDocument/2006/relationships/tags" Target="../tags/tag97.xml"/><Relationship Id="rId11" Type="http://schemas.openxmlformats.org/officeDocument/2006/relationships/tags" Target="../tags/tag79.xml"/><Relationship Id="rId24" Type="http://schemas.openxmlformats.org/officeDocument/2006/relationships/tags" Target="../tags/tag92.xml"/><Relationship Id="rId32" Type="http://schemas.openxmlformats.org/officeDocument/2006/relationships/tags" Target="../tags/tag100.xml"/><Relationship Id="rId37" Type="http://schemas.openxmlformats.org/officeDocument/2006/relationships/tags" Target="../tags/tag105.xml"/><Relationship Id="rId40" Type="http://schemas.openxmlformats.org/officeDocument/2006/relationships/tags" Target="../tags/tag108.xml"/><Relationship Id="rId45" Type="http://schemas.openxmlformats.org/officeDocument/2006/relationships/tags" Target="../tags/tag113.xml"/><Relationship Id="rId53" Type="http://schemas.openxmlformats.org/officeDocument/2006/relationships/tags" Target="../tags/tag121.xml"/><Relationship Id="rId58" Type="http://schemas.openxmlformats.org/officeDocument/2006/relationships/tags" Target="../tags/tag126.xml"/><Relationship Id="rId66" Type="http://schemas.openxmlformats.org/officeDocument/2006/relationships/tags" Target="../tags/tag134.xml"/><Relationship Id="rId74" Type="http://schemas.openxmlformats.org/officeDocument/2006/relationships/tags" Target="../tags/tag142.xml"/><Relationship Id="rId79" Type="http://schemas.openxmlformats.org/officeDocument/2006/relationships/notesSlide" Target="../notesSlides/notesSlide5.xml"/><Relationship Id="rId5" Type="http://schemas.openxmlformats.org/officeDocument/2006/relationships/tags" Target="../tags/tag73.xml"/><Relationship Id="rId61" Type="http://schemas.openxmlformats.org/officeDocument/2006/relationships/tags" Target="../tags/tag129.xml"/><Relationship Id="rId10" Type="http://schemas.openxmlformats.org/officeDocument/2006/relationships/tags" Target="../tags/tag78.xml"/><Relationship Id="rId19" Type="http://schemas.openxmlformats.org/officeDocument/2006/relationships/tags" Target="../tags/tag87.xml"/><Relationship Id="rId31" Type="http://schemas.openxmlformats.org/officeDocument/2006/relationships/tags" Target="../tags/tag99.xml"/><Relationship Id="rId44" Type="http://schemas.openxmlformats.org/officeDocument/2006/relationships/tags" Target="../tags/tag112.xml"/><Relationship Id="rId52" Type="http://schemas.openxmlformats.org/officeDocument/2006/relationships/tags" Target="../tags/tag120.xml"/><Relationship Id="rId60" Type="http://schemas.openxmlformats.org/officeDocument/2006/relationships/tags" Target="../tags/tag128.xml"/><Relationship Id="rId65" Type="http://schemas.openxmlformats.org/officeDocument/2006/relationships/tags" Target="../tags/tag133.xml"/><Relationship Id="rId73" Type="http://schemas.openxmlformats.org/officeDocument/2006/relationships/tags" Target="../tags/tag141.xml"/><Relationship Id="rId78" Type="http://schemas.openxmlformats.org/officeDocument/2006/relationships/slideLayout" Target="../slideLayouts/slideLayout2.xml"/><Relationship Id="rId4" Type="http://schemas.openxmlformats.org/officeDocument/2006/relationships/tags" Target="../tags/tag72.xml"/><Relationship Id="rId9" Type="http://schemas.openxmlformats.org/officeDocument/2006/relationships/tags" Target="../tags/tag77.xml"/><Relationship Id="rId14" Type="http://schemas.openxmlformats.org/officeDocument/2006/relationships/tags" Target="../tags/tag82.xml"/><Relationship Id="rId22" Type="http://schemas.openxmlformats.org/officeDocument/2006/relationships/tags" Target="../tags/tag90.xml"/><Relationship Id="rId27" Type="http://schemas.openxmlformats.org/officeDocument/2006/relationships/tags" Target="../tags/tag95.xml"/><Relationship Id="rId30" Type="http://schemas.openxmlformats.org/officeDocument/2006/relationships/tags" Target="../tags/tag98.xml"/><Relationship Id="rId35" Type="http://schemas.openxmlformats.org/officeDocument/2006/relationships/tags" Target="../tags/tag103.xml"/><Relationship Id="rId43" Type="http://schemas.openxmlformats.org/officeDocument/2006/relationships/tags" Target="../tags/tag111.xml"/><Relationship Id="rId48" Type="http://schemas.openxmlformats.org/officeDocument/2006/relationships/tags" Target="../tags/tag116.xml"/><Relationship Id="rId56" Type="http://schemas.openxmlformats.org/officeDocument/2006/relationships/tags" Target="../tags/tag124.xml"/><Relationship Id="rId64" Type="http://schemas.openxmlformats.org/officeDocument/2006/relationships/tags" Target="../tags/tag132.xml"/><Relationship Id="rId69" Type="http://schemas.openxmlformats.org/officeDocument/2006/relationships/tags" Target="../tags/tag137.xml"/><Relationship Id="rId77" Type="http://schemas.openxmlformats.org/officeDocument/2006/relationships/tags" Target="../tags/tag145.xml"/><Relationship Id="rId8" Type="http://schemas.openxmlformats.org/officeDocument/2006/relationships/tags" Target="../tags/tag76.xml"/><Relationship Id="rId51" Type="http://schemas.openxmlformats.org/officeDocument/2006/relationships/tags" Target="../tags/tag119.xml"/><Relationship Id="rId72" Type="http://schemas.openxmlformats.org/officeDocument/2006/relationships/tags" Target="../tags/tag140.xml"/><Relationship Id="rId3" Type="http://schemas.openxmlformats.org/officeDocument/2006/relationships/tags" Target="../tags/tag71.xml"/><Relationship Id="rId12" Type="http://schemas.openxmlformats.org/officeDocument/2006/relationships/tags" Target="../tags/tag80.xml"/><Relationship Id="rId17" Type="http://schemas.openxmlformats.org/officeDocument/2006/relationships/tags" Target="../tags/tag85.xml"/><Relationship Id="rId25" Type="http://schemas.openxmlformats.org/officeDocument/2006/relationships/tags" Target="../tags/tag93.xml"/><Relationship Id="rId33" Type="http://schemas.openxmlformats.org/officeDocument/2006/relationships/tags" Target="../tags/tag101.xml"/><Relationship Id="rId38" Type="http://schemas.openxmlformats.org/officeDocument/2006/relationships/tags" Target="../tags/tag106.xml"/><Relationship Id="rId46" Type="http://schemas.openxmlformats.org/officeDocument/2006/relationships/tags" Target="../tags/tag114.xml"/><Relationship Id="rId59" Type="http://schemas.openxmlformats.org/officeDocument/2006/relationships/tags" Target="../tags/tag127.xml"/><Relationship Id="rId67" Type="http://schemas.openxmlformats.org/officeDocument/2006/relationships/tags" Target="../tags/tag135.xml"/><Relationship Id="rId20" Type="http://schemas.openxmlformats.org/officeDocument/2006/relationships/tags" Target="../tags/tag88.xml"/><Relationship Id="rId41" Type="http://schemas.openxmlformats.org/officeDocument/2006/relationships/tags" Target="../tags/tag109.xml"/><Relationship Id="rId54" Type="http://schemas.openxmlformats.org/officeDocument/2006/relationships/tags" Target="../tags/tag122.xml"/><Relationship Id="rId62" Type="http://schemas.openxmlformats.org/officeDocument/2006/relationships/tags" Target="../tags/tag130.xml"/><Relationship Id="rId70" Type="http://schemas.openxmlformats.org/officeDocument/2006/relationships/tags" Target="../tags/tag138.xml"/><Relationship Id="rId75" Type="http://schemas.openxmlformats.org/officeDocument/2006/relationships/tags" Target="../tags/tag143.xml"/><Relationship Id="rId1" Type="http://schemas.openxmlformats.org/officeDocument/2006/relationships/tags" Target="../tags/tag69.xml"/><Relationship Id="rId6" Type="http://schemas.openxmlformats.org/officeDocument/2006/relationships/tags" Target="../tags/tag74.xml"/><Relationship Id="rId15" Type="http://schemas.openxmlformats.org/officeDocument/2006/relationships/tags" Target="../tags/tag83.xml"/><Relationship Id="rId23" Type="http://schemas.openxmlformats.org/officeDocument/2006/relationships/tags" Target="../tags/tag91.xml"/><Relationship Id="rId28" Type="http://schemas.openxmlformats.org/officeDocument/2006/relationships/tags" Target="../tags/tag96.xml"/><Relationship Id="rId36" Type="http://schemas.openxmlformats.org/officeDocument/2006/relationships/tags" Target="../tags/tag104.xml"/><Relationship Id="rId49" Type="http://schemas.openxmlformats.org/officeDocument/2006/relationships/tags" Target="../tags/tag117.xml"/><Relationship Id="rId57" Type="http://schemas.openxmlformats.org/officeDocument/2006/relationships/tags" Target="../tags/tag125.xml"/></Relationships>
</file>

<file path=ppt/slides/_rels/slide6.xml.rels><?xml version="1.0" encoding="UTF-8" standalone="yes"?>
<Relationships xmlns="http://schemas.openxmlformats.org/package/2006/relationships"><Relationship Id="rId13" Type="http://schemas.openxmlformats.org/officeDocument/2006/relationships/tags" Target="../tags/tag158.xml"/><Relationship Id="rId18" Type="http://schemas.openxmlformats.org/officeDocument/2006/relationships/tags" Target="../tags/tag163.xml"/><Relationship Id="rId26" Type="http://schemas.openxmlformats.org/officeDocument/2006/relationships/tags" Target="../tags/tag171.xml"/><Relationship Id="rId39" Type="http://schemas.openxmlformats.org/officeDocument/2006/relationships/tags" Target="../tags/tag184.xml"/><Relationship Id="rId21" Type="http://schemas.openxmlformats.org/officeDocument/2006/relationships/tags" Target="../tags/tag166.xml"/><Relationship Id="rId34" Type="http://schemas.openxmlformats.org/officeDocument/2006/relationships/tags" Target="../tags/tag179.xml"/><Relationship Id="rId42" Type="http://schemas.openxmlformats.org/officeDocument/2006/relationships/tags" Target="../tags/tag187.xml"/><Relationship Id="rId47" Type="http://schemas.openxmlformats.org/officeDocument/2006/relationships/tags" Target="../tags/tag192.xml"/><Relationship Id="rId50" Type="http://schemas.openxmlformats.org/officeDocument/2006/relationships/tags" Target="../tags/tag195.xml"/><Relationship Id="rId55" Type="http://schemas.openxmlformats.org/officeDocument/2006/relationships/tags" Target="../tags/tag200.xml"/><Relationship Id="rId63" Type="http://schemas.openxmlformats.org/officeDocument/2006/relationships/tags" Target="../tags/tag208.xml"/><Relationship Id="rId68" Type="http://schemas.openxmlformats.org/officeDocument/2006/relationships/tags" Target="../tags/tag213.xml"/><Relationship Id="rId76" Type="http://schemas.openxmlformats.org/officeDocument/2006/relationships/tags" Target="../tags/tag221.xml"/><Relationship Id="rId7" Type="http://schemas.openxmlformats.org/officeDocument/2006/relationships/tags" Target="../tags/tag152.xml"/><Relationship Id="rId71" Type="http://schemas.openxmlformats.org/officeDocument/2006/relationships/tags" Target="../tags/tag216.xml"/><Relationship Id="rId2" Type="http://schemas.openxmlformats.org/officeDocument/2006/relationships/tags" Target="../tags/tag147.xml"/><Relationship Id="rId16" Type="http://schemas.openxmlformats.org/officeDocument/2006/relationships/tags" Target="../tags/tag161.xml"/><Relationship Id="rId29" Type="http://schemas.openxmlformats.org/officeDocument/2006/relationships/tags" Target="../tags/tag174.xml"/><Relationship Id="rId11" Type="http://schemas.openxmlformats.org/officeDocument/2006/relationships/tags" Target="../tags/tag156.xml"/><Relationship Id="rId24" Type="http://schemas.openxmlformats.org/officeDocument/2006/relationships/tags" Target="../tags/tag169.xml"/><Relationship Id="rId32" Type="http://schemas.openxmlformats.org/officeDocument/2006/relationships/tags" Target="../tags/tag177.xml"/><Relationship Id="rId37" Type="http://schemas.openxmlformats.org/officeDocument/2006/relationships/tags" Target="../tags/tag182.xml"/><Relationship Id="rId40" Type="http://schemas.openxmlformats.org/officeDocument/2006/relationships/tags" Target="../tags/tag185.xml"/><Relationship Id="rId45" Type="http://schemas.openxmlformats.org/officeDocument/2006/relationships/tags" Target="../tags/tag190.xml"/><Relationship Id="rId53" Type="http://schemas.openxmlformats.org/officeDocument/2006/relationships/tags" Target="../tags/tag198.xml"/><Relationship Id="rId58" Type="http://schemas.openxmlformats.org/officeDocument/2006/relationships/tags" Target="../tags/tag203.xml"/><Relationship Id="rId66" Type="http://schemas.openxmlformats.org/officeDocument/2006/relationships/tags" Target="../tags/tag211.xml"/><Relationship Id="rId74" Type="http://schemas.openxmlformats.org/officeDocument/2006/relationships/tags" Target="../tags/tag219.xml"/><Relationship Id="rId79" Type="http://schemas.openxmlformats.org/officeDocument/2006/relationships/notesSlide" Target="../notesSlides/notesSlide6.xml"/><Relationship Id="rId5" Type="http://schemas.openxmlformats.org/officeDocument/2006/relationships/tags" Target="../tags/tag150.xml"/><Relationship Id="rId61" Type="http://schemas.openxmlformats.org/officeDocument/2006/relationships/tags" Target="../tags/tag206.xml"/><Relationship Id="rId10" Type="http://schemas.openxmlformats.org/officeDocument/2006/relationships/tags" Target="../tags/tag155.xml"/><Relationship Id="rId19" Type="http://schemas.openxmlformats.org/officeDocument/2006/relationships/tags" Target="../tags/tag164.xml"/><Relationship Id="rId31" Type="http://schemas.openxmlformats.org/officeDocument/2006/relationships/tags" Target="../tags/tag176.xml"/><Relationship Id="rId44" Type="http://schemas.openxmlformats.org/officeDocument/2006/relationships/tags" Target="../tags/tag189.xml"/><Relationship Id="rId52" Type="http://schemas.openxmlformats.org/officeDocument/2006/relationships/tags" Target="../tags/tag197.xml"/><Relationship Id="rId60" Type="http://schemas.openxmlformats.org/officeDocument/2006/relationships/tags" Target="../tags/tag205.xml"/><Relationship Id="rId65" Type="http://schemas.openxmlformats.org/officeDocument/2006/relationships/tags" Target="../tags/tag210.xml"/><Relationship Id="rId73" Type="http://schemas.openxmlformats.org/officeDocument/2006/relationships/tags" Target="../tags/tag218.xml"/><Relationship Id="rId78" Type="http://schemas.openxmlformats.org/officeDocument/2006/relationships/slideLayout" Target="../slideLayouts/slideLayout2.xml"/><Relationship Id="rId4" Type="http://schemas.openxmlformats.org/officeDocument/2006/relationships/tags" Target="../tags/tag149.xml"/><Relationship Id="rId9" Type="http://schemas.openxmlformats.org/officeDocument/2006/relationships/tags" Target="../tags/tag154.xml"/><Relationship Id="rId14" Type="http://schemas.openxmlformats.org/officeDocument/2006/relationships/tags" Target="../tags/tag159.xml"/><Relationship Id="rId22" Type="http://schemas.openxmlformats.org/officeDocument/2006/relationships/tags" Target="../tags/tag167.xml"/><Relationship Id="rId27" Type="http://schemas.openxmlformats.org/officeDocument/2006/relationships/tags" Target="../tags/tag172.xml"/><Relationship Id="rId30" Type="http://schemas.openxmlformats.org/officeDocument/2006/relationships/tags" Target="../tags/tag175.xml"/><Relationship Id="rId35" Type="http://schemas.openxmlformats.org/officeDocument/2006/relationships/tags" Target="../tags/tag180.xml"/><Relationship Id="rId43" Type="http://schemas.openxmlformats.org/officeDocument/2006/relationships/tags" Target="../tags/tag188.xml"/><Relationship Id="rId48" Type="http://schemas.openxmlformats.org/officeDocument/2006/relationships/tags" Target="../tags/tag193.xml"/><Relationship Id="rId56" Type="http://schemas.openxmlformats.org/officeDocument/2006/relationships/tags" Target="../tags/tag201.xml"/><Relationship Id="rId64" Type="http://schemas.openxmlformats.org/officeDocument/2006/relationships/tags" Target="../tags/tag209.xml"/><Relationship Id="rId69" Type="http://schemas.openxmlformats.org/officeDocument/2006/relationships/tags" Target="../tags/tag214.xml"/><Relationship Id="rId77" Type="http://schemas.openxmlformats.org/officeDocument/2006/relationships/tags" Target="../tags/tag222.xml"/><Relationship Id="rId8" Type="http://schemas.openxmlformats.org/officeDocument/2006/relationships/tags" Target="../tags/tag153.xml"/><Relationship Id="rId51" Type="http://schemas.openxmlformats.org/officeDocument/2006/relationships/tags" Target="../tags/tag196.xml"/><Relationship Id="rId72" Type="http://schemas.openxmlformats.org/officeDocument/2006/relationships/tags" Target="../tags/tag217.xml"/><Relationship Id="rId3" Type="http://schemas.openxmlformats.org/officeDocument/2006/relationships/tags" Target="../tags/tag148.xml"/><Relationship Id="rId12" Type="http://schemas.openxmlformats.org/officeDocument/2006/relationships/tags" Target="../tags/tag157.xml"/><Relationship Id="rId17" Type="http://schemas.openxmlformats.org/officeDocument/2006/relationships/tags" Target="../tags/tag162.xml"/><Relationship Id="rId25" Type="http://schemas.openxmlformats.org/officeDocument/2006/relationships/tags" Target="../tags/tag170.xml"/><Relationship Id="rId33" Type="http://schemas.openxmlformats.org/officeDocument/2006/relationships/tags" Target="../tags/tag178.xml"/><Relationship Id="rId38" Type="http://schemas.openxmlformats.org/officeDocument/2006/relationships/tags" Target="../tags/tag183.xml"/><Relationship Id="rId46" Type="http://schemas.openxmlformats.org/officeDocument/2006/relationships/tags" Target="../tags/tag191.xml"/><Relationship Id="rId59" Type="http://schemas.openxmlformats.org/officeDocument/2006/relationships/tags" Target="../tags/tag204.xml"/><Relationship Id="rId67" Type="http://schemas.openxmlformats.org/officeDocument/2006/relationships/tags" Target="../tags/tag212.xml"/><Relationship Id="rId20" Type="http://schemas.openxmlformats.org/officeDocument/2006/relationships/tags" Target="../tags/tag165.xml"/><Relationship Id="rId41" Type="http://schemas.openxmlformats.org/officeDocument/2006/relationships/tags" Target="../tags/tag186.xml"/><Relationship Id="rId54" Type="http://schemas.openxmlformats.org/officeDocument/2006/relationships/tags" Target="../tags/tag199.xml"/><Relationship Id="rId62" Type="http://schemas.openxmlformats.org/officeDocument/2006/relationships/tags" Target="../tags/tag207.xml"/><Relationship Id="rId70" Type="http://schemas.openxmlformats.org/officeDocument/2006/relationships/tags" Target="../tags/tag215.xml"/><Relationship Id="rId75" Type="http://schemas.openxmlformats.org/officeDocument/2006/relationships/tags" Target="../tags/tag220.xml"/><Relationship Id="rId1" Type="http://schemas.openxmlformats.org/officeDocument/2006/relationships/tags" Target="../tags/tag146.xml"/><Relationship Id="rId6" Type="http://schemas.openxmlformats.org/officeDocument/2006/relationships/tags" Target="../tags/tag151.xml"/><Relationship Id="rId15" Type="http://schemas.openxmlformats.org/officeDocument/2006/relationships/tags" Target="../tags/tag160.xml"/><Relationship Id="rId23" Type="http://schemas.openxmlformats.org/officeDocument/2006/relationships/tags" Target="../tags/tag168.xml"/><Relationship Id="rId28" Type="http://schemas.openxmlformats.org/officeDocument/2006/relationships/tags" Target="../tags/tag173.xml"/><Relationship Id="rId36" Type="http://schemas.openxmlformats.org/officeDocument/2006/relationships/tags" Target="../tags/tag181.xml"/><Relationship Id="rId49" Type="http://schemas.openxmlformats.org/officeDocument/2006/relationships/tags" Target="../tags/tag194.xml"/><Relationship Id="rId57" Type="http://schemas.openxmlformats.org/officeDocument/2006/relationships/tags" Target="../tags/tag20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17" Type="http://schemas.openxmlformats.org/officeDocument/2006/relationships/tags" Target="../tags/tag339.xml"/><Relationship Id="rId299" Type="http://schemas.openxmlformats.org/officeDocument/2006/relationships/tags" Target="../tags/tag521.xml"/><Relationship Id="rId21" Type="http://schemas.openxmlformats.org/officeDocument/2006/relationships/tags" Target="../tags/tag243.xml"/><Relationship Id="rId63" Type="http://schemas.openxmlformats.org/officeDocument/2006/relationships/tags" Target="../tags/tag285.xml"/><Relationship Id="rId159" Type="http://schemas.openxmlformats.org/officeDocument/2006/relationships/tags" Target="../tags/tag381.xml"/><Relationship Id="rId324" Type="http://schemas.openxmlformats.org/officeDocument/2006/relationships/tags" Target="../tags/tag546.xml"/><Relationship Id="rId366" Type="http://schemas.openxmlformats.org/officeDocument/2006/relationships/tags" Target="../tags/tag588.xml"/><Relationship Id="rId531" Type="http://schemas.openxmlformats.org/officeDocument/2006/relationships/tags" Target="../tags/tag753.xml"/><Relationship Id="rId170" Type="http://schemas.openxmlformats.org/officeDocument/2006/relationships/tags" Target="../tags/tag392.xml"/><Relationship Id="rId226" Type="http://schemas.openxmlformats.org/officeDocument/2006/relationships/tags" Target="../tags/tag448.xml"/><Relationship Id="rId433" Type="http://schemas.openxmlformats.org/officeDocument/2006/relationships/tags" Target="../tags/tag655.xml"/><Relationship Id="rId268" Type="http://schemas.openxmlformats.org/officeDocument/2006/relationships/tags" Target="../tags/tag490.xml"/><Relationship Id="rId475" Type="http://schemas.openxmlformats.org/officeDocument/2006/relationships/tags" Target="../tags/tag697.xml"/><Relationship Id="rId32" Type="http://schemas.openxmlformats.org/officeDocument/2006/relationships/tags" Target="../tags/tag254.xml"/><Relationship Id="rId74" Type="http://schemas.openxmlformats.org/officeDocument/2006/relationships/tags" Target="../tags/tag296.xml"/><Relationship Id="rId128" Type="http://schemas.openxmlformats.org/officeDocument/2006/relationships/tags" Target="../tags/tag350.xml"/><Relationship Id="rId335" Type="http://schemas.openxmlformats.org/officeDocument/2006/relationships/tags" Target="../tags/tag557.xml"/><Relationship Id="rId377" Type="http://schemas.openxmlformats.org/officeDocument/2006/relationships/tags" Target="../tags/tag599.xml"/><Relationship Id="rId500" Type="http://schemas.openxmlformats.org/officeDocument/2006/relationships/tags" Target="../tags/tag722.xml"/><Relationship Id="rId542" Type="http://schemas.openxmlformats.org/officeDocument/2006/relationships/tags" Target="../tags/tag764.xml"/><Relationship Id="rId5" Type="http://schemas.openxmlformats.org/officeDocument/2006/relationships/tags" Target="../tags/tag227.xml"/><Relationship Id="rId181" Type="http://schemas.openxmlformats.org/officeDocument/2006/relationships/tags" Target="../tags/tag403.xml"/><Relationship Id="rId237" Type="http://schemas.openxmlformats.org/officeDocument/2006/relationships/tags" Target="../tags/tag459.xml"/><Relationship Id="rId402" Type="http://schemas.openxmlformats.org/officeDocument/2006/relationships/tags" Target="../tags/tag624.xml"/><Relationship Id="rId279" Type="http://schemas.openxmlformats.org/officeDocument/2006/relationships/tags" Target="../tags/tag501.xml"/><Relationship Id="rId444" Type="http://schemas.openxmlformats.org/officeDocument/2006/relationships/tags" Target="../tags/tag666.xml"/><Relationship Id="rId486" Type="http://schemas.openxmlformats.org/officeDocument/2006/relationships/tags" Target="../tags/tag708.xml"/><Relationship Id="rId43" Type="http://schemas.openxmlformats.org/officeDocument/2006/relationships/tags" Target="../tags/tag265.xml"/><Relationship Id="rId139" Type="http://schemas.openxmlformats.org/officeDocument/2006/relationships/tags" Target="../tags/tag361.xml"/><Relationship Id="rId290" Type="http://schemas.openxmlformats.org/officeDocument/2006/relationships/tags" Target="../tags/tag512.xml"/><Relationship Id="rId304" Type="http://schemas.openxmlformats.org/officeDocument/2006/relationships/tags" Target="../tags/tag526.xml"/><Relationship Id="rId346" Type="http://schemas.openxmlformats.org/officeDocument/2006/relationships/tags" Target="../tags/tag568.xml"/><Relationship Id="rId388" Type="http://schemas.openxmlformats.org/officeDocument/2006/relationships/tags" Target="../tags/tag610.xml"/><Relationship Id="rId511" Type="http://schemas.openxmlformats.org/officeDocument/2006/relationships/tags" Target="../tags/tag733.xml"/><Relationship Id="rId85" Type="http://schemas.openxmlformats.org/officeDocument/2006/relationships/tags" Target="../tags/tag307.xml"/><Relationship Id="rId150" Type="http://schemas.openxmlformats.org/officeDocument/2006/relationships/tags" Target="../tags/tag372.xml"/><Relationship Id="rId192" Type="http://schemas.openxmlformats.org/officeDocument/2006/relationships/tags" Target="../tags/tag414.xml"/><Relationship Id="rId206" Type="http://schemas.openxmlformats.org/officeDocument/2006/relationships/tags" Target="../tags/tag428.xml"/><Relationship Id="rId413" Type="http://schemas.openxmlformats.org/officeDocument/2006/relationships/tags" Target="../tags/tag635.xml"/><Relationship Id="rId248" Type="http://schemas.openxmlformats.org/officeDocument/2006/relationships/tags" Target="../tags/tag470.xml"/><Relationship Id="rId455" Type="http://schemas.openxmlformats.org/officeDocument/2006/relationships/tags" Target="../tags/tag677.xml"/><Relationship Id="rId497" Type="http://schemas.openxmlformats.org/officeDocument/2006/relationships/tags" Target="../tags/tag719.xml"/><Relationship Id="rId12" Type="http://schemas.openxmlformats.org/officeDocument/2006/relationships/tags" Target="../tags/tag234.xml"/><Relationship Id="rId108" Type="http://schemas.openxmlformats.org/officeDocument/2006/relationships/tags" Target="../tags/tag330.xml"/><Relationship Id="rId315" Type="http://schemas.openxmlformats.org/officeDocument/2006/relationships/tags" Target="../tags/tag537.xml"/><Relationship Id="rId357" Type="http://schemas.openxmlformats.org/officeDocument/2006/relationships/tags" Target="../tags/tag579.xml"/><Relationship Id="rId522" Type="http://schemas.openxmlformats.org/officeDocument/2006/relationships/tags" Target="../tags/tag744.xml"/><Relationship Id="rId54" Type="http://schemas.openxmlformats.org/officeDocument/2006/relationships/tags" Target="../tags/tag276.xml"/><Relationship Id="rId96" Type="http://schemas.openxmlformats.org/officeDocument/2006/relationships/tags" Target="../tags/tag318.xml"/><Relationship Id="rId161" Type="http://schemas.openxmlformats.org/officeDocument/2006/relationships/tags" Target="../tags/tag383.xml"/><Relationship Id="rId217" Type="http://schemas.openxmlformats.org/officeDocument/2006/relationships/tags" Target="../tags/tag439.xml"/><Relationship Id="rId399" Type="http://schemas.openxmlformats.org/officeDocument/2006/relationships/tags" Target="../tags/tag621.xml"/><Relationship Id="rId259" Type="http://schemas.openxmlformats.org/officeDocument/2006/relationships/tags" Target="../tags/tag481.xml"/><Relationship Id="rId424" Type="http://schemas.openxmlformats.org/officeDocument/2006/relationships/tags" Target="../tags/tag646.xml"/><Relationship Id="rId466" Type="http://schemas.openxmlformats.org/officeDocument/2006/relationships/tags" Target="../tags/tag688.xml"/><Relationship Id="rId23" Type="http://schemas.openxmlformats.org/officeDocument/2006/relationships/tags" Target="../tags/tag245.xml"/><Relationship Id="rId119" Type="http://schemas.openxmlformats.org/officeDocument/2006/relationships/tags" Target="../tags/tag341.xml"/><Relationship Id="rId270" Type="http://schemas.openxmlformats.org/officeDocument/2006/relationships/tags" Target="../tags/tag492.xml"/><Relationship Id="rId326" Type="http://schemas.openxmlformats.org/officeDocument/2006/relationships/tags" Target="../tags/tag548.xml"/><Relationship Id="rId533" Type="http://schemas.openxmlformats.org/officeDocument/2006/relationships/tags" Target="../tags/tag755.xml"/><Relationship Id="rId65" Type="http://schemas.openxmlformats.org/officeDocument/2006/relationships/tags" Target="../tags/tag287.xml"/><Relationship Id="rId130" Type="http://schemas.openxmlformats.org/officeDocument/2006/relationships/tags" Target="../tags/tag352.xml"/><Relationship Id="rId368" Type="http://schemas.openxmlformats.org/officeDocument/2006/relationships/tags" Target="../tags/tag590.xml"/><Relationship Id="rId172" Type="http://schemas.openxmlformats.org/officeDocument/2006/relationships/tags" Target="../tags/tag394.xml"/><Relationship Id="rId228" Type="http://schemas.openxmlformats.org/officeDocument/2006/relationships/tags" Target="../tags/tag450.xml"/><Relationship Id="rId435" Type="http://schemas.openxmlformats.org/officeDocument/2006/relationships/tags" Target="../tags/tag657.xml"/><Relationship Id="rId477" Type="http://schemas.openxmlformats.org/officeDocument/2006/relationships/tags" Target="../tags/tag699.xml"/><Relationship Id="rId281" Type="http://schemas.openxmlformats.org/officeDocument/2006/relationships/tags" Target="../tags/tag503.xml"/><Relationship Id="rId337" Type="http://schemas.openxmlformats.org/officeDocument/2006/relationships/tags" Target="../tags/tag559.xml"/><Relationship Id="rId502" Type="http://schemas.openxmlformats.org/officeDocument/2006/relationships/tags" Target="../tags/tag724.xml"/><Relationship Id="rId34" Type="http://schemas.openxmlformats.org/officeDocument/2006/relationships/tags" Target="../tags/tag256.xml"/><Relationship Id="rId76" Type="http://schemas.openxmlformats.org/officeDocument/2006/relationships/tags" Target="../tags/tag298.xml"/><Relationship Id="rId141" Type="http://schemas.openxmlformats.org/officeDocument/2006/relationships/tags" Target="../tags/tag363.xml"/><Relationship Id="rId379" Type="http://schemas.openxmlformats.org/officeDocument/2006/relationships/tags" Target="../tags/tag601.xml"/><Relationship Id="rId544" Type="http://schemas.openxmlformats.org/officeDocument/2006/relationships/tags" Target="../tags/tag766.xml"/><Relationship Id="rId7" Type="http://schemas.openxmlformats.org/officeDocument/2006/relationships/tags" Target="../tags/tag229.xml"/><Relationship Id="rId183" Type="http://schemas.openxmlformats.org/officeDocument/2006/relationships/tags" Target="../tags/tag405.xml"/><Relationship Id="rId239" Type="http://schemas.openxmlformats.org/officeDocument/2006/relationships/tags" Target="../tags/tag461.xml"/><Relationship Id="rId390" Type="http://schemas.openxmlformats.org/officeDocument/2006/relationships/tags" Target="../tags/tag612.xml"/><Relationship Id="rId404" Type="http://schemas.openxmlformats.org/officeDocument/2006/relationships/tags" Target="../tags/tag626.xml"/><Relationship Id="rId446" Type="http://schemas.openxmlformats.org/officeDocument/2006/relationships/tags" Target="../tags/tag668.xml"/><Relationship Id="rId250" Type="http://schemas.openxmlformats.org/officeDocument/2006/relationships/tags" Target="../tags/tag472.xml"/><Relationship Id="rId292" Type="http://schemas.openxmlformats.org/officeDocument/2006/relationships/tags" Target="../tags/tag514.xml"/><Relationship Id="rId306" Type="http://schemas.openxmlformats.org/officeDocument/2006/relationships/tags" Target="../tags/tag528.xml"/><Relationship Id="rId488" Type="http://schemas.openxmlformats.org/officeDocument/2006/relationships/tags" Target="../tags/tag710.xml"/><Relationship Id="rId45" Type="http://schemas.openxmlformats.org/officeDocument/2006/relationships/tags" Target="../tags/tag267.xml"/><Relationship Id="rId87" Type="http://schemas.openxmlformats.org/officeDocument/2006/relationships/tags" Target="../tags/tag309.xml"/><Relationship Id="rId110" Type="http://schemas.openxmlformats.org/officeDocument/2006/relationships/tags" Target="../tags/tag332.xml"/><Relationship Id="rId348" Type="http://schemas.openxmlformats.org/officeDocument/2006/relationships/tags" Target="../tags/tag570.xml"/><Relationship Id="rId513" Type="http://schemas.openxmlformats.org/officeDocument/2006/relationships/tags" Target="../tags/tag735.xml"/><Relationship Id="rId152" Type="http://schemas.openxmlformats.org/officeDocument/2006/relationships/tags" Target="../tags/tag374.xml"/><Relationship Id="rId194" Type="http://schemas.openxmlformats.org/officeDocument/2006/relationships/tags" Target="../tags/tag416.xml"/><Relationship Id="rId208" Type="http://schemas.openxmlformats.org/officeDocument/2006/relationships/tags" Target="../tags/tag430.xml"/><Relationship Id="rId415" Type="http://schemas.openxmlformats.org/officeDocument/2006/relationships/tags" Target="../tags/tag637.xml"/><Relationship Id="rId457" Type="http://schemas.openxmlformats.org/officeDocument/2006/relationships/tags" Target="../tags/tag679.xml"/><Relationship Id="rId261" Type="http://schemas.openxmlformats.org/officeDocument/2006/relationships/tags" Target="../tags/tag483.xml"/><Relationship Id="rId499" Type="http://schemas.openxmlformats.org/officeDocument/2006/relationships/tags" Target="../tags/tag721.xml"/><Relationship Id="rId14" Type="http://schemas.openxmlformats.org/officeDocument/2006/relationships/tags" Target="../tags/tag236.xml"/><Relationship Id="rId56" Type="http://schemas.openxmlformats.org/officeDocument/2006/relationships/tags" Target="../tags/tag278.xml"/><Relationship Id="rId317" Type="http://schemas.openxmlformats.org/officeDocument/2006/relationships/tags" Target="../tags/tag539.xml"/><Relationship Id="rId359" Type="http://schemas.openxmlformats.org/officeDocument/2006/relationships/tags" Target="../tags/tag581.xml"/><Relationship Id="rId524" Type="http://schemas.openxmlformats.org/officeDocument/2006/relationships/tags" Target="../tags/tag746.xml"/><Relationship Id="rId98" Type="http://schemas.openxmlformats.org/officeDocument/2006/relationships/tags" Target="../tags/tag320.xml"/><Relationship Id="rId121" Type="http://schemas.openxmlformats.org/officeDocument/2006/relationships/tags" Target="../tags/tag343.xml"/><Relationship Id="rId163" Type="http://schemas.openxmlformats.org/officeDocument/2006/relationships/tags" Target="../tags/tag385.xml"/><Relationship Id="rId219" Type="http://schemas.openxmlformats.org/officeDocument/2006/relationships/tags" Target="../tags/tag441.xml"/><Relationship Id="rId370" Type="http://schemas.openxmlformats.org/officeDocument/2006/relationships/tags" Target="../tags/tag592.xml"/><Relationship Id="rId426" Type="http://schemas.openxmlformats.org/officeDocument/2006/relationships/tags" Target="../tags/tag648.xml"/><Relationship Id="rId230" Type="http://schemas.openxmlformats.org/officeDocument/2006/relationships/tags" Target="../tags/tag452.xml"/><Relationship Id="rId468" Type="http://schemas.openxmlformats.org/officeDocument/2006/relationships/tags" Target="../tags/tag690.xml"/><Relationship Id="rId25" Type="http://schemas.openxmlformats.org/officeDocument/2006/relationships/tags" Target="../tags/tag247.xml"/><Relationship Id="rId67" Type="http://schemas.openxmlformats.org/officeDocument/2006/relationships/tags" Target="../tags/tag289.xml"/><Relationship Id="rId272" Type="http://schemas.openxmlformats.org/officeDocument/2006/relationships/tags" Target="../tags/tag494.xml"/><Relationship Id="rId328" Type="http://schemas.openxmlformats.org/officeDocument/2006/relationships/tags" Target="../tags/tag550.xml"/><Relationship Id="rId535" Type="http://schemas.openxmlformats.org/officeDocument/2006/relationships/tags" Target="../tags/tag757.xml"/><Relationship Id="rId132" Type="http://schemas.openxmlformats.org/officeDocument/2006/relationships/tags" Target="../tags/tag354.xml"/><Relationship Id="rId174" Type="http://schemas.openxmlformats.org/officeDocument/2006/relationships/tags" Target="../tags/tag396.xml"/><Relationship Id="rId381" Type="http://schemas.openxmlformats.org/officeDocument/2006/relationships/tags" Target="../tags/tag603.xml"/><Relationship Id="rId220" Type="http://schemas.openxmlformats.org/officeDocument/2006/relationships/tags" Target="../tags/tag442.xml"/><Relationship Id="rId241" Type="http://schemas.openxmlformats.org/officeDocument/2006/relationships/tags" Target="../tags/tag463.xml"/><Relationship Id="rId437" Type="http://schemas.openxmlformats.org/officeDocument/2006/relationships/tags" Target="../tags/tag659.xml"/><Relationship Id="rId458" Type="http://schemas.openxmlformats.org/officeDocument/2006/relationships/tags" Target="../tags/tag680.xml"/><Relationship Id="rId479" Type="http://schemas.openxmlformats.org/officeDocument/2006/relationships/tags" Target="../tags/tag701.xml"/><Relationship Id="rId15" Type="http://schemas.openxmlformats.org/officeDocument/2006/relationships/tags" Target="../tags/tag237.xml"/><Relationship Id="rId36" Type="http://schemas.openxmlformats.org/officeDocument/2006/relationships/tags" Target="../tags/tag258.xml"/><Relationship Id="rId57" Type="http://schemas.openxmlformats.org/officeDocument/2006/relationships/tags" Target="../tags/tag279.xml"/><Relationship Id="rId262" Type="http://schemas.openxmlformats.org/officeDocument/2006/relationships/tags" Target="../tags/tag484.xml"/><Relationship Id="rId283" Type="http://schemas.openxmlformats.org/officeDocument/2006/relationships/tags" Target="../tags/tag505.xml"/><Relationship Id="rId318" Type="http://schemas.openxmlformats.org/officeDocument/2006/relationships/tags" Target="../tags/tag540.xml"/><Relationship Id="rId339" Type="http://schemas.openxmlformats.org/officeDocument/2006/relationships/tags" Target="../tags/tag561.xml"/><Relationship Id="rId490" Type="http://schemas.openxmlformats.org/officeDocument/2006/relationships/tags" Target="../tags/tag712.xml"/><Relationship Id="rId504" Type="http://schemas.openxmlformats.org/officeDocument/2006/relationships/tags" Target="../tags/tag726.xml"/><Relationship Id="rId525" Type="http://schemas.openxmlformats.org/officeDocument/2006/relationships/tags" Target="../tags/tag747.xml"/><Relationship Id="rId546" Type="http://schemas.openxmlformats.org/officeDocument/2006/relationships/tags" Target="../tags/tag768.xml"/><Relationship Id="rId78" Type="http://schemas.openxmlformats.org/officeDocument/2006/relationships/tags" Target="../tags/tag300.xml"/><Relationship Id="rId99" Type="http://schemas.openxmlformats.org/officeDocument/2006/relationships/tags" Target="../tags/tag321.xml"/><Relationship Id="rId101" Type="http://schemas.openxmlformats.org/officeDocument/2006/relationships/tags" Target="../tags/tag323.xml"/><Relationship Id="rId122" Type="http://schemas.openxmlformats.org/officeDocument/2006/relationships/tags" Target="../tags/tag344.xml"/><Relationship Id="rId143" Type="http://schemas.openxmlformats.org/officeDocument/2006/relationships/tags" Target="../tags/tag365.xml"/><Relationship Id="rId164" Type="http://schemas.openxmlformats.org/officeDocument/2006/relationships/tags" Target="../tags/tag386.xml"/><Relationship Id="rId185" Type="http://schemas.openxmlformats.org/officeDocument/2006/relationships/tags" Target="../tags/tag407.xml"/><Relationship Id="rId350" Type="http://schemas.openxmlformats.org/officeDocument/2006/relationships/tags" Target="../tags/tag572.xml"/><Relationship Id="rId371" Type="http://schemas.openxmlformats.org/officeDocument/2006/relationships/tags" Target="../tags/tag593.xml"/><Relationship Id="rId406" Type="http://schemas.openxmlformats.org/officeDocument/2006/relationships/tags" Target="../tags/tag628.xml"/><Relationship Id="rId9" Type="http://schemas.openxmlformats.org/officeDocument/2006/relationships/tags" Target="../tags/tag231.xml"/><Relationship Id="rId210" Type="http://schemas.openxmlformats.org/officeDocument/2006/relationships/tags" Target="../tags/tag432.xml"/><Relationship Id="rId392" Type="http://schemas.openxmlformats.org/officeDocument/2006/relationships/tags" Target="../tags/tag614.xml"/><Relationship Id="rId427" Type="http://schemas.openxmlformats.org/officeDocument/2006/relationships/tags" Target="../tags/tag649.xml"/><Relationship Id="rId448" Type="http://schemas.openxmlformats.org/officeDocument/2006/relationships/tags" Target="../tags/tag670.xml"/><Relationship Id="rId469" Type="http://schemas.openxmlformats.org/officeDocument/2006/relationships/tags" Target="../tags/tag691.xml"/><Relationship Id="rId26" Type="http://schemas.openxmlformats.org/officeDocument/2006/relationships/tags" Target="../tags/tag248.xml"/><Relationship Id="rId231" Type="http://schemas.openxmlformats.org/officeDocument/2006/relationships/tags" Target="../tags/tag453.xml"/><Relationship Id="rId252" Type="http://schemas.openxmlformats.org/officeDocument/2006/relationships/tags" Target="../tags/tag474.xml"/><Relationship Id="rId273" Type="http://schemas.openxmlformats.org/officeDocument/2006/relationships/tags" Target="../tags/tag495.xml"/><Relationship Id="rId294" Type="http://schemas.openxmlformats.org/officeDocument/2006/relationships/tags" Target="../tags/tag516.xml"/><Relationship Id="rId308" Type="http://schemas.openxmlformats.org/officeDocument/2006/relationships/tags" Target="../tags/tag530.xml"/><Relationship Id="rId329" Type="http://schemas.openxmlformats.org/officeDocument/2006/relationships/tags" Target="../tags/tag551.xml"/><Relationship Id="rId480" Type="http://schemas.openxmlformats.org/officeDocument/2006/relationships/tags" Target="../tags/tag702.xml"/><Relationship Id="rId515" Type="http://schemas.openxmlformats.org/officeDocument/2006/relationships/tags" Target="../tags/tag737.xml"/><Relationship Id="rId536" Type="http://schemas.openxmlformats.org/officeDocument/2006/relationships/tags" Target="../tags/tag758.xml"/><Relationship Id="rId47" Type="http://schemas.openxmlformats.org/officeDocument/2006/relationships/tags" Target="../tags/tag269.xml"/><Relationship Id="rId68" Type="http://schemas.openxmlformats.org/officeDocument/2006/relationships/tags" Target="../tags/tag290.xml"/><Relationship Id="rId89" Type="http://schemas.openxmlformats.org/officeDocument/2006/relationships/tags" Target="../tags/tag311.xml"/><Relationship Id="rId112" Type="http://schemas.openxmlformats.org/officeDocument/2006/relationships/tags" Target="../tags/tag334.xml"/><Relationship Id="rId133" Type="http://schemas.openxmlformats.org/officeDocument/2006/relationships/tags" Target="../tags/tag355.xml"/><Relationship Id="rId154" Type="http://schemas.openxmlformats.org/officeDocument/2006/relationships/tags" Target="../tags/tag376.xml"/><Relationship Id="rId175" Type="http://schemas.openxmlformats.org/officeDocument/2006/relationships/tags" Target="../tags/tag397.xml"/><Relationship Id="rId340" Type="http://schemas.openxmlformats.org/officeDocument/2006/relationships/tags" Target="../tags/tag562.xml"/><Relationship Id="rId361" Type="http://schemas.openxmlformats.org/officeDocument/2006/relationships/tags" Target="../tags/tag583.xml"/><Relationship Id="rId196" Type="http://schemas.openxmlformats.org/officeDocument/2006/relationships/tags" Target="../tags/tag418.xml"/><Relationship Id="rId200" Type="http://schemas.openxmlformats.org/officeDocument/2006/relationships/tags" Target="../tags/tag422.xml"/><Relationship Id="rId382" Type="http://schemas.openxmlformats.org/officeDocument/2006/relationships/tags" Target="../tags/tag604.xml"/><Relationship Id="rId417" Type="http://schemas.openxmlformats.org/officeDocument/2006/relationships/tags" Target="../tags/tag639.xml"/><Relationship Id="rId438" Type="http://schemas.openxmlformats.org/officeDocument/2006/relationships/tags" Target="../tags/tag660.xml"/><Relationship Id="rId459" Type="http://schemas.openxmlformats.org/officeDocument/2006/relationships/tags" Target="../tags/tag681.xml"/><Relationship Id="rId16" Type="http://schemas.openxmlformats.org/officeDocument/2006/relationships/tags" Target="../tags/tag238.xml"/><Relationship Id="rId221" Type="http://schemas.openxmlformats.org/officeDocument/2006/relationships/tags" Target="../tags/tag443.xml"/><Relationship Id="rId242" Type="http://schemas.openxmlformats.org/officeDocument/2006/relationships/tags" Target="../tags/tag464.xml"/><Relationship Id="rId263" Type="http://schemas.openxmlformats.org/officeDocument/2006/relationships/tags" Target="../tags/tag485.xml"/><Relationship Id="rId284" Type="http://schemas.openxmlformats.org/officeDocument/2006/relationships/tags" Target="../tags/tag506.xml"/><Relationship Id="rId319" Type="http://schemas.openxmlformats.org/officeDocument/2006/relationships/tags" Target="../tags/tag541.xml"/><Relationship Id="rId470" Type="http://schemas.openxmlformats.org/officeDocument/2006/relationships/tags" Target="../tags/tag692.xml"/><Relationship Id="rId491" Type="http://schemas.openxmlformats.org/officeDocument/2006/relationships/tags" Target="../tags/tag713.xml"/><Relationship Id="rId505" Type="http://schemas.openxmlformats.org/officeDocument/2006/relationships/tags" Target="../tags/tag727.xml"/><Relationship Id="rId526" Type="http://schemas.openxmlformats.org/officeDocument/2006/relationships/tags" Target="../tags/tag748.xml"/><Relationship Id="rId37" Type="http://schemas.openxmlformats.org/officeDocument/2006/relationships/tags" Target="../tags/tag259.xml"/><Relationship Id="rId58" Type="http://schemas.openxmlformats.org/officeDocument/2006/relationships/tags" Target="../tags/tag280.xml"/><Relationship Id="rId79" Type="http://schemas.openxmlformats.org/officeDocument/2006/relationships/tags" Target="../tags/tag301.xml"/><Relationship Id="rId102" Type="http://schemas.openxmlformats.org/officeDocument/2006/relationships/tags" Target="../tags/tag324.xml"/><Relationship Id="rId123" Type="http://schemas.openxmlformats.org/officeDocument/2006/relationships/tags" Target="../tags/tag345.xml"/><Relationship Id="rId144" Type="http://schemas.openxmlformats.org/officeDocument/2006/relationships/tags" Target="../tags/tag366.xml"/><Relationship Id="rId330" Type="http://schemas.openxmlformats.org/officeDocument/2006/relationships/tags" Target="../tags/tag552.xml"/><Relationship Id="rId547" Type="http://schemas.openxmlformats.org/officeDocument/2006/relationships/tags" Target="../tags/tag769.xml"/><Relationship Id="rId90" Type="http://schemas.openxmlformats.org/officeDocument/2006/relationships/tags" Target="../tags/tag312.xml"/><Relationship Id="rId165" Type="http://schemas.openxmlformats.org/officeDocument/2006/relationships/tags" Target="../tags/tag387.xml"/><Relationship Id="rId186" Type="http://schemas.openxmlformats.org/officeDocument/2006/relationships/tags" Target="../tags/tag408.xml"/><Relationship Id="rId351" Type="http://schemas.openxmlformats.org/officeDocument/2006/relationships/tags" Target="../tags/tag573.xml"/><Relationship Id="rId372" Type="http://schemas.openxmlformats.org/officeDocument/2006/relationships/tags" Target="../tags/tag594.xml"/><Relationship Id="rId393" Type="http://schemas.openxmlformats.org/officeDocument/2006/relationships/tags" Target="../tags/tag615.xml"/><Relationship Id="rId407" Type="http://schemas.openxmlformats.org/officeDocument/2006/relationships/tags" Target="../tags/tag629.xml"/><Relationship Id="rId428" Type="http://schemas.openxmlformats.org/officeDocument/2006/relationships/tags" Target="../tags/tag650.xml"/><Relationship Id="rId449" Type="http://schemas.openxmlformats.org/officeDocument/2006/relationships/tags" Target="../tags/tag671.xml"/><Relationship Id="rId211" Type="http://schemas.openxmlformats.org/officeDocument/2006/relationships/tags" Target="../tags/tag433.xml"/><Relationship Id="rId232" Type="http://schemas.openxmlformats.org/officeDocument/2006/relationships/tags" Target="../tags/tag454.xml"/><Relationship Id="rId253" Type="http://schemas.openxmlformats.org/officeDocument/2006/relationships/tags" Target="../tags/tag475.xml"/><Relationship Id="rId274" Type="http://schemas.openxmlformats.org/officeDocument/2006/relationships/tags" Target="../tags/tag496.xml"/><Relationship Id="rId295" Type="http://schemas.openxmlformats.org/officeDocument/2006/relationships/tags" Target="../tags/tag517.xml"/><Relationship Id="rId309" Type="http://schemas.openxmlformats.org/officeDocument/2006/relationships/tags" Target="../tags/tag531.xml"/><Relationship Id="rId460" Type="http://schemas.openxmlformats.org/officeDocument/2006/relationships/tags" Target="../tags/tag682.xml"/><Relationship Id="rId481" Type="http://schemas.openxmlformats.org/officeDocument/2006/relationships/tags" Target="../tags/tag703.xml"/><Relationship Id="rId516" Type="http://schemas.openxmlformats.org/officeDocument/2006/relationships/tags" Target="../tags/tag738.xml"/><Relationship Id="rId27" Type="http://schemas.openxmlformats.org/officeDocument/2006/relationships/tags" Target="../tags/tag249.xml"/><Relationship Id="rId48" Type="http://schemas.openxmlformats.org/officeDocument/2006/relationships/tags" Target="../tags/tag270.xml"/><Relationship Id="rId69" Type="http://schemas.openxmlformats.org/officeDocument/2006/relationships/tags" Target="../tags/tag291.xml"/><Relationship Id="rId113" Type="http://schemas.openxmlformats.org/officeDocument/2006/relationships/tags" Target="../tags/tag335.xml"/><Relationship Id="rId134" Type="http://schemas.openxmlformats.org/officeDocument/2006/relationships/tags" Target="../tags/tag356.xml"/><Relationship Id="rId320" Type="http://schemas.openxmlformats.org/officeDocument/2006/relationships/tags" Target="../tags/tag542.xml"/><Relationship Id="rId537" Type="http://schemas.openxmlformats.org/officeDocument/2006/relationships/tags" Target="../tags/tag759.xml"/><Relationship Id="rId80" Type="http://schemas.openxmlformats.org/officeDocument/2006/relationships/tags" Target="../tags/tag302.xml"/><Relationship Id="rId155" Type="http://schemas.openxmlformats.org/officeDocument/2006/relationships/tags" Target="../tags/tag377.xml"/><Relationship Id="rId176" Type="http://schemas.openxmlformats.org/officeDocument/2006/relationships/tags" Target="../tags/tag398.xml"/><Relationship Id="rId197" Type="http://schemas.openxmlformats.org/officeDocument/2006/relationships/tags" Target="../tags/tag419.xml"/><Relationship Id="rId341" Type="http://schemas.openxmlformats.org/officeDocument/2006/relationships/tags" Target="../tags/tag563.xml"/><Relationship Id="rId362" Type="http://schemas.openxmlformats.org/officeDocument/2006/relationships/tags" Target="../tags/tag584.xml"/><Relationship Id="rId383" Type="http://schemas.openxmlformats.org/officeDocument/2006/relationships/tags" Target="../tags/tag605.xml"/><Relationship Id="rId418" Type="http://schemas.openxmlformats.org/officeDocument/2006/relationships/tags" Target="../tags/tag640.xml"/><Relationship Id="rId439" Type="http://schemas.openxmlformats.org/officeDocument/2006/relationships/tags" Target="../tags/tag661.xml"/><Relationship Id="rId201" Type="http://schemas.openxmlformats.org/officeDocument/2006/relationships/tags" Target="../tags/tag423.xml"/><Relationship Id="rId222" Type="http://schemas.openxmlformats.org/officeDocument/2006/relationships/tags" Target="../tags/tag444.xml"/><Relationship Id="rId243" Type="http://schemas.openxmlformats.org/officeDocument/2006/relationships/tags" Target="../tags/tag465.xml"/><Relationship Id="rId264" Type="http://schemas.openxmlformats.org/officeDocument/2006/relationships/tags" Target="../tags/tag486.xml"/><Relationship Id="rId285" Type="http://schemas.openxmlformats.org/officeDocument/2006/relationships/tags" Target="../tags/tag507.xml"/><Relationship Id="rId450" Type="http://schemas.openxmlformats.org/officeDocument/2006/relationships/tags" Target="../tags/tag672.xml"/><Relationship Id="rId471" Type="http://schemas.openxmlformats.org/officeDocument/2006/relationships/tags" Target="../tags/tag693.xml"/><Relationship Id="rId506" Type="http://schemas.openxmlformats.org/officeDocument/2006/relationships/tags" Target="../tags/tag728.xml"/><Relationship Id="rId17" Type="http://schemas.openxmlformats.org/officeDocument/2006/relationships/tags" Target="../tags/tag239.xml"/><Relationship Id="rId38" Type="http://schemas.openxmlformats.org/officeDocument/2006/relationships/tags" Target="../tags/tag260.xml"/><Relationship Id="rId59" Type="http://schemas.openxmlformats.org/officeDocument/2006/relationships/tags" Target="../tags/tag281.xml"/><Relationship Id="rId103" Type="http://schemas.openxmlformats.org/officeDocument/2006/relationships/tags" Target="../tags/tag325.xml"/><Relationship Id="rId124" Type="http://schemas.openxmlformats.org/officeDocument/2006/relationships/tags" Target="../tags/tag346.xml"/><Relationship Id="rId310" Type="http://schemas.openxmlformats.org/officeDocument/2006/relationships/tags" Target="../tags/tag532.xml"/><Relationship Id="rId492" Type="http://schemas.openxmlformats.org/officeDocument/2006/relationships/tags" Target="../tags/tag714.xml"/><Relationship Id="rId527" Type="http://schemas.openxmlformats.org/officeDocument/2006/relationships/tags" Target="../tags/tag749.xml"/><Relationship Id="rId548" Type="http://schemas.openxmlformats.org/officeDocument/2006/relationships/tags" Target="../tags/tag770.xml"/><Relationship Id="rId70" Type="http://schemas.openxmlformats.org/officeDocument/2006/relationships/tags" Target="../tags/tag292.xml"/><Relationship Id="rId91" Type="http://schemas.openxmlformats.org/officeDocument/2006/relationships/tags" Target="../tags/tag313.xml"/><Relationship Id="rId145" Type="http://schemas.openxmlformats.org/officeDocument/2006/relationships/tags" Target="../tags/tag367.xml"/><Relationship Id="rId166" Type="http://schemas.openxmlformats.org/officeDocument/2006/relationships/tags" Target="../tags/tag388.xml"/><Relationship Id="rId187" Type="http://schemas.openxmlformats.org/officeDocument/2006/relationships/tags" Target="../tags/tag409.xml"/><Relationship Id="rId331" Type="http://schemas.openxmlformats.org/officeDocument/2006/relationships/tags" Target="../tags/tag553.xml"/><Relationship Id="rId352" Type="http://schemas.openxmlformats.org/officeDocument/2006/relationships/tags" Target="../tags/tag574.xml"/><Relationship Id="rId373" Type="http://schemas.openxmlformats.org/officeDocument/2006/relationships/tags" Target="../tags/tag595.xml"/><Relationship Id="rId394" Type="http://schemas.openxmlformats.org/officeDocument/2006/relationships/tags" Target="../tags/tag616.xml"/><Relationship Id="rId408" Type="http://schemas.openxmlformats.org/officeDocument/2006/relationships/tags" Target="../tags/tag630.xml"/><Relationship Id="rId429" Type="http://schemas.openxmlformats.org/officeDocument/2006/relationships/tags" Target="../tags/tag651.xml"/><Relationship Id="rId1" Type="http://schemas.openxmlformats.org/officeDocument/2006/relationships/tags" Target="../tags/tag223.xml"/><Relationship Id="rId212" Type="http://schemas.openxmlformats.org/officeDocument/2006/relationships/tags" Target="../tags/tag434.xml"/><Relationship Id="rId233" Type="http://schemas.openxmlformats.org/officeDocument/2006/relationships/tags" Target="../tags/tag455.xml"/><Relationship Id="rId254" Type="http://schemas.openxmlformats.org/officeDocument/2006/relationships/tags" Target="../tags/tag476.xml"/><Relationship Id="rId440" Type="http://schemas.openxmlformats.org/officeDocument/2006/relationships/tags" Target="../tags/tag662.xml"/><Relationship Id="rId28" Type="http://schemas.openxmlformats.org/officeDocument/2006/relationships/tags" Target="../tags/tag250.xml"/><Relationship Id="rId49" Type="http://schemas.openxmlformats.org/officeDocument/2006/relationships/tags" Target="../tags/tag271.xml"/><Relationship Id="rId114" Type="http://schemas.openxmlformats.org/officeDocument/2006/relationships/tags" Target="../tags/tag336.xml"/><Relationship Id="rId275" Type="http://schemas.openxmlformats.org/officeDocument/2006/relationships/tags" Target="../tags/tag497.xml"/><Relationship Id="rId296" Type="http://schemas.openxmlformats.org/officeDocument/2006/relationships/tags" Target="../tags/tag518.xml"/><Relationship Id="rId300" Type="http://schemas.openxmlformats.org/officeDocument/2006/relationships/tags" Target="../tags/tag522.xml"/><Relationship Id="rId461" Type="http://schemas.openxmlformats.org/officeDocument/2006/relationships/tags" Target="../tags/tag683.xml"/><Relationship Id="rId482" Type="http://schemas.openxmlformats.org/officeDocument/2006/relationships/tags" Target="../tags/tag704.xml"/><Relationship Id="rId517" Type="http://schemas.openxmlformats.org/officeDocument/2006/relationships/tags" Target="../tags/tag739.xml"/><Relationship Id="rId538" Type="http://schemas.openxmlformats.org/officeDocument/2006/relationships/tags" Target="../tags/tag760.xml"/><Relationship Id="rId60" Type="http://schemas.openxmlformats.org/officeDocument/2006/relationships/tags" Target="../tags/tag282.xml"/><Relationship Id="rId81" Type="http://schemas.openxmlformats.org/officeDocument/2006/relationships/tags" Target="../tags/tag303.xml"/><Relationship Id="rId135" Type="http://schemas.openxmlformats.org/officeDocument/2006/relationships/tags" Target="../tags/tag357.xml"/><Relationship Id="rId156" Type="http://schemas.openxmlformats.org/officeDocument/2006/relationships/tags" Target="../tags/tag378.xml"/><Relationship Id="rId177" Type="http://schemas.openxmlformats.org/officeDocument/2006/relationships/tags" Target="../tags/tag399.xml"/><Relationship Id="rId198" Type="http://schemas.openxmlformats.org/officeDocument/2006/relationships/tags" Target="../tags/tag420.xml"/><Relationship Id="rId321" Type="http://schemas.openxmlformats.org/officeDocument/2006/relationships/tags" Target="../tags/tag543.xml"/><Relationship Id="rId342" Type="http://schemas.openxmlformats.org/officeDocument/2006/relationships/tags" Target="../tags/tag564.xml"/><Relationship Id="rId363" Type="http://schemas.openxmlformats.org/officeDocument/2006/relationships/tags" Target="../tags/tag585.xml"/><Relationship Id="rId384" Type="http://schemas.openxmlformats.org/officeDocument/2006/relationships/tags" Target="../tags/tag606.xml"/><Relationship Id="rId419" Type="http://schemas.openxmlformats.org/officeDocument/2006/relationships/tags" Target="../tags/tag641.xml"/><Relationship Id="rId202" Type="http://schemas.openxmlformats.org/officeDocument/2006/relationships/tags" Target="../tags/tag424.xml"/><Relationship Id="rId223" Type="http://schemas.openxmlformats.org/officeDocument/2006/relationships/tags" Target="../tags/tag445.xml"/><Relationship Id="rId244" Type="http://schemas.openxmlformats.org/officeDocument/2006/relationships/tags" Target="../tags/tag466.xml"/><Relationship Id="rId430" Type="http://schemas.openxmlformats.org/officeDocument/2006/relationships/tags" Target="../tags/tag652.xml"/><Relationship Id="rId18" Type="http://schemas.openxmlformats.org/officeDocument/2006/relationships/tags" Target="../tags/tag240.xml"/><Relationship Id="rId39" Type="http://schemas.openxmlformats.org/officeDocument/2006/relationships/tags" Target="../tags/tag261.xml"/><Relationship Id="rId265" Type="http://schemas.openxmlformats.org/officeDocument/2006/relationships/tags" Target="../tags/tag487.xml"/><Relationship Id="rId286" Type="http://schemas.openxmlformats.org/officeDocument/2006/relationships/tags" Target="../tags/tag508.xml"/><Relationship Id="rId451" Type="http://schemas.openxmlformats.org/officeDocument/2006/relationships/tags" Target="../tags/tag673.xml"/><Relationship Id="rId472" Type="http://schemas.openxmlformats.org/officeDocument/2006/relationships/tags" Target="../tags/tag694.xml"/><Relationship Id="rId493" Type="http://schemas.openxmlformats.org/officeDocument/2006/relationships/tags" Target="../tags/tag715.xml"/><Relationship Id="rId507" Type="http://schemas.openxmlformats.org/officeDocument/2006/relationships/tags" Target="../tags/tag729.xml"/><Relationship Id="rId528" Type="http://schemas.openxmlformats.org/officeDocument/2006/relationships/tags" Target="../tags/tag750.xml"/><Relationship Id="rId549" Type="http://schemas.openxmlformats.org/officeDocument/2006/relationships/tags" Target="../tags/tag771.xml"/><Relationship Id="rId50" Type="http://schemas.openxmlformats.org/officeDocument/2006/relationships/tags" Target="../tags/tag272.xml"/><Relationship Id="rId104" Type="http://schemas.openxmlformats.org/officeDocument/2006/relationships/tags" Target="../tags/tag326.xml"/><Relationship Id="rId125" Type="http://schemas.openxmlformats.org/officeDocument/2006/relationships/tags" Target="../tags/tag347.xml"/><Relationship Id="rId146" Type="http://schemas.openxmlformats.org/officeDocument/2006/relationships/tags" Target="../tags/tag368.xml"/><Relationship Id="rId167" Type="http://schemas.openxmlformats.org/officeDocument/2006/relationships/tags" Target="../tags/tag389.xml"/><Relationship Id="rId188" Type="http://schemas.openxmlformats.org/officeDocument/2006/relationships/tags" Target="../tags/tag410.xml"/><Relationship Id="rId311" Type="http://schemas.openxmlformats.org/officeDocument/2006/relationships/tags" Target="../tags/tag533.xml"/><Relationship Id="rId332" Type="http://schemas.openxmlformats.org/officeDocument/2006/relationships/tags" Target="../tags/tag554.xml"/><Relationship Id="rId353" Type="http://schemas.openxmlformats.org/officeDocument/2006/relationships/tags" Target="../tags/tag575.xml"/><Relationship Id="rId374" Type="http://schemas.openxmlformats.org/officeDocument/2006/relationships/tags" Target="../tags/tag596.xml"/><Relationship Id="rId395" Type="http://schemas.openxmlformats.org/officeDocument/2006/relationships/tags" Target="../tags/tag617.xml"/><Relationship Id="rId409" Type="http://schemas.openxmlformats.org/officeDocument/2006/relationships/tags" Target="../tags/tag631.xml"/><Relationship Id="rId71" Type="http://schemas.openxmlformats.org/officeDocument/2006/relationships/tags" Target="../tags/tag293.xml"/><Relationship Id="rId92" Type="http://schemas.openxmlformats.org/officeDocument/2006/relationships/tags" Target="../tags/tag314.xml"/><Relationship Id="rId213" Type="http://schemas.openxmlformats.org/officeDocument/2006/relationships/tags" Target="../tags/tag435.xml"/><Relationship Id="rId234" Type="http://schemas.openxmlformats.org/officeDocument/2006/relationships/tags" Target="../tags/tag456.xml"/><Relationship Id="rId420" Type="http://schemas.openxmlformats.org/officeDocument/2006/relationships/tags" Target="../tags/tag642.xml"/><Relationship Id="rId2" Type="http://schemas.openxmlformats.org/officeDocument/2006/relationships/tags" Target="../tags/tag224.xml"/><Relationship Id="rId29" Type="http://schemas.openxmlformats.org/officeDocument/2006/relationships/tags" Target="../tags/tag251.xml"/><Relationship Id="rId255" Type="http://schemas.openxmlformats.org/officeDocument/2006/relationships/tags" Target="../tags/tag477.xml"/><Relationship Id="rId276" Type="http://schemas.openxmlformats.org/officeDocument/2006/relationships/tags" Target="../tags/tag498.xml"/><Relationship Id="rId297" Type="http://schemas.openxmlformats.org/officeDocument/2006/relationships/tags" Target="../tags/tag519.xml"/><Relationship Id="rId441" Type="http://schemas.openxmlformats.org/officeDocument/2006/relationships/tags" Target="../tags/tag663.xml"/><Relationship Id="rId462" Type="http://schemas.openxmlformats.org/officeDocument/2006/relationships/tags" Target="../tags/tag684.xml"/><Relationship Id="rId483" Type="http://schemas.openxmlformats.org/officeDocument/2006/relationships/tags" Target="../tags/tag705.xml"/><Relationship Id="rId518" Type="http://schemas.openxmlformats.org/officeDocument/2006/relationships/tags" Target="../tags/tag740.xml"/><Relationship Id="rId539" Type="http://schemas.openxmlformats.org/officeDocument/2006/relationships/tags" Target="../tags/tag761.xml"/><Relationship Id="rId40" Type="http://schemas.openxmlformats.org/officeDocument/2006/relationships/tags" Target="../tags/tag262.xml"/><Relationship Id="rId115" Type="http://schemas.openxmlformats.org/officeDocument/2006/relationships/tags" Target="../tags/tag337.xml"/><Relationship Id="rId136" Type="http://schemas.openxmlformats.org/officeDocument/2006/relationships/tags" Target="../tags/tag358.xml"/><Relationship Id="rId157" Type="http://schemas.openxmlformats.org/officeDocument/2006/relationships/tags" Target="../tags/tag379.xml"/><Relationship Id="rId178" Type="http://schemas.openxmlformats.org/officeDocument/2006/relationships/tags" Target="../tags/tag400.xml"/><Relationship Id="rId301" Type="http://schemas.openxmlformats.org/officeDocument/2006/relationships/tags" Target="../tags/tag523.xml"/><Relationship Id="rId322" Type="http://schemas.openxmlformats.org/officeDocument/2006/relationships/tags" Target="../tags/tag544.xml"/><Relationship Id="rId343" Type="http://schemas.openxmlformats.org/officeDocument/2006/relationships/tags" Target="../tags/tag565.xml"/><Relationship Id="rId364" Type="http://schemas.openxmlformats.org/officeDocument/2006/relationships/tags" Target="../tags/tag586.xml"/><Relationship Id="rId550" Type="http://schemas.openxmlformats.org/officeDocument/2006/relationships/tags" Target="../tags/tag772.xml"/><Relationship Id="rId61" Type="http://schemas.openxmlformats.org/officeDocument/2006/relationships/tags" Target="../tags/tag283.xml"/><Relationship Id="rId82" Type="http://schemas.openxmlformats.org/officeDocument/2006/relationships/tags" Target="../tags/tag304.xml"/><Relationship Id="rId199" Type="http://schemas.openxmlformats.org/officeDocument/2006/relationships/tags" Target="../tags/tag421.xml"/><Relationship Id="rId203" Type="http://schemas.openxmlformats.org/officeDocument/2006/relationships/tags" Target="../tags/tag425.xml"/><Relationship Id="rId385" Type="http://schemas.openxmlformats.org/officeDocument/2006/relationships/tags" Target="../tags/tag607.xml"/><Relationship Id="rId19" Type="http://schemas.openxmlformats.org/officeDocument/2006/relationships/tags" Target="../tags/tag241.xml"/><Relationship Id="rId224" Type="http://schemas.openxmlformats.org/officeDocument/2006/relationships/tags" Target="../tags/tag446.xml"/><Relationship Id="rId245" Type="http://schemas.openxmlformats.org/officeDocument/2006/relationships/tags" Target="../tags/tag467.xml"/><Relationship Id="rId266" Type="http://schemas.openxmlformats.org/officeDocument/2006/relationships/tags" Target="../tags/tag488.xml"/><Relationship Id="rId287" Type="http://schemas.openxmlformats.org/officeDocument/2006/relationships/tags" Target="../tags/tag509.xml"/><Relationship Id="rId410" Type="http://schemas.openxmlformats.org/officeDocument/2006/relationships/tags" Target="../tags/tag632.xml"/><Relationship Id="rId431" Type="http://schemas.openxmlformats.org/officeDocument/2006/relationships/tags" Target="../tags/tag653.xml"/><Relationship Id="rId452" Type="http://schemas.openxmlformats.org/officeDocument/2006/relationships/tags" Target="../tags/tag674.xml"/><Relationship Id="rId473" Type="http://schemas.openxmlformats.org/officeDocument/2006/relationships/tags" Target="../tags/tag695.xml"/><Relationship Id="rId494" Type="http://schemas.openxmlformats.org/officeDocument/2006/relationships/tags" Target="../tags/tag716.xml"/><Relationship Id="rId508" Type="http://schemas.openxmlformats.org/officeDocument/2006/relationships/tags" Target="../tags/tag730.xml"/><Relationship Id="rId529" Type="http://schemas.openxmlformats.org/officeDocument/2006/relationships/tags" Target="../tags/tag751.xml"/><Relationship Id="rId30" Type="http://schemas.openxmlformats.org/officeDocument/2006/relationships/tags" Target="../tags/tag252.xml"/><Relationship Id="rId105" Type="http://schemas.openxmlformats.org/officeDocument/2006/relationships/tags" Target="../tags/tag327.xml"/><Relationship Id="rId126" Type="http://schemas.openxmlformats.org/officeDocument/2006/relationships/tags" Target="../tags/tag348.xml"/><Relationship Id="rId147" Type="http://schemas.openxmlformats.org/officeDocument/2006/relationships/tags" Target="../tags/tag369.xml"/><Relationship Id="rId168" Type="http://schemas.openxmlformats.org/officeDocument/2006/relationships/tags" Target="../tags/tag390.xml"/><Relationship Id="rId312" Type="http://schemas.openxmlformats.org/officeDocument/2006/relationships/tags" Target="../tags/tag534.xml"/><Relationship Id="rId333" Type="http://schemas.openxmlformats.org/officeDocument/2006/relationships/tags" Target="../tags/tag555.xml"/><Relationship Id="rId354" Type="http://schemas.openxmlformats.org/officeDocument/2006/relationships/tags" Target="../tags/tag576.xml"/><Relationship Id="rId540" Type="http://schemas.openxmlformats.org/officeDocument/2006/relationships/tags" Target="../tags/tag762.xml"/><Relationship Id="rId51" Type="http://schemas.openxmlformats.org/officeDocument/2006/relationships/tags" Target="../tags/tag273.xml"/><Relationship Id="rId72" Type="http://schemas.openxmlformats.org/officeDocument/2006/relationships/tags" Target="../tags/tag294.xml"/><Relationship Id="rId93" Type="http://schemas.openxmlformats.org/officeDocument/2006/relationships/tags" Target="../tags/tag315.xml"/><Relationship Id="rId189" Type="http://schemas.openxmlformats.org/officeDocument/2006/relationships/tags" Target="../tags/tag411.xml"/><Relationship Id="rId375" Type="http://schemas.openxmlformats.org/officeDocument/2006/relationships/tags" Target="../tags/tag597.xml"/><Relationship Id="rId396" Type="http://schemas.openxmlformats.org/officeDocument/2006/relationships/tags" Target="../tags/tag618.xml"/><Relationship Id="rId3" Type="http://schemas.openxmlformats.org/officeDocument/2006/relationships/tags" Target="../tags/tag225.xml"/><Relationship Id="rId214" Type="http://schemas.openxmlformats.org/officeDocument/2006/relationships/tags" Target="../tags/tag436.xml"/><Relationship Id="rId235" Type="http://schemas.openxmlformats.org/officeDocument/2006/relationships/tags" Target="../tags/tag457.xml"/><Relationship Id="rId256" Type="http://schemas.openxmlformats.org/officeDocument/2006/relationships/tags" Target="../tags/tag478.xml"/><Relationship Id="rId277" Type="http://schemas.openxmlformats.org/officeDocument/2006/relationships/tags" Target="../tags/tag499.xml"/><Relationship Id="rId298" Type="http://schemas.openxmlformats.org/officeDocument/2006/relationships/tags" Target="../tags/tag520.xml"/><Relationship Id="rId400" Type="http://schemas.openxmlformats.org/officeDocument/2006/relationships/tags" Target="../tags/tag622.xml"/><Relationship Id="rId421" Type="http://schemas.openxmlformats.org/officeDocument/2006/relationships/tags" Target="../tags/tag643.xml"/><Relationship Id="rId442" Type="http://schemas.openxmlformats.org/officeDocument/2006/relationships/tags" Target="../tags/tag664.xml"/><Relationship Id="rId463" Type="http://schemas.openxmlformats.org/officeDocument/2006/relationships/tags" Target="../tags/tag685.xml"/><Relationship Id="rId484" Type="http://schemas.openxmlformats.org/officeDocument/2006/relationships/tags" Target="../tags/tag706.xml"/><Relationship Id="rId519" Type="http://schemas.openxmlformats.org/officeDocument/2006/relationships/tags" Target="../tags/tag741.xml"/><Relationship Id="rId116" Type="http://schemas.openxmlformats.org/officeDocument/2006/relationships/tags" Target="../tags/tag338.xml"/><Relationship Id="rId137" Type="http://schemas.openxmlformats.org/officeDocument/2006/relationships/tags" Target="../tags/tag359.xml"/><Relationship Id="rId158" Type="http://schemas.openxmlformats.org/officeDocument/2006/relationships/tags" Target="../tags/tag380.xml"/><Relationship Id="rId302" Type="http://schemas.openxmlformats.org/officeDocument/2006/relationships/tags" Target="../tags/tag524.xml"/><Relationship Id="rId323" Type="http://schemas.openxmlformats.org/officeDocument/2006/relationships/tags" Target="../tags/tag545.xml"/><Relationship Id="rId344" Type="http://schemas.openxmlformats.org/officeDocument/2006/relationships/tags" Target="../tags/tag566.xml"/><Relationship Id="rId530" Type="http://schemas.openxmlformats.org/officeDocument/2006/relationships/tags" Target="../tags/tag752.xml"/><Relationship Id="rId20" Type="http://schemas.openxmlformats.org/officeDocument/2006/relationships/tags" Target="../tags/tag242.xml"/><Relationship Id="rId41" Type="http://schemas.openxmlformats.org/officeDocument/2006/relationships/tags" Target="../tags/tag263.xml"/><Relationship Id="rId62" Type="http://schemas.openxmlformats.org/officeDocument/2006/relationships/tags" Target="../tags/tag284.xml"/><Relationship Id="rId83" Type="http://schemas.openxmlformats.org/officeDocument/2006/relationships/tags" Target="../tags/tag305.xml"/><Relationship Id="rId179" Type="http://schemas.openxmlformats.org/officeDocument/2006/relationships/tags" Target="../tags/tag401.xml"/><Relationship Id="rId365" Type="http://schemas.openxmlformats.org/officeDocument/2006/relationships/tags" Target="../tags/tag587.xml"/><Relationship Id="rId386" Type="http://schemas.openxmlformats.org/officeDocument/2006/relationships/tags" Target="../tags/tag608.xml"/><Relationship Id="rId551" Type="http://schemas.openxmlformats.org/officeDocument/2006/relationships/slideLayout" Target="../slideLayouts/slideLayout2.xml"/><Relationship Id="rId190" Type="http://schemas.openxmlformats.org/officeDocument/2006/relationships/tags" Target="../tags/tag412.xml"/><Relationship Id="rId204" Type="http://schemas.openxmlformats.org/officeDocument/2006/relationships/tags" Target="../tags/tag426.xml"/><Relationship Id="rId225" Type="http://schemas.openxmlformats.org/officeDocument/2006/relationships/tags" Target="../tags/tag447.xml"/><Relationship Id="rId246" Type="http://schemas.openxmlformats.org/officeDocument/2006/relationships/tags" Target="../tags/tag468.xml"/><Relationship Id="rId267" Type="http://schemas.openxmlformats.org/officeDocument/2006/relationships/tags" Target="../tags/tag489.xml"/><Relationship Id="rId288" Type="http://schemas.openxmlformats.org/officeDocument/2006/relationships/tags" Target="../tags/tag510.xml"/><Relationship Id="rId411" Type="http://schemas.openxmlformats.org/officeDocument/2006/relationships/tags" Target="../tags/tag633.xml"/><Relationship Id="rId432" Type="http://schemas.openxmlformats.org/officeDocument/2006/relationships/tags" Target="../tags/tag654.xml"/><Relationship Id="rId453" Type="http://schemas.openxmlformats.org/officeDocument/2006/relationships/tags" Target="../tags/tag675.xml"/><Relationship Id="rId474" Type="http://schemas.openxmlformats.org/officeDocument/2006/relationships/tags" Target="../tags/tag696.xml"/><Relationship Id="rId509" Type="http://schemas.openxmlformats.org/officeDocument/2006/relationships/tags" Target="../tags/tag731.xml"/><Relationship Id="rId106" Type="http://schemas.openxmlformats.org/officeDocument/2006/relationships/tags" Target="../tags/tag328.xml"/><Relationship Id="rId127" Type="http://schemas.openxmlformats.org/officeDocument/2006/relationships/tags" Target="../tags/tag349.xml"/><Relationship Id="rId313" Type="http://schemas.openxmlformats.org/officeDocument/2006/relationships/tags" Target="../tags/tag535.xml"/><Relationship Id="rId495" Type="http://schemas.openxmlformats.org/officeDocument/2006/relationships/tags" Target="../tags/tag717.xml"/><Relationship Id="rId10" Type="http://schemas.openxmlformats.org/officeDocument/2006/relationships/tags" Target="../tags/tag232.xml"/><Relationship Id="rId31" Type="http://schemas.openxmlformats.org/officeDocument/2006/relationships/tags" Target="../tags/tag253.xml"/><Relationship Id="rId52" Type="http://schemas.openxmlformats.org/officeDocument/2006/relationships/tags" Target="../tags/tag274.xml"/><Relationship Id="rId73" Type="http://schemas.openxmlformats.org/officeDocument/2006/relationships/tags" Target="../tags/tag295.xml"/><Relationship Id="rId94" Type="http://schemas.openxmlformats.org/officeDocument/2006/relationships/tags" Target="../tags/tag316.xml"/><Relationship Id="rId148" Type="http://schemas.openxmlformats.org/officeDocument/2006/relationships/tags" Target="../tags/tag370.xml"/><Relationship Id="rId169" Type="http://schemas.openxmlformats.org/officeDocument/2006/relationships/tags" Target="../tags/tag391.xml"/><Relationship Id="rId334" Type="http://schemas.openxmlformats.org/officeDocument/2006/relationships/tags" Target="../tags/tag556.xml"/><Relationship Id="rId355" Type="http://schemas.openxmlformats.org/officeDocument/2006/relationships/tags" Target="../tags/tag577.xml"/><Relationship Id="rId376" Type="http://schemas.openxmlformats.org/officeDocument/2006/relationships/tags" Target="../tags/tag598.xml"/><Relationship Id="rId397" Type="http://schemas.openxmlformats.org/officeDocument/2006/relationships/tags" Target="../tags/tag619.xml"/><Relationship Id="rId520" Type="http://schemas.openxmlformats.org/officeDocument/2006/relationships/tags" Target="../tags/tag742.xml"/><Relationship Id="rId541" Type="http://schemas.openxmlformats.org/officeDocument/2006/relationships/tags" Target="../tags/tag763.xml"/><Relationship Id="rId4" Type="http://schemas.openxmlformats.org/officeDocument/2006/relationships/tags" Target="../tags/tag226.xml"/><Relationship Id="rId180" Type="http://schemas.openxmlformats.org/officeDocument/2006/relationships/tags" Target="../tags/tag402.xml"/><Relationship Id="rId215" Type="http://schemas.openxmlformats.org/officeDocument/2006/relationships/tags" Target="../tags/tag437.xml"/><Relationship Id="rId236" Type="http://schemas.openxmlformats.org/officeDocument/2006/relationships/tags" Target="../tags/tag458.xml"/><Relationship Id="rId257" Type="http://schemas.openxmlformats.org/officeDocument/2006/relationships/tags" Target="../tags/tag479.xml"/><Relationship Id="rId278" Type="http://schemas.openxmlformats.org/officeDocument/2006/relationships/tags" Target="../tags/tag500.xml"/><Relationship Id="rId401" Type="http://schemas.openxmlformats.org/officeDocument/2006/relationships/tags" Target="../tags/tag623.xml"/><Relationship Id="rId422" Type="http://schemas.openxmlformats.org/officeDocument/2006/relationships/tags" Target="../tags/tag644.xml"/><Relationship Id="rId443" Type="http://schemas.openxmlformats.org/officeDocument/2006/relationships/tags" Target="../tags/tag665.xml"/><Relationship Id="rId464" Type="http://schemas.openxmlformats.org/officeDocument/2006/relationships/tags" Target="../tags/tag686.xml"/><Relationship Id="rId303" Type="http://schemas.openxmlformats.org/officeDocument/2006/relationships/tags" Target="../tags/tag525.xml"/><Relationship Id="rId485" Type="http://schemas.openxmlformats.org/officeDocument/2006/relationships/tags" Target="../tags/tag707.xml"/><Relationship Id="rId42" Type="http://schemas.openxmlformats.org/officeDocument/2006/relationships/tags" Target="../tags/tag264.xml"/><Relationship Id="rId84" Type="http://schemas.openxmlformats.org/officeDocument/2006/relationships/tags" Target="../tags/tag306.xml"/><Relationship Id="rId138" Type="http://schemas.openxmlformats.org/officeDocument/2006/relationships/tags" Target="../tags/tag360.xml"/><Relationship Id="rId345" Type="http://schemas.openxmlformats.org/officeDocument/2006/relationships/tags" Target="../tags/tag567.xml"/><Relationship Id="rId387" Type="http://schemas.openxmlformats.org/officeDocument/2006/relationships/tags" Target="../tags/tag609.xml"/><Relationship Id="rId510" Type="http://schemas.openxmlformats.org/officeDocument/2006/relationships/tags" Target="../tags/tag732.xml"/><Relationship Id="rId552" Type="http://schemas.openxmlformats.org/officeDocument/2006/relationships/notesSlide" Target="../notesSlides/notesSlide8.xml"/><Relationship Id="rId191" Type="http://schemas.openxmlformats.org/officeDocument/2006/relationships/tags" Target="../tags/tag413.xml"/><Relationship Id="rId205" Type="http://schemas.openxmlformats.org/officeDocument/2006/relationships/tags" Target="../tags/tag427.xml"/><Relationship Id="rId247" Type="http://schemas.openxmlformats.org/officeDocument/2006/relationships/tags" Target="../tags/tag469.xml"/><Relationship Id="rId412" Type="http://schemas.openxmlformats.org/officeDocument/2006/relationships/tags" Target="../tags/tag634.xml"/><Relationship Id="rId107" Type="http://schemas.openxmlformats.org/officeDocument/2006/relationships/tags" Target="../tags/tag329.xml"/><Relationship Id="rId289" Type="http://schemas.openxmlformats.org/officeDocument/2006/relationships/tags" Target="../tags/tag511.xml"/><Relationship Id="rId454" Type="http://schemas.openxmlformats.org/officeDocument/2006/relationships/tags" Target="../tags/tag676.xml"/><Relationship Id="rId496" Type="http://schemas.openxmlformats.org/officeDocument/2006/relationships/tags" Target="../tags/tag718.xml"/><Relationship Id="rId11" Type="http://schemas.openxmlformats.org/officeDocument/2006/relationships/tags" Target="../tags/tag233.xml"/><Relationship Id="rId53" Type="http://schemas.openxmlformats.org/officeDocument/2006/relationships/tags" Target="../tags/tag275.xml"/><Relationship Id="rId149" Type="http://schemas.openxmlformats.org/officeDocument/2006/relationships/tags" Target="../tags/tag371.xml"/><Relationship Id="rId314" Type="http://schemas.openxmlformats.org/officeDocument/2006/relationships/tags" Target="../tags/tag536.xml"/><Relationship Id="rId356" Type="http://schemas.openxmlformats.org/officeDocument/2006/relationships/tags" Target="../tags/tag578.xml"/><Relationship Id="rId398" Type="http://schemas.openxmlformats.org/officeDocument/2006/relationships/tags" Target="../tags/tag620.xml"/><Relationship Id="rId521" Type="http://schemas.openxmlformats.org/officeDocument/2006/relationships/tags" Target="../tags/tag743.xml"/><Relationship Id="rId95" Type="http://schemas.openxmlformats.org/officeDocument/2006/relationships/tags" Target="../tags/tag317.xml"/><Relationship Id="rId160" Type="http://schemas.openxmlformats.org/officeDocument/2006/relationships/tags" Target="../tags/tag382.xml"/><Relationship Id="rId216" Type="http://schemas.openxmlformats.org/officeDocument/2006/relationships/tags" Target="../tags/tag438.xml"/><Relationship Id="rId423" Type="http://schemas.openxmlformats.org/officeDocument/2006/relationships/tags" Target="../tags/tag645.xml"/><Relationship Id="rId258" Type="http://schemas.openxmlformats.org/officeDocument/2006/relationships/tags" Target="../tags/tag480.xml"/><Relationship Id="rId465" Type="http://schemas.openxmlformats.org/officeDocument/2006/relationships/tags" Target="../tags/tag687.xml"/><Relationship Id="rId22" Type="http://schemas.openxmlformats.org/officeDocument/2006/relationships/tags" Target="../tags/tag244.xml"/><Relationship Id="rId64" Type="http://schemas.openxmlformats.org/officeDocument/2006/relationships/tags" Target="../tags/tag286.xml"/><Relationship Id="rId118" Type="http://schemas.openxmlformats.org/officeDocument/2006/relationships/tags" Target="../tags/tag340.xml"/><Relationship Id="rId325" Type="http://schemas.openxmlformats.org/officeDocument/2006/relationships/tags" Target="../tags/tag547.xml"/><Relationship Id="rId367" Type="http://schemas.openxmlformats.org/officeDocument/2006/relationships/tags" Target="../tags/tag589.xml"/><Relationship Id="rId532" Type="http://schemas.openxmlformats.org/officeDocument/2006/relationships/tags" Target="../tags/tag754.xml"/><Relationship Id="rId171" Type="http://schemas.openxmlformats.org/officeDocument/2006/relationships/tags" Target="../tags/tag393.xml"/><Relationship Id="rId227" Type="http://schemas.openxmlformats.org/officeDocument/2006/relationships/tags" Target="../tags/tag449.xml"/><Relationship Id="rId269" Type="http://schemas.openxmlformats.org/officeDocument/2006/relationships/tags" Target="../tags/tag491.xml"/><Relationship Id="rId434" Type="http://schemas.openxmlformats.org/officeDocument/2006/relationships/tags" Target="../tags/tag656.xml"/><Relationship Id="rId476" Type="http://schemas.openxmlformats.org/officeDocument/2006/relationships/tags" Target="../tags/tag698.xml"/><Relationship Id="rId33" Type="http://schemas.openxmlformats.org/officeDocument/2006/relationships/tags" Target="../tags/tag255.xml"/><Relationship Id="rId129" Type="http://schemas.openxmlformats.org/officeDocument/2006/relationships/tags" Target="../tags/tag351.xml"/><Relationship Id="rId280" Type="http://schemas.openxmlformats.org/officeDocument/2006/relationships/tags" Target="../tags/tag502.xml"/><Relationship Id="rId336" Type="http://schemas.openxmlformats.org/officeDocument/2006/relationships/tags" Target="../tags/tag558.xml"/><Relationship Id="rId501" Type="http://schemas.openxmlformats.org/officeDocument/2006/relationships/tags" Target="../tags/tag723.xml"/><Relationship Id="rId543" Type="http://schemas.openxmlformats.org/officeDocument/2006/relationships/tags" Target="../tags/tag765.xml"/><Relationship Id="rId75" Type="http://schemas.openxmlformats.org/officeDocument/2006/relationships/tags" Target="../tags/tag297.xml"/><Relationship Id="rId140" Type="http://schemas.openxmlformats.org/officeDocument/2006/relationships/tags" Target="../tags/tag362.xml"/><Relationship Id="rId182" Type="http://schemas.openxmlformats.org/officeDocument/2006/relationships/tags" Target="../tags/tag404.xml"/><Relationship Id="rId378" Type="http://schemas.openxmlformats.org/officeDocument/2006/relationships/tags" Target="../tags/tag600.xml"/><Relationship Id="rId403" Type="http://schemas.openxmlformats.org/officeDocument/2006/relationships/tags" Target="../tags/tag625.xml"/><Relationship Id="rId6" Type="http://schemas.openxmlformats.org/officeDocument/2006/relationships/tags" Target="../tags/tag228.xml"/><Relationship Id="rId238" Type="http://schemas.openxmlformats.org/officeDocument/2006/relationships/tags" Target="../tags/tag460.xml"/><Relationship Id="rId445" Type="http://schemas.openxmlformats.org/officeDocument/2006/relationships/tags" Target="../tags/tag667.xml"/><Relationship Id="rId487" Type="http://schemas.openxmlformats.org/officeDocument/2006/relationships/tags" Target="../tags/tag709.xml"/><Relationship Id="rId291" Type="http://schemas.openxmlformats.org/officeDocument/2006/relationships/tags" Target="../tags/tag513.xml"/><Relationship Id="rId305" Type="http://schemas.openxmlformats.org/officeDocument/2006/relationships/tags" Target="../tags/tag527.xml"/><Relationship Id="rId347" Type="http://schemas.openxmlformats.org/officeDocument/2006/relationships/tags" Target="../tags/tag569.xml"/><Relationship Id="rId512" Type="http://schemas.openxmlformats.org/officeDocument/2006/relationships/tags" Target="../tags/tag734.xml"/><Relationship Id="rId44" Type="http://schemas.openxmlformats.org/officeDocument/2006/relationships/tags" Target="../tags/tag266.xml"/><Relationship Id="rId86" Type="http://schemas.openxmlformats.org/officeDocument/2006/relationships/tags" Target="../tags/tag308.xml"/><Relationship Id="rId151" Type="http://schemas.openxmlformats.org/officeDocument/2006/relationships/tags" Target="../tags/tag373.xml"/><Relationship Id="rId389" Type="http://schemas.openxmlformats.org/officeDocument/2006/relationships/tags" Target="../tags/tag611.xml"/><Relationship Id="rId193" Type="http://schemas.openxmlformats.org/officeDocument/2006/relationships/tags" Target="../tags/tag415.xml"/><Relationship Id="rId207" Type="http://schemas.openxmlformats.org/officeDocument/2006/relationships/tags" Target="../tags/tag429.xml"/><Relationship Id="rId249" Type="http://schemas.openxmlformats.org/officeDocument/2006/relationships/tags" Target="../tags/tag471.xml"/><Relationship Id="rId414" Type="http://schemas.openxmlformats.org/officeDocument/2006/relationships/tags" Target="../tags/tag636.xml"/><Relationship Id="rId456" Type="http://schemas.openxmlformats.org/officeDocument/2006/relationships/tags" Target="../tags/tag678.xml"/><Relationship Id="rId498" Type="http://schemas.openxmlformats.org/officeDocument/2006/relationships/tags" Target="../tags/tag720.xml"/><Relationship Id="rId13" Type="http://schemas.openxmlformats.org/officeDocument/2006/relationships/tags" Target="../tags/tag235.xml"/><Relationship Id="rId109" Type="http://schemas.openxmlformats.org/officeDocument/2006/relationships/tags" Target="../tags/tag331.xml"/><Relationship Id="rId260" Type="http://schemas.openxmlformats.org/officeDocument/2006/relationships/tags" Target="../tags/tag482.xml"/><Relationship Id="rId316" Type="http://schemas.openxmlformats.org/officeDocument/2006/relationships/tags" Target="../tags/tag538.xml"/><Relationship Id="rId523" Type="http://schemas.openxmlformats.org/officeDocument/2006/relationships/tags" Target="../tags/tag745.xml"/><Relationship Id="rId55" Type="http://schemas.openxmlformats.org/officeDocument/2006/relationships/tags" Target="../tags/tag277.xml"/><Relationship Id="rId97" Type="http://schemas.openxmlformats.org/officeDocument/2006/relationships/tags" Target="../tags/tag319.xml"/><Relationship Id="rId120" Type="http://schemas.openxmlformats.org/officeDocument/2006/relationships/tags" Target="../tags/tag342.xml"/><Relationship Id="rId358" Type="http://schemas.openxmlformats.org/officeDocument/2006/relationships/tags" Target="../tags/tag580.xml"/><Relationship Id="rId162" Type="http://schemas.openxmlformats.org/officeDocument/2006/relationships/tags" Target="../tags/tag384.xml"/><Relationship Id="rId218" Type="http://schemas.openxmlformats.org/officeDocument/2006/relationships/tags" Target="../tags/tag440.xml"/><Relationship Id="rId425" Type="http://schemas.openxmlformats.org/officeDocument/2006/relationships/tags" Target="../tags/tag647.xml"/><Relationship Id="rId467" Type="http://schemas.openxmlformats.org/officeDocument/2006/relationships/tags" Target="../tags/tag689.xml"/><Relationship Id="rId271" Type="http://schemas.openxmlformats.org/officeDocument/2006/relationships/tags" Target="../tags/tag493.xml"/><Relationship Id="rId24" Type="http://schemas.openxmlformats.org/officeDocument/2006/relationships/tags" Target="../tags/tag246.xml"/><Relationship Id="rId66" Type="http://schemas.openxmlformats.org/officeDocument/2006/relationships/tags" Target="../tags/tag288.xml"/><Relationship Id="rId131" Type="http://schemas.openxmlformats.org/officeDocument/2006/relationships/tags" Target="../tags/tag353.xml"/><Relationship Id="rId327" Type="http://schemas.openxmlformats.org/officeDocument/2006/relationships/tags" Target="../tags/tag549.xml"/><Relationship Id="rId369" Type="http://schemas.openxmlformats.org/officeDocument/2006/relationships/tags" Target="../tags/tag591.xml"/><Relationship Id="rId534" Type="http://schemas.openxmlformats.org/officeDocument/2006/relationships/tags" Target="../tags/tag756.xml"/><Relationship Id="rId173" Type="http://schemas.openxmlformats.org/officeDocument/2006/relationships/tags" Target="../tags/tag395.xml"/><Relationship Id="rId229" Type="http://schemas.openxmlformats.org/officeDocument/2006/relationships/tags" Target="../tags/tag451.xml"/><Relationship Id="rId380" Type="http://schemas.openxmlformats.org/officeDocument/2006/relationships/tags" Target="../tags/tag602.xml"/><Relationship Id="rId436" Type="http://schemas.openxmlformats.org/officeDocument/2006/relationships/tags" Target="../tags/tag658.xml"/><Relationship Id="rId240" Type="http://schemas.openxmlformats.org/officeDocument/2006/relationships/tags" Target="../tags/tag462.xml"/><Relationship Id="rId478" Type="http://schemas.openxmlformats.org/officeDocument/2006/relationships/tags" Target="../tags/tag700.xml"/><Relationship Id="rId35" Type="http://schemas.openxmlformats.org/officeDocument/2006/relationships/tags" Target="../tags/tag257.xml"/><Relationship Id="rId77" Type="http://schemas.openxmlformats.org/officeDocument/2006/relationships/tags" Target="../tags/tag299.xml"/><Relationship Id="rId100" Type="http://schemas.openxmlformats.org/officeDocument/2006/relationships/tags" Target="../tags/tag322.xml"/><Relationship Id="rId282" Type="http://schemas.openxmlformats.org/officeDocument/2006/relationships/tags" Target="../tags/tag504.xml"/><Relationship Id="rId338" Type="http://schemas.openxmlformats.org/officeDocument/2006/relationships/tags" Target="../tags/tag560.xml"/><Relationship Id="rId503" Type="http://schemas.openxmlformats.org/officeDocument/2006/relationships/tags" Target="../tags/tag725.xml"/><Relationship Id="rId545" Type="http://schemas.openxmlformats.org/officeDocument/2006/relationships/tags" Target="../tags/tag767.xml"/><Relationship Id="rId8" Type="http://schemas.openxmlformats.org/officeDocument/2006/relationships/tags" Target="../tags/tag230.xml"/><Relationship Id="rId142" Type="http://schemas.openxmlformats.org/officeDocument/2006/relationships/tags" Target="../tags/tag364.xml"/><Relationship Id="rId184" Type="http://schemas.openxmlformats.org/officeDocument/2006/relationships/tags" Target="../tags/tag406.xml"/><Relationship Id="rId391" Type="http://schemas.openxmlformats.org/officeDocument/2006/relationships/tags" Target="../tags/tag613.xml"/><Relationship Id="rId405" Type="http://schemas.openxmlformats.org/officeDocument/2006/relationships/tags" Target="../tags/tag627.xml"/><Relationship Id="rId447" Type="http://schemas.openxmlformats.org/officeDocument/2006/relationships/tags" Target="../tags/tag669.xml"/><Relationship Id="rId251" Type="http://schemas.openxmlformats.org/officeDocument/2006/relationships/tags" Target="../tags/tag473.xml"/><Relationship Id="rId489" Type="http://schemas.openxmlformats.org/officeDocument/2006/relationships/tags" Target="../tags/tag711.xml"/><Relationship Id="rId46" Type="http://schemas.openxmlformats.org/officeDocument/2006/relationships/tags" Target="../tags/tag268.xml"/><Relationship Id="rId293" Type="http://schemas.openxmlformats.org/officeDocument/2006/relationships/tags" Target="../tags/tag515.xml"/><Relationship Id="rId307" Type="http://schemas.openxmlformats.org/officeDocument/2006/relationships/tags" Target="../tags/tag529.xml"/><Relationship Id="rId349" Type="http://schemas.openxmlformats.org/officeDocument/2006/relationships/tags" Target="../tags/tag571.xml"/><Relationship Id="rId514" Type="http://schemas.openxmlformats.org/officeDocument/2006/relationships/tags" Target="../tags/tag736.xml"/><Relationship Id="rId88" Type="http://schemas.openxmlformats.org/officeDocument/2006/relationships/tags" Target="../tags/tag310.xml"/><Relationship Id="rId111" Type="http://schemas.openxmlformats.org/officeDocument/2006/relationships/tags" Target="../tags/tag333.xml"/><Relationship Id="rId153" Type="http://schemas.openxmlformats.org/officeDocument/2006/relationships/tags" Target="../tags/tag375.xml"/><Relationship Id="rId195" Type="http://schemas.openxmlformats.org/officeDocument/2006/relationships/tags" Target="../tags/tag417.xml"/><Relationship Id="rId209" Type="http://schemas.openxmlformats.org/officeDocument/2006/relationships/tags" Target="../tags/tag431.xml"/><Relationship Id="rId360" Type="http://schemas.openxmlformats.org/officeDocument/2006/relationships/tags" Target="../tags/tag582.xml"/><Relationship Id="rId416" Type="http://schemas.openxmlformats.org/officeDocument/2006/relationships/tags" Target="../tags/tag63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7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2590800"/>
            <a:ext cx="8305800" cy="1447800"/>
          </a:xfrm>
        </p:spPr>
        <p:txBody>
          <a:bodyPr/>
          <a:lstStyle/>
          <a:p>
            <a:pPr algn="ctr"/>
            <a:r>
              <a:rPr lang="en-US" sz="3200" i="0" dirty="0" smtClean="0"/>
              <a:t>CSE332: Data Abstractions</a:t>
            </a:r>
            <a:br>
              <a:rPr lang="en-US" sz="3200" i="0" dirty="0" smtClean="0"/>
            </a:b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200" i="0" dirty="0" smtClean="0"/>
              <a:t>Lecture 9: B Trees</a:t>
            </a:r>
            <a:endParaRPr lang="en-US" sz="32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4572000"/>
            <a:ext cx="6629400" cy="1219200"/>
          </a:xfrm>
        </p:spPr>
        <p:txBody>
          <a:bodyPr/>
          <a:lstStyle/>
          <a:p>
            <a:r>
              <a:rPr lang="en-US" sz="2400" dirty="0" smtClean="0"/>
              <a:t>Dan Grossman</a:t>
            </a:r>
          </a:p>
          <a:p>
            <a:r>
              <a:rPr lang="en-US" sz="2400" dirty="0" smtClean="0"/>
              <a:t>Spring 2012</a:t>
            </a:r>
            <a:endParaRPr lang="en-US" sz="2400" dirty="0"/>
          </a:p>
        </p:txBody>
      </p:sp>
      <p:pic>
        <p:nvPicPr>
          <p:cNvPr id="2052" name="Picture 4" descr="cse_logo_80x13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838200"/>
            <a:ext cx="1905000" cy="1146175"/>
          </a:xfrm>
          <a:prstGeom prst="rect">
            <a:avLst/>
          </a:prstGeom>
          <a:noFill/>
        </p:spPr>
      </p:pic>
      <p:pic>
        <p:nvPicPr>
          <p:cNvPr id="2062" name="Picture 14" descr="WashingtonColorSeal-21-cli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86600" y="762000"/>
            <a:ext cx="1371600" cy="13716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B-Tree vs. AVL Tree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Suppose we have 100,000,000 items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Maximum height of AVL tree?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Maximum height of B tree with </a:t>
            </a:r>
            <a:r>
              <a:rPr lang="en-US" i="1" dirty="0" smtClean="0"/>
              <a:t>M</a:t>
            </a:r>
            <a:r>
              <a:rPr lang="en-US" dirty="0" smtClean="0"/>
              <a:t>=128 and </a:t>
            </a:r>
            <a:r>
              <a:rPr lang="en-US" i="1" dirty="0" smtClean="0"/>
              <a:t>L</a:t>
            </a:r>
            <a:r>
              <a:rPr lang="en-US" dirty="0" smtClean="0"/>
              <a:t>=64?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B-Tree vs. AVL Tree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Suppose we have 100,000,000 items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Maximum height of AVL tree?</a:t>
            </a:r>
          </a:p>
          <a:p>
            <a:pPr lvl="1"/>
            <a:r>
              <a:rPr lang="en-US" dirty="0" smtClean="0"/>
              <a:t>Recall S(h) = 1 + S(h-1) + S(h-2)</a:t>
            </a:r>
          </a:p>
          <a:p>
            <a:pPr lvl="1"/>
            <a:r>
              <a:rPr lang="en-US" dirty="0" smtClean="0"/>
              <a:t>lecture7.xlsx reports: </a:t>
            </a:r>
            <a:r>
              <a:rPr lang="en-US" dirty="0" smtClean="0"/>
              <a:t>37</a:t>
            </a:r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Maximum height of B tree with </a:t>
            </a:r>
            <a:r>
              <a:rPr lang="en-US" i="1" dirty="0" smtClean="0"/>
              <a:t>M</a:t>
            </a:r>
            <a:r>
              <a:rPr lang="en-US" dirty="0" smtClean="0"/>
              <a:t>=128 and </a:t>
            </a:r>
            <a:r>
              <a:rPr lang="en-US" i="1" dirty="0" smtClean="0"/>
              <a:t>L</a:t>
            </a:r>
            <a:r>
              <a:rPr lang="en-US" dirty="0" smtClean="0"/>
              <a:t>=64?</a:t>
            </a:r>
          </a:p>
          <a:p>
            <a:pPr lvl="1"/>
            <a:r>
              <a:rPr lang="en-US" dirty="0" smtClean="0"/>
              <a:t>Recall (2 </a:t>
            </a:r>
            <a:r>
              <a:rPr lang="en-US" dirty="0" smtClean="0">
                <a:sym typeface="Symbol" pitchFamily="18" charset="2"/>
              </a:rPr>
              <a:t> </a:t>
            </a:r>
            <a:r>
              <a:rPr lang="en-US" dirty="0" smtClean="0">
                <a:solidFill>
                  <a:schemeClr val="accent2"/>
                </a:solidFill>
                <a:sym typeface="Symbol" pitchFamily="18" charset="2"/>
              </a:rPr>
              <a:t></a:t>
            </a:r>
            <a:r>
              <a:rPr lang="en-US" i="1" dirty="0" smtClean="0">
                <a:solidFill>
                  <a:schemeClr val="accent2"/>
                </a:solidFill>
              </a:rPr>
              <a:t>M</a:t>
            </a:r>
            <a:r>
              <a:rPr lang="en-US" dirty="0" smtClean="0">
                <a:solidFill>
                  <a:schemeClr val="accent2"/>
                </a:solidFill>
              </a:rPr>
              <a:t>/2</a:t>
            </a:r>
            <a:r>
              <a:rPr lang="en-US" dirty="0" smtClean="0">
                <a:solidFill>
                  <a:schemeClr val="accent2"/>
                </a:solidFill>
                <a:sym typeface="Symbol" pitchFamily="18" charset="2"/>
              </a:rPr>
              <a:t> </a:t>
            </a:r>
            <a:r>
              <a:rPr lang="en-US" b="1" baseline="30000" dirty="0" smtClean="0">
                <a:solidFill>
                  <a:schemeClr val="accent2"/>
                </a:solidFill>
              </a:rPr>
              <a:t>h-1</a:t>
            </a:r>
            <a:r>
              <a:rPr lang="en-US" dirty="0" smtClean="0"/>
              <a:t>)</a:t>
            </a:r>
            <a:r>
              <a:rPr lang="en-US" dirty="0" smtClean="0">
                <a:sym typeface="Symbol" pitchFamily="18" charset="2"/>
              </a:rPr>
              <a:t> </a:t>
            </a:r>
            <a:r>
              <a:rPr lang="en-US" i="1" dirty="0" smtClean="0"/>
              <a:t>L</a:t>
            </a:r>
            <a:r>
              <a:rPr lang="en-US" dirty="0" smtClean="0"/>
              <a:t>/2</a:t>
            </a:r>
            <a:r>
              <a:rPr lang="en-US" dirty="0" smtClean="0">
                <a:sym typeface="Symbol" pitchFamily="18" charset="2"/>
              </a:rPr>
              <a:t></a:t>
            </a:r>
          </a:p>
          <a:p>
            <a:pPr lvl="1"/>
            <a:r>
              <a:rPr lang="en-US" dirty="0" smtClean="0"/>
              <a:t>lecture9.xlsx reports: 5 (and 4 is more likely)</a:t>
            </a:r>
          </a:p>
          <a:p>
            <a:pPr lvl="1"/>
            <a:r>
              <a:rPr lang="en-US" dirty="0" smtClean="0"/>
              <a:t>Also not difficult to compute via algebra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Disk Friendliness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Why are B trees so disk friendly?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Many keys stored in one internal node</a:t>
            </a:r>
          </a:p>
          <a:p>
            <a:pPr lvl="1"/>
            <a:r>
              <a:rPr lang="en-US" dirty="0" smtClean="0"/>
              <a:t>All brought into memory in one disk access</a:t>
            </a:r>
          </a:p>
          <a:p>
            <a:pPr lvl="1"/>
            <a:r>
              <a:rPr lang="en-US" dirty="0" smtClean="0"/>
              <a:t>Pick </a:t>
            </a:r>
            <a:r>
              <a:rPr lang="en-US" i="1" dirty="0" smtClean="0"/>
              <a:t>M</a:t>
            </a:r>
            <a:r>
              <a:rPr lang="en-US" dirty="0" smtClean="0"/>
              <a:t> wisely. Example: block=1KB, then </a:t>
            </a:r>
            <a:r>
              <a:rPr lang="en-US" i="1" dirty="0" smtClean="0"/>
              <a:t>M</a:t>
            </a:r>
            <a:r>
              <a:rPr lang="en-US" dirty="0" smtClean="0"/>
              <a:t>=128</a:t>
            </a:r>
          </a:p>
          <a:p>
            <a:pPr lvl="1"/>
            <a:r>
              <a:rPr lang="en-US" dirty="0" smtClean="0"/>
              <a:t>Makes the binary search over </a:t>
            </a:r>
            <a:r>
              <a:rPr lang="en-US" i="1" dirty="0" smtClean="0"/>
              <a:t>M</a:t>
            </a:r>
            <a:r>
              <a:rPr lang="en-US" dirty="0" smtClean="0"/>
              <a:t>-1 keys totally worth it</a:t>
            </a:r>
          </a:p>
          <a:p>
            <a:pPr marL="457200" lvl="1" indent="0">
              <a:buNone/>
            </a:pPr>
            <a:r>
              <a:rPr lang="en-US" dirty="0"/>
              <a:t> </a:t>
            </a:r>
            <a:r>
              <a:rPr lang="en-US" dirty="0" smtClean="0"/>
              <a:t>   (insignificant compared to disk access times)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Internal nodes contain only keys</a:t>
            </a:r>
          </a:p>
          <a:p>
            <a:pPr lvl="1"/>
            <a:r>
              <a:rPr lang="en-US" dirty="0" smtClean="0"/>
              <a:t>Any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find</a:t>
            </a:r>
            <a:r>
              <a:rPr lang="en-US" dirty="0" smtClean="0"/>
              <a:t> wants only one data item</a:t>
            </a:r>
          </a:p>
          <a:p>
            <a:pPr lvl="1"/>
            <a:r>
              <a:rPr lang="en-US" dirty="0" smtClean="0"/>
              <a:t>So bring only one leaf of data items into memory</a:t>
            </a:r>
          </a:p>
          <a:p>
            <a:pPr lvl="1"/>
            <a:r>
              <a:rPr lang="en-US" dirty="0" smtClean="0"/>
              <a:t>Data-item size does not affect value for </a:t>
            </a:r>
            <a:r>
              <a:rPr lang="en-US" i="1" dirty="0" smtClean="0"/>
              <a:t>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Maintaining balance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 this seems like a great data structure (and it is)</a:t>
            </a:r>
          </a:p>
          <a:p>
            <a:endParaRPr lang="en-US" dirty="0" smtClean="0"/>
          </a:p>
          <a:p>
            <a:r>
              <a:rPr lang="en-US" dirty="0" smtClean="0"/>
              <a:t>But still need to implement the other dictionary operations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insert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delete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As with AVL trees, hard part is maintaining structure properties</a:t>
            </a:r>
          </a:p>
          <a:p>
            <a:pPr lvl="1"/>
            <a:r>
              <a:rPr lang="en-US" dirty="0" smtClean="0"/>
              <a:t>Example: for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dirty="0" smtClean="0"/>
              <a:t>, there might not be room at the correct leaf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Building a B-Tree (insertions)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7" name="Text Box 27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19100" y="4114800"/>
            <a:ext cx="17145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The empty </a:t>
            </a:r>
            <a:r>
              <a:rPr lang="en-US" dirty="0" smtClean="0">
                <a:solidFill>
                  <a:schemeClr val="tx1"/>
                </a:solidFill>
              </a:rPr>
              <a:t>B-Tree (1 empty leaf)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Box 28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33400" y="5638800"/>
            <a:ext cx="16859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b="1" i="1" dirty="0">
                <a:solidFill>
                  <a:schemeClr val="tx1"/>
                </a:solidFill>
                <a:latin typeface="Courier New" pitchFamily="49" charset="0"/>
              </a:rPr>
              <a:t>M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</a:rPr>
              <a:t> = 3 </a:t>
            </a:r>
            <a:r>
              <a:rPr lang="en-US" sz="1800" b="1" i="1" dirty="0">
                <a:solidFill>
                  <a:srgbClr val="339933"/>
                </a:solidFill>
                <a:latin typeface="Courier New" pitchFamily="49" charset="0"/>
              </a:rPr>
              <a:t>L</a:t>
            </a:r>
            <a:r>
              <a:rPr lang="en-US" sz="1800" b="1" dirty="0">
                <a:solidFill>
                  <a:srgbClr val="339933"/>
                </a:solidFill>
                <a:latin typeface="Courier New" pitchFamily="49" charset="0"/>
              </a:rPr>
              <a:t> = 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Text Box 56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701800" y="2743200"/>
            <a:ext cx="1233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2400">
                <a:solidFill>
                  <a:schemeClr val="tx1"/>
                </a:solidFill>
              </a:rPr>
              <a:t>Insert(</a:t>
            </a:r>
            <a:r>
              <a:rPr lang="en-US" sz="2400"/>
              <a:t>3</a:t>
            </a:r>
            <a:r>
              <a:rPr lang="en-US" sz="240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10" name="Text Box 83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962400" y="2743200"/>
            <a:ext cx="13858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2400">
                <a:solidFill>
                  <a:schemeClr val="tx1"/>
                </a:solidFill>
              </a:rPr>
              <a:t>Insert(</a:t>
            </a:r>
            <a:r>
              <a:rPr lang="en-US" sz="2400"/>
              <a:t>18</a:t>
            </a:r>
            <a:r>
              <a:rPr lang="en-US" sz="2400">
                <a:solidFill>
                  <a:schemeClr val="tx1"/>
                </a:solidFill>
              </a:rPr>
              <a:t>)</a:t>
            </a:r>
          </a:p>
        </p:txBody>
      </p:sp>
      <p:grpSp>
        <p:nvGrpSpPr>
          <p:cNvPr id="11" name="Group 152"/>
          <p:cNvGrpSpPr>
            <a:grpSpLocks/>
          </p:cNvGrpSpPr>
          <p:nvPr>
            <p:custDataLst>
              <p:tags r:id="rId5"/>
            </p:custDataLst>
          </p:nvPr>
        </p:nvGrpSpPr>
        <p:grpSpPr bwMode="auto">
          <a:xfrm>
            <a:off x="896937" y="2265363"/>
            <a:ext cx="550863" cy="1651000"/>
            <a:chOff x="720" y="1536"/>
            <a:chExt cx="192" cy="576"/>
          </a:xfrm>
        </p:grpSpPr>
        <p:grpSp>
          <p:nvGrpSpPr>
            <p:cNvPr id="12" name="Group 5"/>
            <p:cNvGrpSpPr>
              <a:grpSpLocks/>
            </p:cNvGrpSpPr>
            <p:nvPr>
              <p:custDataLst>
                <p:tags r:id="rId48"/>
              </p:custDataLst>
            </p:nvPr>
          </p:nvGrpSpPr>
          <p:grpSpPr bwMode="auto">
            <a:xfrm>
              <a:off x="720" y="1728"/>
              <a:ext cx="192" cy="192"/>
              <a:chOff x="4272" y="2400"/>
              <a:chExt cx="192" cy="192"/>
            </a:xfrm>
          </p:grpSpPr>
          <p:sp>
            <p:nvSpPr>
              <p:cNvPr id="35" name="Rectangle 6"/>
              <p:cNvSpPr>
                <a:spLocks noChangeArrowheads="1"/>
              </p:cNvSpPr>
              <p:nvPr>
                <p:custDataLst>
                  <p:tags r:id="rId69"/>
                </p:custDataLst>
              </p:nvPr>
            </p:nvSpPr>
            <p:spPr bwMode="auto">
              <a:xfrm>
                <a:off x="4272" y="2400"/>
                <a:ext cx="192" cy="192"/>
              </a:xfrm>
              <a:prstGeom prst="rect">
                <a:avLst/>
              </a:prstGeom>
              <a:noFill/>
              <a:ln w="12700">
                <a:solidFill>
                  <a:srgbClr val="339933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en-US" b="1">
                    <a:solidFill>
                      <a:srgbClr val="339933"/>
                    </a:solidFill>
                  </a:rPr>
                  <a:t> </a:t>
                </a:r>
              </a:p>
            </p:txBody>
          </p:sp>
          <p:grpSp>
            <p:nvGrpSpPr>
              <p:cNvPr id="36" name="Group 7"/>
              <p:cNvGrpSpPr>
                <a:grpSpLocks/>
              </p:cNvGrpSpPr>
              <p:nvPr/>
            </p:nvGrpSpPr>
            <p:grpSpPr bwMode="auto">
              <a:xfrm>
                <a:off x="4272" y="2400"/>
                <a:ext cx="192" cy="192"/>
                <a:chOff x="4414" y="2400"/>
                <a:chExt cx="192" cy="192"/>
              </a:xfrm>
            </p:grpSpPr>
            <p:sp>
              <p:nvSpPr>
                <p:cNvPr id="37" name="Line 8"/>
                <p:cNvSpPr>
                  <a:spLocks noChangeShapeType="1"/>
                </p:cNvSpPr>
                <p:nvPr>
                  <p:custDataLst>
                    <p:tags r:id="rId70"/>
                  </p:custDataLst>
                </p:nvPr>
              </p:nvSpPr>
              <p:spPr bwMode="auto">
                <a:xfrm>
                  <a:off x="4414" y="2496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rgbClr val="3399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8" name="Line 9"/>
                <p:cNvSpPr>
                  <a:spLocks noChangeShapeType="1"/>
                </p:cNvSpPr>
                <p:nvPr>
                  <p:custDataLst>
                    <p:tags r:id="rId71"/>
                  </p:custDataLst>
                </p:nvPr>
              </p:nvSpPr>
              <p:spPr bwMode="auto">
                <a:xfrm>
                  <a:off x="4414" y="2400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rgbClr val="3399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9" name="Line 10"/>
                <p:cNvSpPr>
                  <a:spLocks noChangeShapeType="1"/>
                </p:cNvSpPr>
                <p:nvPr>
                  <p:custDataLst>
                    <p:tags r:id="rId72"/>
                  </p:custDataLst>
                </p:nvPr>
              </p:nvSpPr>
              <p:spPr bwMode="auto">
                <a:xfrm>
                  <a:off x="4606" y="2496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rgbClr val="3399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0" name="Line 11"/>
                <p:cNvSpPr>
                  <a:spLocks noChangeShapeType="1"/>
                </p:cNvSpPr>
                <p:nvPr>
                  <p:custDataLst>
                    <p:tags r:id="rId73"/>
                  </p:custDataLst>
                </p:nvPr>
              </p:nvSpPr>
              <p:spPr bwMode="auto">
                <a:xfrm>
                  <a:off x="4606" y="2400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rgbClr val="3399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" name="Line 12"/>
                <p:cNvSpPr>
                  <a:spLocks noChangeShapeType="1"/>
                </p:cNvSpPr>
                <p:nvPr>
                  <p:custDataLst>
                    <p:tags r:id="rId74"/>
                  </p:custDataLst>
                </p:nvPr>
              </p:nvSpPr>
              <p:spPr bwMode="auto">
                <a:xfrm rot="-5400000">
                  <a:off x="4558" y="2544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rgbClr val="3399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" name="Line 13"/>
                <p:cNvSpPr>
                  <a:spLocks noChangeShapeType="1"/>
                </p:cNvSpPr>
                <p:nvPr>
                  <p:custDataLst>
                    <p:tags r:id="rId75"/>
                  </p:custDataLst>
                </p:nvPr>
              </p:nvSpPr>
              <p:spPr bwMode="auto">
                <a:xfrm rot="-5400000">
                  <a:off x="4462" y="2544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rgbClr val="3399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" name="Line 14"/>
                <p:cNvSpPr>
                  <a:spLocks noChangeShapeType="1"/>
                </p:cNvSpPr>
                <p:nvPr>
                  <p:custDataLst>
                    <p:tags r:id="rId76"/>
                  </p:custDataLst>
                </p:nvPr>
              </p:nvSpPr>
              <p:spPr bwMode="auto">
                <a:xfrm rot="-5400000">
                  <a:off x="4558" y="2352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rgbClr val="3399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" name="Line 15"/>
                <p:cNvSpPr>
                  <a:spLocks noChangeShapeType="1"/>
                </p:cNvSpPr>
                <p:nvPr>
                  <p:custDataLst>
                    <p:tags r:id="rId77"/>
                  </p:custDataLst>
                </p:nvPr>
              </p:nvSpPr>
              <p:spPr bwMode="auto">
                <a:xfrm rot="-5400000">
                  <a:off x="4462" y="2352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rgbClr val="3399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13" name="Group 16"/>
            <p:cNvGrpSpPr>
              <a:grpSpLocks/>
            </p:cNvGrpSpPr>
            <p:nvPr>
              <p:custDataLst>
                <p:tags r:id="rId49"/>
              </p:custDataLst>
            </p:nvPr>
          </p:nvGrpSpPr>
          <p:grpSpPr bwMode="auto">
            <a:xfrm>
              <a:off x="720" y="1920"/>
              <a:ext cx="192" cy="192"/>
              <a:chOff x="4272" y="2400"/>
              <a:chExt cx="192" cy="192"/>
            </a:xfrm>
          </p:grpSpPr>
          <p:sp>
            <p:nvSpPr>
              <p:cNvPr id="25" name="Rectangle 17"/>
              <p:cNvSpPr>
                <a:spLocks noChangeArrowheads="1"/>
              </p:cNvSpPr>
              <p:nvPr>
                <p:custDataLst>
                  <p:tags r:id="rId60"/>
                </p:custDataLst>
              </p:nvPr>
            </p:nvSpPr>
            <p:spPr bwMode="auto">
              <a:xfrm>
                <a:off x="4272" y="2400"/>
                <a:ext cx="192" cy="192"/>
              </a:xfrm>
              <a:prstGeom prst="rect">
                <a:avLst/>
              </a:prstGeom>
              <a:noFill/>
              <a:ln w="12700">
                <a:solidFill>
                  <a:srgbClr val="339933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en-US" b="1">
                    <a:solidFill>
                      <a:srgbClr val="339933"/>
                    </a:solidFill>
                  </a:rPr>
                  <a:t> </a:t>
                </a:r>
              </a:p>
            </p:txBody>
          </p:sp>
          <p:grpSp>
            <p:nvGrpSpPr>
              <p:cNvPr id="26" name="Group 18"/>
              <p:cNvGrpSpPr>
                <a:grpSpLocks/>
              </p:cNvGrpSpPr>
              <p:nvPr/>
            </p:nvGrpSpPr>
            <p:grpSpPr bwMode="auto">
              <a:xfrm>
                <a:off x="4272" y="2400"/>
                <a:ext cx="192" cy="192"/>
                <a:chOff x="4414" y="2400"/>
                <a:chExt cx="192" cy="192"/>
              </a:xfrm>
            </p:grpSpPr>
            <p:sp>
              <p:nvSpPr>
                <p:cNvPr id="27" name="Line 19"/>
                <p:cNvSpPr>
                  <a:spLocks noChangeShapeType="1"/>
                </p:cNvSpPr>
                <p:nvPr>
                  <p:custDataLst>
                    <p:tags r:id="rId61"/>
                  </p:custDataLst>
                </p:nvPr>
              </p:nvSpPr>
              <p:spPr bwMode="auto">
                <a:xfrm>
                  <a:off x="4414" y="2496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rgbClr val="3399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8" name="Line 20"/>
                <p:cNvSpPr>
                  <a:spLocks noChangeShapeType="1"/>
                </p:cNvSpPr>
                <p:nvPr>
                  <p:custDataLst>
                    <p:tags r:id="rId62"/>
                  </p:custDataLst>
                </p:nvPr>
              </p:nvSpPr>
              <p:spPr bwMode="auto">
                <a:xfrm>
                  <a:off x="4414" y="2400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rgbClr val="3399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9" name="Line 21"/>
                <p:cNvSpPr>
                  <a:spLocks noChangeShapeType="1"/>
                </p:cNvSpPr>
                <p:nvPr>
                  <p:custDataLst>
                    <p:tags r:id="rId63"/>
                  </p:custDataLst>
                </p:nvPr>
              </p:nvSpPr>
              <p:spPr bwMode="auto">
                <a:xfrm>
                  <a:off x="4606" y="2496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rgbClr val="3399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0" name="Line 22"/>
                <p:cNvSpPr>
                  <a:spLocks noChangeShapeType="1"/>
                </p:cNvSpPr>
                <p:nvPr>
                  <p:custDataLst>
                    <p:tags r:id="rId64"/>
                  </p:custDataLst>
                </p:nvPr>
              </p:nvSpPr>
              <p:spPr bwMode="auto">
                <a:xfrm>
                  <a:off x="4606" y="2400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rgbClr val="3399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" name="Line 23"/>
                <p:cNvSpPr>
                  <a:spLocks noChangeShapeType="1"/>
                </p:cNvSpPr>
                <p:nvPr>
                  <p:custDataLst>
                    <p:tags r:id="rId65"/>
                  </p:custDataLst>
                </p:nvPr>
              </p:nvSpPr>
              <p:spPr bwMode="auto">
                <a:xfrm rot="-5400000">
                  <a:off x="4558" y="2544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rgbClr val="3399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2" name="Line 24"/>
                <p:cNvSpPr>
                  <a:spLocks noChangeShapeType="1"/>
                </p:cNvSpPr>
                <p:nvPr>
                  <p:custDataLst>
                    <p:tags r:id="rId66"/>
                  </p:custDataLst>
                </p:nvPr>
              </p:nvSpPr>
              <p:spPr bwMode="auto">
                <a:xfrm rot="-5400000">
                  <a:off x="4462" y="2544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rgbClr val="3399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" name="Line 25"/>
                <p:cNvSpPr>
                  <a:spLocks noChangeShapeType="1"/>
                </p:cNvSpPr>
                <p:nvPr>
                  <p:custDataLst>
                    <p:tags r:id="rId67"/>
                  </p:custDataLst>
                </p:nvPr>
              </p:nvSpPr>
              <p:spPr bwMode="auto">
                <a:xfrm rot="-5400000">
                  <a:off x="4558" y="2352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rgbClr val="3399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4" name="Line 26"/>
                <p:cNvSpPr>
                  <a:spLocks noChangeShapeType="1"/>
                </p:cNvSpPr>
                <p:nvPr>
                  <p:custDataLst>
                    <p:tags r:id="rId68"/>
                  </p:custDataLst>
                </p:nvPr>
              </p:nvSpPr>
              <p:spPr bwMode="auto">
                <a:xfrm rot="-5400000">
                  <a:off x="4462" y="2352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rgbClr val="3399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14" name="Group 141"/>
            <p:cNvGrpSpPr>
              <a:grpSpLocks/>
            </p:cNvGrpSpPr>
            <p:nvPr>
              <p:custDataLst>
                <p:tags r:id="rId50"/>
              </p:custDataLst>
            </p:nvPr>
          </p:nvGrpSpPr>
          <p:grpSpPr bwMode="auto">
            <a:xfrm>
              <a:off x="720" y="1536"/>
              <a:ext cx="192" cy="192"/>
              <a:chOff x="4272" y="2400"/>
              <a:chExt cx="192" cy="192"/>
            </a:xfrm>
          </p:grpSpPr>
          <p:sp>
            <p:nvSpPr>
              <p:cNvPr id="15" name="Rectangle 142"/>
              <p:cNvSpPr>
                <a:spLocks noChangeArrowheads="1"/>
              </p:cNvSpPr>
              <p:nvPr>
                <p:custDataLst>
                  <p:tags r:id="rId51"/>
                </p:custDataLst>
              </p:nvPr>
            </p:nvSpPr>
            <p:spPr bwMode="auto">
              <a:xfrm>
                <a:off x="4272" y="2400"/>
                <a:ext cx="192" cy="192"/>
              </a:xfrm>
              <a:prstGeom prst="rect">
                <a:avLst/>
              </a:prstGeom>
              <a:noFill/>
              <a:ln w="12700">
                <a:solidFill>
                  <a:srgbClr val="339933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en-US" b="1">
                    <a:solidFill>
                      <a:srgbClr val="339933"/>
                    </a:solidFill>
                  </a:rPr>
                  <a:t> </a:t>
                </a:r>
              </a:p>
            </p:txBody>
          </p:sp>
          <p:grpSp>
            <p:nvGrpSpPr>
              <p:cNvPr id="16" name="Group 143"/>
              <p:cNvGrpSpPr>
                <a:grpSpLocks/>
              </p:cNvGrpSpPr>
              <p:nvPr/>
            </p:nvGrpSpPr>
            <p:grpSpPr bwMode="auto">
              <a:xfrm>
                <a:off x="4272" y="2400"/>
                <a:ext cx="192" cy="192"/>
                <a:chOff x="4414" y="2400"/>
                <a:chExt cx="192" cy="192"/>
              </a:xfrm>
            </p:grpSpPr>
            <p:sp>
              <p:nvSpPr>
                <p:cNvPr id="17" name="Line 144"/>
                <p:cNvSpPr>
                  <a:spLocks noChangeShapeType="1"/>
                </p:cNvSpPr>
                <p:nvPr>
                  <p:custDataLst>
                    <p:tags r:id="rId52"/>
                  </p:custDataLst>
                </p:nvPr>
              </p:nvSpPr>
              <p:spPr bwMode="auto">
                <a:xfrm>
                  <a:off x="4414" y="2496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rgbClr val="3399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8" name="Line 145"/>
                <p:cNvSpPr>
                  <a:spLocks noChangeShapeType="1"/>
                </p:cNvSpPr>
                <p:nvPr>
                  <p:custDataLst>
                    <p:tags r:id="rId53"/>
                  </p:custDataLst>
                </p:nvPr>
              </p:nvSpPr>
              <p:spPr bwMode="auto">
                <a:xfrm>
                  <a:off x="4414" y="2400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rgbClr val="3399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" name="Line 146"/>
                <p:cNvSpPr>
                  <a:spLocks noChangeShapeType="1"/>
                </p:cNvSpPr>
                <p:nvPr>
                  <p:custDataLst>
                    <p:tags r:id="rId54"/>
                  </p:custDataLst>
                </p:nvPr>
              </p:nvSpPr>
              <p:spPr bwMode="auto">
                <a:xfrm>
                  <a:off x="4606" y="2496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rgbClr val="3399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" name="Line 147"/>
                <p:cNvSpPr>
                  <a:spLocks noChangeShapeType="1"/>
                </p:cNvSpPr>
                <p:nvPr>
                  <p:custDataLst>
                    <p:tags r:id="rId55"/>
                  </p:custDataLst>
                </p:nvPr>
              </p:nvSpPr>
              <p:spPr bwMode="auto">
                <a:xfrm>
                  <a:off x="4606" y="2400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rgbClr val="3399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" name="Line 148"/>
                <p:cNvSpPr>
                  <a:spLocks noChangeShapeType="1"/>
                </p:cNvSpPr>
                <p:nvPr>
                  <p:custDataLst>
                    <p:tags r:id="rId56"/>
                  </p:custDataLst>
                </p:nvPr>
              </p:nvSpPr>
              <p:spPr bwMode="auto">
                <a:xfrm rot="-5400000">
                  <a:off x="4558" y="2544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rgbClr val="3399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" name="Line 149"/>
                <p:cNvSpPr>
                  <a:spLocks noChangeShapeType="1"/>
                </p:cNvSpPr>
                <p:nvPr>
                  <p:custDataLst>
                    <p:tags r:id="rId57"/>
                  </p:custDataLst>
                </p:nvPr>
              </p:nvSpPr>
              <p:spPr bwMode="auto">
                <a:xfrm rot="-5400000">
                  <a:off x="4462" y="2544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rgbClr val="3399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" name="Line 150"/>
                <p:cNvSpPr>
                  <a:spLocks noChangeShapeType="1"/>
                </p:cNvSpPr>
                <p:nvPr>
                  <p:custDataLst>
                    <p:tags r:id="rId58"/>
                  </p:custDataLst>
                </p:nvPr>
              </p:nvSpPr>
              <p:spPr bwMode="auto">
                <a:xfrm rot="-5400000">
                  <a:off x="4558" y="2352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rgbClr val="3399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" name="Line 151"/>
                <p:cNvSpPr>
                  <a:spLocks noChangeShapeType="1"/>
                </p:cNvSpPr>
                <p:nvPr>
                  <p:custDataLst>
                    <p:tags r:id="rId59"/>
                  </p:custDataLst>
                </p:nvPr>
              </p:nvSpPr>
              <p:spPr bwMode="auto">
                <a:xfrm rot="-5400000">
                  <a:off x="4462" y="2352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rgbClr val="3399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45" name="Line 153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1625600" y="3200400"/>
            <a:ext cx="1371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stealth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" name="Line 256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3962400" y="3200400"/>
            <a:ext cx="1371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stealth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" name="Line 257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6324600" y="3200400"/>
            <a:ext cx="1371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stealth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" name="Text Box 258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6324600" y="2743200"/>
            <a:ext cx="13858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2400">
                <a:solidFill>
                  <a:schemeClr val="tx1"/>
                </a:solidFill>
              </a:rPr>
              <a:t>Insert(</a:t>
            </a:r>
            <a:r>
              <a:rPr lang="en-US" sz="2400"/>
              <a:t>14</a:t>
            </a:r>
            <a:r>
              <a:rPr lang="en-US" sz="2400">
                <a:solidFill>
                  <a:schemeClr val="tx1"/>
                </a:solidFill>
              </a:rPr>
              <a:t>)</a:t>
            </a:r>
          </a:p>
        </p:txBody>
      </p:sp>
      <p:grpSp>
        <p:nvGrpSpPr>
          <p:cNvPr id="49" name="Group 259"/>
          <p:cNvGrpSpPr>
            <a:grpSpLocks/>
          </p:cNvGrpSpPr>
          <p:nvPr>
            <p:custDataLst>
              <p:tags r:id="rId10"/>
            </p:custDataLst>
          </p:nvPr>
        </p:nvGrpSpPr>
        <p:grpSpPr bwMode="auto">
          <a:xfrm>
            <a:off x="3200400" y="2362200"/>
            <a:ext cx="550863" cy="1651000"/>
            <a:chOff x="720" y="1536"/>
            <a:chExt cx="192" cy="576"/>
          </a:xfrm>
        </p:grpSpPr>
        <p:grpSp>
          <p:nvGrpSpPr>
            <p:cNvPr id="50" name="Group 260"/>
            <p:cNvGrpSpPr>
              <a:grpSpLocks/>
            </p:cNvGrpSpPr>
            <p:nvPr>
              <p:custDataLst>
                <p:tags r:id="rId18"/>
              </p:custDataLst>
            </p:nvPr>
          </p:nvGrpSpPr>
          <p:grpSpPr bwMode="auto">
            <a:xfrm>
              <a:off x="720" y="1728"/>
              <a:ext cx="192" cy="192"/>
              <a:chOff x="4272" y="2400"/>
              <a:chExt cx="192" cy="192"/>
            </a:xfrm>
          </p:grpSpPr>
          <p:sp>
            <p:nvSpPr>
              <p:cNvPr id="73" name="Rectangle 261"/>
              <p:cNvSpPr>
                <a:spLocks noChangeArrowheads="1"/>
              </p:cNvSpPr>
              <p:nvPr>
                <p:custDataLst>
                  <p:tags r:id="rId39"/>
                </p:custDataLst>
              </p:nvPr>
            </p:nvSpPr>
            <p:spPr bwMode="auto">
              <a:xfrm>
                <a:off x="4272" y="2400"/>
                <a:ext cx="192" cy="192"/>
              </a:xfrm>
              <a:prstGeom prst="rect">
                <a:avLst/>
              </a:prstGeom>
              <a:noFill/>
              <a:ln w="12700">
                <a:solidFill>
                  <a:srgbClr val="339933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en-US" b="1">
                    <a:solidFill>
                      <a:srgbClr val="339933"/>
                    </a:solidFill>
                  </a:rPr>
                  <a:t> </a:t>
                </a:r>
              </a:p>
            </p:txBody>
          </p:sp>
          <p:grpSp>
            <p:nvGrpSpPr>
              <p:cNvPr id="74" name="Group 262"/>
              <p:cNvGrpSpPr>
                <a:grpSpLocks/>
              </p:cNvGrpSpPr>
              <p:nvPr/>
            </p:nvGrpSpPr>
            <p:grpSpPr bwMode="auto">
              <a:xfrm>
                <a:off x="4272" y="2400"/>
                <a:ext cx="192" cy="192"/>
                <a:chOff x="4414" y="2400"/>
                <a:chExt cx="192" cy="192"/>
              </a:xfrm>
            </p:grpSpPr>
            <p:sp>
              <p:nvSpPr>
                <p:cNvPr id="75" name="Line 263"/>
                <p:cNvSpPr>
                  <a:spLocks noChangeShapeType="1"/>
                </p:cNvSpPr>
                <p:nvPr>
                  <p:custDataLst>
                    <p:tags r:id="rId40"/>
                  </p:custDataLst>
                </p:nvPr>
              </p:nvSpPr>
              <p:spPr bwMode="auto">
                <a:xfrm>
                  <a:off x="4414" y="2496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rgbClr val="3399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6" name="Line 264"/>
                <p:cNvSpPr>
                  <a:spLocks noChangeShapeType="1"/>
                </p:cNvSpPr>
                <p:nvPr>
                  <p:custDataLst>
                    <p:tags r:id="rId41"/>
                  </p:custDataLst>
                </p:nvPr>
              </p:nvSpPr>
              <p:spPr bwMode="auto">
                <a:xfrm>
                  <a:off x="4414" y="2400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rgbClr val="3399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7" name="Line 265"/>
                <p:cNvSpPr>
                  <a:spLocks noChangeShapeType="1"/>
                </p:cNvSpPr>
                <p:nvPr>
                  <p:custDataLst>
                    <p:tags r:id="rId42"/>
                  </p:custDataLst>
                </p:nvPr>
              </p:nvSpPr>
              <p:spPr bwMode="auto">
                <a:xfrm>
                  <a:off x="4606" y="2496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rgbClr val="3399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8" name="Line 266"/>
                <p:cNvSpPr>
                  <a:spLocks noChangeShapeType="1"/>
                </p:cNvSpPr>
                <p:nvPr>
                  <p:custDataLst>
                    <p:tags r:id="rId43"/>
                  </p:custDataLst>
                </p:nvPr>
              </p:nvSpPr>
              <p:spPr bwMode="auto">
                <a:xfrm>
                  <a:off x="4606" y="2400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rgbClr val="3399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9" name="Line 267"/>
                <p:cNvSpPr>
                  <a:spLocks noChangeShapeType="1"/>
                </p:cNvSpPr>
                <p:nvPr>
                  <p:custDataLst>
                    <p:tags r:id="rId44"/>
                  </p:custDataLst>
                </p:nvPr>
              </p:nvSpPr>
              <p:spPr bwMode="auto">
                <a:xfrm rot="-5400000">
                  <a:off x="4558" y="2544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rgbClr val="3399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0" name="Line 268"/>
                <p:cNvSpPr>
                  <a:spLocks noChangeShapeType="1"/>
                </p:cNvSpPr>
                <p:nvPr>
                  <p:custDataLst>
                    <p:tags r:id="rId45"/>
                  </p:custDataLst>
                </p:nvPr>
              </p:nvSpPr>
              <p:spPr bwMode="auto">
                <a:xfrm rot="-5400000">
                  <a:off x="4462" y="2544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rgbClr val="3399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1" name="Line 269"/>
                <p:cNvSpPr>
                  <a:spLocks noChangeShapeType="1"/>
                </p:cNvSpPr>
                <p:nvPr>
                  <p:custDataLst>
                    <p:tags r:id="rId46"/>
                  </p:custDataLst>
                </p:nvPr>
              </p:nvSpPr>
              <p:spPr bwMode="auto">
                <a:xfrm rot="-5400000">
                  <a:off x="4558" y="2352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rgbClr val="3399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2" name="Line 270"/>
                <p:cNvSpPr>
                  <a:spLocks noChangeShapeType="1"/>
                </p:cNvSpPr>
                <p:nvPr>
                  <p:custDataLst>
                    <p:tags r:id="rId47"/>
                  </p:custDataLst>
                </p:nvPr>
              </p:nvSpPr>
              <p:spPr bwMode="auto">
                <a:xfrm rot="-5400000">
                  <a:off x="4462" y="2352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rgbClr val="3399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51" name="Group 271"/>
            <p:cNvGrpSpPr>
              <a:grpSpLocks/>
            </p:cNvGrpSpPr>
            <p:nvPr>
              <p:custDataLst>
                <p:tags r:id="rId19"/>
              </p:custDataLst>
            </p:nvPr>
          </p:nvGrpSpPr>
          <p:grpSpPr bwMode="auto">
            <a:xfrm>
              <a:off x="720" y="1920"/>
              <a:ext cx="192" cy="192"/>
              <a:chOff x="4272" y="2400"/>
              <a:chExt cx="192" cy="192"/>
            </a:xfrm>
          </p:grpSpPr>
          <p:sp>
            <p:nvSpPr>
              <p:cNvPr id="63" name="Rectangle 272"/>
              <p:cNvSpPr>
                <a:spLocks noChangeArrowheads="1"/>
              </p:cNvSpPr>
              <p:nvPr>
                <p:custDataLst>
                  <p:tags r:id="rId30"/>
                </p:custDataLst>
              </p:nvPr>
            </p:nvSpPr>
            <p:spPr bwMode="auto">
              <a:xfrm>
                <a:off x="4272" y="2400"/>
                <a:ext cx="192" cy="192"/>
              </a:xfrm>
              <a:prstGeom prst="rect">
                <a:avLst/>
              </a:prstGeom>
              <a:noFill/>
              <a:ln w="12700">
                <a:solidFill>
                  <a:srgbClr val="339933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en-US" b="1">
                    <a:solidFill>
                      <a:srgbClr val="339933"/>
                    </a:solidFill>
                  </a:rPr>
                  <a:t> </a:t>
                </a:r>
              </a:p>
            </p:txBody>
          </p:sp>
          <p:grpSp>
            <p:nvGrpSpPr>
              <p:cNvPr id="64" name="Group 273"/>
              <p:cNvGrpSpPr>
                <a:grpSpLocks/>
              </p:cNvGrpSpPr>
              <p:nvPr/>
            </p:nvGrpSpPr>
            <p:grpSpPr bwMode="auto">
              <a:xfrm>
                <a:off x="4272" y="2400"/>
                <a:ext cx="192" cy="192"/>
                <a:chOff x="4414" y="2400"/>
                <a:chExt cx="192" cy="192"/>
              </a:xfrm>
            </p:grpSpPr>
            <p:sp>
              <p:nvSpPr>
                <p:cNvPr id="65" name="Line 274"/>
                <p:cNvSpPr>
                  <a:spLocks noChangeShapeType="1"/>
                </p:cNvSpPr>
                <p:nvPr>
                  <p:custDataLst>
                    <p:tags r:id="rId31"/>
                  </p:custDataLst>
                </p:nvPr>
              </p:nvSpPr>
              <p:spPr bwMode="auto">
                <a:xfrm>
                  <a:off x="4414" y="2496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rgbClr val="3399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6" name="Line 275"/>
                <p:cNvSpPr>
                  <a:spLocks noChangeShapeType="1"/>
                </p:cNvSpPr>
                <p:nvPr>
                  <p:custDataLst>
                    <p:tags r:id="rId32"/>
                  </p:custDataLst>
                </p:nvPr>
              </p:nvSpPr>
              <p:spPr bwMode="auto">
                <a:xfrm>
                  <a:off x="4414" y="2400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rgbClr val="3399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7" name="Line 276"/>
                <p:cNvSpPr>
                  <a:spLocks noChangeShapeType="1"/>
                </p:cNvSpPr>
                <p:nvPr>
                  <p:custDataLst>
                    <p:tags r:id="rId33"/>
                  </p:custDataLst>
                </p:nvPr>
              </p:nvSpPr>
              <p:spPr bwMode="auto">
                <a:xfrm>
                  <a:off x="4606" y="2496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rgbClr val="3399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8" name="Line 277"/>
                <p:cNvSpPr>
                  <a:spLocks noChangeShapeType="1"/>
                </p:cNvSpPr>
                <p:nvPr>
                  <p:custDataLst>
                    <p:tags r:id="rId34"/>
                  </p:custDataLst>
                </p:nvPr>
              </p:nvSpPr>
              <p:spPr bwMode="auto">
                <a:xfrm>
                  <a:off x="4606" y="2400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rgbClr val="3399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9" name="Line 278"/>
                <p:cNvSpPr>
                  <a:spLocks noChangeShapeType="1"/>
                </p:cNvSpPr>
                <p:nvPr>
                  <p:custDataLst>
                    <p:tags r:id="rId35"/>
                  </p:custDataLst>
                </p:nvPr>
              </p:nvSpPr>
              <p:spPr bwMode="auto">
                <a:xfrm rot="-5400000">
                  <a:off x="4558" y="2544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rgbClr val="3399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0" name="Line 279"/>
                <p:cNvSpPr>
                  <a:spLocks noChangeShapeType="1"/>
                </p:cNvSpPr>
                <p:nvPr>
                  <p:custDataLst>
                    <p:tags r:id="rId36"/>
                  </p:custDataLst>
                </p:nvPr>
              </p:nvSpPr>
              <p:spPr bwMode="auto">
                <a:xfrm rot="-5400000">
                  <a:off x="4462" y="2544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rgbClr val="3399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1" name="Line 280"/>
                <p:cNvSpPr>
                  <a:spLocks noChangeShapeType="1"/>
                </p:cNvSpPr>
                <p:nvPr>
                  <p:custDataLst>
                    <p:tags r:id="rId37"/>
                  </p:custDataLst>
                </p:nvPr>
              </p:nvSpPr>
              <p:spPr bwMode="auto">
                <a:xfrm rot="-5400000">
                  <a:off x="4558" y="2352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rgbClr val="3399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2" name="Line 281"/>
                <p:cNvSpPr>
                  <a:spLocks noChangeShapeType="1"/>
                </p:cNvSpPr>
                <p:nvPr>
                  <p:custDataLst>
                    <p:tags r:id="rId38"/>
                  </p:custDataLst>
                </p:nvPr>
              </p:nvSpPr>
              <p:spPr bwMode="auto">
                <a:xfrm rot="-5400000">
                  <a:off x="4462" y="2352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rgbClr val="3399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52" name="Group 282"/>
            <p:cNvGrpSpPr>
              <a:grpSpLocks/>
            </p:cNvGrpSpPr>
            <p:nvPr>
              <p:custDataLst>
                <p:tags r:id="rId20"/>
              </p:custDataLst>
            </p:nvPr>
          </p:nvGrpSpPr>
          <p:grpSpPr bwMode="auto">
            <a:xfrm>
              <a:off x="720" y="1536"/>
              <a:ext cx="192" cy="192"/>
              <a:chOff x="4272" y="2400"/>
              <a:chExt cx="192" cy="192"/>
            </a:xfrm>
          </p:grpSpPr>
          <p:sp>
            <p:nvSpPr>
              <p:cNvPr id="53" name="Rectangle 283"/>
              <p:cNvSpPr>
                <a:spLocks noChangeArrowheads="1"/>
              </p:cNvSpPr>
              <p:nvPr>
                <p:custDataLst>
                  <p:tags r:id="rId21"/>
                </p:custDataLst>
              </p:nvPr>
            </p:nvSpPr>
            <p:spPr bwMode="auto">
              <a:xfrm>
                <a:off x="4272" y="2400"/>
                <a:ext cx="192" cy="192"/>
              </a:xfrm>
              <a:prstGeom prst="rect">
                <a:avLst/>
              </a:prstGeom>
              <a:noFill/>
              <a:ln w="12700">
                <a:solidFill>
                  <a:srgbClr val="339933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en-US" b="1">
                    <a:solidFill>
                      <a:srgbClr val="339933"/>
                    </a:solidFill>
                  </a:rPr>
                  <a:t> </a:t>
                </a:r>
              </a:p>
            </p:txBody>
          </p:sp>
          <p:grpSp>
            <p:nvGrpSpPr>
              <p:cNvPr id="54" name="Group 284"/>
              <p:cNvGrpSpPr>
                <a:grpSpLocks/>
              </p:cNvGrpSpPr>
              <p:nvPr/>
            </p:nvGrpSpPr>
            <p:grpSpPr bwMode="auto">
              <a:xfrm>
                <a:off x="4272" y="2400"/>
                <a:ext cx="192" cy="192"/>
                <a:chOff x="4414" y="2400"/>
                <a:chExt cx="192" cy="192"/>
              </a:xfrm>
            </p:grpSpPr>
            <p:sp>
              <p:nvSpPr>
                <p:cNvPr id="55" name="Line 285"/>
                <p:cNvSpPr>
                  <a:spLocks noChangeShapeType="1"/>
                </p:cNvSpPr>
                <p:nvPr>
                  <p:custDataLst>
                    <p:tags r:id="rId22"/>
                  </p:custDataLst>
                </p:nvPr>
              </p:nvSpPr>
              <p:spPr bwMode="auto">
                <a:xfrm>
                  <a:off x="4414" y="2496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rgbClr val="3399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6" name="Line 286"/>
                <p:cNvSpPr>
                  <a:spLocks noChangeShapeType="1"/>
                </p:cNvSpPr>
                <p:nvPr>
                  <p:custDataLst>
                    <p:tags r:id="rId23"/>
                  </p:custDataLst>
                </p:nvPr>
              </p:nvSpPr>
              <p:spPr bwMode="auto">
                <a:xfrm>
                  <a:off x="4414" y="2400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rgbClr val="3399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7" name="Line 287"/>
                <p:cNvSpPr>
                  <a:spLocks noChangeShapeType="1"/>
                </p:cNvSpPr>
                <p:nvPr>
                  <p:custDataLst>
                    <p:tags r:id="rId24"/>
                  </p:custDataLst>
                </p:nvPr>
              </p:nvSpPr>
              <p:spPr bwMode="auto">
                <a:xfrm>
                  <a:off x="4606" y="2496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rgbClr val="3399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8" name="Line 288"/>
                <p:cNvSpPr>
                  <a:spLocks noChangeShapeType="1"/>
                </p:cNvSpPr>
                <p:nvPr>
                  <p:custDataLst>
                    <p:tags r:id="rId25"/>
                  </p:custDataLst>
                </p:nvPr>
              </p:nvSpPr>
              <p:spPr bwMode="auto">
                <a:xfrm>
                  <a:off x="4606" y="2400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rgbClr val="3399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9" name="Line 289"/>
                <p:cNvSpPr>
                  <a:spLocks noChangeShapeType="1"/>
                </p:cNvSpPr>
                <p:nvPr>
                  <p:custDataLst>
                    <p:tags r:id="rId26"/>
                  </p:custDataLst>
                </p:nvPr>
              </p:nvSpPr>
              <p:spPr bwMode="auto">
                <a:xfrm rot="-5400000">
                  <a:off x="4558" y="2544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rgbClr val="3399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0" name="Line 290"/>
                <p:cNvSpPr>
                  <a:spLocks noChangeShapeType="1"/>
                </p:cNvSpPr>
                <p:nvPr>
                  <p:custDataLst>
                    <p:tags r:id="rId27"/>
                  </p:custDataLst>
                </p:nvPr>
              </p:nvSpPr>
              <p:spPr bwMode="auto">
                <a:xfrm rot="-5400000">
                  <a:off x="4462" y="2544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rgbClr val="3399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1" name="Line 291"/>
                <p:cNvSpPr>
                  <a:spLocks noChangeShapeType="1"/>
                </p:cNvSpPr>
                <p:nvPr>
                  <p:custDataLst>
                    <p:tags r:id="rId28"/>
                  </p:custDataLst>
                </p:nvPr>
              </p:nvSpPr>
              <p:spPr bwMode="auto">
                <a:xfrm rot="-5400000">
                  <a:off x="4558" y="2352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rgbClr val="3399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2" name="Line 292"/>
                <p:cNvSpPr>
                  <a:spLocks noChangeShapeType="1"/>
                </p:cNvSpPr>
                <p:nvPr>
                  <p:custDataLst>
                    <p:tags r:id="rId29"/>
                  </p:custDataLst>
                </p:nvPr>
              </p:nvSpPr>
              <p:spPr bwMode="auto">
                <a:xfrm rot="-5400000">
                  <a:off x="4462" y="2352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rgbClr val="3399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117" name="Rectangle 204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3200400" y="2362200"/>
            <a:ext cx="550863" cy="550863"/>
          </a:xfrm>
          <a:prstGeom prst="rect">
            <a:avLst/>
          </a:prstGeom>
          <a:noFill/>
          <a:ln w="12700">
            <a:solidFill>
              <a:srgbClr val="339933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400" b="1" dirty="0" smtClean="0">
                <a:solidFill>
                  <a:srgbClr val="339933"/>
                </a:solidFill>
              </a:rPr>
              <a:t> 3</a:t>
            </a:r>
            <a:endParaRPr lang="en-US" sz="2400" b="1" dirty="0">
              <a:solidFill>
                <a:srgbClr val="339933"/>
              </a:solidFill>
            </a:endParaRPr>
          </a:p>
        </p:txBody>
      </p:sp>
      <p:sp>
        <p:nvSpPr>
          <p:cNvPr id="120" name="Rectangle 204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7907338" y="2362200"/>
            <a:ext cx="550862" cy="550863"/>
          </a:xfrm>
          <a:prstGeom prst="rect">
            <a:avLst/>
          </a:prstGeom>
          <a:noFill/>
          <a:ln w="12700">
            <a:solidFill>
              <a:srgbClr val="339933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400" b="1">
                <a:solidFill>
                  <a:srgbClr val="339933"/>
                </a:solidFill>
              </a:rPr>
              <a:t>3</a:t>
            </a:r>
          </a:p>
        </p:txBody>
      </p:sp>
      <p:sp>
        <p:nvSpPr>
          <p:cNvPr id="121" name="Rectangle 215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7907338" y="2913063"/>
            <a:ext cx="550862" cy="550862"/>
          </a:xfrm>
          <a:prstGeom prst="rect">
            <a:avLst/>
          </a:prstGeom>
          <a:noFill/>
          <a:ln w="12700">
            <a:solidFill>
              <a:srgbClr val="339933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400" b="1">
                <a:solidFill>
                  <a:srgbClr val="339933"/>
                </a:solidFill>
              </a:rPr>
              <a:t>14</a:t>
            </a:r>
          </a:p>
        </p:txBody>
      </p:sp>
      <p:sp>
        <p:nvSpPr>
          <p:cNvPr id="122" name="Rectangle 216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7907338" y="3463925"/>
            <a:ext cx="550862" cy="550863"/>
          </a:xfrm>
          <a:prstGeom prst="rect">
            <a:avLst/>
          </a:prstGeom>
          <a:noFill/>
          <a:ln w="12700">
            <a:solidFill>
              <a:srgbClr val="339933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400" b="1">
                <a:solidFill>
                  <a:srgbClr val="339933"/>
                </a:solidFill>
              </a:rPr>
              <a:t>18</a:t>
            </a:r>
          </a:p>
        </p:txBody>
      </p:sp>
      <p:sp>
        <p:nvSpPr>
          <p:cNvPr id="158" name="Rectangle 204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5562600" y="2386012"/>
            <a:ext cx="550862" cy="550863"/>
          </a:xfrm>
          <a:prstGeom prst="rect">
            <a:avLst/>
          </a:prstGeom>
          <a:noFill/>
          <a:ln w="12700">
            <a:solidFill>
              <a:srgbClr val="339933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400" b="1">
                <a:solidFill>
                  <a:srgbClr val="339933"/>
                </a:solidFill>
              </a:rPr>
              <a:t>3</a:t>
            </a:r>
          </a:p>
        </p:txBody>
      </p:sp>
      <p:sp>
        <p:nvSpPr>
          <p:cNvPr id="159" name="Rectangle 215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5562600" y="2936875"/>
            <a:ext cx="550862" cy="550862"/>
          </a:xfrm>
          <a:prstGeom prst="rect">
            <a:avLst/>
          </a:prstGeom>
          <a:noFill/>
          <a:ln w="12700">
            <a:solidFill>
              <a:srgbClr val="339933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400" b="1" dirty="0" smtClean="0">
                <a:solidFill>
                  <a:srgbClr val="339933"/>
                </a:solidFill>
              </a:rPr>
              <a:t>18</a:t>
            </a:r>
            <a:endParaRPr lang="en-US" sz="2400" b="1" dirty="0">
              <a:solidFill>
                <a:srgbClr val="339933"/>
              </a:solidFill>
            </a:endParaRPr>
          </a:p>
        </p:txBody>
      </p:sp>
      <p:sp>
        <p:nvSpPr>
          <p:cNvPr id="160" name="Rectangle 216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5562600" y="3487737"/>
            <a:ext cx="550862" cy="550863"/>
          </a:xfrm>
          <a:prstGeom prst="rect">
            <a:avLst/>
          </a:prstGeom>
          <a:noFill/>
          <a:ln w="12700">
            <a:solidFill>
              <a:srgbClr val="339933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400" b="1" dirty="0">
              <a:solidFill>
                <a:srgbClr val="339933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46" grpId="0" animBg="1"/>
      <p:bldP spid="47" grpId="0" animBg="1"/>
      <p:bldP spid="48" grpId="0"/>
      <p:bldP spid="117" grpId="0" animBg="1"/>
      <p:bldP spid="120" grpId="0" animBg="1"/>
      <p:bldP spid="121" grpId="0" animBg="1"/>
      <p:bldP spid="122" grpId="0" animBg="1"/>
      <p:bldP spid="158" grpId="0" animBg="1"/>
      <p:bldP spid="159" grpId="0" animBg="1"/>
      <p:bldP spid="16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5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585913" y="2743200"/>
            <a:ext cx="13858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2400">
                <a:solidFill>
                  <a:schemeClr val="tx1"/>
                </a:solidFill>
              </a:rPr>
              <a:t>Insert(</a:t>
            </a:r>
            <a:r>
              <a:rPr lang="en-US" sz="2400"/>
              <a:t>30</a:t>
            </a:r>
            <a:r>
              <a:rPr lang="en-US" sz="240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15363" name="Line 41"/>
          <p:cNvSpPr>
            <a:spLocks noChangeShapeType="1"/>
          </p:cNvSpPr>
          <p:nvPr>
            <p:custDataLst>
              <p:tags r:id="rId2"/>
            </p:custDataLst>
          </p:nvPr>
        </p:nvSpPr>
        <p:spPr bwMode="auto">
          <a:xfrm>
            <a:off x="1625600" y="3200400"/>
            <a:ext cx="1371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stealth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9440" name="Line 144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>
            <a:off x="3962400" y="3200400"/>
            <a:ext cx="1371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stealth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65" name="Rectangle 204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838200" y="2362200"/>
            <a:ext cx="550863" cy="550863"/>
          </a:xfrm>
          <a:prstGeom prst="rect">
            <a:avLst/>
          </a:prstGeom>
          <a:noFill/>
          <a:ln w="12700">
            <a:solidFill>
              <a:srgbClr val="339933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400" b="1">
                <a:solidFill>
                  <a:srgbClr val="339933"/>
                </a:solidFill>
              </a:rPr>
              <a:t>3</a:t>
            </a:r>
          </a:p>
        </p:txBody>
      </p:sp>
      <p:sp>
        <p:nvSpPr>
          <p:cNvPr id="15366" name="Rectangle 215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838200" y="2913063"/>
            <a:ext cx="550863" cy="550862"/>
          </a:xfrm>
          <a:prstGeom prst="rect">
            <a:avLst/>
          </a:prstGeom>
          <a:noFill/>
          <a:ln w="12700">
            <a:solidFill>
              <a:srgbClr val="339933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400" b="1">
                <a:solidFill>
                  <a:srgbClr val="339933"/>
                </a:solidFill>
              </a:rPr>
              <a:t>14</a:t>
            </a:r>
          </a:p>
        </p:txBody>
      </p:sp>
      <p:sp>
        <p:nvSpPr>
          <p:cNvPr id="15367" name="Rectangle 216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838200" y="3463925"/>
            <a:ext cx="550863" cy="550863"/>
          </a:xfrm>
          <a:prstGeom prst="rect">
            <a:avLst/>
          </a:prstGeom>
          <a:noFill/>
          <a:ln w="12700">
            <a:solidFill>
              <a:srgbClr val="339933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400" b="1">
                <a:solidFill>
                  <a:srgbClr val="339933"/>
                </a:solidFill>
              </a:rPr>
              <a:t>18</a:t>
            </a:r>
          </a:p>
        </p:txBody>
      </p:sp>
      <p:sp>
        <p:nvSpPr>
          <p:cNvPr id="439516" name="Rectangle 220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3182938" y="2386013"/>
            <a:ext cx="550862" cy="550862"/>
          </a:xfrm>
          <a:prstGeom prst="rect">
            <a:avLst/>
          </a:prstGeom>
          <a:noFill/>
          <a:ln w="12700">
            <a:solidFill>
              <a:srgbClr val="339933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400" b="1">
                <a:solidFill>
                  <a:srgbClr val="339933"/>
                </a:solidFill>
              </a:rPr>
              <a:t>3</a:t>
            </a:r>
          </a:p>
        </p:txBody>
      </p:sp>
      <p:sp>
        <p:nvSpPr>
          <p:cNvPr id="439517" name="Rectangle 221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182938" y="2936875"/>
            <a:ext cx="550862" cy="550863"/>
          </a:xfrm>
          <a:prstGeom prst="rect">
            <a:avLst/>
          </a:prstGeom>
          <a:noFill/>
          <a:ln w="12700">
            <a:solidFill>
              <a:srgbClr val="339933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400" b="1">
                <a:solidFill>
                  <a:srgbClr val="339933"/>
                </a:solidFill>
              </a:rPr>
              <a:t>14</a:t>
            </a:r>
          </a:p>
        </p:txBody>
      </p:sp>
      <p:sp>
        <p:nvSpPr>
          <p:cNvPr id="439518" name="Rectangle 222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3182938" y="3487738"/>
            <a:ext cx="550862" cy="550862"/>
          </a:xfrm>
          <a:prstGeom prst="rect">
            <a:avLst/>
          </a:prstGeom>
          <a:noFill/>
          <a:ln w="12700">
            <a:solidFill>
              <a:srgbClr val="339933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400" b="1">
                <a:solidFill>
                  <a:srgbClr val="339933"/>
                </a:solidFill>
              </a:rPr>
              <a:t>18</a:t>
            </a:r>
          </a:p>
        </p:txBody>
      </p:sp>
      <p:sp>
        <p:nvSpPr>
          <p:cNvPr id="15371" name="Text Box 224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457200" y="5638800"/>
            <a:ext cx="16859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b="1" i="1" dirty="0">
                <a:solidFill>
                  <a:schemeClr val="tx1"/>
                </a:solidFill>
                <a:latin typeface="Courier New" pitchFamily="49" charset="0"/>
              </a:rPr>
              <a:t>M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</a:rPr>
              <a:t> = 3 </a:t>
            </a:r>
            <a:r>
              <a:rPr lang="en-US" sz="1800" b="1" i="1" dirty="0">
                <a:solidFill>
                  <a:srgbClr val="339933"/>
                </a:solidFill>
                <a:latin typeface="Courier New" pitchFamily="49" charset="0"/>
              </a:rPr>
              <a:t>L</a:t>
            </a:r>
            <a:r>
              <a:rPr lang="en-US" sz="1800" b="1" dirty="0">
                <a:solidFill>
                  <a:srgbClr val="339933"/>
                </a:solidFill>
                <a:latin typeface="Courier New" pitchFamily="49" charset="0"/>
              </a:rPr>
              <a:t> = 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Rectangle 222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3335338" y="4173538"/>
            <a:ext cx="550862" cy="550862"/>
          </a:xfrm>
          <a:prstGeom prst="rect">
            <a:avLst/>
          </a:prstGeom>
          <a:noFill/>
          <a:ln w="12700">
            <a:solidFill>
              <a:srgbClr val="339933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400" b="1">
                <a:solidFill>
                  <a:srgbClr val="339933"/>
                </a:solidFill>
              </a:rPr>
              <a:t>30</a:t>
            </a:r>
          </a:p>
        </p:txBody>
      </p:sp>
      <p:sp>
        <p:nvSpPr>
          <p:cNvPr id="14" name="Rectangle 187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5961063" y="2438400"/>
            <a:ext cx="550862" cy="550863"/>
          </a:xfrm>
          <a:prstGeom prst="rect">
            <a:avLst/>
          </a:prstGeom>
          <a:noFill/>
          <a:ln w="12700">
            <a:solidFill>
              <a:srgbClr val="339933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400" b="1">
                <a:solidFill>
                  <a:srgbClr val="339933"/>
                </a:solidFill>
              </a:rPr>
              <a:t>3</a:t>
            </a:r>
          </a:p>
        </p:txBody>
      </p:sp>
      <p:sp>
        <p:nvSpPr>
          <p:cNvPr id="15" name="Rectangle 188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5961063" y="2989263"/>
            <a:ext cx="550862" cy="550862"/>
          </a:xfrm>
          <a:prstGeom prst="rect">
            <a:avLst/>
          </a:prstGeom>
          <a:noFill/>
          <a:ln w="12700">
            <a:solidFill>
              <a:srgbClr val="339933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400" b="1">
                <a:solidFill>
                  <a:srgbClr val="339933"/>
                </a:solidFill>
              </a:rPr>
              <a:t>14</a:t>
            </a:r>
          </a:p>
        </p:txBody>
      </p:sp>
      <p:sp>
        <p:nvSpPr>
          <p:cNvPr id="16" name="Rectangle 189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5961063" y="3540125"/>
            <a:ext cx="550862" cy="550863"/>
          </a:xfrm>
          <a:prstGeom prst="rect">
            <a:avLst/>
          </a:prstGeom>
          <a:noFill/>
          <a:ln w="12700">
            <a:solidFill>
              <a:srgbClr val="339933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400" b="1">
              <a:solidFill>
                <a:srgbClr val="339933"/>
              </a:solidFill>
            </a:endParaRPr>
          </a:p>
        </p:txBody>
      </p:sp>
      <p:sp>
        <p:nvSpPr>
          <p:cNvPr id="17" name="Rectangle 190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6705600" y="2438400"/>
            <a:ext cx="550863" cy="550863"/>
          </a:xfrm>
          <a:prstGeom prst="rect">
            <a:avLst/>
          </a:prstGeom>
          <a:noFill/>
          <a:ln w="12700">
            <a:solidFill>
              <a:srgbClr val="339933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400" b="1">
                <a:solidFill>
                  <a:srgbClr val="339933"/>
                </a:solidFill>
              </a:rPr>
              <a:t>18</a:t>
            </a:r>
          </a:p>
        </p:txBody>
      </p:sp>
      <p:sp>
        <p:nvSpPr>
          <p:cNvPr id="18" name="Rectangle 191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6705600" y="2989263"/>
            <a:ext cx="550863" cy="550862"/>
          </a:xfrm>
          <a:prstGeom prst="rect">
            <a:avLst/>
          </a:prstGeom>
          <a:noFill/>
          <a:ln w="12700">
            <a:solidFill>
              <a:srgbClr val="339933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400" b="1">
                <a:solidFill>
                  <a:srgbClr val="339933"/>
                </a:solidFill>
              </a:rPr>
              <a:t>30</a:t>
            </a:r>
          </a:p>
        </p:txBody>
      </p:sp>
      <p:sp>
        <p:nvSpPr>
          <p:cNvPr id="19" name="Rectangle 192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6705600" y="3540125"/>
            <a:ext cx="550863" cy="550863"/>
          </a:xfrm>
          <a:prstGeom prst="rect">
            <a:avLst/>
          </a:prstGeom>
          <a:noFill/>
          <a:ln w="12700">
            <a:solidFill>
              <a:srgbClr val="339933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400" b="1">
              <a:solidFill>
                <a:srgbClr val="339933"/>
              </a:solidFill>
            </a:endParaRPr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cxnSp>
        <p:nvCxnSpPr>
          <p:cNvPr id="23" name="AutoShape 171"/>
          <p:cNvCxnSpPr>
            <a:cxnSpLocks noChangeShapeType="1"/>
          </p:cNvCxnSpPr>
          <p:nvPr>
            <p:custDataLst>
              <p:tags r:id="rId18"/>
            </p:custDataLst>
          </p:nvPr>
        </p:nvCxnSpPr>
        <p:spPr bwMode="auto">
          <a:xfrm flipH="1">
            <a:off x="6264275" y="2024063"/>
            <a:ext cx="60325" cy="414337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stealth" w="lg" len="lg"/>
          </a:ln>
        </p:spPr>
      </p:cxnSp>
      <p:cxnSp>
        <p:nvCxnSpPr>
          <p:cNvPr id="24" name="AutoShape 172"/>
          <p:cNvCxnSpPr>
            <a:cxnSpLocks noChangeShapeType="1"/>
          </p:cNvCxnSpPr>
          <p:nvPr>
            <p:custDataLst>
              <p:tags r:id="rId19"/>
            </p:custDataLst>
          </p:nvPr>
        </p:nvCxnSpPr>
        <p:spPr bwMode="auto">
          <a:xfrm>
            <a:off x="6992937" y="2024063"/>
            <a:ext cx="15875" cy="414337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stealth" w="lg" len="lg"/>
          </a:ln>
        </p:spPr>
      </p:cxnSp>
      <p:sp>
        <p:nvSpPr>
          <p:cNvPr id="25" name="Rectangle 193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6400800" y="1473200"/>
            <a:ext cx="550862" cy="5508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400" b="1">
                <a:solidFill>
                  <a:schemeClr val="tx1"/>
                </a:solidFill>
              </a:rPr>
              <a:t>18</a:t>
            </a:r>
          </a:p>
        </p:txBody>
      </p:sp>
      <p:grpSp>
        <p:nvGrpSpPr>
          <p:cNvPr id="26" name="Group 194"/>
          <p:cNvGrpSpPr>
            <a:grpSpLocks/>
          </p:cNvGrpSpPr>
          <p:nvPr>
            <p:custDataLst>
              <p:tags r:id="rId21"/>
            </p:custDataLst>
          </p:nvPr>
        </p:nvGrpSpPr>
        <p:grpSpPr bwMode="auto">
          <a:xfrm>
            <a:off x="6916737" y="1473200"/>
            <a:ext cx="152400" cy="550863"/>
            <a:chOff x="4272" y="2400"/>
            <a:chExt cx="192" cy="192"/>
          </a:xfrm>
        </p:grpSpPr>
        <p:sp>
          <p:nvSpPr>
            <p:cNvPr id="27" name="Rectangle 195"/>
            <p:cNvSpPr>
              <a:spLocks noChangeArrowheads="1"/>
            </p:cNvSpPr>
            <p:nvPr>
              <p:custDataLst>
                <p:tags r:id="rId43"/>
              </p:custDataLst>
            </p:nvPr>
          </p:nvSpPr>
          <p:spPr bwMode="auto">
            <a:xfrm>
              <a:off x="4272" y="2400"/>
              <a:ext cx="192" cy="192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400" b="1">
                <a:solidFill>
                  <a:srgbClr val="339933"/>
                </a:solidFill>
              </a:endParaRPr>
            </a:p>
          </p:txBody>
        </p:sp>
        <p:grpSp>
          <p:nvGrpSpPr>
            <p:cNvPr id="28" name="Group 196"/>
            <p:cNvGrpSpPr>
              <a:grpSpLocks/>
            </p:cNvGrpSpPr>
            <p:nvPr/>
          </p:nvGrpSpPr>
          <p:grpSpPr bwMode="auto">
            <a:xfrm>
              <a:off x="4272" y="2400"/>
              <a:ext cx="192" cy="192"/>
              <a:chOff x="4414" y="2400"/>
              <a:chExt cx="192" cy="192"/>
            </a:xfrm>
          </p:grpSpPr>
          <p:sp>
            <p:nvSpPr>
              <p:cNvPr id="29" name="Line 197"/>
              <p:cNvSpPr>
                <a:spLocks noChangeShapeType="1"/>
              </p:cNvSpPr>
              <p:nvPr>
                <p:custDataLst>
                  <p:tags r:id="rId44"/>
                </p:custDataLst>
              </p:nvPr>
            </p:nvSpPr>
            <p:spPr bwMode="auto">
              <a:xfrm>
                <a:off x="4414" y="2496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" name="Line 198"/>
              <p:cNvSpPr>
                <a:spLocks noChangeShapeType="1"/>
              </p:cNvSpPr>
              <p:nvPr>
                <p:custDataLst>
                  <p:tags r:id="rId45"/>
                </p:custDataLst>
              </p:nvPr>
            </p:nvSpPr>
            <p:spPr bwMode="auto">
              <a:xfrm>
                <a:off x="4414" y="2400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" name="Line 199"/>
              <p:cNvSpPr>
                <a:spLocks noChangeShapeType="1"/>
              </p:cNvSpPr>
              <p:nvPr>
                <p:custDataLst>
                  <p:tags r:id="rId46"/>
                </p:custDataLst>
              </p:nvPr>
            </p:nvSpPr>
            <p:spPr bwMode="auto">
              <a:xfrm>
                <a:off x="4606" y="2496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" name="Line 200"/>
              <p:cNvSpPr>
                <a:spLocks noChangeShapeType="1"/>
              </p:cNvSpPr>
              <p:nvPr>
                <p:custDataLst>
                  <p:tags r:id="rId47"/>
                </p:custDataLst>
              </p:nvPr>
            </p:nvSpPr>
            <p:spPr bwMode="auto">
              <a:xfrm>
                <a:off x="4606" y="2400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" name="Line 201"/>
              <p:cNvSpPr>
                <a:spLocks noChangeShapeType="1"/>
              </p:cNvSpPr>
              <p:nvPr>
                <p:custDataLst>
                  <p:tags r:id="rId48"/>
                </p:custDataLst>
              </p:nvPr>
            </p:nvSpPr>
            <p:spPr bwMode="auto">
              <a:xfrm rot="-5400000">
                <a:off x="4558" y="2544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" name="Line 202"/>
              <p:cNvSpPr>
                <a:spLocks noChangeShapeType="1"/>
              </p:cNvSpPr>
              <p:nvPr>
                <p:custDataLst>
                  <p:tags r:id="rId49"/>
                </p:custDataLst>
              </p:nvPr>
            </p:nvSpPr>
            <p:spPr bwMode="auto">
              <a:xfrm rot="-5400000">
                <a:off x="4462" y="2544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" name="Line 203"/>
              <p:cNvSpPr>
                <a:spLocks noChangeShapeType="1"/>
              </p:cNvSpPr>
              <p:nvPr>
                <p:custDataLst>
                  <p:tags r:id="rId50"/>
                </p:custDataLst>
              </p:nvPr>
            </p:nvSpPr>
            <p:spPr bwMode="auto">
              <a:xfrm rot="-5400000">
                <a:off x="4558" y="2352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" name="Line 204"/>
              <p:cNvSpPr>
                <a:spLocks noChangeShapeType="1"/>
              </p:cNvSpPr>
              <p:nvPr>
                <p:custDataLst>
                  <p:tags r:id="rId51"/>
                </p:custDataLst>
              </p:nvPr>
            </p:nvSpPr>
            <p:spPr bwMode="auto">
              <a:xfrm rot="-5400000">
                <a:off x="4462" y="2352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37" name="Rectangle 205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7069137" y="1473200"/>
            <a:ext cx="550863" cy="5508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400" b="1">
              <a:solidFill>
                <a:schemeClr val="tx1"/>
              </a:solidFill>
            </a:endParaRPr>
          </a:p>
        </p:txBody>
      </p:sp>
      <p:grpSp>
        <p:nvGrpSpPr>
          <p:cNvPr id="38" name="Group 206"/>
          <p:cNvGrpSpPr>
            <a:grpSpLocks/>
          </p:cNvGrpSpPr>
          <p:nvPr>
            <p:custDataLst>
              <p:tags r:id="rId23"/>
            </p:custDataLst>
          </p:nvPr>
        </p:nvGrpSpPr>
        <p:grpSpPr bwMode="auto">
          <a:xfrm>
            <a:off x="7585075" y="1473200"/>
            <a:ext cx="152400" cy="550863"/>
            <a:chOff x="4272" y="2400"/>
            <a:chExt cx="192" cy="192"/>
          </a:xfrm>
        </p:grpSpPr>
        <p:sp>
          <p:nvSpPr>
            <p:cNvPr id="39" name="Rectangle 207"/>
            <p:cNvSpPr>
              <a:spLocks noChangeArrowheads="1"/>
            </p:cNvSpPr>
            <p:nvPr>
              <p:custDataLst>
                <p:tags r:id="rId34"/>
              </p:custDataLst>
            </p:nvPr>
          </p:nvSpPr>
          <p:spPr bwMode="auto">
            <a:xfrm>
              <a:off x="4272" y="2400"/>
              <a:ext cx="192" cy="192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400" b="1">
                <a:solidFill>
                  <a:srgbClr val="339933"/>
                </a:solidFill>
              </a:endParaRPr>
            </a:p>
          </p:txBody>
        </p:sp>
        <p:grpSp>
          <p:nvGrpSpPr>
            <p:cNvPr id="40" name="Group 208"/>
            <p:cNvGrpSpPr>
              <a:grpSpLocks/>
            </p:cNvGrpSpPr>
            <p:nvPr/>
          </p:nvGrpSpPr>
          <p:grpSpPr bwMode="auto">
            <a:xfrm>
              <a:off x="4272" y="2400"/>
              <a:ext cx="192" cy="192"/>
              <a:chOff x="4414" y="2400"/>
              <a:chExt cx="192" cy="192"/>
            </a:xfrm>
          </p:grpSpPr>
          <p:sp>
            <p:nvSpPr>
              <p:cNvPr id="41" name="Line 209"/>
              <p:cNvSpPr>
                <a:spLocks noChangeShapeType="1"/>
              </p:cNvSpPr>
              <p:nvPr>
                <p:custDataLst>
                  <p:tags r:id="rId35"/>
                </p:custDataLst>
              </p:nvPr>
            </p:nvSpPr>
            <p:spPr bwMode="auto">
              <a:xfrm>
                <a:off x="4414" y="2496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" name="Line 210"/>
              <p:cNvSpPr>
                <a:spLocks noChangeShapeType="1"/>
              </p:cNvSpPr>
              <p:nvPr>
                <p:custDataLst>
                  <p:tags r:id="rId36"/>
                </p:custDataLst>
              </p:nvPr>
            </p:nvSpPr>
            <p:spPr bwMode="auto">
              <a:xfrm>
                <a:off x="4414" y="2400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" name="Line 211"/>
              <p:cNvSpPr>
                <a:spLocks noChangeShapeType="1"/>
              </p:cNvSpPr>
              <p:nvPr>
                <p:custDataLst>
                  <p:tags r:id="rId37"/>
                </p:custDataLst>
              </p:nvPr>
            </p:nvSpPr>
            <p:spPr bwMode="auto">
              <a:xfrm>
                <a:off x="4606" y="2496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" name="Line 212"/>
              <p:cNvSpPr>
                <a:spLocks noChangeShapeType="1"/>
              </p:cNvSpPr>
              <p:nvPr>
                <p:custDataLst>
                  <p:tags r:id="rId38"/>
                </p:custDataLst>
              </p:nvPr>
            </p:nvSpPr>
            <p:spPr bwMode="auto">
              <a:xfrm>
                <a:off x="4606" y="2400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" name="Line 213"/>
              <p:cNvSpPr>
                <a:spLocks noChangeShapeType="1"/>
              </p:cNvSpPr>
              <p:nvPr>
                <p:custDataLst>
                  <p:tags r:id="rId39"/>
                </p:custDataLst>
              </p:nvPr>
            </p:nvSpPr>
            <p:spPr bwMode="auto">
              <a:xfrm rot="-5400000">
                <a:off x="4558" y="2544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" name="Line 214"/>
              <p:cNvSpPr>
                <a:spLocks noChangeShapeType="1"/>
              </p:cNvSpPr>
              <p:nvPr>
                <p:custDataLst>
                  <p:tags r:id="rId40"/>
                </p:custDataLst>
              </p:nvPr>
            </p:nvSpPr>
            <p:spPr bwMode="auto">
              <a:xfrm rot="-5400000">
                <a:off x="4462" y="2544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" name="Line 215"/>
              <p:cNvSpPr>
                <a:spLocks noChangeShapeType="1"/>
              </p:cNvSpPr>
              <p:nvPr>
                <p:custDataLst>
                  <p:tags r:id="rId41"/>
                </p:custDataLst>
              </p:nvPr>
            </p:nvSpPr>
            <p:spPr bwMode="auto">
              <a:xfrm rot="-5400000">
                <a:off x="4558" y="2352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" name="Line 216"/>
              <p:cNvSpPr>
                <a:spLocks noChangeShapeType="1"/>
              </p:cNvSpPr>
              <p:nvPr>
                <p:custDataLst>
                  <p:tags r:id="rId42"/>
                </p:custDataLst>
              </p:nvPr>
            </p:nvSpPr>
            <p:spPr bwMode="auto">
              <a:xfrm rot="-5400000">
                <a:off x="4462" y="2352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49" name="Group 217"/>
          <p:cNvGrpSpPr>
            <a:grpSpLocks/>
          </p:cNvGrpSpPr>
          <p:nvPr>
            <p:custDataLst>
              <p:tags r:id="rId24"/>
            </p:custDataLst>
          </p:nvPr>
        </p:nvGrpSpPr>
        <p:grpSpPr bwMode="auto">
          <a:xfrm>
            <a:off x="6248400" y="1473200"/>
            <a:ext cx="152400" cy="550863"/>
            <a:chOff x="4272" y="2400"/>
            <a:chExt cx="192" cy="192"/>
          </a:xfrm>
        </p:grpSpPr>
        <p:sp>
          <p:nvSpPr>
            <p:cNvPr id="50" name="Rectangle 218"/>
            <p:cNvSpPr>
              <a:spLocks noChangeArrowheads="1"/>
            </p:cNvSpPr>
            <p:nvPr>
              <p:custDataLst>
                <p:tags r:id="rId25"/>
              </p:custDataLst>
            </p:nvPr>
          </p:nvSpPr>
          <p:spPr bwMode="auto">
            <a:xfrm>
              <a:off x="4272" y="2400"/>
              <a:ext cx="192" cy="192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400" b="1">
                <a:solidFill>
                  <a:srgbClr val="339933"/>
                </a:solidFill>
              </a:endParaRPr>
            </a:p>
          </p:txBody>
        </p:sp>
        <p:grpSp>
          <p:nvGrpSpPr>
            <p:cNvPr id="51" name="Group 219"/>
            <p:cNvGrpSpPr>
              <a:grpSpLocks/>
            </p:cNvGrpSpPr>
            <p:nvPr/>
          </p:nvGrpSpPr>
          <p:grpSpPr bwMode="auto">
            <a:xfrm>
              <a:off x="4272" y="2400"/>
              <a:ext cx="192" cy="192"/>
              <a:chOff x="4414" y="2400"/>
              <a:chExt cx="192" cy="192"/>
            </a:xfrm>
          </p:grpSpPr>
          <p:sp>
            <p:nvSpPr>
              <p:cNvPr id="52" name="Line 220"/>
              <p:cNvSpPr>
                <a:spLocks noChangeShapeType="1"/>
              </p:cNvSpPr>
              <p:nvPr>
                <p:custDataLst>
                  <p:tags r:id="rId26"/>
                </p:custDataLst>
              </p:nvPr>
            </p:nvSpPr>
            <p:spPr bwMode="auto">
              <a:xfrm>
                <a:off x="4414" y="2496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3" name="Line 221"/>
              <p:cNvSpPr>
                <a:spLocks noChangeShapeType="1"/>
              </p:cNvSpPr>
              <p:nvPr>
                <p:custDataLst>
                  <p:tags r:id="rId27"/>
                </p:custDataLst>
              </p:nvPr>
            </p:nvSpPr>
            <p:spPr bwMode="auto">
              <a:xfrm>
                <a:off x="4414" y="2400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" name="Line 222"/>
              <p:cNvSpPr>
                <a:spLocks noChangeShapeType="1"/>
              </p:cNvSpPr>
              <p:nvPr>
                <p:custDataLst>
                  <p:tags r:id="rId28"/>
                </p:custDataLst>
              </p:nvPr>
            </p:nvSpPr>
            <p:spPr bwMode="auto">
              <a:xfrm>
                <a:off x="4606" y="2496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" name="Line 223"/>
              <p:cNvSpPr>
                <a:spLocks noChangeShapeType="1"/>
              </p:cNvSpPr>
              <p:nvPr>
                <p:custDataLst>
                  <p:tags r:id="rId29"/>
                </p:custDataLst>
              </p:nvPr>
            </p:nvSpPr>
            <p:spPr bwMode="auto">
              <a:xfrm>
                <a:off x="4606" y="2400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6" name="Line 224"/>
              <p:cNvSpPr>
                <a:spLocks noChangeShapeType="1"/>
              </p:cNvSpPr>
              <p:nvPr>
                <p:custDataLst>
                  <p:tags r:id="rId30"/>
                </p:custDataLst>
              </p:nvPr>
            </p:nvSpPr>
            <p:spPr bwMode="auto">
              <a:xfrm rot="-5400000">
                <a:off x="4558" y="2544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" name="Line 225"/>
              <p:cNvSpPr>
                <a:spLocks noChangeShapeType="1"/>
              </p:cNvSpPr>
              <p:nvPr>
                <p:custDataLst>
                  <p:tags r:id="rId31"/>
                </p:custDataLst>
              </p:nvPr>
            </p:nvSpPr>
            <p:spPr bwMode="auto">
              <a:xfrm rot="-5400000">
                <a:off x="4462" y="2544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" name="Line 226"/>
              <p:cNvSpPr>
                <a:spLocks noChangeShapeType="1"/>
              </p:cNvSpPr>
              <p:nvPr>
                <p:custDataLst>
                  <p:tags r:id="rId32"/>
                </p:custDataLst>
              </p:nvPr>
            </p:nvSpPr>
            <p:spPr bwMode="auto">
              <a:xfrm rot="-5400000">
                <a:off x="4558" y="2352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" name="Line 227"/>
              <p:cNvSpPr>
                <a:spLocks noChangeShapeType="1"/>
              </p:cNvSpPr>
              <p:nvPr>
                <p:custDataLst>
                  <p:tags r:id="rId33"/>
                </p:custDataLst>
              </p:nvPr>
            </p:nvSpPr>
            <p:spPr bwMode="auto">
              <a:xfrm rot="-5400000">
                <a:off x="4462" y="2352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2" name="TextBox 1"/>
          <p:cNvSpPr txBox="1"/>
          <p:nvPr/>
        </p:nvSpPr>
        <p:spPr>
          <a:xfrm>
            <a:off x="6198260" y="4623137"/>
            <a:ext cx="229261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Notice 18 is the</a:t>
            </a:r>
          </a:p>
          <a:p>
            <a:r>
              <a:rPr lang="en-US" sz="2000" b="0" dirty="0" smtClean="0">
                <a:latin typeface="+mn-lt"/>
              </a:rPr>
              <a:t>smallest key in the</a:t>
            </a:r>
          </a:p>
          <a:p>
            <a:r>
              <a:rPr lang="en-US" sz="2000" b="0" dirty="0" smtClean="0">
                <a:latin typeface="+mn-lt"/>
              </a:rPr>
              <a:t>right child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9440" grpId="0" animBg="1"/>
      <p:bldP spid="439516" grpId="0" animBg="1"/>
      <p:bldP spid="439517" grpId="0" animBg="1"/>
      <p:bldP spid="439518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5" grpId="0" animBg="1"/>
      <p:bldP spid="3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1347" name="Text Box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081213" y="1897063"/>
            <a:ext cx="13858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2400">
                <a:solidFill>
                  <a:schemeClr val="tx1"/>
                </a:solidFill>
              </a:rPr>
              <a:t>Insert(</a:t>
            </a:r>
            <a:r>
              <a:rPr lang="en-US" sz="2400"/>
              <a:t>32</a:t>
            </a:r>
            <a:r>
              <a:rPr lang="en-US" sz="240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441381" name="Line 37"/>
          <p:cNvSpPr>
            <a:spLocks noChangeShapeType="1"/>
          </p:cNvSpPr>
          <p:nvPr>
            <p:custDataLst>
              <p:tags r:id="rId2"/>
            </p:custDataLst>
          </p:nvPr>
        </p:nvSpPr>
        <p:spPr bwMode="auto">
          <a:xfrm>
            <a:off x="2116138" y="2359025"/>
            <a:ext cx="1371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stealth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1382" name="Line 38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>
            <a:off x="5365750" y="2359025"/>
            <a:ext cx="1371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stealth" w="lg" len="lg"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6389" name="AutoShape 171"/>
          <p:cNvCxnSpPr>
            <a:cxnSpLocks noChangeShapeType="1"/>
            <a:stCxn id="16558" idx="1"/>
            <a:endCxn id="16391" idx="0"/>
          </p:cNvCxnSpPr>
          <p:nvPr>
            <p:custDataLst>
              <p:tags r:id="rId4"/>
            </p:custDataLst>
          </p:nvPr>
        </p:nvCxnSpPr>
        <p:spPr bwMode="auto">
          <a:xfrm flipH="1">
            <a:off x="760413" y="1160463"/>
            <a:ext cx="60325" cy="414337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stealth" w="lg" len="lg"/>
          </a:ln>
        </p:spPr>
      </p:cxnSp>
      <p:cxnSp>
        <p:nvCxnSpPr>
          <p:cNvPr id="16390" name="AutoShape 172"/>
          <p:cNvCxnSpPr>
            <a:cxnSpLocks noChangeShapeType="1"/>
            <a:stCxn id="16577" idx="0"/>
            <a:endCxn id="16394" idx="0"/>
          </p:cNvCxnSpPr>
          <p:nvPr>
            <p:custDataLst>
              <p:tags r:id="rId5"/>
            </p:custDataLst>
          </p:nvPr>
        </p:nvCxnSpPr>
        <p:spPr bwMode="auto">
          <a:xfrm>
            <a:off x="1489075" y="1160463"/>
            <a:ext cx="15875" cy="414337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stealth" w="lg" len="lg"/>
          </a:ln>
        </p:spPr>
      </p:cxnSp>
      <p:sp>
        <p:nvSpPr>
          <p:cNvPr id="16391" name="Rectangle 18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84188" y="1574800"/>
            <a:ext cx="550862" cy="550863"/>
          </a:xfrm>
          <a:prstGeom prst="rect">
            <a:avLst/>
          </a:prstGeom>
          <a:noFill/>
          <a:ln w="12700">
            <a:solidFill>
              <a:srgbClr val="339933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400" b="1">
                <a:solidFill>
                  <a:srgbClr val="339933"/>
                </a:solidFill>
              </a:rPr>
              <a:t>3</a:t>
            </a:r>
          </a:p>
        </p:txBody>
      </p:sp>
      <p:sp>
        <p:nvSpPr>
          <p:cNvPr id="16392" name="Rectangle 18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484188" y="2125663"/>
            <a:ext cx="550862" cy="550862"/>
          </a:xfrm>
          <a:prstGeom prst="rect">
            <a:avLst/>
          </a:prstGeom>
          <a:noFill/>
          <a:ln w="12700">
            <a:solidFill>
              <a:srgbClr val="339933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400" b="1">
                <a:solidFill>
                  <a:srgbClr val="339933"/>
                </a:solidFill>
              </a:rPr>
              <a:t>14</a:t>
            </a:r>
          </a:p>
        </p:txBody>
      </p:sp>
      <p:sp>
        <p:nvSpPr>
          <p:cNvPr id="16393" name="Rectangle 18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484188" y="2676525"/>
            <a:ext cx="550862" cy="550863"/>
          </a:xfrm>
          <a:prstGeom prst="rect">
            <a:avLst/>
          </a:prstGeom>
          <a:noFill/>
          <a:ln w="12700">
            <a:solidFill>
              <a:srgbClr val="339933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400" b="1">
              <a:solidFill>
                <a:srgbClr val="339933"/>
              </a:solidFill>
            </a:endParaRPr>
          </a:p>
        </p:txBody>
      </p:sp>
      <p:sp>
        <p:nvSpPr>
          <p:cNvPr id="16394" name="Rectangle 19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1228725" y="1574800"/>
            <a:ext cx="550863" cy="550863"/>
          </a:xfrm>
          <a:prstGeom prst="rect">
            <a:avLst/>
          </a:prstGeom>
          <a:noFill/>
          <a:ln w="12700">
            <a:solidFill>
              <a:srgbClr val="339933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400" b="1">
                <a:solidFill>
                  <a:srgbClr val="339933"/>
                </a:solidFill>
              </a:rPr>
              <a:t>18</a:t>
            </a:r>
          </a:p>
        </p:txBody>
      </p:sp>
      <p:sp>
        <p:nvSpPr>
          <p:cNvPr id="16395" name="Rectangle 191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1228725" y="2125663"/>
            <a:ext cx="550863" cy="550862"/>
          </a:xfrm>
          <a:prstGeom prst="rect">
            <a:avLst/>
          </a:prstGeom>
          <a:noFill/>
          <a:ln w="12700">
            <a:solidFill>
              <a:srgbClr val="339933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400" b="1">
                <a:solidFill>
                  <a:srgbClr val="339933"/>
                </a:solidFill>
              </a:rPr>
              <a:t>30</a:t>
            </a:r>
          </a:p>
        </p:txBody>
      </p:sp>
      <p:sp>
        <p:nvSpPr>
          <p:cNvPr id="16396" name="Rectangle 192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1228725" y="2676525"/>
            <a:ext cx="550863" cy="550863"/>
          </a:xfrm>
          <a:prstGeom prst="rect">
            <a:avLst/>
          </a:prstGeom>
          <a:noFill/>
          <a:ln w="12700">
            <a:solidFill>
              <a:srgbClr val="339933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400" b="1">
              <a:solidFill>
                <a:srgbClr val="339933"/>
              </a:solidFill>
            </a:endParaRPr>
          </a:p>
        </p:txBody>
      </p:sp>
      <p:sp>
        <p:nvSpPr>
          <p:cNvPr id="16397" name="Rectangle 193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896938" y="609600"/>
            <a:ext cx="550862" cy="5508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400" b="1">
                <a:solidFill>
                  <a:schemeClr val="tx1"/>
                </a:solidFill>
              </a:rPr>
              <a:t>18</a:t>
            </a:r>
          </a:p>
        </p:txBody>
      </p:sp>
      <p:grpSp>
        <p:nvGrpSpPr>
          <p:cNvPr id="2" name="Group 194"/>
          <p:cNvGrpSpPr>
            <a:grpSpLocks/>
          </p:cNvGrpSpPr>
          <p:nvPr>
            <p:custDataLst>
              <p:tags r:id="rId13"/>
            </p:custDataLst>
          </p:nvPr>
        </p:nvGrpSpPr>
        <p:grpSpPr bwMode="auto">
          <a:xfrm>
            <a:off x="1412875" y="609600"/>
            <a:ext cx="152400" cy="550863"/>
            <a:chOff x="4272" y="2400"/>
            <a:chExt cx="192" cy="192"/>
          </a:xfrm>
        </p:grpSpPr>
        <p:sp>
          <p:nvSpPr>
            <p:cNvPr id="16571" name="Rectangle 195"/>
            <p:cNvSpPr>
              <a:spLocks noChangeArrowheads="1"/>
            </p:cNvSpPr>
            <p:nvPr>
              <p:custDataLst>
                <p:tags r:id="rId175"/>
              </p:custDataLst>
            </p:nvPr>
          </p:nvSpPr>
          <p:spPr bwMode="auto">
            <a:xfrm>
              <a:off x="4272" y="2400"/>
              <a:ext cx="192" cy="192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400" b="1">
                <a:solidFill>
                  <a:srgbClr val="339933"/>
                </a:solidFill>
              </a:endParaRPr>
            </a:p>
          </p:txBody>
        </p:sp>
        <p:grpSp>
          <p:nvGrpSpPr>
            <p:cNvPr id="3" name="Group 196"/>
            <p:cNvGrpSpPr>
              <a:grpSpLocks/>
            </p:cNvGrpSpPr>
            <p:nvPr/>
          </p:nvGrpSpPr>
          <p:grpSpPr bwMode="auto">
            <a:xfrm>
              <a:off x="4272" y="2400"/>
              <a:ext cx="192" cy="192"/>
              <a:chOff x="4414" y="2400"/>
              <a:chExt cx="192" cy="192"/>
            </a:xfrm>
          </p:grpSpPr>
          <p:sp>
            <p:nvSpPr>
              <p:cNvPr id="16573" name="Line 197"/>
              <p:cNvSpPr>
                <a:spLocks noChangeShapeType="1"/>
              </p:cNvSpPr>
              <p:nvPr>
                <p:custDataLst>
                  <p:tags r:id="rId176"/>
                </p:custDataLst>
              </p:nvPr>
            </p:nvSpPr>
            <p:spPr bwMode="auto">
              <a:xfrm>
                <a:off x="4414" y="2496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574" name="Line 198"/>
              <p:cNvSpPr>
                <a:spLocks noChangeShapeType="1"/>
              </p:cNvSpPr>
              <p:nvPr>
                <p:custDataLst>
                  <p:tags r:id="rId177"/>
                </p:custDataLst>
              </p:nvPr>
            </p:nvSpPr>
            <p:spPr bwMode="auto">
              <a:xfrm>
                <a:off x="4414" y="2400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575" name="Line 199"/>
              <p:cNvSpPr>
                <a:spLocks noChangeShapeType="1"/>
              </p:cNvSpPr>
              <p:nvPr>
                <p:custDataLst>
                  <p:tags r:id="rId178"/>
                </p:custDataLst>
              </p:nvPr>
            </p:nvSpPr>
            <p:spPr bwMode="auto">
              <a:xfrm>
                <a:off x="4606" y="2496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576" name="Line 200"/>
              <p:cNvSpPr>
                <a:spLocks noChangeShapeType="1"/>
              </p:cNvSpPr>
              <p:nvPr>
                <p:custDataLst>
                  <p:tags r:id="rId179"/>
                </p:custDataLst>
              </p:nvPr>
            </p:nvSpPr>
            <p:spPr bwMode="auto">
              <a:xfrm>
                <a:off x="4606" y="2400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577" name="Line 201"/>
              <p:cNvSpPr>
                <a:spLocks noChangeShapeType="1"/>
              </p:cNvSpPr>
              <p:nvPr>
                <p:custDataLst>
                  <p:tags r:id="rId180"/>
                </p:custDataLst>
              </p:nvPr>
            </p:nvSpPr>
            <p:spPr bwMode="auto">
              <a:xfrm rot="-5400000">
                <a:off x="4558" y="2544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578" name="Line 202"/>
              <p:cNvSpPr>
                <a:spLocks noChangeShapeType="1"/>
              </p:cNvSpPr>
              <p:nvPr>
                <p:custDataLst>
                  <p:tags r:id="rId181"/>
                </p:custDataLst>
              </p:nvPr>
            </p:nvSpPr>
            <p:spPr bwMode="auto">
              <a:xfrm rot="-5400000">
                <a:off x="4462" y="2544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579" name="Line 203"/>
              <p:cNvSpPr>
                <a:spLocks noChangeShapeType="1"/>
              </p:cNvSpPr>
              <p:nvPr>
                <p:custDataLst>
                  <p:tags r:id="rId182"/>
                </p:custDataLst>
              </p:nvPr>
            </p:nvSpPr>
            <p:spPr bwMode="auto">
              <a:xfrm rot="-5400000">
                <a:off x="4558" y="2352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580" name="Line 204"/>
              <p:cNvSpPr>
                <a:spLocks noChangeShapeType="1"/>
              </p:cNvSpPr>
              <p:nvPr>
                <p:custDataLst>
                  <p:tags r:id="rId183"/>
                </p:custDataLst>
              </p:nvPr>
            </p:nvSpPr>
            <p:spPr bwMode="auto">
              <a:xfrm rot="-5400000">
                <a:off x="4462" y="2352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6399" name="Rectangle 205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1565275" y="609600"/>
            <a:ext cx="550863" cy="5508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400" b="1">
              <a:solidFill>
                <a:schemeClr val="tx1"/>
              </a:solidFill>
            </a:endParaRPr>
          </a:p>
        </p:txBody>
      </p:sp>
      <p:grpSp>
        <p:nvGrpSpPr>
          <p:cNvPr id="4" name="Group 206"/>
          <p:cNvGrpSpPr>
            <a:grpSpLocks/>
          </p:cNvGrpSpPr>
          <p:nvPr>
            <p:custDataLst>
              <p:tags r:id="rId15"/>
            </p:custDataLst>
          </p:nvPr>
        </p:nvGrpSpPr>
        <p:grpSpPr bwMode="auto">
          <a:xfrm>
            <a:off x="2081213" y="609600"/>
            <a:ext cx="152400" cy="550863"/>
            <a:chOff x="4272" y="2400"/>
            <a:chExt cx="192" cy="192"/>
          </a:xfrm>
        </p:grpSpPr>
        <p:sp>
          <p:nvSpPr>
            <p:cNvPr id="16561" name="Rectangle 207"/>
            <p:cNvSpPr>
              <a:spLocks noChangeArrowheads="1"/>
            </p:cNvSpPr>
            <p:nvPr>
              <p:custDataLst>
                <p:tags r:id="rId166"/>
              </p:custDataLst>
            </p:nvPr>
          </p:nvSpPr>
          <p:spPr bwMode="auto">
            <a:xfrm>
              <a:off x="4272" y="2400"/>
              <a:ext cx="192" cy="192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400" b="1">
                <a:solidFill>
                  <a:srgbClr val="339933"/>
                </a:solidFill>
              </a:endParaRPr>
            </a:p>
          </p:txBody>
        </p:sp>
        <p:grpSp>
          <p:nvGrpSpPr>
            <p:cNvPr id="5" name="Group 208"/>
            <p:cNvGrpSpPr>
              <a:grpSpLocks/>
            </p:cNvGrpSpPr>
            <p:nvPr/>
          </p:nvGrpSpPr>
          <p:grpSpPr bwMode="auto">
            <a:xfrm>
              <a:off x="4272" y="2400"/>
              <a:ext cx="192" cy="192"/>
              <a:chOff x="4414" y="2400"/>
              <a:chExt cx="192" cy="192"/>
            </a:xfrm>
          </p:grpSpPr>
          <p:sp>
            <p:nvSpPr>
              <p:cNvPr id="16563" name="Line 209"/>
              <p:cNvSpPr>
                <a:spLocks noChangeShapeType="1"/>
              </p:cNvSpPr>
              <p:nvPr>
                <p:custDataLst>
                  <p:tags r:id="rId167"/>
                </p:custDataLst>
              </p:nvPr>
            </p:nvSpPr>
            <p:spPr bwMode="auto">
              <a:xfrm>
                <a:off x="4414" y="2496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564" name="Line 210"/>
              <p:cNvSpPr>
                <a:spLocks noChangeShapeType="1"/>
              </p:cNvSpPr>
              <p:nvPr>
                <p:custDataLst>
                  <p:tags r:id="rId168"/>
                </p:custDataLst>
              </p:nvPr>
            </p:nvSpPr>
            <p:spPr bwMode="auto">
              <a:xfrm>
                <a:off x="4414" y="2400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565" name="Line 211"/>
              <p:cNvSpPr>
                <a:spLocks noChangeShapeType="1"/>
              </p:cNvSpPr>
              <p:nvPr>
                <p:custDataLst>
                  <p:tags r:id="rId169"/>
                </p:custDataLst>
              </p:nvPr>
            </p:nvSpPr>
            <p:spPr bwMode="auto">
              <a:xfrm>
                <a:off x="4606" y="2496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566" name="Line 212"/>
              <p:cNvSpPr>
                <a:spLocks noChangeShapeType="1"/>
              </p:cNvSpPr>
              <p:nvPr>
                <p:custDataLst>
                  <p:tags r:id="rId170"/>
                </p:custDataLst>
              </p:nvPr>
            </p:nvSpPr>
            <p:spPr bwMode="auto">
              <a:xfrm>
                <a:off x="4606" y="2400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567" name="Line 213"/>
              <p:cNvSpPr>
                <a:spLocks noChangeShapeType="1"/>
              </p:cNvSpPr>
              <p:nvPr>
                <p:custDataLst>
                  <p:tags r:id="rId171"/>
                </p:custDataLst>
              </p:nvPr>
            </p:nvSpPr>
            <p:spPr bwMode="auto">
              <a:xfrm rot="-5400000">
                <a:off x="4558" y="2544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568" name="Line 214"/>
              <p:cNvSpPr>
                <a:spLocks noChangeShapeType="1"/>
              </p:cNvSpPr>
              <p:nvPr>
                <p:custDataLst>
                  <p:tags r:id="rId172"/>
                </p:custDataLst>
              </p:nvPr>
            </p:nvSpPr>
            <p:spPr bwMode="auto">
              <a:xfrm rot="-5400000">
                <a:off x="4462" y="2544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569" name="Line 215"/>
              <p:cNvSpPr>
                <a:spLocks noChangeShapeType="1"/>
              </p:cNvSpPr>
              <p:nvPr>
                <p:custDataLst>
                  <p:tags r:id="rId173"/>
                </p:custDataLst>
              </p:nvPr>
            </p:nvSpPr>
            <p:spPr bwMode="auto">
              <a:xfrm rot="-5400000">
                <a:off x="4558" y="2352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570" name="Line 216"/>
              <p:cNvSpPr>
                <a:spLocks noChangeShapeType="1"/>
              </p:cNvSpPr>
              <p:nvPr>
                <p:custDataLst>
                  <p:tags r:id="rId174"/>
                </p:custDataLst>
              </p:nvPr>
            </p:nvSpPr>
            <p:spPr bwMode="auto">
              <a:xfrm rot="-5400000">
                <a:off x="4462" y="2352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6" name="Group 217"/>
          <p:cNvGrpSpPr>
            <a:grpSpLocks/>
          </p:cNvGrpSpPr>
          <p:nvPr>
            <p:custDataLst>
              <p:tags r:id="rId16"/>
            </p:custDataLst>
          </p:nvPr>
        </p:nvGrpSpPr>
        <p:grpSpPr bwMode="auto">
          <a:xfrm>
            <a:off x="744538" y="609600"/>
            <a:ext cx="152400" cy="550863"/>
            <a:chOff x="4272" y="2400"/>
            <a:chExt cx="192" cy="192"/>
          </a:xfrm>
        </p:grpSpPr>
        <p:sp>
          <p:nvSpPr>
            <p:cNvPr id="16551" name="Rectangle 218"/>
            <p:cNvSpPr>
              <a:spLocks noChangeArrowheads="1"/>
            </p:cNvSpPr>
            <p:nvPr>
              <p:custDataLst>
                <p:tags r:id="rId157"/>
              </p:custDataLst>
            </p:nvPr>
          </p:nvSpPr>
          <p:spPr bwMode="auto">
            <a:xfrm>
              <a:off x="4272" y="2400"/>
              <a:ext cx="192" cy="192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400" b="1">
                <a:solidFill>
                  <a:srgbClr val="339933"/>
                </a:solidFill>
              </a:endParaRPr>
            </a:p>
          </p:txBody>
        </p:sp>
        <p:grpSp>
          <p:nvGrpSpPr>
            <p:cNvPr id="7" name="Group 219"/>
            <p:cNvGrpSpPr>
              <a:grpSpLocks/>
            </p:cNvGrpSpPr>
            <p:nvPr/>
          </p:nvGrpSpPr>
          <p:grpSpPr bwMode="auto">
            <a:xfrm>
              <a:off x="4272" y="2400"/>
              <a:ext cx="192" cy="192"/>
              <a:chOff x="4414" y="2400"/>
              <a:chExt cx="192" cy="192"/>
            </a:xfrm>
          </p:grpSpPr>
          <p:sp>
            <p:nvSpPr>
              <p:cNvPr id="16553" name="Line 220"/>
              <p:cNvSpPr>
                <a:spLocks noChangeShapeType="1"/>
              </p:cNvSpPr>
              <p:nvPr>
                <p:custDataLst>
                  <p:tags r:id="rId158"/>
                </p:custDataLst>
              </p:nvPr>
            </p:nvSpPr>
            <p:spPr bwMode="auto">
              <a:xfrm>
                <a:off x="4414" y="2496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554" name="Line 221"/>
              <p:cNvSpPr>
                <a:spLocks noChangeShapeType="1"/>
              </p:cNvSpPr>
              <p:nvPr>
                <p:custDataLst>
                  <p:tags r:id="rId159"/>
                </p:custDataLst>
              </p:nvPr>
            </p:nvSpPr>
            <p:spPr bwMode="auto">
              <a:xfrm>
                <a:off x="4414" y="2400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555" name="Line 222"/>
              <p:cNvSpPr>
                <a:spLocks noChangeShapeType="1"/>
              </p:cNvSpPr>
              <p:nvPr>
                <p:custDataLst>
                  <p:tags r:id="rId160"/>
                </p:custDataLst>
              </p:nvPr>
            </p:nvSpPr>
            <p:spPr bwMode="auto">
              <a:xfrm>
                <a:off x="4606" y="2496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556" name="Line 223"/>
              <p:cNvSpPr>
                <a:spLocks noChangeShapeType="1"/>
              </p:cNvSpPr>
              <p:nvPr>
                <p:custDataLst>
                  <p:tags r:id="rId161"/>
                </p:custDataLst>
              </p:nvPr>
            </p:nvSpPr>
            <p:spPr bwMode="auto">
              <a:xfrm>
                <a:off x="4606" y="2400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557" name="Line 224"/>
              <p:cNvSpPr>
                <a:spLocks noChangeShapeType="1"/>
              </p:cNvSpPr>
              <p:nvPr>
                <p:custDataLst>
                  <p:tags r:id="rId162"/>
                </p:custDataLst>
              </p:nvPr>
            </p:nvSpPr>
            <p:spPr bwMode="auto">
              <a:xfrm rot="-5400000">
                <a:off x="4558" y="2544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558" name="Line 225"/>
              <p:cNvSpPr>
                <a:spLocks noChangeShapeType="1"/>
              </p:cNvSpPr>
              <p:nvPr>
                <p:custDataLst>
                  <p:tags r:id="rId163"/>
                </p:custDataLst>
              </p:nvPr>
            </p:nvSpPr>
            <p:spPr bwMode="auto">
              <a:xfrm rot="-5400000">
                <a:off x="4462" y="2544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559" name="Line 226"/>
              <p:cNvSpPr>
                <a:spLocks noChangeShapeType="1"/>
              </p:cNvSpPr>
              <p:nvPr>
                <p:custDataLst>
                  <p:tags r:id="rId164"/>
                </p:custDataLst>
              </p:nvPr>
            </p:nvSpPr>
            <p:spPr bwMode="auto">
              <a:xfrm rot="-5400000">
                <a:off x="4558" y="2352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560" name="Line 227"/>
              <p:cNvSpPr>
                <a:spLocks noChangeShapeType="1"/>
              </p:cNvSpPr>
              <p:nvPr>
                <p:custDataLst>
                  <p:tags r:id="rId165"/>
                </p:custDataLst>
              </p:nvPr>
            </p:nvSpPr>
            <p:spPr bwMode="auto">
              <a:xfrm rot="-5400000">
                <a:off x="4462" y="2352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cxnSp>
        <p:nvCxnSpPr>
          <p:cNvPr id="441572" name="AutoShape 228"/>
          <p:cNvCxnSpPr>
            <a:cxnSpLocks noChangeShapeType="1"/>
            <a:stCxn id="16528" idx="1"/>
            <a:endCxn id="441574" idx="0"/>
          </p:cNvCxnSpPr>
          <p:nvPr>
            <p:custDataLst>
              <p:tags r:id="rId17"/>
            </p:custDataLst>
          </p:nvPr>
        </p:nvCxnSpPr>
        <p:spPr bwMode="auto">
          <a:xfrm flipH="1">
            <a:off x="4010025" y="1160463"/>
            <a:ext cx="60325" cy="414337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stealth" w="lg" len="lg"/>
          </a:ln>
        </p:spPr>
      </p:cxnSp>
      <p:cxnSp>
        <p:nvCxnSpPr>
          <p:cNvPr id="441573" name="AutoShape 229"/>
          <p:cNvCxnSpPr>
            <a:cxnSpLocks noChangeShapeType="1"/>
            <a:stCxn id="16547" idx="0"/>
            <a:endCxn id="441577" idx="0"/>
          </p:cNvCxnSpPr>
          <p:nvPr>
            <p:custDataLst>
              <p:tags r:id="rId18"/>
            </p:custDataLst>
          </p:nvPr>
        </p:nvCxnSpPr>
        <p:spPr bwMode="auto">
          <a:xfrm>
            <a:off x="4738688" y="1160463"/>
            <a:ext cx="15875" cy="414337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stealth" w="lg" len="lg"/>
          </a:ln>
        </p:spPr>
      </p:cxnSp>
      <p:sp>
        <p:nvSpPr>
          <p:cNvPr id="441574" name="Rectangle 230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3733800" y="1574800"/>
            <a:ext cx="550863" cy="550863"/>
          </a:xfrm>
          <a:prstGeom prst="rect">
            <a:avLst/>
          </a:prstGeom>
          <a:noFill/>
          <a:ln w="12700">
            <a:solidFill>
              <a:srgbClr val="339933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400" b="1">
                <a:solidFill>
                  <a:srgbClr val="339933"/>
                </a:solidFill>
              </a:rPr>
              <a:t>3</a:t>
            </a:r>
          </a:p>
        </p:txBody>
      </p:sp>
      <p:sp>
        <p:nvSpPr>
          <p:cNvPr id="441575" name="Rectangle 231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3733800" y="2125663"/>
            <a:ext cx="550863" cy="550862"/>
          </a:xfrm>
          <a:prstGeom prst="rect">
            <a:avLst/>
          </a:prstGeom>
          <a:noFill/>
          <a:ln w="12700">
            <a:solidFill>
              <a:srgbClr val="339933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400" b="1">
                <a:solidFill>
                  <a:srgbClr val="339933"/>
                </a:solidFill>
              </a:rPr>
              <a:t>14</a:t>
            </a:r>
          </a:p>
        </p:txBody>
      </p:sp>
      <p:sp>
        <p:nvSpPr>
          <p:cNvPr id="441576" name="Rectangle 232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3733800" y="2676525"/>
            <a:ext cx="550863" cy="550863"/>
          </a:xfrm>
          <a:prstGeom prst="rect">
            <a:avLst/>
          </a:prstGeom>
          <a:noFill/>
          <a:ln w="12700">
            <a:solidFill>
              <a:srgbClr val="339933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400" b="1">
              <a:solidFill>
                <a:srgbClr val="339933"/>
              </a:solidFill>
            </a:endParaRPr>
          </a:p>
        </p:txBody>
      </p:sp>
      <p:sp>
        <p:nvSpPr>
          <p:cNvPr id="441577" name="Rectangle 233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4478338" y="1574800"/>
            <a:ext cx="550862" cy="550863"/>
          </a:xfrm>
          <a:prstGeom prst="rect">
            <a:avLst/>
          </a:prstGeom>
          <a:noFill/>
          <a:ln w="12700">
            <a:solidFill>
              <a:srgbClr val="339933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400" b="1">
                <a:solidFill>
                  <a:srgbClr val="339933"/>
                </a:solidFill>
              </a:rPr>
              <a:t>18</a:t>
            </a:r>
          </a:p>
        </p:txBody>
      </p:sp>
      <p:sp>
        <p:nvSpPr>
          <p:cNvPr id="441578" name="Rectangle 234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4478338" y="2125663"/>
            <a:ext cx="550862" cy="550862"/>
          </a:xfrm>
          <a:prstGeom prst="rect">
            <a:avLst/>
          </a:prstGeom>
          <a:noFill/>
          <a:ln w="12700">
            <a:solidFill>
              <a:srgbClr val="339933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400" b="1">
                <a:solidFill>
                  <a:srgbClr val="339933"/>
                </a:solidFill>
              </a:rPr>
              <a:t>30</a:t>
            </a:r>
          </a:p>
        </p:txBody>
      </p:sp>
      <p:sp>
        <p:nvSpPr>
          <p:cNvPr id="441579" name="Rectangle 235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4478338" y="2676525"/>
            <a:ext cx="550862" cy="550863"/>
          </a:xfrm>
          <a:prstGeom prst="rect">
            <a:avLst/>
          </a:prstGeom>
          <a:noFill/>
          <a:ln w="12700">
            <a:solidFill>
              <a:srgbClr val="339933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400" b="1">
              <a:solidFill>
                <a:srgbClr val="339933"/>
              </a:solidFill>
            </a:endParaRPr>
          </a:p>
        </p:txBody>
      </p:sp>
      <p:sp>
        <p:nvSpPr>
          <p:cNvPr id="441580" name="Rectangle 236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4146550" y="609600"/>
            <a:ext cx="550863" cy="5508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400" b="1">
                <a:solidFill>
                  <a:schemeClr val="tx1"/>
                </a:solidFill>
              </a:rPr>
              <a:t>18</a:t>
            </a:r>
          </a:p>
        </p:txBody>
      </p:sp>
      <p:grpSp>
        <p:nvGrpSpPr>
          <p:cNvPr id="8" name="Group 237"/>
          <p:cNvGrpSpPr>
            <a:grpSpLocks/>
          </p:cNvGrpSpPr>
          <p:nvPr>
            <p:custDataLst>
              <p:tags r:id="rId26"/>
            </p:custDataLst>
          </p:nvPr>
        </p:nvGrpSpPr>
        <p:grpSpPr bwMode="auto">
          <a:xfrm>
            <a:off x="4662488" y="609600"/>
            <a:ext cx="152400" cy="550863"/>
            <a:chOff x="4272" y="2400"/>
            <a:chExt cx="192" cy="192"/>
          </a:xfrm>
        </p:grpSpPr>
        <p:sp>
          <p:nvSpPr>
            <p:cNvPr id="16541" name="Rectangle 238"/>
            <p:cNvSpPr>
              <a:spLocks noChangeArrowheads="1"/>
            </p:cNvSpPr>
            <p:nvPr>
              <p:custDataLst>
                <p:tags r:id="rId148"/>
              </p:custDataLst>
            </p:nvPr>
          </p:nvSpPr>
          <p:spPr bwMode="auto">
            <a:xfrm>
              <a:off x="4272" y="2400"/>
              <a:ext cx="192" cy="192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400" b="1">
                <a:solidFill>
                  <a:srgbClr val="339933"/>
                </a:solidFill>
              </a:endParaRPr>
            </a:p>
          </p:txBody>
        </p:sp>
        <p:grpSp>
          <p:nvGrpSpPr>
            <p:cNvPr id="9" name="Group 239"/>
            <p:cNvGrpSpPr>
              <a:grpSpLocks/>
            </p:cNvGrpSpPr>
            <p:nvPr/>
          </p:nvGrpSpPr>
          <p:grpSpPr bwMode="auto">
            <a:xfrm>
              <a:off x="4272" y="2400"/>
              <a:ext cx="192" cy="192"/>
              <a:chOff x="4414" y="2400"/>
              <a:chExt cx="192" cy="192"/>
            </a:xfrm>
          </p:grpSpPr>
          <p:sp>
            <p:nvSpPr>
              <p:cNvPr id="16543" name="Line 240"/>
              <p:cNvSpPr>
                <a:spLocks noChangeShapeType="1"/>
              </p:cNvSpPr>
              <p:nvPr>
                <p:custDataLst>
                  <p:tags r:id="rId149"/>
                </p:custDataLst>
              </p:nvPr>
            </p:nvSpPr>
            <p:spPr bwMode="auto">
              <a:xfrm>
                <a:off x="4414" y="2496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544" name="Line 241"/>
              <p:cNvSpPr>
                <a:spLocks noChangeShapeType="1"/>
              </p:cNvSpPr>
              <p:nvPr>
                <p:custDataLst>
                  <p:tags r:id="rId150"/>
                </p:custDataLst>
              </p:nvPr>
            </p:nvSpPr>
            <p:spPr bwMode="auto">
              <a:xfrm>
                <a:off x="4414" y="2400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545" name="Line 242"/>
              <p:cNvSpPr>
                <a:spLocks noChangeShapeType="1"/>
              </p:cNvSpPr>
              <p:nvPr>
                <p:custDataLst>
                  <p:tags r:id="rId151"/>
                </p:custDataLst>
              </p:nvPr>
            </p:nvSpPr>
            <p:spPr bwMode="auto">
              <a:xfrm>
                <a:off x="4606" y="2496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546" name="Line 243"/>
              <p:cNvSpPr>
                <a:spLocks noChangeShapeType="1"/>
              </p:cNvSpPr>
              <p:nvPr>
                <p:custDataLst>
                  <p:tags r:id="rId152"/>
                </p:custDataLst>
              </p:nvPr>
            </p:nvSpPr>
            <p:spPr bwMode="auto">
              <a:xfrm>
                <a:off x="4606" y="2400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547" name="Line 244"/>
              <p:cNvSpPr>
                <a:spLocks noChangeShapeType="1"/>
              </p:cNvSpPr>
              <p:nvPr>
                <p:custDataLst>
                  <p:tags r:id="rId153"/>
                </p:custDataLst>
              </p:nvPr>
            </p:nvSpPr>
            <p:spPr bwMode="auto">
              <a:xfrm rot="-5400000">
                <a:off x="4558" y="2544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548" name="Line 245"/>
              <p:cNvSpPr>
                <a:spLocks noChangeShapeType="1"/>
              </p:cNvSpPr>
              <p:nvPr>
                <p:custDataLst>
                  <p:tags r:id="rId154"/>
                </p:custDataLst>
              </p:nvPr>
            </p:nvSpPr>
            <p:spPr bwMode="auto">
              <a:xfrm rot="-5400000">
                <a:off x="4462" y="2544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549" name="Line 246"/>
              <p:cNvSpPr>
                <a:spLocks noChangeShapeType="1"/>
              </p:cNvSpPr>
              <p:nvPr>
                <p:custDataLst>
                  <p:tags r:id="rId155"/>
                </p:custDataLst>
              </p:nvPr>
            </p:nvSpPr>
            <p:spPr bwMode="auto">
              <a:xfrm rot="-5400000">
                <a:off x="4558" y="2352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550" name="Line 247"/>
              <p:cNvSpPr>
                <a:spLocks noChangeShapeType="1"/>
              </p:cNvSpPr>
              <p:nvPr>
                <p:custDataLst>
                  <p:tags r:id="rId156"/>
                </p:custDataLst>
              </p:nvPr>
            </p:nvSpPr>
            <p:spPr bwMode="auto">
              <a:xfrm rot="-5400000">
                <a:off x="4462" y="2352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441592" name="Rectangle 248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4814888" y="609600"/>
            <a:ext cx="550862" cy="5508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400" b="1">
              <a:solidFill>
                <a:schemeClr val="tx1"/>
              </a:solidFill>
            </a:endParaRPr>
          </a:p>
        </p:txBody>
      </p:sp>
      <p:grpSp>
        <p:nvGrpSpPr>
          <p:cNvPr id="10" name="Group 249"/>
          <p:cNvGrpSpPr>
            <a:grpSpLocks/>
          </p:cNvGrpSpPr>
          <p:nvPr>
            <p:custDataLst>
              <p:tags r:id="rId28"/>
            </p:custDataLst>
          </p:nvPr>
        </p:nvGrpSpPr>
        <p:grpSpPr bwMode="auto">
          <a:xfrm>
            <a:off x="5330825" y="609600"/>
            <a:ext cx="152400" cy="550863"/>
            <a:chOff x="4272" y="2400"/>
            <a:chExt cx="192" cy="192"/>
          </a:xfrm>
        </p:grpSpPr>
        <p:sp>
          <p:nvSpPr>
            <p:cNvPr id="16531" name="Rectangle 250"/>
            <p:cNvSpPr>
              <a:spLocks noChangeArrowheads="1"/>
            </p:cNvSpPr>
            <p:nvPr>
              <p:custDataLst>
                <p:tags r:id="rId139"/>
              </p:custDataLst>
            </p:nvPr>
          </p:nvSpPr>
          <p:spPr bwMode="auto">
            <a:xfrm>
              <a:off x="4272" y="2400"/>
              <a:ext cx="192" cy="192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400" b="1">
                <a:solidFill>
                  <a:srgbClr val="339933"/>
                </a:solidFill>
              </a:endParaRPr>
            </a:p>
          </p:txBody>
        </p:sp>
        <p:grpSp>
          <p:nvGrpSpPr>
            <p:cNvPr id="11" name="Group 251"/>
            <p:cNvGrpSpPr>
              <a:grpSpLocks/>
            </p:cNvGrpSpPr>
            <p:nvPr/>
          </p:nvGrpSpPr>
          <p:grpSpPr bwMode="auto">
            <a:xfrm>
              <a:off x="4272" y="2400"/>
              <a:ext cx="192" cy="192"/>
              <a:chOff x="4414" y="2400"/>
              <a:chExt cx="192" cy="192"/>
            </a:xfrm>
          </p:grpSpPr>
          <p:sp>
            <p:nvSpPr>
              <p:cNvPr id="16533" name="Line 252"/>
              <p:cNvSpPr>
                <a:spLocks noChangeShapeType="1"/>
              </p:cNvSpPr>
              <p:nvPr>
                <p:custDataLst>
                  <p:tags r:id="rId140"/>
                </p:custDataLst>
              </p:nvPr>
            </p:nvSpPr>
            <p:spPr bwMode="auto">
              <a:xfrm>
                <a:off x="4414" y="2496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534" name="Line 253"/>
              <p:cNvSpPr>
                <a:spLocks noChangeShapeType="1"/>
              </p:cNvSpPr>
              <p:nvPr>
                <p:custDataLst>
                  <p:tags r:id="rId141"/>
                </p:custDataLst>
              </p:nvPr>
            </p:nvSpPr>
            <p:spPr bwMode="auto">
              <a:xfrm>
                <a:off x="4414" y="2400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535" name="Line 254"/>
              <p:cNvSpPr>
                <a:spLocks noChangeShapeType="1"/>
              </p:cNvSpPr>
              <p:nvPr>
                <p:custDataLst>
                  <p:tags r:id="rId142"/>
                </p:custDataLst>
              </p:nvPr>
            </p:nvSpPr>
            <p:spPr bwMode="auto">
              <a:xfrm>
                <a:off x="4606" y="2496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536" name="Line 255"/>
              <p:cNvSpPr>
                <a:spLocks noChangeShapeType="1"/>
              </p:cNvSpPr>
              <p:nvPr>
                <p:custDataLst>
                  <p:tags r:id="rId143"/>
                </p:custDataLst>
              </p:nvPr>
            </p:nvSpPr>
            <p:spPr bwMode="auto">
              <a:xfrm>
                <a:off x="4606" y="2400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537" name="Line 256"/>
              <p:cNvSpPr>
                <a:spLocks noChangeShapeType="1"/>
              </p:cNvSpPr>
              <p:nvPr>
                <p:custDataLst>
                  <p:tags r:id="rId144"/>
                </p:custDataLst>
              </p:nvPr>
            </p:nvSpPr>
            <p:spPr bwMode="auto">
              <a:xfrm rot="-5400000">
                <a:off x="4558" y="2544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538" name="Line 257"/>
              <p:cNvSpPr>
                <a:spLocks noChangeShapeType="1"/>
              </p:cNvSpPr>
              <p:nvPr>
                <p:custDataLst>
                  <p:tags r:id="rId145"/>
                </p:custDataLst>
              </p:nvPr>
            </p:nvSpPr>
            <p:spPr bwMode="auto">
              <a:xfrm rot="-5400000">
                <a:off x="4462" y="2544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539" name="Line 258"/>
              <p:cNvSpPr>
                <a:spLocks noChangeShapeType="1"/>
              </p:cNvSpPr>
              <p:nvPr>
                <p:custDataLst>
                  <p:tags r:id="rId146"/>
                </p:custDataLst>
              </p:nvPr>
            </p:nvSpPr>
            <p:spPr bwMode="auto">
              <a:xfrm rot="-5400000">
                <a:off x="4558" y="2352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540" name="Line 259"/>
              <p:cNvSpPr>
                <a:spLocks noChangeShapeType="1"/>
              </p:cNvSpPr>
              <p:nvPr>
                <p:custDataLst>
                  <p:tags r:id="rId147"/>
                </p:custDataLst>
              </p:nvPr>
            </p:nvSpPr>
            <p:spPr bwMode="auto">
              <a:xfrm rot="-5400000">
                <a:off x="4462" y="2352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12" name="Group 260"/>
          <p:cNvGrpSpPr>
            <a:grpSpLocks/>
          </p:cNvGrpSpPr>
          <p:nvPr>
            <p:custDataLst>
              <p:tags r:id="rId29"/>
            </p:custDataLst>
          </p:nvPr>
        </p:nvGrpSpPr>
        <p:grpSpPr bwMode="auto">
          <a:xfrm>
            <a:off x="3994150" y="609600"/>
            <a:ext cx="152400" cy="550863"/>
            <a:chOff x="4272" y="2400"/>
            <a:chExt cx="192" cy="192"/>
          </a:xfrm>
        </p:grpSpPr>
        <p:sp>
          <p:nvSpPr>
            <p:cNvPr id="16521" name="Rectangle 261"/>
            <p:cNvSpPr>
              <a:spLocks noChangeArrowheads="1"/>
            </p:cNvSpPr>
            <p:nvPr>
              <p:custDataLst>
                <p:tags r:id="rId130"/>
              </p:custDataLst>
            </p:nvPr>
          </p:nvSpPr>
          <p:spPr bwMode="auto">
            <a:xfrm>
              <a:off x="4272" y="2400"/>
              <a:ext cx="192" cy="192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400" b="1">
                <a:solidFill>
                  <a:srgbClr val="339933"/>
                </a:solidFill>
              </a:endParaRPr>
            </a:p>
          </p:txBody>
        </p:sp>
        <p:grpSp>
          <p:nvGrpSpPr>
            <p:cNvPr id="13" name="Group 262"/>
            <p:cNvGrpSpPr>
              <a:grpSpLocks/>
            </p:cNvGrpSpPr>
            <p:nvPr/>
          </p:nvGrpSpPr>
          <p:grpSpPr bwMode="auto">
            <a:xfrm>
              <a:off x="4272" y="2400"/>
              <a:ext cx="192" cy="192"/>
              <a:chOff x="4414" y="2400"/>
              <a:chExt cx="192" cy="192"/>
            </a:xfrm>
          </p:grpSpPr>
          <p:sp>
            <p:nvSpPr>
              <p:cNvPr id="16523" name="Line 263"/>
              <p:cNvSpPr>
                <a:spLocks noChangeShapeType="1"/>
              </p:cNvSpPr>
              <p:nvPr>
                <p:custDataLst>
                  <p:tags r:id="rId131"/>
                </p:custDataLst>
              </p:nvPr>
            </p:nvSpPr>
            <p:spPr bwMode="auto">
              <a:xfrm>
                <a:off x="4414" y="2496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524" name="Line 264"/>
              <p:cNvSpPr>
                <a:spLocks noChangeShapeType="1"/>
              </p:cNvSpPr>
              <p:nvPr>
                <p:custDataLst>
                  <p:tags r:id="rId132"/>
                </p:custDataLst>
              </p:nvPr>
            </p:nvSpPr>
            <p:spPr bwMode="auto">
              <a:xfrm>
                <a:off x="4414" y="2400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525" name="Line 265"/>
              <p:cNvSpPr>
                <a:spLocks noChangeShapeType="1"/>
              </p:cNvSpPr>
              <p:nvPr>
                <p:custDataLst>
                  <p:tags r:id="rId133"/>
                </p:custDataLst>
              </p:nvPr>
            </p:nvSpPr>
            <p:spPr bwMode="auto">
              <a:xfrm>
                <a:off x="4606" y="2496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526" name="Line 266"/>
              <p:cNvSpPr>
                <a:spLocks noChangeShapeType="1"/>
              </p:cNvSpPr>
              <p:nvPr>
                <p:custDataLst>
                  <p:tags r:id="rId134"/>
                </p:custDataLst>
              </p:nvPr>
            </p:nvSpPr>
            <p:spPr bwMode="auto">
              <a:xfrm>
                <a:off x="4606" y="2400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527" name="Line 267"/>
              <p:cNvSpPr>
                <a:spLocks noChangeShapeType="1"/>
              </p:cNvSpPr>
              <p:nvPr>
                <p:custDataLst>
                  <p:tags r:id="rId135"/>
                </p:custDataLst>
              </p:nvPr>
            </p:nvSpPr>
            <p:spPr bwMode="auto">
              <a:xfrm rot="-5400000">
                <a:off x="4558" y="2544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528" name="Line 268"/>
              <p:cNvSpPr>
                <a:spLocks noChangeShapeType="1"/>
              </p:cNvSpPr>
              <p:nvPr>
                <p:custDataLst>
                  <p:tags r:id="rId136"/>
                </p:custDataLst>
              </p:nvPr>
            </p:nvSpPr>
            <p:spPr bwMode="auto">
              <a:xfrm rot="-5400000">
                <a:off x="4462" y="2544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529" name="Line 269"/>
              <p:cNvSpPr>
                <a:spLocks noChangeShapeType="1"/>
              </p:cNvSpPr>
              <p:nvPr>
                <p:custDataLst>
                  <p:tags r:id="rId137"/>
                </p:custDataLst>
              </p:nvPr>
            </p:nvSpPr>
            <p:spPr bwMode="auto">
              <a:xfrm rot="-5400000">
                <a:off x="4558" y="2352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530" name="Line 270"/>
              <p:cNvSpPr>
                <a:spLocks noChangeShapeType="1"/>
              </p:cNvSpPr>
              <p:nvPr>
                <p:custDataLst>
                  <p:tags r:id="rId138"/>
                </p:custDataLst>
              </p:nvPr>
            </p:nvSpPr>
            <p:spPr bwMode="auto">
              <a:xfrm rot="-5400000">
                <a:off x="4462" y="2352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cxnSp>
        <p:nvCxnSpPr>
          <p:cNvPr id="441707" name="AutoShape 363"/>
          <p:cNvCxnSpPr>
            <a:cxnSpLocks noChangeShapeType="1"/>
            <a:stCxn id="16498" idx="1"/>
            <a:endCxn id="441709" idx="0"/>
          </p:cNvCxnSpPr>
          <p:nvPr>
            <p:custDataLst>
              <p:tags r:id="rId30"/>
            </p:custDataLst>
          </p:nvPr>
        </p:nvCxnSpPr>
        <p:spPr bwMode="auto">
          <a:xfrm flipH="1">
            <a:off x="7213600" y="1160463"/>
            <a:ext cx="60325" cy="414337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stealth" w="lg" len="lg"/>
          </a:ln>
        </p:spPr>
      </p:cxnSp>
      <p:cxnSp>
        <p:nvCxnSpPr>
          <p:cNvPr id="441708" name="AutoShape 364"/>
          <p:cNvCxnSpPr>
            <a:cxnSpLocks noChangeShapeType="1"/>
            <a:stCxn id="16517" idx="0"/>
            <a:endCxn id="441712" idx="0"/>
          </p:cNvCxnSpPr>
          <p:nvPr>
            <p:custDataLst>
              <p:tags r:id="rId31"/>
            </p:custDataLst>
          </p:nvPr>
        </p:nvCxnSpPr>
        <p:spPr bwMode="auto">
          <a:xfrm>
            <a:off x="7942263" y="1160463"/>
            <a:ext cx="15875" cy="414337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stealth" w="lg" len="lg"/>
          </a:ln>
        </p:spPr>
      </p:cxnSp>
      <p:sp>
        <p:nvSpPr>
          <p:cNvPr id="441709" name="Rectangle 365"/>
          <p:cNvSpPr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6937375" y="1574800"/>
            <a:ext cx="550863" cy="550863"/>
          </a:xfrm>
          <a:prstGeom prst="rect">
            <a:avLst/>
          </a:prstGeom>
          <a:noFill/>
          <a:ln w="12700">
            <a:solidFill>
              <a:srgbClr val="339933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400" b="1">
                <a:solidFill>
                  <a:srgbClr val="339933"/>
                </a:solidFill>
              </a:rPr>
              <a:t>3</a:t>
            </a:r>
          </a:p>
        </p:txBody>
      </p:sp>
      <p:sp>
        <p:nvSpPr>
          <p:cNvPr id="441710" name="Rectangle 366"/>
          <p:cNvSpPr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6937375" y="2125663"/>
            <a:ext cx="550863" cy="550862"/>
          </a:xfrm>
          <a:prstGeom prst="rect">
            <a:avLst/>
          </a:prstGeom>
          <a:noFill/>
          <a:ln w="12700">
            <a:solidFill>
              <a:srgbClr val="339933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400" b="1">
                <a:solidFill>
                  <a:srgbClr val="339933"/>
                </a:solidFill>
              </a:rPr>
              <a:t>14</a:t>
            </a:r>
          </a:p>
        </p:txBody>
      </p:sp>
      <p:sp>
        <p:nvSpPr>
          <p:cNvPr id="441711" name="Rectangle 367"/>
          <p:cNvSpPr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6937375" y="2676525"/>
            <a:ext cx="550863" cy="550863"/>
          </a:xfrm>
          <a:prstGeom prst="rect">
            <a:avLst/>
          </a:prstGeom>
          <a:noFill/>
          <a:ln w="12700">
            <a:solidFill>
              <a:srgbClr val="339933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400" b="1">
              <a:solidFill>
                <a:srgbClr val="339933"/>
              </a:solidFill>
            </a:endParaRPr>
          </a:p>
        </p:txBody>
      </p:sp>
      <p:sp>
        <p:nvSpPr>
          <p:cNvPr id="441712" name="Rectangle 368"/>
          <p:cNvSpPr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7681913" y="1574800"/>
            <a:ext cx="550862" cy="550863"/>
          </a:xfrm>
          <a:prstGeom prst="rect">
            <a:avLst/>
          </a:prstGeom>
          <a:noFill/>
          <a:ln w="12700">
            <a:solidFill>
              <a:srgbClr val="339933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400" b="1">
                <a:solidFill>
                  <a:srgbClr val="339933"/>
                </a:solidFill>
              </a:rPr>
              <a:t>18</a:t>
            </a:r>
          </a:p>
        </p:txBody>
      </p:sp>
      <p:sp>
        <p:nvSpPr>
          <p:cNvPr id="441713" name="Rectangle 369"/>
          <p:cNvSpPr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7681913" y="2125663"/>
            <a:ext cx="550862" cy="550862"/>
          </a:xfrm>
          <a:prstGeom prst="rect">
            <a:avLst/>
          </a:prstGeom>
          <a:noFill/>
          <a:ln w="12700">
            <a:solidFill>
              <a:srgbClr val="339933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400" b="1">
                <a:solidFill>
                  <a:srgbClr val="339933"/>
                </a:solidFill>
              </a:rPr>
              <a:t>30</a:t>
            </a:r>
          </a:p>
        </p:txBody>
      </p:sp>
      <p:sp>
        <p:nvSpPr>
          <p:cNvPr id="441714" name="Rectangle 370"/>
          <p:cNvSpPr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7681913" y="2676525"/>
            <a:ext cx="550862" cy="550863"/>
          </a:xfrm>
          <a:prstGeom prst="rect">
            <a:avLst/>
          </a:prstGeom>
          <a:noFill/>
          <a:ln w="12700">
            <a:solidFill>
              <a:srgbClr val="339933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400" b="1">
              <a:solidFill>
                <a:srgbClr val="339933"/>
              </a:solidFill>
            </a:endParaRPr>
          </a:p>
        </p:txBody>
      </p:sp>
      <p:sp>
        <p:nvSpPr>
          <p:cNvPr id="441715" name="Rectangle 371"/>
          <p:cNvSpPr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7350125" y="609600"/>
            <a:ext cx="550863" cy="5508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400" b="1">
                <a:solidFill>
                  <a:schemeClr val="tx1"/>
                </a:solidFill>
              </a:rPr>
              <a:t>18</a:t>
            </a:r>
          </a:p>
        </p:txBody>
      </p:sp>
      <p:grpSp>
        <p:nvGrpSpPr>
          <p:cNvPr id="14" name="Group 372"/>
          <p:cNvGrpSpPr>
            <a:grpSpLocks/>
          </p:cNvGrpSpPr>
          <p:nvPr>
            <p:custDataLst>
              <p:tags r:id="rId39"/>
            </p:custDataLst>
          </p:nvPr>
        </p:nvGrpSpPr>
        <p:grpSpPr bwMode="auto">
          <a:xfrm>
            <a:off x="7866063" y="609600"/>
            <a:ext cx="152400" cy="550863"/>
            <a:chOff x="4272" y="2400"/>
            <a:chExt cx="192" cy="192"/>
          </a:xfrm>
        </p:grpSpPr>
        <p:sp>
          <p:nvSpPr>
            <p:cNvPr id="16511" name="Rectangle 373"/>
            <p:cNvSpPr>
              <a:spLocks noChangeArrowheads="1"/>
            </p:cNvSpPr>
            <p:nvPr>
              <p:custDataLst>
                <p:tags r:id="rId121"/>
              </p:custDataLst>
            </p:nvPr>
          </p:nvSpPr>
          <p:spPr bwMode="auto">
            <a:xfrm>
              <a:off x="4272" y="2400"/>
              <a:ext cx="192" cy="192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400" b="1">
                <a:solidFill>
                  <a:srgbClr val="339933"/>
                </a:solidFill>
              </a:endParaRPr>
            </a:p>
          </p:txBody>
        </p:sp>
        <p:grpSp>
          <p:nvGrpSpPr>
            <p:cNvPr id="15" name="Group 374"/>
            <p:cNvGrpSpPr>
              <a:grpSpLocks/>
            </p:cNvGrpSpPr>
            <p:nvPr/>
          </p:nvGrpSpPr>
          <p:grpSpPr bwMode="auto">
            <a:xfrm>
              <a:off x="4272" y="2400"/>
              <a:ext cx="192" cy="192"/>
              <a:chOff x="4414" y="2400"/>
              <a:chExt cx="192" cy="192"/>
            </a:xfrm>
          </p:grpSpPr>
          <p:sp>
            <p:nvSpPr>
              <p:cNvPr id="16513" name="Line 375"/>
              <p:cNvSpPr>
                <a:spLocks noChangeShapeType="1"/>
              </p:cNvSpPr>
              <p:nvPr>
                <p:custDataLst>
                  <p:tags r:id="rId122"/>
                </p:custDataLst>
              </p:nvPr>
            </p:nvSpPr>
            <p:spPr bwMode="auto">
              <a:xfrm>
                <a:off x="4414" y="2496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514" name="Line 376"/>
              <p:cNvSpPr>
                <a:spLocks noChangeShapeType="1"/>
              </p:cNvSpPr>
              <p:nvPr>
                <p:custDataLst>
                  <p:tags r:id="rId123"/>
                </p:custDataLst>
              </p:nvPr>
            </p:nvSpPr>
            <p:spPr bwMode="auto">
              <a:xfrm>
                <a:off x="4414" y="2400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515" name="Line 377"/>
              <p:cNvSpPr>
                <a:spLocks noChangeShapeType="1"/>
              </p:cNvSpPr>
              <p:nvPr>
                <p:custDataLst>
                  <p:tags r:id="rId124"/>
                </p:custDataLst>
              </p:nvPr>
            </p:nvSpPr>
            <p:spPr bwMode="auto">
              <a:xfrm>
                <a:off x="4606" y="2496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516" name="Line 378"/>
              <p:cNvSpPr>
                <a:spLocks noChangeShapeType="1"/>
              </p:cNvSpPr>
              <p:nvPr>
                <p:custDataLst>
                  <p:tags r:id="rId125"/>
                </p:custDataLst>
              </p:nvPr>
            </p:nvSpPr>
            <p:spPr bwMode="auto">
              <a:xfrm>
                <a:off x="4606" y="2400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517" name="Line 379"/>
              <p:cNvSpPr>
                <a:spLocks noChangeShapeType="1"/>
              </p:cNvSpPr>
              <p:nvPr>
                <p:custDataLst>
                  <p:tags r:id="rId126"/>
                </p:custDataLst>
              </p:nvPr>
            </p:nvSpPr>
            <p:spPr bwMode="auto">
              <a:xfrm rot="-5400000">
                <a:off x="4558" y="2544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518" name="Line 380"/>
              <p:cNvSpPr>
                <a:spLocks noChangeShapeType="1"/>
              </p:cNvSpPr>
              <p:nvPr>
                <p:custDataLst>
                  <p:tags r:id="rId127"/>
                </p:custDataLst>
              </p:nvPr>
            </p:nvSpPr>
            <p:spPr bwMode="auto">
              <a:xfrm rot="-5400000">
                <a:off x="4462" y="2544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519" name="Line 381"/>
              <p:cNvSpPr>
                <a:spLocks noChangeShapeType="1"/>
              </p:cNvSpPr>
              <p:nvPr>
                <p:custDataLst>
                  <p:tags r:id="rId128"/>
                </p:custDataLst>
              </p:nvPr>
            </p:nvSpPr>
            <p:spPr bwMode="auto">
              <a:xfrm rot="-5400000">
                <a:off x="4558" y="2352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520" name="Line 382"/>
              <p:cNvSpPr>
                <a:spLocks noChangeShapeType="1"/>
              </p:cNvSpPr>
              <p:nvPr>
                <p:custDataLst>
                  <p:tags r:id="rId129"/>
                </p:custDataLst>
              </p:nvPr>
            </p:nvSpPr>
            <p:spPr bwMode="auto">
              <a:xfrm rot="-5400000">
                <a:off x="4462" y="2352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441727" name="Rectangle 383"/>
          <p:cNvSpPr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8018463" y="609600"/>
            <a:ext cx="550862" cy="5508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400" b="1">
              <a:solidFill>
                <a:schemeClr val="tx1"/>
              </a:solidFill>
            </a:endParaRPr>
          </a:p>
        </p:txBody>
      </p:sp>
      <p:grpSp>
        <p:nvGrpSpPr>
          <p:cNvPr id="16" name="Group 384"/>
          <p:cNvGrpSpPr>
            <a:grpSpLocks/>
          </p:cNvGrpSpPr>
          <p:nvPr>
            <p:custDataLst>
              <p:tags r:id="rId41"/>
            </p:custDataLst>
          </p:nvPr>
        </p:nvGrpSpPr>
        <p:grpSpPr bwMode="auto">
          <a:xfrm>
            <a:off x="8534400" y="609600"/>
            <a:ext cx="152400" cy="550863"/>
            <a:chOff x="4272" y="2400"/>
            <a:chExt cx="192" cy="192"/>
          </a:xfrm>
        </p:grpSpPr>
        <p:sp>
          <p:nvSpPr>
            <p:cNvPr id="16501" name="Rectangle 385"/>
            <p:cNvSpPr>
              <a:spLocks noChangeArrowheads="1"/>
            </p:cNvSpPr>
            <p:nvPr>
              <p:custDataLst>
                <p:tags r:id="rId112"/>
              </p:custDataLst>
            </p:nvPr>
          </p:nvSpPr>
          <p:spPr bwMode="auto">
            <a:xfrm>
              <a:off x="4272" y="2400"/>
              <a:ext cx="192" cy="192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400" b="1">
                <a:solidFill>
                  <a:srgbClr val="339933"/>
                </a:solidFill>
              </a:endParaRPr>
            </a:p>
          </p:txBody>
        </p:sp>
        <p:grpSp>
          <p:nvGrpSpPr>
            <p:cNvPr id="17" name="Group 386"/>
            <p:cNvGrpSpPr>
              <a:grpSpLocks/>
            </p:cNvGrpSpPr>
            <p:nvPr/>
          </p:nvGrpSpPr>
          <p:grpSpPr bwMode="auto">
            <a:xfrm>
              <a:off x="4272" y="2400"/>
              <a:ext cx="192" cy="192"/>
              <a:chOff x="4414" y="2400"/>
              <a:chExt cx="192" cy="192"/>
            </a:xfrm>
          </p:grpSpPr>
          <p:sp>
            <p:nvSpPr>
              <p:cNvPr id="16503" name="Line 387"/>
              <p:cNvSpPr>
                <a:spLocks noChangeShapeType="1"/>
              </p:cNvSpPr>
              <p:nvPr>
                <p:custDataLst>
                  <p:tags r:id="rId113"/>
                </p:custDataLst>
              </p:nvPr>
            </p:nvSpPr>
            <p:spPr bwMode="auto">
              <a:xfrm>
                <a:off x="4414" y="2496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504" name="Line 388"/>
              <p:cNvSpPr>
                <a:spLocks noChangeShapeType="1"/>
              </p:cNvSpPr>
              <p:nvPr>
                <p:custDataLst>
                  <p:tags r:id="rId114"/>
                </p:custDataLst>
              </p:nvPr>
            </p:nvSpPr>
            <p:spPr bwMode="auto">
              <a:xfrm>
                <a:off x="4414" y="2400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505" name="Line 389"/>
              <p:cNvSpPr>
                <a:spLocks noChangeShapeType="1"/>
              </p:cNvSpPr>
              <p:nvPr>
                <p:custDataLst>
                  <p:tags r:id="rId115"/>
                </p:custDataLst>
              </p:nvPr>
            </p:nvSpPr>
            <p:spPr bwMode="auto">
              <a:xfrm>
                <a:off x="4606" y="2496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506" name="Line 390"/>
              <p:cNvSpPr>
                <a:spLocks noChangeShapeType="1"/>
              </p:cNvSpPr>
              <p:nvPr>
                <p:custDataLst>
                  <p:tags r:id="rId116"/>
                </p:custDataLst>
              </p:nvPr>
            </p:nvSpPr>
            <p:spPr bwMode="auto">
              <a:xfrm>
                <a:off x="4606" y="2400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507" name="Line 391"/>
              <p:cNvSpPr>
                <a:spLocks noChangeShapeType="1"/>
              </p:cNvSpPr>
              <p:nvPr>
                <p:custDataLst>
                  <p:tags r:id="rId117"/>
                </p:custDataLst>
              </p:nvPr>
            </p:nvSpPr>
            <p:spPr bwMode="auto">
              <a:xfrm rot="-5400000">
                <a:off x="4558" y="2544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508" name="Line 392"/>
              <p:cNvSpPr>
                <a:spLocks noChangeShapeType="1"/>
              </p:cNvSpPr>
              <p:nvPr>
                <p:custDataLst>
                  <p:tags r:id="rId118"/>
                </p:custDataLst>
              </p:nvPr>
            </p:nvSpPr>
            <p:spPr bwMode="auto">
              <a:xfrm rot="-5400000">
                <a:off x="4462" y="2544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509" name="Line 393"/>
              <p:cNvSpPr>
                <a:spLocks noChangeShapeType="1"/>
              </p:cNvSpPr>
              <p:nvPr>
                <p:custDataLst>
                  <p:tags r:id="rId119"/>
                </p:custDataLst>
              </p:nvPr>
            </p:nvSpPr>
            <p:spPr bwMode="auto">
              <a:xfrm rot="-5400000">
                <a:off x="4558" y="2352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510" name="Line 394"/>
              <p:cNvSpPr>
                <a:spLocks noChangeShapeType="1"/>
              </p:cNvSpPr>
              <p:nvPr>
                <p:custDataLst>
                  <p:tags r:id="rId120"/>
                </p:custDataLst>
              </p:nvPr>
            </p:nvSpPr>
            <p:spPr bwMode="auto">
              <a:xfrm rot="-5400000">
                <a:off x="4462" y="2352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18" name="Group 395"/>
          <p:cNvGrpSpPr>
            <a:grpSpLocks/>
          </p:cNvGrpSpPr>
          <p:nvPr>
            <p:custDataLst>
              <p:tags r:id="rId42"/>
            </p:custDataLst>
          </p:nvPr>
        </p:nvGrpSpPr>
        <p:grpSpPr bwMode="auto">
          <a:xfrm>
            <a:off x="7197725" y="609600"/>
            <a:ext cx="152400" cy="550863"/>
            <a:chOff x="4272" y="2400"/>
            <a:chExt cx="192" cy="192"/>
          </a:xfrm>
        </p:grpSpPr>
        <p:sp>
          <p:nvSpPr>
            <p:cNvPr id="16491" name="Rectangle 396"/>
            <p:cNvSpPr>
              <a:spLocks noChangeArrowheads="1"/>
            </p:cNvSpPr>
            <p:nvPr>
              <p:custDataLst>
                <p:tags r:id="rId103"/>
              </p:custDataLst>
            </p:nvPr>
          </p:nvSpPr>
          <p:spPr bwMode="auto">
            <a:xfrm>
              <a:off x="4272" y="2400"/>
              <a:ext cx="192" cy="192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400" b="1">
                <a:solidFill>
                  <a:srgbClr val="339933"/>
                </a:solidFill>
              </a:endParaRPr>
            </a:p>
          </p:txBody>
        </p:sp>
        <p:grpSp>
          <p:nvGrpSpPr>
            <p:cNvPr id="19" name="Group 397"/>
            <p:cNvGrpSpPr>
              <a:grpSpLocks/>
            </p:cNvGrpSpPr>
            <p:nvPr/>
          </p:nvGrpSpPr>
          <p:grpSpPr bwMode="auto">
            <a:xfrm>
              <a:off x="4272" y="2400"/>
              <a:ext cx="192" cy="192"/>
              <a:chOff x="4414" y="2400"/>
              <a:chExt cx="192" cy="192"/>
            </a:xfrm>
          </p:grpSpPr>
          <p:sp>
            <p:nvSpPr>
              <p:cNvPr id="16493" name="Line 398"/>
              <p:cNvSpPr>
                <a:spLocks noChangeShapeType="1"/>
              </p:cNvSpPr>
              <p:nvPr>
                <p:custDataLst>
                  <p:tags r:id="rId104"/>
                </p:custDataLst>
              </p:nvPr>
            </p:nvSpPr>
            <p:spPr bwMode="auto">
              <a:xfrm>
                <a:off x="4414" y="2496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94" name="Line 399"/>
              <p:cNvSpPr>
                <a:spLocks noChangeShapeType="1"/>
              </p:cNvSpPr>
              <p:nvPr>
                <p:custDataLst>
                  <p:tags r:id="rId105"/>
                </p:custDataLst>
              </p:nvPr>
            </p:nvSpPr>
            <p:spPr bwMode="auto">
              <a:xfrm>
                <a:off x="4414" y="2400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95" name="Line 400"/>
              <p:cNvSpPr>
                <a:spLocks noChangeShapeType="1"/>
              </p:cNvSpPr>
              <p:nvPr>
                <p:custDataLst>
                  <p:tags r:id="rId106"/>
                </p:custDataLst>
              </p:nvPr>
            </p:nvSpPr>
            <p:spPr bwMode="auto">
              <a:xfrm>
                <a:off x="4606" y="2496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96" name="Line 401"/>
              <p:cNvSpPr>
                <a:spLocks noChangeShapeType="1"/>
              </p:cNvSpPr>
              <p:nvPr>
                <p:custDataLst>
                  <p:tags r:id="rId107"/>
                </p:custDataLst>
              </p:nvPr>
            </p:nvSpPr>
            <p:spPr bwMode="auto">
              <a:xfrm>
                <a:off x="4606" y="2400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97" name="Line 402"/>
              <p:cNvSpPr>
                <a:spLocks noChangeShapeType="1"/>
              </p:cNvSpPr>
              <p:nvPr>
                <p:custDataLst>
                  <p:tags r:id="rId108"/>
                </p:custDataLst>
              </p:nvPr>
            </p:nvSpPr>
            <p:spPr bwMode="auto">
              <a:xfrm rot="-5400000">
                <a:off x="4558" y="2544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98" name="Line 403"/>
              <p:cNvSpPr>
                <a:spLocks noChangeShapeType="1"/>
              </p:cNvSpPr>
              <p:nvPr>
                <p:custDataLst>
                  <p:tags r:id="rId109"/>
                </p:custDataLst>
              </p:nvPr>
            </p:nvSpPr>
            <p:spPr bwMode="auto">
              <a:xfrm rot="-5400000">
                <a:off x="4462" y="2544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99" name="Line 404"/>
              <p:cNvSpPr>
                <a:spLocks noChangeShapeType="1"/>
              </p:cNvSpPr>
              <p:nvPr>
                <p:custDataLst>
                  <p:tags r:id="rId110"/>
                </p:custDataLst>
              </p:nvPr>
            </p:nvSpPr>
            <p:spPr bwMode="auto">
              <a:xfrm rot="-5400000">
                <a:off x="4558" y="2352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500" name="Line 405"/>
              <p:cNvSpPr>
                <a:spLocks noChangeShapeType="1"/>
              </p:cNvSpPr>
              <p:nvPr>
                <p:custDataLst>
                  <p:tags r:id="rId111"/>
                </p:custDataLst>
              </p:nvPr>
            </p:nvSpPr>
            <p:spPr bwMode="auto">
              <a:xfrm rot="-5400000">
                <a:off x="4462" y="2352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441750" name="Text Box 406"/>
          <p:cNvSpPr txBox="1">
            <a:spLocks noChangeArrowheads="1"/>
          </p:cNvSpPr>
          <p:nvPr>
            <p:custDataLst>
              <p:tags r:id="rId43"/>
            </p:custDataLst>
          </p:nvPr>
        </p:nvSpPr>
        <p:spPr bwMode="auto">
          <a:xfrm>
            <a:off x="5330825" y="1901825"/>
            <a:ext cx="13858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2400">
                <a:solidFill>
                  <a:schemeClr val="tx1"/>
                </a:solidFill>
              </a:rPr>
              <a:t>Insert(</a:t>
            </a:r>
            <a:r>
              <a:rPr lang="en-US" sz="2400"/>
              <a:t>36</a:t>
            </a:r>
            <a:r>
              <a:rPr lang="en-US" sz="2400">
                <a:solidFill>
                  <a:schemeClr val="tx1"/>
                </a:solidFill>
              </a:rPr>
              <a:t>)</a:t>
            </a:r>
          </a:p>
        </p:txBody>
      </p:sp>
      <p:cxnSp>
        <p:nvCxnSpPr>
          <p:cNvPr id="441751" name="AutoShape 407"/>
          <p:cNvCxnSpPr>
            <a:cxnSpLocks noChangeShapeType="1"/>
            <a:endCxn id="441753" idx="0"/>
          </p:cNvCxnSpPr>
          <p:nvPr>
            <p:custDataLst>
              <p:tags r:id="rId44"/>
            </p:custDataLst>
          </p:nvPr>
        </p:nvCxnSpPr>
        <p:spPr bwMode="auto">
          <a:xfrm flipH="1">
            <a:off x="4560888" y="4284662"/>
            <a:ext cx="60325" cy="41433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stealth" w="lg" len="lg"/>
          </a:ln>
        </p:spPr>
      </p:cxnSp>
      <p:cxnSp>
        <p:nvCxnSpPr>
          <p:cNvPr id="441752" name="AutoShape 408"/>
          <p:cNvCxnSpPr>
            <a:cxnSpLocks noChangeShapeType="1"/>
            <a:endCxn id="441756" idx="0"/>
          </p:cNvCxnSpPr>
          <p:nvPr>
            <p:custDataLst>
              <p:tags r:id="rId45"/>
            </p:custDataLst>
          </p:nvPr>
        </p:nvCxnSpPr>
        <p:spPr bwMode="auto">
          <a:xfrm>
            <a:off x="5289550" y="4284662"/>
            <a:ext cx="15875" cy="41433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stealth" w="lg" len="lg"/>
          </a:ln>
        </p:spPr>
      </p:cxnSp>
      <p:sp>
        <p:nvSpPr>
          <p:cNvPr id="441753" name="Rectangle 409"/>
          <p:cNvSpPr>
            <a:spLocks noChangeArrowheads="1"/>
          </p:cNvSpPr>
          <p:nvPr>
            <p:custDataLst>
              <p:tags r:id="rId46"/>
            </p:custDataLst>
          </p:nvPr>
        </p:nvSpPr>
        <p:spPr bwMode="auto">
          <a:xfrm>
            <a:off x="4284663" y="4699000"/>
            <a:ext cx="550862" cy="550862"/>
          </a:xfrm>
          <a:prstGeom prst="rect">
            <a:avLst/>
          </a:prstGeom>
          <a:noFill/>
          <a:ln w="12700">
            <a:solidFill>
              <a:srgbClr val="339933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400" b="1">
                <a:solidFill>
                  <a:srgbClr val="339933"/>
                </a:solidFill>
              </a:rPr>
              <a:t>3</a:t>
            </a:r>
          </a:p>
        </p:txBody>
      </p:sp>
      <p:sp>
        <p:nvSpPr>
          <p:cNvPr id="441754" name="Rectangle 410"/>
          <p:cNvSpPr>
            <a:spLocks noChangeArrowheads="1"/>
          </p:cNvSpPr>
          <p:nvPr>
            <p:custDataLst>
              <p:tags r:id="rId47"/>
            </p:custDataLst>
          </p:nvPr>
        </p:nvSpPr>
        <p:spPr bwMode="auto">
          <a:xfrm>
            <a:off x="4284663" y="5249862"/>
            <a:ext cx="550862" cy="550863"/>
          </a:xfrm>
          <a:prstGeom prst="rect">
            <a:avLst/>
          </a:prstGeom>
          <a:noFill/>
          <a:ln w="12700">
            <a:solidFill>
              <a:srgbClr val="339933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400" b="1">
                <a:solidFill>
                  <a:srgbClr val="339933"/>
                </a:solidFill>
              </a:rPr>
              <a:t>14</a:t>
            </a:r>
          </a:p>
        </p:txBody>
      </p:sp>
      <p:sp>
        <p:nvSpPr>
          <p:cNvPr id="441755" name="Rectangle 411"/>
          <p:cNvSpPr>
            <a:spLocks noChangeArrowheads="1"/>
          </p:cNvSpPr>
          <p:nvPr>
            <p:custDataLst>
              <p:tags r:id="rId48"/>
            </p:custDataLst>
          </p:nvPr>
        </p:nvSpPr>
        <p:spPr bwMode="auto">
          <a:xfrm>
            <a:off x="4284663" y="5800725"/>
            <a:ext cx="550862" cy="550862"/>
          </a:xfrm>
          <a:prstGeom prst="rect">
            <a:avLst/>
          </a:prstGeom>
          <a:noFill/>
          <a:ln w="12700">
            <a:solidFill>
              <a:srgbClr val="339933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400" b="1">
              <a:solidFill>
                <a:srgbClr val="339933"/>
              </a:solidFill>
            </a:endParaRPr>
          </a:p>
        </p:txBody>
      </p:sp>
      <p:sp>
        <p:nvSpPr>
          <p:cNvPr id="441756" name="Rectangle 412"/>
          <p:cNvSpPr>
            <a:spLocks noChangeArrowheads="1"/>
          </p:cNvSpPr>
          <p:nvPr>
            <p:custDataLst>
              <p:tags r:id="rId49"/>
            </p:custDataLst>
          </p:nvPr>
        </p:nvSpPr>
        <p:spPr bwMode="auto">
          <a:xfrm>
            <a:off x="5029200" y="4699000"/>
            <a:ext cx="550863" cy="550862"/>
          </a:xfrm>
          <a:prstGeom prst="rect">
            <a:avLst/>
          </a:prstGeom>
          <a:noFill/>
          <a:ln w="12700">
            <a:solidFill>
              <a:srgbClr val="339933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400" b="1">
                <a:solidFill>
                  <a:srgbClr val="339933"/>
                </a:solidFill>
              </a:rPr>
              <a:t>18</a:t>
            </a:r>
          </a:p>
        </p:txBody>
      </p:sp>
      <p:sp>
        <p:nvSpPr>
          <p:cNvPr id="441757" name="Rectangle 413"/>
          <p:cNvSpPr>
            <a:spLocks noChangeArrowheads="1"/>
          </p:cNvSpPr>
          <p:nvPr>
            <p:custDataLst>
              <p:tags r:id="rId50"/>
            </p:custDataLst>
          </p:nvPr>
        </p:nvSpPr>
        <p:spPr bwMode="auto">
          <a:xfrm>
            <a:off x="5029200" y="5249862"/>
            <a:ext cx="550863" cy="550863"/>
          </a:xfrm>
          <a:prstGeom prst="rect">
            <a:avLst/>
          </a:prstGeom>
          <a:noFill/>
          <a:ln w="12700">
            <a:solidFill>
              <a:srgbClr val="339933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400" b="1">
                <a:solidFill>
                  <a:srgbClr val="339933"/>
                </a:solidFill>
              </a:rPr>
              <a:t>30</a:t>
            </a:r>
          </a:p>
        </p:txBody>
      </p:sp>
      <p:sp>
        <p:nvSpPr>
          <p:cNvPr id="441758" name="Rectangle 414"/>
          <p:cNvSpPr>
            <a:spLocks noChangeArrowheads="1"/>
          </p:cNvSpPr>
          <p:nvPr>
            <p:custDataLst>
              <p:tags r:id="rId51"/>
            </p:custDataLst>
          </p:nvPr>
        </p:nvSpPr>
        <p:spPr bwMode="auto">
          <a:xfrm>
            <a:off x="5029200" y="5800725"/>
            <a:ext cx="550863" cy="550862"/>
          </a:xfrm>
          <a:prstGeom prst="rect">
            <a:avLst/>
          </a:prstGeom>
          <a:noFill/>
          <a:ln w="12700">
            <a:solidFill>
              <a:srgbClr val="339933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400" b="1">
              <a:solidFill>
                <a:srgbClr val="339933"/>
              </a:solidFill>
            </a:endParaRPr>
          </a:p>
        </p:txBody>
      </p:sp>
      <p:sp>
        <p:nvSpPr>
          <p:cNvPr id="441759" name="Rectangle 415"/>
          <p:cNvSpPr>
            <a:spLocks noChangeArrowheads="1"/>
          </p:cNvSpPr>
          <p:nvPr>
            <p:custDataLst>
              <p:tags r:id="rId52"/>
            </p:custDataLst>
          </p:nvPr>
        </p:nvSpPr>
        <p:spPr bwMode="auto">
          <a:xfrm>
            <a:off x="4697413" y="3733800"/>
            <a:ext cx="550862" cy="55086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400" b="1">
                <a:solidFill>
                  <a:schemeClr val="tx1"/>
                </a:solidFill>
              </a:rPr>
              <a:t>18</a:t>
            </a:r>
          </a:p>
        </p:txBody>
      </p:sp>
      <p:grpSp>
        <p:nvGrpSpPr>
          <p:cNvPr id="20" name="Group 416"/>
          <p:cNvGrpSpPr>
            <a:grpSpLocks/>
          </p:cNvGrpSpPr>
          <p:nvPr>
            <p:custDataLst>
              <p:tags r:id="rId53"/>
            </p:custDataLst>
          </p:nvPr>
        </p:nvGrpSpPr>
        <p:grpSpPr bwMode="auto">
          <a:xfrm>
            <a:off x="5213350" y="3733800"/>
            <a:ext cx="152400" cy="550862"/>
            <a:chOff x="4272" y="2400"/>
            <a:chExt cx="192" cy="192"/>
          </a:xfrm>
        </p:grpSpPr>
        <p:sp>
          <p:nvSpPr>
            <p:cNvPr id="16481" name="Rectangle 417"/>
            <p:cNvSpPr>
              <a:spLocks noChangeArrowheads="1"/>
            </p:cNvSpPr>
            <p:nvPr>
              <p:custDataLst>
                <p:tags r:id="rId94"/>
              </p:custDataLst>
            </p:nvPr>
          </p:nvSpPr>
          <p:spPr bwMode="auto">
            <a:xfrm>
              <a:off x="4272" y="2400"/>
              <a:ext cx="192" cy="192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400" b="1">
                <a:solidFill>
                  <a:srgbClr val="339933"/>
                </a:solidFill>
              </a:endParaRPr>
            </a:p>
          </p:txBody>
        </p:sp>
        <p:grpSp>
          <p:nvGrpSpPr>
            <p:cNvPr id="21" name="Group 418"/>
            <p:cNvGrpSpPr>
              <a:grpSpLocks/>
            </p:cNvGrpSpPr>
            <p:nvPr/>
          </p:nvGrpSpPr>
          <p:grpSpPr bwMode="auto">
            <a:xfrm>
              <a:off x="4272" y="2400"/>
              <a:ext cx="192" cy="192"/>
              <a:chOff x="4414" y="2400"/>
              <a:chExt cx="192" cy="192"/>
            </a:xfrm>
          </p:grpSpPr>
          <p:sp>
            <p:nvSpPr>
              <p:cNvPr id="16483" name="Line 419"/>
              <p:cNvSpPr>
                <a:spLocks noChangeShapeType="1"/>
              </p:cNvSpPr>
              <p:nvPr>
                <p:custDataLst>
                  <p:tags r:id="rId95"/>
                </p:custDataLst>
              </p:nvPr>
            </p:nvSpPr>
            <p:spPr bwMode="auto">
              <a:xfrm>
                <a:off x="4414" y="2496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84" name="Line 420"/>
              <p:cNvSpPr>
                <a:spLocks noChangeShapeType="1"/>
              </p:cNvSpPr>
              <p:nvPr>
                <p:custDataLst>
                  <p:tags r:id="rId96"/>
                </p:custDataLst>
              </p:nvPr>
            </p:nvSpPr>
            <p:spPr bwMode="auto">
              <a:xfrm>
                <a:off x="4414" y="2400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85" name="Line 421"/>
              <p:cNvSpPr>
                <a:spLocks noChangeShapeType="1"/>
              </p:cNvSpPr>
              <p:nvPr>
                <p:custDataLst>
                  <p:tags r:id="rId97"/>
                </p:custDataLst>
              </p:nvPr>
            </p:nvSpPr>
            <p:spPr bwMode="auto">
              <a:xfrm>
                <a:off x="4606" y="2496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86" name="Line 422"/>
              <p:cNvSpPr>
                <a:spLocks noChangeShapeType="1"/>
              </p:cNvSpPr>
              <p:nvPr>
                <p:custDataLst>
                  <p:tags r:id="rId98"/>
                </p:custDataLst>
              </p:nvPr>
            </p:nvSpPr>
            <p:spPr bwMode="auto">
              <a:xfrm>
                <a:off x="4606" y="2400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87" name="Line 423"/>
              <p:cNvSpPr>
                <a:spLocks noChangeShapeType="1"/>
              </p:cNvSpPr>
              <p:nvPr>
                <p:custDataLst>
                  <p:tags r:id="rId99"/>
                </p:custDataLst>
              </p:nvPr>
            </p:nvSpPr>
            <p:spPr bwMode="auto">
              <a:xfrm rot="-5400000">
                <a:off x="4558" y="2544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88" name="Line 424"/>
              <p:cNvSpPr>
                <a:spLocks noChangeShapeType="1"/>
              </p:cNvSpPr>
              <p:nvPr>
                <p:custDataLst>
                  <p:tags r:id="rId100"/>
                </p:custDataLst>
              </p:nvPr>
            </p:nvSpPr>
            <p:spPr bwMode="auto">
              <a:xfrm rot="-5400000">
                <a:off x="4462" y="2544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89" name="Line 425"/>
              <p:cNvSpPr>
                <a:spLocks noChangeShapeType="1"/>
              </p:cNvSpPr>
              <p:nvPr>
                <p:custDataLst>
                  <p:tags r:id="rId101"/>
                </p:custDataLst>
              </p:nvPr>
            </p:nvSpPr>
            <p:spPr bwMode="auto">
              <a:xfrm rot="-5400000">
                <a:off x="4558" y="2352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90" name="Line 426"/>
              <p:cNvSpPr>
                <a:spLocks noChangeShapeType="1"/>
              </p:cNvSpPr>
              <p:nvPr>
                <p:custDataLst>
                  <p:tags r:id="rId102"/>
                </p:custDataLst>
              </p:nvPr>
            </p:nvSpPr>
            <p:spPr bwMode="auto">
              <a:xfrm rot="-5400000">
                <a:off x="4462" y="2352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441771" name="Rectangle 427"/>
          <p:cNvSpPr>
            <a:spLocks noChangeArrowheads="1"/>
          </p:cNvSpPr>
          <p:nvPr>
            <p:custDataLst>
              <p:tags r:id="rId54"/>
            </p:custDataLst>
          </p:nvPr>
        </p:nvSpPr>
        <p:spPr bwMode="auto">
          <a:xfrm>
            <a:off x="5365750" y="3733800"/>
            <a:ext cx="550863" cy="55086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400" b="1">
              <a:solidFill>
                <a:schemeClr val="tx1"/>
              </a:solidFill>
            </a:endParaRPr>
          </a:p>
        </p:txBody>
      </p:sp>
      <p:grpSp>
        <p:nvGrpSpPr>
          <p:cNvPr id="22" name="Group 428"/>
          <p:cNvGrpSpPr>
            <a:grpSpLocks/>
          </p:cNvGrpSpPr>
          <p:nvPr>
            <p:custDataLst>
              <p:tags r:id="rId55"/>
            </p:custDataLst>
          </p:nvPr>
        </p:nvGrpSpPr>
        <p:grpSpPr bwMode="auto">
          <a:xfrm>
            <a:off x="5881688" y="3733800"/>
            <a:ext cx="152400" cy="550862"/>
            <a:chOff x="4272" y="2400"/>
            <a:chExt cx="192" cy="192"/>
          </a:xfrm>
        </p:grpSpPr>
        <p:sp>
          <p:nvSpPr>
            <p:cNvPr id="16471" name="Rectangle 429"/>
            <p:cNvSpPr>
              <a:spLocks noChangeArrowheads="1"/>
            </p:cNvSpPr>
            <p:nvPr>
              <p:custDataLst>
                <p:tags r:id="rId85"/>
              </p:custDataLst>
            </p:nvPr>
          </p:nvSpPr>
          <p:spPr bwMode="auto">
            <a:xfrm>
              <a:off x="4272" y="2400"/>
              <a:ext cx="192" cy="192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400" b="1">
                <a:solidFill>
                  <a:srgbClr val="339933"/>
                </a:solidFill>
              </a:endParaRPr>
            </a:p>
          </p:txBody>
        </p:sp>
        <p:grpSp>
          <p:nvGrpSpPr>
            <p:cNvPr id="23" name="Group 430"/>
            <p:cNvGrpSpPr>
              <a:grpSpLocks/>
            </p:cNvGrpSpPr>
            <p:nvPr/>
          </p:nvGrpSpPr>
          <p:grpSpPr bwMode="auto">
            <a:xfrm>
              <a:off x="4272" y="2400"/>
              <a:ext cx="192" cy="192"/>
              <a:chOff x="4414" y="2400"/>
              <a:chExt cx="192" cy="192"/>
            </a:xfrm>
          </p:grpSpPr>
          <p:sp>
            <p:nvSpPr>
              <p:cNvPr id="16473" name="Line 431"/>
              <p:cNvSpPr>
                <a:spLocks noChangeShapeType="1"/>
              </p:cNvSpPr>
              <p:nvPr>
                <p:custDataLst>
                  <p:tags r:id="rId86"/>
                </p:custDataLst>
              </p:nvPr>
            </p:nvSpPr>
            <p:spPr bwMode="auto">
              <a:xfrm>
                <a:off x="4414" y="2496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74" name="Line 432"/>
              <p:cNvSpPr>
                <a:spLocks noChangeShapeType="1"/>
              </p:cNvSpPr>
              <p:nvPr>
                <p:custDataLst>
                  <p:tags r:id="rId87"/>
                </p:custDataLst>
              </p:nvPr>
            </p:nvSpPr>
            <p:spPr bwMode="auto">
              <a:xfrm>
                <a:off x="4414" y="2400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75" name="Line 433"/>
              <p:cNvSpPr>
                <a:spLocks noChangeShapeType="1"/>
              </p:cNvSpPr>
              <p:nvPr>
                <p:custDataLst>
                  <p:tags r:id="rId88"/>
                </p:custDataLst>
              </p:nvPr>
            </p:nvSpPr>
            <p:spPr bwMode="auto">
              <a:xfrm>
                <a:off x="4606" y="2496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76" name="Line 434"/>
              <p:cNvSpPr>
                <a:spLocks noChangeShapeType="1"/>
              </p:cNvSpPr>
              <p:nvPr>
                <p:custDataLst>
                  <p:tags r:id="rId89"/>
                </p:custDataLst>
              </p:nvPr>
            </p:nvSpPr>
            <p:spPr bwMode="auto">
              <a:xfrm>
                <a:off x="4606" y="2400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77" name="Line 435"/>
              <p:cNvSpPr>
                <a:spLocks noChangeShapeType="1"/>
              </p:cNvSpPr>
              <p:nvPr>
                <p:custDataLst>
                  <p:tags r:id="rId90"/>
                </p:custDataLst>
              </p:nvPr>
            </p:nvSpPr>
            <p:spPr bwMode="auto">
              <a:xfrm rot="-5400000">
                <a:off x="4558" y="2544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78" name="Line 436"/>
              <p:cNvSpPr>
                <a:spLocks noChangeShapeType="1"/>
              </p:cNvSpPr>
              <p:nvPr>
                <p:custDataLst>
                  <p:tags r:id="rId91"/>
                </p:custDataLst>
              </p:nvPr>
            </p:nvSpPr>
            <p:spPr bwMode="auto">
              <a:xfrm rot="-5400000">
                <a:off x="4462" y="2544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79" name="Line 437"/>
              <p:cNvSpPr>
                <a:spLocks noChangeShapeType="1"/>
              </p:cNvSpPr>
              <p:nvPr>
                <p:custDataLst>
                  <p:tags r:id="rId92"/>
                </p:custDataLst>
              </p:nvPr>
            </p:nvSpPr>
            <p:spPr bwMode="auto">
              <a:xfrm rot="-5400000">
                <a:off x="4558" y="2352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80" name="Line 438"/>
              <p:cNvSpPr>
                <a:spLocks noChangeShapeType="1"/>
              </p:cNvSpPr>
              <p:nvPr>
                <p:custDataLst>
                  <p:tags r:id="rId93"/>
                </p:custDataLst>
              </p:nvPr>
            </p:nvSpPr>
            <p:spPr bwMode="auto">
              <a:xfrm rot="-5400000">
                <a:off x="4462" y="2352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24" name="Group 439"/>
          <p:cNvGrpSpPr>
            <a:grpSpLocks/>
          </p:cNvGrpSpPr>
          <p:nvPr>
            <p:custDataLst>
              <p:tags r:id="rId56"/>
            </p:custDataLst>
          </p:nvPr>
        </p:nvGrpSpPr>
        <p:grpSpPr bwMode="auto">
          <a:xfrm>
            <a:off x="4545013" y="3733800"/>
            <a:ext cx="152400" cy="550862"/>
            <a:chOff x="4272" y="2400"/>
            <a:chExt cx="192" cy="192"/>
          </a:xfrm>
        </p:grpSpPr>
        <p:sp>
          <p:nvSpPr>
            <p:cNvPr id="16461" name="Rectangle 440"/>
            <p:cNvSpPr>
              <a:spLocks noChangeArrowheads="1"/>
            </p:cNvSpPr>
            <p:nvPr>
              <p:custDataLst>
                <p:tags r:id="rId76"/>
              </p:custDataLst>
            </p:nvPr>
          </p:nvSpPr>
          <p:spPr bwMode="auto">
            <a:xfrm>
              <a:off x="4272" y="2400"/>
              <a:ext cx="192" cy="192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400" b="1">
                <a:solidFill>
                  <a:srgbClr val="339933"/>
                </a:solidFill>
              </a:endParaRPr>
            </a:p>
          </p:txBody>
        </p:sp>
        <p:grpSp>
          <p:nvGrpSpPr>
            <p:cNvPr id="25" name="Group 441"/>
            <p:cNvGrpSpPr>
              <a:grpSpLocks/>
            </p:cNvGrpSpPr>
            <p:nvPr/>
          </p:nvGrpSpPr>
          <p:grpSpPr bwMode="auto">
            <a:xfrm>
              <a:off x="4272" y="2400"/>
              <a:ext cx="192" cy="192"/>
              <a:chOff x="4414" y="2400"/>
              <a:chExt cx="192" cy="192"/>
            </a:xfrm>
          </p:grpSpPr>
          <p:sp>
            <p:nvSpPr>
              <p:cNvPr id="16463" name="Line 442"/>
              <p:cNvSpPr>
                <a:spLocks noChangeShapeType="1"/>
              </p:cNvSpPr>
              <p:nvPr>
                <p:custDataLst>
                  <p:tags r:id="rId77"/>
                </p:custDataLst>
              </p:nvPr>
            </p:nvSpPr>
            <p:spPr bwMode="auto">
              <a:xfrm>
                <a:off x="4414" y="2496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64" name="Line 443"/>
              <p:cNvSpPr>
                <a:spLocks noChangeShapeType="1"/>
              </p:cNvSpPr>
              <p:nvPr>
                <p:custDataLst>
                  <p:tags r:id="rId78"/>
                </p:custDataLst>
              </p:nvPr>
            </p:nvSpPr>
            <p:spPr bwMode="auto">
              <a:xfrm>
                <a:off x="4414" y="2400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65" name="Line 444"/>
              <p:cNvSpPr>
                <a:spLocks noChangeShapeType="1"/>
              </p:cNvSpPr>
              <p:nvPr>
                <p:custDataLst>
                  <p:tags r:id="rId79"/>
                </p:custDataLst>
              </p:nvPr>
            </p:nvSpPr>
            <p:spPr bwMode="auto">
              <a:xfrm>
                <a:off x="4606" y="2496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66" name="Line 445"/>
              <p:cNvSpPr>
                <a:spLocks noChangeShapeType="1"/>
              </p:cNvSpPr>
              <p:nvPr>
                <p:custDataLst>
                  <p:tags r:id="rId80"/>
                </p:custDataLst>
              </p:nvPr>
            </p:nvSpPr>
            <p:spPr bwMode="auto">
              <a:xfrm>
                <a:off x="4606" y="2400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67" name="Line 446"/>
              <p:cNvSpPr>
                <a:spLocks noChangeShapeType="1"/>
              </p:cNvSpPr>
              <p:nvPr>
                <p:custDataLst>
                  <p:tags r:id="rId81"/>
                </p:custDataLst>
              </p:nvPr>
            </p:nvSpPr>
            <p:spPr bwMode="auto">
              <a:xfrm rot="-5400000">
                <a:off x="4558" y="2544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68" name="Line 447"/>
              <p:cNvSpPr>
                <a:spLocks noChangeShapeType="1"/>
              </p:cNvSpPr>
              <p:nvPr>
                <p:custDataLst>
                  <p:tags r:id="rId82"/>
                </p:custDataLst>
              </p:nvPr>
            </p:nvSpPr>
            <p:spPr bwMode="auto">
              <a:xfrm rot="-5400000">
                <a:off x="4462" y="2544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69" name="Line 448"/>
              <p:cNvSpPr>
                <a:spLocks noChangeShapeType="1"/>
              </p:cNvSpPr>
              <p:nvPr>
                <p:custDataLst>
                  <p:tags r:id="rId83"/>
                </p:custDataLst>
              </p:nvPr>
            </p:nvSpPr>
            <p:spPr bwMode="auto">
              <a:xfrm rot="-5400000">
                <a:off x="4558" y="2352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70" name="Line 449"/>
              <p:cNvSpPr>
                <a:spLocks noChangeShapeType="1"/>
              </p:cNvSpPr>
              <p:nvPr>
                <p:custDataLst>
                  <p:tags r:id="rId84"/>
                </p:custDataLst>
              </p:nvPr>
            </p:nvSpPr>
            <p:spPr bwMode="auto">
              <a:xfrm rot="-5400000">
                <a:off x="4462" y="2352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441795" name="Line 451"/>
          <p:cNvSpPr>
            <a:spLocks noChangeShapeType="1"/>
          </p:cNvSpPr>
          <p:nvPr>
            <p:custDataLst>
              <p:tags r:id="rId57"/>
            </p:custDataLst>
          </p:nvPr>
        </p:nvSpPr>
        <p:spPr bwMode="auto">
          <a:xfrm flipH="1">
            <a:off x="6937375" y="3600450"/>
            <a:ext cx="847725" cy="11731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stealth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1796" name="Text Box 452"/>
          <p:cNvSpPr txBox="1">
            <a:spLocks noChangeArrowheads="1"/>
          </p:cNvSpPr>
          <p:nvPr>
            <p:custDataLst>
              <p:tags r:id="rId58"/>
            </p:custDataLst>
          </p:nvPr>
        </p:nvSpPr>
        <p:spPr bwMode="auto">
          <a:xfrm>
            <a:off x="7350125" y="4141788"/>
            <a:ext cx="13858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2400">
                <a:solidFill>
                  <a:schemeClr val="tx1"/>
                </a:solidFill>
              </a:rPr>
              <a:t>Insert(</a:t>
            </a:r>
            <a:r>
              <a:rPr lang="en-US" sz="2400"/>
              <a:t>15</a:t>
            </a:r>
            <a:r>
              <a:rPr lang="en-US" sz="240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441797" name="Rectangle 453"/>
          <p:cNvSpPr>
            <a:spLocks noChangeArrowheads="1"/>
          </p:cNvSpPr>
          <p:nvPr>
            <p:custDataLst>
              <p:tags r:id="rId59"/>
            </p:custDataLst>
          </p:nvPr>
        </p:nvSpPr>
        <p:spPr bwMode="auto">
          <a:xfrm>
            <a:off x="8410575" y="1574800"/>
            <a:ext cx="550863" cy="550863"/>
          </a:xfrm>
          <a:prstGeom prst="rect">
            <a:avLst/>
          </a:prstGeom>
          <a:noFill/>
          <a:ln w="12700">
            <a:solidFill>
              <a:srgbClr val="339933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400" b="1">
              <a:solidFill>
                <a:srgbClr val="339933"/>
              </a:solidFill>
            </a:endParaRPr>
          </a:p>
        </p:txBody>
      </p:sp>
      <p:sp>
        <p:nvSpPr>
          <p:cNvPr id="441798" name="Rectangle 454"/>
          <p:cNvSpPr>
            <a:spLocks noChangeArrowheads="1"/>
          </p:cNvSpPr>
          <p:nvPr>
            <p:custDataLst>
              <p:tags r:id="rId60"/>
            </p:custDataLst>
          </p:nvPr>
        </p:nvSpPr>
        <p:spPr bwMode="auto">
          <a:xfrm>
            <a:off x="8410575" y="2125663"/>
            <a:ext cx="550863" cy="550862"/>
          </a:xfrm>
          <a:prstGeom prst="rect">
            <a:avLst/>
          </a:prstGeom>
          <a:noFill/>
          <a:ln w="12700">
            <a:solidFill>
              <a:srgbClr val="339933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400" b="1">
              <a:solidFill>
                <a:srgbClr val="339933"/>
              </a:solidFill>
            </a:endParaRPr>
          </a:p>
        </p:txBody>
      </p:sp>
      <p:sp>
        <p:nvSpPr>
          <p:cNvPr id="441799" name="Rectangle 455"/>
          <p:cNvSpPr>
            <a:spLocks noChangeArrowheads="1"/>
          </p:cNvSpPr>
          <p:nvPr>
            <p:custDataLst>
              <p:tags r:id="rId61"/>
            </p:custDataLst>
          </p:nvPr>
        </p:nvSpPr>
        <p:spPr bwMode="auto">
          <a:xfrm>
            <a:off x="8410575" y="2676525"/>
            <a:ext cx="550863" cy="550863"/>
          </a:xfrm>
          <a:prstGeom prst="rect">
            <a:avLst/>
          </a:prstGeom>
          <a:noFill/>
          <a:ln w="12700">
            <a:solidFill>
              <a:srgbClr val="339933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400" b="1">
              <a:solidFill>
                <a:srgbClr val="339933"/>
              </a:solidFill>
            </a:endParaRPr>
          </a:p>
        </p:txBody>
      </p:sp>
      <p:cxnSp>
        <p:nvCxnSpPr>
          <p:cNvPr id="441800" name="AutoShape 456"/>
          <p:cNvCxnSpPr>
            <a:cxnSpLocks noChangeShapeType="1"/>
            <a:stCxn id="16508" idx="1"/>
            <a:endCxn id="441797" idx="0"/>
          </p:cNvCxnSpPr>
          <p:nvPr>
            <p:custDataLst>
              <p:tags r:id="rId62"/>
            </p:custDataLst>
          </p:nvPr>
        </p:nvCxnSpPr>
        <p:spPr bwMode="auto">
          <a:xfrm>
            <a:off x="8610600" y="1160463"/>
            <a:ext cx="76200" cy="414337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stealth" w="lg" len="lg"/>
          </a:ln>
        </p:spPr>
      </p:cxnSp>
      <p:sp>
        <p:nvSpPr>
          <p:cNvPr id="441801" name="Rectangle 457"/>
          <p:cNvSpPr>
            <a:spLocks noChangeArrowheads="1"/>
          </p:cNvSpPr>
          <p:nvPr>
            <p:custDataLst>
              <p:tags r:id="rId63"/>
            </p:custDataLst>
          </p:nvPr>
        </p:nvSpPr>
        <p:spPr bwMode="auto">
          <a:xfrm>
            <a:off x="5757863" y="4699000"/>
            <a:ext cx="550862" cy="550862"/>
          </a:xfrm>
          <a:prstGeom prst="rect">
            <a:avLst/>
          </a:prstGeom>
          <a:noFill/>
          <a:ln w="12700">
            <a:solidFill>
              <a:srgbClr val="339933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400" b="1">
              <a:solidFill>
                <a:srgbClr val="339933"/>
              </a:solidFill>
            </a:endParaRPr>
          </a:p>
        </p:txBody>
      </p:sp>
      <p:sp>
        <p:nvSpPr>
          <p:cNvPr id="441802" name="Rectangle 458"/>
          <p:cNvSpPr>
            <a:spLocks noChangeArrowheads="1"/>
          </p:cNvSpPr>
          <p:nvPr>
            <p:custDataLst>
              <p:tags r:id="rId64"/>
            </p:custDataLst>
          </p:nvPr>
        </p:nvSpPr>
        <p:spPr bwMode="auto">
          <a:xfrm>
            <a:off x="5757863" y="5249862"/>
            <a:ext cx="550862" cy="550863"/>
          </a:xfrm>
          <a:prstGeom prst="rect">
            <a:avLst/>
          </a:prstGeom>
          <a:noFill/>
          <a:ln w="12700">
            <a:solidFill>
              <a:srgbClr val="339933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400" b="1">
              <a:solidFill>
                <a:srgbClr val="339933"/>
              </a:solidFill>
            </a:endParaRPr>
          </a:p>
        </p:txBody>
      </p:sp>
      <p:sp>
        <p:nvSpPr>
          <p:cNvPr id="441803" name="Rectangle 459"/>
          <p:cNvSpPr>
            <a:spLocks noChangeArrowheads="1"/>
          </p:cNvSpPr>
          <p:nvPr>
            <p:custDataLst>
              <p:tags r:id="rId65"/>
            </p:custDataLst>
          </p:nvPr>
        </p:nvSpPr>
        <p:spPr bwMode="auto">
          <a:xfrm>
            <a:off x="5757863" y="5800725"/>
            <a:ext cx="550862" cy="550862"/>
          </a:xfrm>
          <a:prstGeom prst="rect">
            <a:avLst/>
          </a:prstGeom>
          <a:noFill/>
          <a:ln w="12700">
            <a:solidFill>
              <a:srgbClr val="339933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400" b="1">
              <a:solidFill>
                <a:srgbClr val="339933"/>
              </a:solidFill>
            </a:endParaRPr>
          </a:p>
        </p:txBody>
      </p:sp>
      <p:cxnSp>
        <p:nvCxnSpPr>
          <p:cNvPr id="441804" name="AutoShape 460"/>
          <p:cNvCxnSpPr>
            <a:cxnSpLocks noChangeShapeType="1"/>
            <a:endCxn id="441801" idx="0"/>
          </p:cNvCxnSpPr>
          <p:nvPr>
            <p:custDataLst>
              <p:tags r:id="rId66"/>
            </p:custDataLst>
          </p:nvPr>
        </p:nvCxnSpPr>
        <p:spPr bwMode="auto">
          <a:xfrm>
            <a:off x="5957888" y="4284662"/>
            <a:ext cx="76200" cy="41433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stealth" w="lg" len="lg"/>
          </a:ln>
        </p:spPr>
      </p:cxnSp>
      <p:sp>
        <p:nvSpPr>
          <p:cNvPr id="16452" name="Text Box 461"/>
          <p:cNvSpPr txBox="1">
            <a:spLocks noChangeArrowheads="1"/>
          </p:cNvSpPr>
          <p:nvPr>
            <p:custDataLst>
              <p:tags r:id="rId67"/>
            </p:custDataLst>
          </p:nvPr>
        </p:nvSpPr>
        <p:spPr bwMode="auto">
          <a:xfrm>
            <a:off x="228600" y="5715000"/>
            <a:ext cx="16859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b="1" i="1" dirty="0">
                <a:solidFill>
                  <a:schemeClr val="tx1"/>
                </a:solidFill>
                <a:latin typeface="Courier New" pitchFamily="49" charset="0"/>
              </a:rPr>
              <a:t>M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</a:rPr>
              <a:t> = 3 </a:t>
            </a:r>
            <a:r>
              <a:rPr lang="en-US" sz="1800" b="1" i="1" dirty="0">
                <a:solidFill>
                  <a:srgbClr val="339933"/>
                </a:solidFill>
                <a:latin typeface="Courier New" pitchFamily="49" charset="0"/>
              </a:rPr>
              <a:t>L</a:t>
            </a:r>
            <a:r>
              <a:rPr lang="en-US" sz="1800" b="1" dirty="0">
                <a:solidFill>
                  <a:srgbClr val="339933"/>
                </a:solidFill>
                <a:latin typeface="Courier New" pitchFamily="49" charset="0"/>
              </a:rPr>
              <a:t> = 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90" name="Rectangle 234"/>
          <p:cNvSpPr>
            <a:spLocks noChangeArrowheads="1"/>
          </p:cNvSpPr>
          <p:nvPr>
            <p:custDataLst>
              <p:tags r:id="rId68"/>
            </p:custDataLst>
          </p:nvPr>
        </p:nvSpPr>
        <p:spPr bwMode="auto">
          <a:xfrm>
            <a:off x="4478338" y="2667000"/>
            <a:ext cx="550862" cy="550863"/>
          </a:xfrm>
          <a:prstGeom prst="rect">
            <a:avLst/>
          </a:prstGeom>
          <a:noFill/>
          <a:ln w="12700">
            <a:solidFill>
              <a:srgbClr val="339933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400" b="1">
                <a:solidFill>
                  <a:srgbClr val="339933"/>
                </a:solidFill>
              </a:rPr>
              <a:t>32</a:t>
            </a:r>
          </a:p>
        </p:txBody>
      </p:sp>
      <p:sp>
        <p:nvSpPr>
          <p:cNvPr id="191" name="Rectangle 234"/>
          <p:cNvSpPr>
            <a:spLocks noChangeArrowheads="1"/>
          </p:cNvSpPr>
          <p:nvPr>
            <p:custDataLst>
              <p:tags r:id="rId69"/>
            </p:custDataLst>
          </p:nvPr>
        </p:nvSpPr>
        <p:spPr bwMode="auto">
          <a:xfrm>
            <a:off x="8416925" y="1589088"/>
            <a:ext cx="550863" cy="550862"/>
          </a:xfrm>
          <a:prstGeom prst="rect">
            <a:avLst/>
          </a:prstGeom>
          <a:noFill/>
          <a:ln w="12700">
            <a:solidFill>
              <a:srgbClr val="339933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400" b="1">
                <a:solidFill>
                  <a:srgbClr val="339933"/>
                </a:solidFill>
              </a:rPr>
              <a:t>32</a:t>
            </a:r>
          </a:p>
        </p:txBody>
      </p:sp>
      <p:sp>
        <p:nvSpPr>
          <p:cNvPr id="192" name="Rectangle 234"/>
          <p:cNvSpPr>
            <a:spLocks noChangeArrowheads="1"/>
          </p:cNvSpPr>
          <p:nvPr>
            <p:custDataLst>
              <p:tags r:id="rId70"/>
            </p:custDataLst>
          </p:nvPr>
        </p:nvSpPr>
        <p:spPr bwMode="auto">
          <a:xfrm>
            <a:off x="8405813" y="2119313"/>
            <a:ext cx="550862" cy="550862"/>
          </a:xfrm>
          <a:prstGeom prst="rect">
            <a:avLst/>
          </a:prstGeom>
          <a:noFill/>
          <a:ln w="12700">
            <a:solidFill>
              <a:srgbClr val="339933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400" b="1">
                <a:solidFill>
                  <a:srgbClr val="339933"/>
                </a:solidFill>
              </a:rPr>
              <a:t>36</a:t>
            </a:r>
          </a:p>
        </p:txBody>
      </p:sp>
      <p:sp>
        <p:nvSpPr>
          <p:cNvPr id="193" name="Rectangle 371"/>
          <p:cNvSpPr>
            <a:spLocks noChangeArrowheads="1"/>
          </p:cNvSpPr>
          <p:nvPr>
            <p:custDataLst>
              <p:tags r:id="rId71"/>
            </p:custDataLst>
          </p:nvPr>
        </p:nvSpPr>
        <p:spPr bwMode="auto">
          <a:xfrm>
            <a:off x="8001000" y="609600"/>
            <a:ext cx="550863" cy="5508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400" b="1">
                <a:solidFill>
                  <a:schemeClr val="tx1"/>
                </a:solidFill>
              </a:rPr>
              <a:t>32</a:t>
            </a:r>
          </a:p>
        </p:txBody>
      </p:sp>
      <p:sp>
        <p:nvSpPr>
          <p:cNvPr id="194" name="Rectangle 234"/>
          <p:cNvSpPr>
            <a:spLocks noChangeArrowheads="1"/>
          </p:cNvSpPr>
          <p:nvPr>
            <p:custDataLst>
              <p:tags r:id="rId72"/>
            </p:custDataLst>
          </p:nvPr>
        </p:nvSpPr>
        <p:spPr bwMode="auto">
          <a:xfrm>
            <a:off x="5749925" y="4703762"/>
            <a:ext cx="550863" cy="550863"/>
          </a:xfrm>
          <a:prstGeom prst="rect">
            <a:avLst/>
          </a:prstGeom>
          <a:noFill/>
          <a:ln w="12700">
            <a:solidFill>
              <a:srgbClr val="339933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400" b="1">
                <a:solidFill>
                  <a:srgbClr val="339933"/>
                </a:solidFill>
              </a:rPr>
              <a:t>32</a:t>
            </a:r>
          </a:p>
        </p:txBody>
      </p:sp>
      <p:sp>
        <p:nvSpPr>
          <p:cNvPr id="195" name="Rectangle 234"/>
          <p:cNvSpPr>
            <a:spLocks noChangeArrowheads="1"/>
          </p:cNvSpPr>
          <p:nvPr>
            <p:custDataLst>
              <p:tags r:id="rId73"/>
            </p:custDataLst>
          </p:nvPr>
        </p:nvSpPr>
        <p:spPr bwMode="auto">
          <a:xfrm>
            <a:off x="5762625" y="5260975"/>
            <a:ext cx="550863" cy="550862"/>
          </a:xfrm>
          <a:prstGeom prst="rect">
            <a:avLst/>
          </a:prstGeom>
          <a:noFill/>
          <a:ln w="12700">
            <a:solidFill>
              <a:srgbClr val="339933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400" b="1">
                <a:solidFill>
                  <a:srgbClr val="339933"/>
                </a:solidFill>
              </a:rPr>
              <a:t>36</a:t>
            </a:r>
          </a:p>
        </p:txBody>
      </p:sp>
      <p:sp>
        <p:nvSpPr>
          <p:cNvPr id="196" name="Rectangle 371"/>
          <p:cNvSpPr>
            <a:spLocks noChangeArrowheads="1"/>
          </p:cNvSpPr>
          <p:nvPr>
            <p:custDataLst>
              <p:tags r:id="rId74"/>
            </p:custDataLst>
          </p:nvPr>
        </p:nvSpPr>
        <p:spPr bwMode="auto">
          <a:xfrm>
            <a:off x="5357813" y="3740150"/>
            <a:ext cx="550862" cy="55086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400" b="1">
                <a:solidFill>
                  <a:schemeClr val="tx1"/>
                </a:solidFill>
              </a:rPr>
              <a:t>32</a:t>
            </a:r>
          </a:p>
        </p:txBody>
      </p:sp>
      <p:sp>
        <p:nvSpPr>
          <p:cNvPr id="197" name="Rectangle 410"/>
          <p:cNvSpPr>
            <a:spLocks noChangeArrowheads="1"/>
          </p:cNvSpPr>
          <p:nvPr>
            <p:custDataLst>
              <p:tags r:id="rId75"/>
            </p:custDataLst>
          </p:nvPr>
        </p:nvSpPr>
        <p:spPr bwMode="auto">
          <a:xfrm>
            <a:off x="4291013" y="5800725"/>
            <a:ext cx="550862" cy="550862"/>
          </a:xfrm>
          <a:prstGeom prst="rect">
            <a:avLst/>
          </a:prstGeom>
          <a:noFill/>
          <a:ln w="12700">
            <a:solidFill>
              <a:srgbClr val="339933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400" b="1">
                <a:solidFill>
                  <a:srgbClr val="339933"/>
                </a:solidFill>
              </a:rPr>
              <a:t>15</a:t>
            </a:r>
          </a:p>
        </p:txBody>
      </p:sp>
      <p:sp>
        <p:nvSpPr>
          <p:cNvPr id="198" name="Date Placeholder 19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199" name="Slide Number Placeholder 19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200" name="Footer Placeholder 19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1347" grpId="0"/>
      <p:bldP spid="441381" grpId="0" animBg="1"/>
      <p:bldP spid="441382" grpId="0" animBg="1"/>
      <p:bldP spid="441574" grpId="0" animBg="1"/>
      <p:bldP spid="441575" grpId="0" animBg="1"/>
      <p:bldP spid="441576" grpId="0" animBg="1"/>
      <p:bldP spid="441577" grpId="0" animBg="1"/>
      <p:bldP spid="441578" grpId="0" animBg="1"/>
      <p:bldP spid="441579" grpId="0" animBg="1"/>
      <p:bldP spid="441580" grpId="0" animBg="1"/>
      <p:bldP spid="441592" grpId="0" animBg="1"/>
      <p:bldP spid="441709" grpId="0" animBg="1"/>
      <p:bldP spid="441710" grpId="0" animBg="1"/>
      <p:bldP spid="441711" grpId="0" animBg="1"/>
      <p:bldP spid="441712" grpId="0" animBg="1"/>
      <p:bldP spid="441713" grpId="0" animBg="1"/>
      <p:bldP spid="441714" grpId="0" animBg="1"/>
      <p:bldP spid="441715" grpId="0" animBg="1"/>
      <p:bldP spid="441727" grpId="0" animBg="1"/>
      <p:bldP spid="441750" grpId="0"/>
      <p:bldP spid="441753" grpId="0" animBg="1"/>
      <p:bldP spid="441754" grpId="0" animBg="1"/>
      <p:bldP spid="441755" grpId="0" animBg="1"/>
      <p:bldP spid="441756" grpId="0" animBg="1"/>
      <p:bldP spid="441757" grpId="0" animBg="1"/>
      <p:bldP spid="441758" grpId="0" animBg="1"/>
      <p:bldP spid="441759" grpId="0" animBg="1"/>
      <p:bldP spid="441771" grpId="0" animBg="1"/>
      <p:bldP spid="441795" grpId="0" animBg="1"/>
      <p:bldP spid="441796" grpId="0"/>
      <p:bldP spid="441797" grpId="0" animBg="1"/>
      <p:bldP spid="441798" grpId="0" animBg="1"/>
      <p:bldP spid="441799" grpId="0" animBg="1"/>
      <p:bldP spid="441801" grpId="0" animBg="1"/>
      <p:bldP spid="441802" grpId="0" animBg="1"/>
      <p:bldP spid="441803" grpId="0" animBg="1"/>
      <p:bldP spid="190" grpId="0" animBg="1"/>
      <p:bldP spid="191" grpId="0" animBg="1"/>
      <p:bldP spid="192" grpId="0" animBg="1"/>
      <p:bldP spid="193" grpId="0" animBg="1"/>
      <p:bldP spid="194" grpId="0" animBg="1"/>
      <p:bldP spid="195" grpId="0" animBg="1"/>
      <p:bldP spid="196" grpId="0" animBg="1"/>
      <p:bldP spid="19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7490" name="Text Box 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840163" y="1643063"/>
            <a:ext cx="13858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2400">
                <a:solidFill>
                  <a:schemeClr val="tx1"/>
                </a:solidFill>
              </a:rPr>
              <a:t>Insert(</a:t>
            </a:r>
            <a:r>
              <a:rPr lang="en-US" sz="2400"/>
              <a:t>16</a:t>
            </a:r>
            <a:r>
              <a:rPr lang="en-US" sz="240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447491" name="Line 3"/>
          <p:cNvSpPr>
            <a:spLocks noChangeShapeType="1"/>
          </p:cNvSpPr>
          <p:nvPr>
            <p:custDataLst>
              <p:tags r:id="rId2"/>
            </p:custDataLst>
          </p:nvPr>
        </p:nvSpPr>
        <p:spPr bwMode="auto">
          <a:xfrm>
            <a:off x="3875088" y="2105025"/>
            <a:ext cx="1371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stealth" w="lg" len="lg"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7412" name="AutoShape 135"/>
          <p:cNvCxnSpPr>
            <a:cxnSpLocks noChangeShapeType="1"/>
            <a:stCxn id="17644" idx="1"/>
            <a:endCxn id="17414" idx="0"/>
          </p:cNvCxnSpPr>
          <p:nvPr>
            <p:custDataLst>
              <p:tags r:id="rId3"/>
            </p:custDataLst>
          </p:nvPr>
        </p:nvCxnSpPr>
        <p:spPr bwMode="auto">
          <a:xfrm flipH="1">
            <a:off x="1781175" y="827088"/>
            <a:ext cx="60325" cy="414337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stealth" w="lg" len="lg"/>
          </a:ln>
        </p:spPr>
      </p:cxnSp>
      <p:cxnSp>
        <p:nvCxnSpPr>
          <p:cNvPr id="17413" name="AutoShape 136"/>
          <p:cNvCxnSpPr>
            <a:cxnSpLocks noChangeShapeType="1"/>
            <a:stCxn id="17663" idx="0"/>
            <a:endCxn id="17417" idx="0"/>
          </p:cNvCxnSpPr>
          <p:nvPr>
            <p:custDataLst>
              <p:tags r:id="rId4"/>
            </p:custDataLst>
          </p:nvPr>
        </p:nvCxnSpPr>
        <p:spPr bwMode="auto">
          <a:xfrm>
            <a:off x="2509838" y="827088"/>
            <a:ext cx="15875" cy="414337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stealth" w="lg" len="lg"/>
          </a:ln>
        </p:spPr>
      </p:cxnSp>
      <p:sp>
        <p:nvSpPr>
          <p:cNvPr id="17414" name="Rectangle 137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1504950" y="1241425"/>
            <a:ext cx="550863" cy="550863"/>
          </a:xfrm>
          <a:prstGeom prst="rect">
            <a:avLst/>
          </a:prstGeom>
          <a:noFill/>
          <a:ln w="12700">
            <a:solidFill>
              <a:srgbClr val="339933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400" b="1">
                <a:solidFill>
                  <a:srgbClr val="339933"/>
                </a:solidFill>
              </a:rPr>
              <a:t>3</a:t>
            </a:r>
          </a:p>
        </p:txBody>
      </p:sp>
      <p:sp>
        <p:nvSpPr>
          <p:cNvPr id="17415" name="Rectangle 138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1504950" y="1792288"/>
            <a:ext cx="550863" cy="550862"/>
          </a:xfrm>
          <a:prstGeom prst="rect">
            <a:avLst/>
          </a:prstGeom>
          <a:noFill/>
          <a:ln w="12700">
            <a:solidFill>
              <a:srgbClr val="339933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400" b="1">
                <a:solidFill>
                  <a:srgbClr val="339933"/>
                </a:solidFill>
              </a:rPr>
              <a:t>14</a:t>
            </a:r>
          </a:p>
        </p:txBody>
      </p:sp>
      <p:sp>
        <p:nvSpPr>
          <p:cNvPr id="17416" name="Rectangle 139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1504950" y="2343150"/>
            <a:ext cx="550863" cy="550863"/>
          </a:xfrm>
          <a:prstGeom prst="rect">
            <a:avLst/>
          </a:prstGeom>
          <a:noFill/>
          <a:ln w="12700">
            <a:solidFill>
              <a:srgbClr val="339933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400" b="1">
                <a:solidFill>
                  <a:srgbClr val="339933"/>
                </a:solidFill>
              </a:rPr>
              <a:t>15</a:t>
            </a:r>
          </a:p>
        </p:txBody>
      </p:sp>
      <p:sp>
        <p:nvSpPr>
          <p:cNvPr id="17417" name="Rectangle 140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2249488" y="1241425"/>
            <a:ext cx="550862" cy="550863"/>
          </a:xfrm>
          <a:prstGeom prst="rect">
            <a:avLst/>
          </a:prstGeom>
          <a:noFill/>
          <a:ln w="12700">
            <a:solidFill>
              <a:srgbClr val="339933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400" b="1">
                <a:solidFill>
                  <a:srgbClr val="339933"/>
                </a:solidFill>
              </a:rPr>
              <a:t>18</a:t>
            </a:r>
          </a:p>
        </p:txBody>
      </p:sp>
      <p:sp>
        <p:nvSpPr>
          <p:cNvPr id="17418" name="Rectangle 141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249488" y="1792288"/>
            <a:ext cx="550862" cy="550862"/>
          </a:xfrm>
          <a:prstGeom prst="rect">
            <a:avLst/>
          </a:prstGeom>
          <a:noFill/>
          <a:ln w="12700">
            <a:solidFill>
              <a:srgbClr val="339933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400" b="1">
                <a:solidFill>
                  <a:srgbClr val="339933"/>
                </a:solidFill>
              </a:rPr>
              <a:t>30</a:t>
            </a:r>
          </a:p>
        </p:txBody>
      </p:sp>
      <p:sp>
        <p:nvSpPr>
          <p:cNvPr id="17419" name="Rectangle 142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2249488" y="2343150"/>
            <a:ext cx="550862" cy="550863"/>
          </a:xfrm>
          <a:prstGeom prst="rect">
            <a:avLst/>
          </a:prstGeom>
          <a:noFill/>
          <a:ln w="12700">
            <a:solidFill>
              <a:srgbClr val="339933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400" b="1">
              <a:solidFill>
                <a:srgbClr val="339933"/>
              </a:solidFill>
            </a:endParaRPr>
          </a:p>
        </p:txBody>
      </p:sp>
      <p:sp>
        <p:nvSpPr>
          <p:cNvPr id="17420" name="Rectangle 143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1917700" y="276225"/>
            <a:ext cx="550863" cy="5508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400" b="1">
                <a:solidFill>
                  <a:schemeClr val="tx1"/>
                </a:solidFill>
              </a:rPr>
              <a:t>18</a:t>
            </a:r>
          </a:p>
        </p:txBody>
      </p:sp>
      <p:grpSp>
        <p:nvGrpSpPr>
          <p:cNvPr id="2" name="Group 144"/>
          <p:cNvGrpSpPr>
            <a:grpSpLocks/>
          </p:cNvGrpSpPr>
          <p:nvPr>
            <p:custDataLst>
              <p:tags r:id="rId12"/>
            </p:custDataLst>
          </p:nvPr>
        </p:nvGrpSpPr>
        <p:grpSpPr bwMode="auto">
          <a:xfrm>
            <a:off x="2433638" y="276225"/>
            <a:ext cx="152400" cy="550863"/>
            <a:chOff x="4272" y="2400"/>
            <a:chExt cx="192" cy="192"/>
          </a:xfrm>
        </p:grpSpPr>
        <p:sp>
          <p:nvSpPr>
            <p:cNvPr id="17657" name="Rectangle 145"/>
            <p:cNvSpPr>
              <a:spLocks noChangeArrowheads="1"/>
            </p:cNvSpPr>
            <p:nvPr>
              <p:custDataLst>
                <p:tags r:id="rId235"/>
              </p:custDataLst>
            </p:nvPr>
          </p:nvSpPr>
          <p:spPr bwMode="auto">
            <a:xfrm>
              <a:off x="4272" y="2400"/>
              <a:ext cx="192" cy="192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400" b="1">
                <a:solidFill>
                  <a:srgbClr val="339933"/>
                </a:solidFill>
              </a:endParaRPr>
            </a:p>
          </p:txBody>
        </p:sp>
        <p:grpSp>
          <p:nvGrpSpPr>
            <p:cNvPr id="3" name="Group 146"/>
            <p:cNvGrpSpPr>
              <a:grpSpLocks/>
            </p:cNvGrpSpPr>
            <p:nvPr/>
          </p:nvGrpSpPr>
          <p:grpSpPr bwMode="auto">
            <a:xfrm>
              <a:off x="4272" y="2400"/>
              <a:ext cx="192" cy="192"/>
              <a:chOff x="4414" y="2400"/>
              <a:chExt cx="192" cy="192"/>
            </a:xfrm>
          </p:grpSpPr>
          <p:sp>
            <p:nvSpPr>
              <p:cNvPr id="17659" name="Line 147"/>
              <p:cNvSpPr>
                <a:spLocks noChangeShapeType="1"/>
              </p:cNvSpPr>
              <p:nvPr>
                <p:custDataLst>
                  <p:tags r:id="rId236"/>
                </p:custDataLst>
              </p:nvPr>
            </p:nvSpPr>
            <p:spPr bwMode="auto">
              <a:xfrm>
                <a:off x="4414" y="2496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660" name="Line 148"/>
              <p:cNvSpPr>
                <a:spLocks noChangeShapeType="1"/>
              </p:cNvSpPr>
              <p:nvPr>
                <p:custDataLst>
                  <p:tags r:id="rId237"/>
                </p:custDataLst>
              </p:nvPr>
            </p:nvSpPr>
            <p:spPr bwMode="auto">
              <a:xfrm>
                <a:off x="4414" y="2400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661" name="Line 149"/>
              <p:cNvSpPr>
                <a:spLocks noChangeShapeType="1"/>
              </p:cNvSpPr>
              <p:nvPr>
                <p:custDataLst>
                  <p:tags r:id="rId238"/>
                </p:custDataLst>
              </p:nvPr>
            </p:nvSpPr>
            <p:spPr bwMode="auto">
              <a:xfrm>
                <a:off x="4606" y="2496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662" name="Line 150"/>
              <p:cNvSpPr>
                <a:spLocks noChangeShapeType="1"/>
              </p:cNvSpPr>
              <p:nvPr>
                <p:custDataLst>
                  <p:tags r:id="rId239"/>
                </p:custDataLst>
              </p:nvPr>
            </p:nvSpPr>
            <p:spPr bwMode="auto">
              <a:xfrm>
                <a:off x="4606" y="2400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663" name="Line 151"/>
              <p:cNvSpPr>
                <a:spLocks noChangeShapeType="1"/>
              </p:cNvSpPr>
              <p:nvPr>
                <p:custDataLst>
                  <p:tags r:id="rId240"/>
                </p:custDataLst>
              </p:nvPr>
            </p:nvSpPr>
            <p:spPr bwMode="auto">
              <a:xfrm rot="-5400000">
                <a:off x="4558" y="2544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664" name="Line 152"/>
              <p:cNvSpPr>
                <a:spLocks noChangeShapeType="1"/>
              </p:cNvSpPr>
              <p:nvPr>
                <p:custDataLst>
                  <p:tags r:id="rId241"/>
                </p:custDataLst>
              </p:nvPr>
            </p:nvSpPr>
            <p:spPr bwMode="auto">
              <a:xfrm rot="-5400000">
                <a:off x="4462" y="2544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665" name="Line 153"/>
              <p:cNvSpPr>
                <a:spLocks noChangeShapeType="1"/>
              </p:cNvSpPr>
              <p:nvPr>
                <p:custDataLst>
                  <p:tags r:id="rId242"/>
                </p:custDataLst>
              </p:nvPr>
            </p:nvSpPr>
            <p:spPr bwMode="auto">
              <a:xfrm rot="-5400000">
                <a:off x="4558" y="2352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666" name="Line 154"/>
              <p:cNvSpPr>
                <a:spLocks noChangeShapeType="1"/>
              </p:cNvSpPr>
              <p:nvPr>
                <p:custDataLst>
                  <p:tags r:id="rId243"/>
                </p:custDataLst>
              </p:nvPr>
            </p:nvSpPr>
            <p:spPr bwMode="auto">
              <a:xfrm rot="-5400000">
                <a:off x="4462" y="2352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7422" name="Rectangle 155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2586038" y="276225"/>
            <a:ext cx="550862" cy="5508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400" b="1">
                <a:solidFill>
                  <a:schemeClr val="tx1"/>
                </a:solidFill>
              </a:rPr>
              <a:t>32</a:t>
            </a:r>
          </a:p>
        </p:txBody>
      </p:sp>
      <p:grpSp>
        <p:nvGrpSpPr>
          <p:cNvPr id="4" name="Group 156"/>
          <p:cNvGrpSpPr>
            <a:grpSpLocks/>
          </p:cNvGrpSpPr>
          <p:nvPr>
            <p:custDataLst>
              <p:tags r:id="rId14"/>
            </p:custDataLst>
          </p:nvPr>
        </p:nvGrpSpPr>
        <p:grpSpPr bwMode="auto">
          <a:xfrm>
            <a:off x="3101975" y="276225"/>
            <a:ext cx="152400" cy="550863"/>
            <a:chOff x="4272" y="2400"/>
            <a:chExt cx="192" cy="192"/>
          </a:xfrm>
        </p:grpSpPr>
        <p:sp>
          <p:nvSpPr>
            <p:cNvPr id="17647" name="Rectangle 157"/>
            <p:cNvSpPr>
              <a:spLocks noChangeArrowheads="1"/>
            </p:cNvSpPr>
            <p:nvPr>
              <p:custDataLst>
                <p:tags r:id="rId226"/>
              </p:custDataLst>
            </p:nvPr>
          </p:nvSpPr>
          <p:spPr bwMode="auto">
            <a:xfrm>
              <a:off x="4272" y="2400"/>
              <a:ext cx="192" cy="192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400" b="1">
                <a:solidFill>
                  <a:srgbClr val="339933"/>
                </a:solidFill>
              </a:endParaRPr>
            </a:p>
          </p:txBody>
        </p:sp>
        <p:grpSp>
          <p:nvGrpSpPr>
            <p:cNvPr id="5" name="Group 158"/>
            <p:cNvGrpSpPr>
              <a:grpSpLocks/>
            </p:cNvGrpSpPr>
            <p:nvPr/>
          </p:nvGrpSpPr>
          <p:grpSpPr bwMode="auto">
            <a:xfrm>
              <a:off x="4272" y="2400"/>
              <a:ext cx="192" cy="192"/>
              <a:chOff x="4414" y="2400"/>
              <a:chExt cx="192" cy="192"/>
            </a:xfrm>
          </p:grpSpPr>
          <p:sp>
            <p:nvSpPr>
              <p:cNvPr id="17649" name="Line 159"/>
              <p:cNvSpPr>
                <a:spLocks noChangeShapeType="1"/>
              </p:cNvSpPr>
              <p:nvPr>
                <p:custDataLst>
                  <p:tags r:id="rId227"/>
                </p:custDataLst>
              </p:nvPr>
            </p:nvSpPr>
            <p:spPr bwMode="auto">
              <a:xfrm>
                <a:off x="4414" y="2496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650" name="Line 160"/>
              <p:cNvSpPr>
                <a:spLocks noChangeShapeType="1"/>
              </p:cNvSpPr>
              <p:nvPr>
                <p:custDataLst>
                  <p:tags r:id="rId228"/>
                </p:custDataLst>
              </p:nvPr>
            </p:nvSpPr>
            <p:spPr bwMode="auto">
              <a:xfrm>
                <a:off x="4414" y="2400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651" name="Line 161"/>
              <p:cNvSpPr>
                <a:spLocks noChangeShapeType="1"/>
              </p:cNvSpPr>
              <p:nvPr>
                <p:custDataLst>
                  <p:tags r:id="rId229"/>
                </p:custDataLst>
              </p:nvPr>
            </p:nvSpPr>
            <p:spPr bwMode="auto">
              <a:xfrm>
                <a:off x="4606" y="2496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652" name="Line 162"/>
              <p:cNvSpPr>
                <a:spLocks noChangeShapeType="1"/>
              </p:cNvSpPr>
              <p:nvPr>
                <p:custDataLst>
                  <p:tags r:id="rId230"/>
                </p:custDataLst>
              </p:nvPr>
            </p:nvSpPr>
            <p:spPr bwMode="auto">
              <a:xfrm>
                <a:off x="4606" y="2400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653" name="Line 163"/>
              <p:cNvSpPr>
                <a:spLocks noChangeShapeType="1"/>
              </p:cNvSpPr>
              <p:nvPr>
                <p:custDataLst>
                  <p:tags r:id="rId231"/>
                </p:custDataLst>
              </p:nvPr>
            </p:nvSpPr>
            <p:spPr bwMode="auto">
              <a:xfrm rot="-5400000">
                <a:off x="4558" y="2544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654" name="Line 164"/>
              <p:cNvSpPr>
                <a:spLocks noChangeShapeType="1"/>
              </p:cNvSpPr>
              <p:nvPr>
                <p:custDataLst>
                  <p:tags r:id="rId232"/>
                </p:custDataLst>
              </p:nvPr>
            </p:nvSpPr>
            <p:spPr bwMode="auto">
              <a:xfrm rot="-5400000">
                <a:off x="4462" y="2544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655" name="Line 165"/>
              <p:cNvSpPr>
                <a:spLocks noChangeShapeType="1"/>
              </p:cNvSpPr>
              <p:nvPr>
                <p:custDataLst>
                  <p:tags r:id="rId233"/>
                </p:custDataLst>
              </p:nvPr>
            </p:nvSpPr>
            <p:spPr bwMode="auto">
              <a:xfrm rot="-5400000">
                <a:off x="4558" y="2352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656" name="Line 166"/>
              <p:cNvSpPr>
                <a:spLocks noChangeShapeType="1"/>
              </p:cNvSpPr>
              <p:nvPr>
                <p:custDataLst>
                  <p:tags r:id="rId234"/>
                </p:custDataLst>
              </p:nvPr>
            </p:nvSpPr>
            <p:spPr bwMode="auto">
              <a:xfrm rot="-5400000">
                <a:off x="4462" y="2352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6" name="Group 167"/>
          <p:cNvGrpSpPr>
            <a:grpSpLocks/>
          </p:cNvGrpSpPr>
          <p:nvPr>
            <p:custDataLst>
              <p:tags r:id="rId15"/>
            </p:custDataLst>
          </p:nvPr>
        </p:nvGrpSpPr>
        <p:grpSpPr bwMode="auto">
          <a:xfrm>
            <a:off x="1765300" y="276225"/>
            <a:ext cx="152400" cy="550863"/>
            <a:chOff x="4272" y="2400"/>
            <a:chExt cx="192" cy="192"/>
          </a:xfrm>
        </p:grpSpPr>
        <p:sp>
          <p:nvSpPr>
            <p:cNvPr id="17637" name="Rectangle 168"/>
            <p:cNvSpPr>
              <a:spLocks noChangeArrowheads="1"/>
            </p:cNvSpPr>
            <p:nvPr>
              <p:custDataLst>
                <p:tags r:id="rId217"/>
              </p:custDataLst>
            </p:nvPr>
          </p:nvSpPr>
          <p:spPr bwMode="auto">
            <a:xfrm>
              <a:off x="4272" y="2400"/>
              <a:ext cx="192" cy="192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400" b="1">
                <a:solidFill>
                  <a:srgbClr val="339933"/>
                </a:solidFill>
              </a:endParaRPr>
            </a:p>
          </p:txBody>
        </p:sp>
        <p:grpSp>
          <p:nvGrpSpPr>
            <p:cNvPr id="7" name="Group 169"/>
            <p:cNvGrpSpPr>
              <a:grpSpLocks/>
            </p:cNvGrpSpPr>
            <p:nvPr/>
          </p:nvGrpSpPr>
          <p:grpSpPr bwMode="auto">
            <a:xfrm>
              <a:off x="4272" y="2400"/>
              <a:ext cx="192" cy="192"/>
              <a:chOff x="4414" y="2400"/>
              <a:chExt cx="192" cy="192"/>
            </a:xfrm>
          </p:grpSpPr>
          <p:sp>
            <p:nvSpPr>
              <p:cNvPr id="17639" name="Line 170"/>
              <p:cNvSpPr>
                <a:spLocks noChangeShapeType="1"/>
              </p:cNvSpPr>
              <p:nvPr>
                <p:custDataLst>
                  <p:tags r:id="rId218"/>
                </p:custDataLst>
              </p:nvPr>
            </p:nvSpPr>
            <p:spPr bwMode="auto">
              <a:xfrm>
                <a:off x="4414" y="2496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640" name="Line 171"/>
              <p:cNvSpPr>
                <a:spLocks noChangeShapeType="1"/>
              </p:cNvSpPr>
              <p:nvPr>
                <p:custDataLst>
                  <p:tags r:id="rId219"/>
                </p:custDataLst>
              </p:nvPr>
            </p:nvSpPr>
            <p:spPr bwMode="auto">
              <a:xfrm>
                <a:off x="4414" y="2400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641" name="Line 172"/>
              <p:cNvSpPr>
                <a:spLocks noChangeShapeType="1"/>
              </p:cNvSpPr>
              <p:nvPr>
                <p:custDataLst>
                  <p:tags r:id="rId220"/>
                </p:custDataLst>
              </p:nvPr>
            </p:nvSpPr>
            <p:spPr bwMode="auto">
              <a:xfrm>
                <a:off x="4606" y="2496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642" name="Line 173"/>
              <p:cNvSpPr>
                <a:spLocks noChangeShapeType="1"/>
              </p:cNvSpPr>
              <p:nvPr>
                <p:custDataLst>
                  <p:tags r:id="rId221"/>
                </p:custDataLst>
              </p:nvPr>
            </p:nvSpPr>
            <p:spPr bwMode="auto">
              <a:xfrm>
                <a:off x="4606" y="2400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643" name="Line 174"/>
              <p:cNvSpPr>
                <a:spLocks noChangeShapeType="1"/>
              </p:cNvSpPr>
              <p:nvPr>
                <p:custDataLst>
                  <p:tags r:id="rId222"/>
                </p:custDataLst>
              </p:nvPr>
            </p:nvSpPr>
            <p:spPr bwMode="auto">
              <a:xfrm rot="-5400000">
                <a:off x="4558" y="2544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644" name="Line 175"/>
              <p:cNvSpPr>
                <a:spLocks noChangeShapeType="1"/>
              </p:cNvSpPr>
              <p:nvPr>
                <p:custDataLst>
                  <p:tags r:id="rId223"/>
                </p:custDataLst>
              </p:nvPr>
            </p:nvSpPr>
            <p:spPr bwMode="auto">
              <a:xfrm rot="-5400000">
                <a:off x="4462" y="2544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645" name="Line 176"/>
              <p:cNvSpPr>
                <a:spLocks noChangeShapeType="1"/>
              </p:cNvSpPr>
              <p:nvPr>
                <p:custDataLst>
                  <p:tags r:id="rId224"/>
                </p:custDataLst>
              </p:nvPr>
            </p:nvSpPr>
            <p:spPr bwMode="auto">
              <a:xfrm rot="-5400000">
                <a:off x="4558" y="2352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646" name="Line 177"/>
              <p:cNvSpPr>
                <a:spLocks noChangeShapeType="1"/>
              </p:cNvSpPr>
              <p:nvPr>
                <p:custDataLst>
                  <p:tags r:id="rId225"/>
                </p:custDataLst>
              </p:nvPr>
            </p:nvSpPr>
            <p:spPr bwMode="auto">
              <a:xfrm rot="-5400000">
                <a:off x="4462" y="2352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7425" name="Rectangle 184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2978150" y="1241425"/>
            <a:ext cx="550863" cy="550863"/>
          </a:xfrm>
          <a:prstGeom prst="rect">
            <a:avLst/>
          </a:prstGeom>
          <a:noFill/>
          <a:ln w="12700">
            <a:solidFill>
              <a:srgbClr val="339933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400" b="1">
                <a:solidFill>
                  <a:srgbClr val="339933"/>
                </a:solidFill>
              </a:rPr>
              <a:t>32</a:t>
            </a:r>
          </a:p>
        </p:txBody>
      </p:sp>
      <p:sp>
        <p:nvSpPr>
          <p:cNvPr id="17426" name="Rectangle 185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2978150" y="1792288"/>
            <a:ext cx="550863" cy="550862"/>
          </a:xfrm>
          <a:prstGeom prst="rect">
            <a:avLst/>
          </a:prstGeom>
          <a:noFill/>
          <a:ln w="12700">
            <a:solidFill>
              <a:srgbClr val="339933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400" b="1">
                <a:solidFill>
                  <a:srgbClr val="339933"/>
                </a:solidFill>
              </a:rPr>
              <a:t>36</a:t>
            </a:r>
          </a:p>
        </p:txBody>
      </p:sp>
      <p:sp>
        <p:nvSpPr>
          <p:cNvPr id="17427" name="Rectangle 186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2978150" y="2343150"/>
            <a:ext cx="550863" cy="550863"/>
          </a:xfrm>
          <a:prstGeom prst="rect">
            <a:avLst/>
          </a:prstGeom>
          <a:noFill/>
          <a:ln w="12700">
            <a:solidFill>
              <a:srgbClr val="339933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400" b="1">
              <a:solidFill>
                <a:srgbClr val="339933"/>
              </a:solidFill>
            </a:endParaRPr>
          </a:p>
        </p:txBody>
      </p:sp>
      <p:cxnSp>
        <p:nvCxnSpPr>
          <p:cNvPr id="17428" name="AutoShape 187"/>
          <p:cNvCxnSpPr>
            <a:cxnSpLocks noChangeShapeType="1"/>
            <a:endCxn id="17425" idx="0"/>
          </p:cNvCxnSpPr>
          <p:nvPr>
            <p:custDataLst>
              <p:tags r:id="rId19"/>
            </p:custDataLst>
          </p:nvPr>
        </p:nvCxnSpPr>
        <p:spPr bwMode="auto">
          <a:xfrm>
            <a:off x="3178175" y="827088"/>
            <a:ext cx="76200" cy="414337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stealth" w="lg" len="lg"/>
          </a:ln>
        </p:spPr>
      </p:cxnSp>
      <p:cxnSp>
        <p:nvCxnSpPr>
          <p:cNvPr id="447676" name="AutoShape 188"/>
          <p:cNvCxnSpPr>
            <a:cxnSpLocks noChangeShapeType="1"/>
            <a:stCxn id="17614" idx="1"/>
            <a:endCxn id="447678" idx="0"/>
          </p:cNvCxnSpPr>
          <p:nvPr>
            <p:custDataLst>
              <p:tags r:id="rId20"/>
            </p:custDataLst>
          </p:nvPr>
        </p:nvCxnSpPr>
        <p:spPr bwMode="auto">
          <a:xfrm flipH="1">
            <a:off x="5872163" y="827088"/>
            <a:ext cx="60325" cy="414337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stealth" w="lg" len="lg"/>
          </a:ln>
        </p:spPr>
      </p:cxnSp>
      <p:cxnSp>
        <p:nvCxnSpPr>
          <p:cNvPr id="447677" name="AutoShape 189"/>
          <p:cNvCxnSpPr>
            <a:cxnSpLocks noChangeShapeType="1"/>
            <a:stCxn id="17633" idx="0"/>
            <a:endCxn id="447681" idx="0"/>
          </p:cNvCxnSpPr>
          <p:nvPr>
            <p:custDataLst>
              <p:tags r:id="rId21"/>
            </p:custDataLst>
          </p:nvPr>
        </p:nvCxnSpPr>
        <p:spPr bwMode="auto">
          <a:xfrm>
            <a:off x="6600825" y="827088"/>
            <a:ext cx="15875" cy="414337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stealth" w="lg" len="lg"/>
          </a:ln>
        </p:spPr>
      </p:cxnSp>
      <p:sp>
        <p:nvSpPr>
          <p:cNvPr id="447678" name="Rectangle 190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5595938" y="1241425"/>
            <a:ext cx="550862" cy="550863"/>
          </a:xfrm>
          <a:prstGeom prst="rect">
            <a:avLst/>
          </a:prstGeom>
          <a:noFill/>
          <a:ln w="12700">
            <a:solidFill>
              <a:srgbClr val="339933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400" b="1">
                <a:solidFill>
                  <a:srgbClr val="339933"/>
                </a:solidFill>
              </a:rPr>
              <a:t>3</a:t>
            </a:r>
          </a:p>
        </p:txBody>
      </p:sp>
      <p:sp>
        <p:nvSpPr>
          <p:cNvPr id="447679" name="Rectangle 191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5595938" y="1792288"/>
            <a:ext cx="550862" cy="550862"/>
          </a:xfrm>
          <a:prstGeom prst="rect">
            <a:avLst/>
          </a:prstGeom>
          <a:noFill/>
          <a:ln w="12700">
            <a:solidFill>
              <a:srgbClr val="339933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400" b="1">
                <a:solidFill>
                  <a:srgbClr val="339933"/>
                </a:solidFill>
              </a:rPr>
              <a:t>14</a:t>
            </a:r>
          </a:p>
        </p:txBody>
      </p:sp>
      <p:sp>
        <p:nvSpPr>
          <p:cNvPr id="447680" name="Rectangle 192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5595938" y="2343150"/>
            <a:ext cx="550862" cy="550863"/>
          </a:xfrm>
          <a:prstGeom prst="rect">
            <a:avLst/>
          </a:prstGeom>
          <a:noFill/>
          <a:ln w="12700">
            <a:solidFill>
              <a:srgbClr val="339933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400" b="1">
                <a:solidFill>
                  <a:srgbClr val="339933"/>
                </a:solidFill>
              </a:rPr>
              <a:t>15</a:t>
            </a:r>
          </a:p>
        </p:txBody>
      </p:sp>
      <p:sp>
        <p:nvSpPr>
          <p:cNvPr id="447681" name="Rectangle 193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6340475" y="1241425"/>
            <a:ext cx="550863" cy="550863"/>
          </a:xfrm>
          <a:prstGeom prst="rect">
            <a:avLst/>
          </a:prstGeom>
          <a:noFill/>
          <a:ln w="12700">
            <a:solidFill>
              <a:srgbClr val="339933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400" b="1">
                <a:solidFill>
                  <a:srgbClr val="339933"/>
                </a:solidFill>
              </a:rPr>
              <a:t>18</a:t>
            </a:r>
          </a:p>
        </p:txBody>
      </p:sp>
      <p:sp>
        <p:nvSpPr>
          <p:cNvPr id="447682" name="Rectangle 194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6340475" y="1792288"/>
            <a:ext cx="550863" cy="550862"/>
          </a:xfrm>
          <a:prstGeom prst="rect">
            <a:avLst/>
          </a:prstGeom>
          <a:noFill/>
          <a:ln w="12700">
            <a:solidFill>
              <a:srgbClr val="339933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400" b="1">
                <a:solidFill>
                  <a:srgbClr val="339933"/>
                </a:solidFill>
              </a:rPr>
              <a:t>30</a:t>
            </a:r>
          </a:p>
        </p:txBody>
      </p:sp>
      <p:sp>
        <p:nvSpPr>
          <p:cNvPr id="447683" name="Rectangle 195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6340475" y="2343150"/>
            <a:ext cx="550863" cy="550863"/>
          </a:xfrm>
          <a:prstGeom prst="rect">
            <a:avLst/>
          </a:prstGeom>
          <a:noFill/>
          <a:ln w="12700">
            <a:solidFill>
              <a:srgbClr val="339933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400" b="1">
              <a:solidFill>
                <a:srgbClr val="339933"/>
              </a:solidFill>
            </a:endParaRPr>
          </a:p>
        </p:txBody>
      </p:sp>
      <p:sp>
        <p:nvSpPr>
          <p:cNvPr id="447684" name="Rectangle 196"/>
          <p:cNvSpPr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6008688" y="276225"/>
            <a:ext cx="550862" cy="5508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400" b="1">
                <a:solidFill>
                  <a:schemeClr val="tx1"/>
                </a:solidFill>
              </a:rPr>
              <a:t>18</a:t>
            </a:r>
          </a:p>
        </p:txBody>
      </p:sp>
      <p:grpSp>
        <p:nvGrpSpPr>
          <p:cNvPr id="8" name="Group 197"/>
          <p:cNvGrpSpPr>
            <a:grpSpLocks/>
          </p:cNvGrpSpPr>
          <p:nvPr>
            <p:custDataLst>
              <p:tags r:id="rId29"/>
            </p:custDataLst>
          </p:nvPr>
        </p:nvGrpSpPr>
        <p:grpSpPr bwMode="auto">
          <a:xfrm>
            <a:off x="6524625" y="276225"/>
            <a:ext cx="152400" cy="550863"/>
            <a:chOff x="4272" y="2400"/>
            <a:chExt cx="192" cy="192"/>
          </a:xfrm>
        </p:grpSpPr>
        <p:sp>
          <p:nvSpPr>
            <p:cNvPr id="17627" name="Rectangle 198"/>
            <p:cNvSpPr>
              <a:spLocks noChangeArrowheads="1"/>
            </p:cNvSpPr>
            <p:nvPr>
              <p:custDataLst>
                <p:tags r:id="rId208"/>
              </p:custDataLst>
            </p:nvPr>
          </p:nvSpPr>
          <p:spPr bwMode="auto">
            <a:xfrm>
              <a:off x="4272" y="2400"/>
              <a:ext cx="192" cy="192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400" b="1">
                <a:solidFill>
                  <a:srgbClr val="339933"/>
                </a:solidFill>
              </a:endParaRPr>
            </a:p>
          </p:txBody>
        </p:sp>
        <p:grpSp>
          <p:nvGrpSpPr>
            <p:cNvPr id="9" name="Group 199"/>
            <p:cNvGrpSpPr>
              <a:grpSpLocks/>
            </p:cNvGrpSpPr>
            <p:nvPr/>
          </p:nvGrpSpPr>
          <p:grpSpPr bwMode="auto">
            <a:xfrm>
              <a:off x="4272" y="2400"/>
              <a:ext cx="192" cy="192"/>
              <a:chOff x="4414" y="2400"/>
              <a:chExt cx="192" cy="192"/>
            </a:xfrm>
          </p:grpSpPr>
          <p:sp>
            <p:nvSpPr>
              <p:cNvPr id="17629" name="Line 200"/>
              <p:cNvSpPr>
                <a:spLocks noChangeShapeType="1"/>
              </p:cNvSpPr>
              <p:nvPr>
                <p:custDataLst>
                  <p:tags r:id="rId209"/>
                </p:custDataLst>
              </p:nvPr>
            </p:nvSpPr>
            <p:spPr bwMode="auto">
              <a:xfrm>
                <a:off x="4414" y="2496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630" name="Line 201"/>
              <p:cNvSpPr>
                <a:spLocks noChangeShapeType="1"/>
              </p:cNvSpPr>
              <p:nvPr>
                <p:custDataLst>
                  <p:tags r:id="rId210"/>
                </p:custDataLst>
              </p:nvPr>
            </p:nvSpPr>
            <p:spPr bwMode="auto">
              <a:xfrm>
                <a:off x="4414" y="2400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631" name="Line 202"/>
              <p:cNvSpPr>
                <a:spLocks noChangeShapeType="1"/>
              </p:cNvSpPr>
              <p:nvPr>
                <p:custDataLst>
                  <p:tags r:id="rId211"/>
                </p:custDataLst>
              </p:nvPr>
            </p:nvSpPr>
            <p:spPr bwMode="auto">
              <a:xfrm>
                <a:off x="4606" y="2496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632" name="Line 203"/>
              <p:cNvSpPr>
                <a:spLocks noChangeShapeType="1"/>
              </p:cNvSpPr>
              <p:nvPr>
                <p:custDataLst>
                  <p:tags r:id="rId212"/>
                </p:custDataLst>
              </p:nvPr>
            </p:nvSpPr>
            <p:spPr bwMode="auto">
              <a:xfrm>
                <a:off x="4606" y="2400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633" name="Line 204"/>
              <p:cNvSpPr>
                <a:spLocks noChangeShapeType="1"/>
              </p:cNvSpPr>
              <p:nvPr>
                <p:custDataLst>
                  <p:tags r:id="rId213"/>
                </p:custDataLst>
              </p:nvPr>
            </p:nvSpPr>
            <p:spPr bwMode="auto">
              <a:xfrm rot="-5400000">
                <a:off x="4558" y="2544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634" name="Line 205"/>
              <p:cNvSpPr>
                <a:spLocks noChangeShapeType="1"/>
              </p:cNvSpPr>
              <p:nvPr>
                <p:custDataLst>
                  <p:tags r:id="rId214"/>
                </p:custDataLst>
              </p:nvPr>
            </p:nvSpPr>
            <p:spPr bwMode="auto">
              <a:xfrm rot="-5400000">
                <a:off x="4462" y="2544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635" name="Line 206"/>
              <p:cNvSpPr>
                <a:spLocks noChangeShapeType="1"/>
              </p:cNvSpPr>
              <p:nvPr>
                <p:custDataLst>
                  <p:tags r:id="rId215"/>
                </p:custDataLst>
              </p:nvPr>
            </p:nvSpPr>
            <p:spPr bwMode="auto">
              <a:xfrm rot="-5400000">
                <a:off x="4558" y="2352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636" name="Line 207"/>
              <p:cNvSpPr>
                <a:spLocks noChangeShapeType="1"/>
              </p:cNvSpPr>
              <p:nvPr>
                <p:custDataLst>
                  <p:tags r:id="rId216"/>
                </p:custDataLst>
              </p:nvPr>
            </p:nvSpPr>
            <p:spPr bwMode="auto">
              <a:xfrm rot="-5400000">
                <a:off x="4462" y="2352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447696" name="Rectangle 208"/>
          <p:cNvSpPr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6677025" y="276225"/>
            <a:ext cx="550863" cy="5508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400" b="1">
                <a:solidFill>
                  <a:schemeClr val="tx1"/>
                </a:solidFill>
              </a:rPr>
              <a:t>32</a:t>
            </a:r>
          </a:p>
        </p:txBody>
      </p:sp>
      <p:grpSp>
        <p:nvGrpSpPr>
          <p:cNvPr id="10" name="Group 209"/>
          <p:cNvGrpSpPr>
            <a:grpSpLocks/>
          </p:cNvGrpSpPr>
          <p:nvPr>
            <p:custDataLst>
              <p:tags r:id="rId31"/>
            </p:custDataLst>
          </p:nvPr>
        </p:nvGrpSpPr>
        <p:grpSpPr bwMode="auto">
          <a:xfrm>
            <a:off x="7192963" y="276225"/>
            <a:ext cx="152400" cy="550863"/>
            <a:chOff x="4272" y="2400"/>
            <a:chExt cx="192" cy="192"/>
          </a:xfrm>
        </p:grpSpPr>
        <p:sp>
          <p:nvSpPr>
            <p:cNvPr id="17617" name="Rectangle 210"/>
            <p:cNvSpPr>
              <a:spLocks noChangeArrowheads="1"/>
            </p:cNvSpPr>
            <p:nvPr>
              <p:custDataLst>
                <p:tags r:id="rId199"/>
              </p:custDataLst>
            </p:nvPr>
          </p:nvSpPr>
          <p:spPr bwMode="auto">
            <a:xfrm>
              <a:off x="4272" y="2400"/>
              <a:ext cx="192" cy="192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400" b="1">
                <a:solidFill>
                  <a:srgbClr val="339933"/>
                </a:solidFill>
              </a:endParaRPr>
            </a:p>
          </p:txBody>
        </p:sp>
        <p:grpSp>
          <p:nvGrpSpPr>
            <p:cNvPr id="11" name="Group 211"/>
            <p:cNvGrpSpPr>
              <a:grpSpLocks/>
            </p:cNvGrpSpPr>
            <p:nvPr/>
          </p:nvGrpSpPr>
          <p:grpSpPr bwMode="auto">
            <a:xfrm>
              <a:off x="4272" y="2400"/>
              <a:ext cx="192" cy="192"/>
              <a:chOff x="4414" y="2400"/>
              <a:chExt cx="192" cy="192"/>
            </a:xfrm>
          </p:grpSpPr>
          <p:sp>
            <p:nvSpPr>
              <p:cNvPr id="17619" name="Line 212"/>
              <p:cNvSpPr>
                <a:spLocks noChangeShapeType="1"/>
              </p:cNvSpPr>
              <p:nvPr>
                <p:custDataLst>
                  <p:tags r:id="rId200"/>
                </p:custDataLst>
              </p:nvPr>
            </p:nvSpPr>
            <p:spPr bwMode="auto">
              <a:xfrm>
                <a:off x="4414" y="2496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620" name="Line 213"/>
              <p:cNvSpPr>
                <a:spLocks noChangeShapeType="1"/>
              </p:cNvSpPr>
              <p:nvPr>
                <p:custDataLst>
                  <p:tags r:id="rId201"/>
                </p:custDataLst>
              </p:nvPr>
            </p:nvSpPr>
            <p:spPr bwMode="auto">
              <a:xfrm>
                <a:off x="4414" y="2400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621" name="Line 214"/>
              <p:cNvSpPr>
                <a:spLocks noChangeShapeType="1"/>
              </p:cNvSpPr>
              <p:nvPr>
                <p:custDataLst>
                  <p:tags r:id="rId202"/>
                </p:custDataLst>
              </p:nvPr>
            </p:nvSpPr>
            <p:spPr bwMode="auto">
              <a:xfrm>
                <a:off x="4606" y="2496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622" name="Line 215"/>
              <p:cNvSpPr>
                <a:spLocks noChangeShapeType="1"/>
              </p:cNvSpPr>
              <p:nvPr>
                <p:custDataLst>
                  <p:tags r:id="rId203"/>
                </p:custDataLst>
              </p:nvPr>
            </p:nvSpPr>
            <p:spPr bwMode="auto">
              <a:xfrm>
                <a:off x="4606" y="2400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623" name="Line 216"/>
              <p:cNvSpPr>
                <a:spLocks noChangeShapeType="1"/>
              </p:cNvSpPr>
              <p:nvPr>
                <p:custDataLst>
                  <p:tags r:id="rId204"/>
                </p:custDataLst>
              </p:nvPr>
            </p:nvSpPr>
            <p:spPr bwMode="auto">
              <a:xfrm rot="-5400000">
                <a:off x="4558" y="2544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624" name="Line 217"/>
              <p:cNvSpPr>
                <a:spLocks noChangeShapeType="1"/>
              </p:cNvSpPr>
              <p:nvPr>
                <p:custDataLst>
                  <p:tags r:id="rId205"/>
                </p:custDataLst>
              </p:nvPr>
            </p:nvSpPr>
            <p:spPr bwMode="auto">
              <a:xfrm rot="-5400000">
                <a:off x="4462" y="2544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625" name="Line 218"/>
              <p:cNvSpPr>
                <a:spLocks noChangeShapeType="1"/>
              </p:cNvSpPr>
              <p:nvPr>
                <p:custDataLst>
                  <p:tags r:id="rId206"/>
                </p:custDataLst>
              </p:nvPr>
            </p:nvSpPr>
            <p:spPr bwMode="auto">
              <a:xfrm rot="-5400000">
                <a:off x="4558" y="2352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626" name="Line 219"/>
              <p:cNvSpPr>
                <a:spLocks noChangeShapeType="1"/>
              </p:cNvSpPr>
              <p:nvPr>
                <p:custDataLst>
                  <p:tags r:id="rId207"/>
                </p:custDataLst>
              </p:nvPr>
            </p:nvSpPr>
            <p:spPr bwMode="auto">
              <a:xfrm rot="-5400000">
                <a:off x="4462" y="2352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12" name="Group 220"/>
          <p:cNvGrpSpPr>
            <a:grpSpLocks/>
          </p:cNvGrpSpPr>
          <p:nvPr>
            <p:custDataLst>
              <p:tags r:id="rId32"/>
            </p:custDataLst>
          </p:nvPr>
        </p:nvGrpSpPr>
        <p:grpSpPr bwMode="auto">
          <a:xfrm>
            <a:off x="5856288" y="276225"/>
            <a:ext cx="152400" cy="550863"/>
            <a:chOff x="4272" y="2400"/>
            <a:chExt cx="192" cy="192"/>
          </a:xfrm>
        </p:grpSpPr>
        <p:sp>
          <p:nvSpPr>
            <p:cNvPr id="17607" name="Rectangle 221"/>
            <p:cNvSpPr>
              <a:spLocks noChangeArrowheads="1"/>
            </p:cNvSpPr>
            <p:nvPr>
              <p:custDataLst>
                <p:tags r:id="rId190"/>
              </p:custDataLst>
            </p:nvPr>
          </p:nvSpPr>
          <p:spPr bwMode="auto">
            <a:xfrm>
              <a:off x="4272" y="2400"/>
              <a:ext cx="192" cy="192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400" b="1">
                <a:solidFill>
                  <a:srgbClr val="339933"/>
                </a:solidFill>
              </a:endParaRPr>
            </a:p>
          </p:txBody>
        </p:sp>
        <p:grpSp>
          <p:nvGrpSpPr>
            <p:cNvPr id="13" name="Group 222"/>
            <p:cNvGrpSpPr>
              <a:grpSpLocks/>
            </p:cNvGrpSpPr>
            <p:nvPr/>
          </p:nvGrpSpPr>
          <p:grpSpPr bwMode="auto">
            <a:xfrm>
              <a:off x="4272" y="2400"/>
              <a:ext cx="192" cy="192"/>
              <a:chOff x="4414" y="2400"/>
              <a:chExt cx="192" cy="192"/>
            </a:xfrm>
          </p:grpSpPr>
          <p:sp>
            <p:nvSpPr>
              <p:cNvPr id="17609" name="Line 223"/>
              <p:cNvSpPr>
                <a:spLocks noChangeShapeType="1"/>
              </p:cNvSpPr>
              <p:nvPr>
                <p:custDataLst>
                  <p:tags r:id="rId191"/>
                </p:custDataLst>
              </p:nvPr>
            </p:nvSpPr>
            <p:spPr bwMode="auto">
              <a:xfrm>
                <a:off x="4414" y="2496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610" name="Line 224"/>
              <p:cNvSpPr>
                <a:spLocks noChangeShapeType="1"/>
              </p:cNvSpPr>
              <p:nvPr>
                <p:custDataLst>
                  <p:tags r:id="rId192"/>
                </p:custDataLst>
              </p:nvPr>
            </p:nvSpPr>
            <p:spPr bwMode="auto">
              <a:xfrm>
                <a:off x="4414" y="2400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611" name="Line 225"/>
              <p:cNvSpPr>
                <a:spLocks noChangeShapeType="1"/>
              </p:cNvSpPr>
              <p:nvPr>
                <p:custDataLst>
                  <p:tags r:id="rId193"/>
                </p:custDataLst>
              </p:nvPr>
            </p:nvSpPr>
            <p:spPr bwMode="auto">
              <a:xfrm>
                <a:off x="4606" y="2496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612" name="Line 226"/>
              <p:cNvSpPr>
                <a:spLocks noChangeShapeType="1"/>
              </p:cNvSpPr>
              <p:nvPr>
                <p:custDataLst>
                  <p:tags r:id="rId194"/>
                </p:custDataLst>
              </p:nvPr>
            </p:nvSpPr>
            <p:spPr bwMode="auto">
              <a:xfrm>
                <a:off x="4606" y="2400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613" name="Line 227"/>
              <p:cNvSpPr>
                <a:spLocks noChangeShapeType="1"/>
              </p:cNvSpPr>
              <p:nvPr>
                <p:custDataLst>
                  <p:tags r:id="rId195"/>
                </p:custDataLst>
              </p:nvPr>
            </p:nvSpPr>
            <p:spPr bwMode="auto">
              <a:xfrm rot="-5400000">
                <a:off x="4558" y="2544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614" name="Line 228"/>
              <p:cNvSpPr>
                <a:spLocks noChangeShapeType="1"/>
              </p:cNvSpPr>
              <p:nvPr>
                <p:custDataLst>
                  <p:tags r:id="rId196"/>
                </p:custDataLst>
              </p:nvPr>
            </p:nvSpPr>
            <p:spPr bwMode="auto">
              <a:xfrm rot="-5400000">
                <a:off x="4462" y="2544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615" name="Line 229"/>
              <p:cNvSpPr>
                <a:spLocks noChangeShapeType="1"/>
              </p:cNvSpPr>
              <p:nvPr>
                <p:custDataLst>
                  <p:tags r:id="rId197"/>
                </p:custDataLst>
              </p:nvPr>
            </p:nvSpPr>
            <p:spPr bwMode="auto">
              <a:xfrm rot="-5400000">
                <a:off x="4558" y="2352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616" name="Line 230"/>
              <p:cNvSpPr>
                <a:spLocks noChangeShapeType="1"/>
              </p:cNvSpPr>
              <p:nvPr>
                <p:custDataLst>
                  <p:tags r:id="rId198"/>
                </p:custDataLst>
              </p:nvPr>
            </p:nvSpPr>
            <p:spPr bwMode="auto">
              <a:xfrm rot="-5400000">
                <a:off x="4462" y="2352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447719" name="Rectangle 231"/>
          <p:cNvSpPr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7069138" y="1241425"/>
            <a:ext cx="550862" cy="550863"/>
          </a:xfrm>
          <a:prstGeom prst="rect">
            <a:avLst/>
          </a:prstGeom>
          <a:noFill/>
          <a:ln w="12700">
            <a:solidFill>
              <a:srgbClr val="339933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400" b="1">
                <a:solidFill>
                  <a:srgbClr val="339933"/>
                </a:solidFill>
              </a:rPr>
              <a:t>32</a:t>
            </a:r>
          </a:p>
        </p:txBody>
      </p:sp>
      <p:sp>
        <p:nvSpPr>
          <p:cNvPr id="447720" name="Rectangle 232"/>
          <p:cNvSpPr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7069138" y="1792288"/>
            <a:ext cx="550862" cy="550862"/>
          </a:xfrm>
          <a:prstGeom prst="rect">
            <a:avLst/>
          </a:prstGeom>
          <a:noFill/>
          <a:ln w="12700">
            <a:solidFill>
              <a:srgbClr val="339933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400" b="1">
                <a:solidFill>
                  <a:srgbClr val="339933"/>
                </a:solidFill>
              </a:rPr>
              <a:t>36</a:t>
            </a:r>
          </a:p>
        </p:txBody>
      </p:sp>
      <p:sp>
        <p:nvSpPr>
          <p:cNvPr id="447721" name="Rectangle 233"/>
          <p:cNvSpPr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7069138" y="2343150"/>
            <a:ext cx="550862" cy="550863"/>
          </a:xfrm>
          <a:prstGeom prst="rect">
            <a:avLst/>
          </a:prstGeom>
          <a:noFill/>
          <a:ln w="12700">
            <a:solidFill>
              <a:srgbClr val="339933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400" b="1">
              <a:solidFill>
                <a:srgbClr val="339933"/>
              </a:solidFill>
            </a:endParaRPr>
          </a:p>
        </p:txBody>
      </p:sp>
      <p:cxnSp>
        <p:nvCxnSpPr>
          <p:cNvPr id="447722" name="AutoShape 234"/>
          <p:cNvCxnSpPr>
            <a:cxnSpLocks noChangeShapeType="1"/>
            <a:endCxn id="447719" idx="0"/>
          </p:cNvCxnSpPr>
          <p:nvPr>
            <p:custDataLst>
              <p:tags r:id="rId36"/>
            </p:custDataLst>
          </p:nvPr>
        </p:nvCxnSpPr>
        <p:spPr bwMode="auto">
          <a:xfrm>
            <a:off x="7269163" y="827088"/>
            <a:ext cx="76200" cy="414337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stealth" w="lg" len="lg"/>
          </a:ln>
        </p:spPr>
      </p:cxnSp>
      <p:cxnSp>
        <p:nvCxnSpPr>
          <p:cNvPr id="447724" name="AutoShape 236"/>
          <p:cNvCxnSpPr>
            <a:cxnSpLocks noChangeShapeType="1"/>
            <a:stCxn id="17603" idx="0"/>
            <a:endCxn id="447728" idx="0"/>
          </p:cNvCxnSpPr>
          <p:nvPr>
            <p:custDataLst>
              <p:tags r:id="rId37"/>
            </p:custDataLst>
          </p:nvPr>
        </p:nvCxnSpPr>
        <p:spPr bwMode="auto">
          <a:xfrm>
            <a:off x="7134225" y="4486275"/>
            <a:ext cx="15875" cy="41433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stealth" w="lg" len="lg"/>
          </a:ln>
        </p:spPr>
      </p:cxnSp>
      <p:sp>
        <p:nvSpPr>
          <p:cNvPr id="447728" name="Rectangle 240"/>
          <p:cNvSpPr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6873875" y="4900613"/>
            <a:ext cx="550863" cy="550862"/>
          </a:xfrm>
          <a:prstGeom prst="rect">
            <a:avLst/>
          </a:prstGeom>
          <a:noFill/>
          <a:ln w="12700">
            <a:solidFill>
              <a:srgbClr val="339933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400" b="1">
                <a:solidFill>
                  <a:srgbClr val="339933"/>
                </a:solidFill>
              </a:rPr>
              <a:t>18</a:t>
            </a:r>
          </a:p>
        </p:txBody>
      </p:sp>
      <p:sp>
        <p:nvSpPr>
          <p:cNvPr id="447729" name="Rectangle 241"/>
          <p:cNvSpPr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6873875" y="5451475"/>
            <a:ext cx="550863" cy="550863"/>
          </a:xfrm>
          <a:prstGeom prst="rect">
            <a:avLst/>
          </a:prstGeom>
          <a:noFill/>
          <a:ln w="12700">
            <a:solidFill>
              <a:srgbClr val="339933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400" b="1">
                <a:solidFill>
                  <a:srgbClr val="339933"/>
                </a:solidFill>
              </a:rPr>
              <a:t>30</a:t>
            </a:r>
          </a:p>
        </p:txBody>
      </p:sp>
      <p:sp>
        <p:nvSpPr>
          <p:cNvPr id="447730" name="Rectangle 242"/>
          <p:cNvSpPr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6873875" y="6002338"/>
            <a:ext cx="550863" cy="550862"/>
          </a:xfrm>
          <a:prstGeom prst="rect">
            <a:avLst/>
          </a:prstGeom>
          <a:noFill/>
          <a:ln w="12700">
            <a:solidFill>
              <a:srgbClr val="339933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400" b="1">
              <a:solidFill>
                <a:srgbClr val="339933"/>
              </a:solidFill>
            </a:endParaRPr>
          </a:p>
        </p:txBody>
      </p:sp>
      <p:sp>
        <p:nvSpPr>
          <p:cNvPr id="447731" name="Rectangle 243"/>
          <p:cNvSpPr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6542088" y="3935413"/>
            <a:ext cx="550862" cy="55086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400" b="1">
                <a:solidFill>
                  <a:schemeClr val="tx1"/>
                </a:solidFill>
              </a:rPr>
              <a:t>18</a:t>
            </a:r>
          </a:p>
        </p:txBody>
      </p:sp>
      <p:grpSp>
        <p:nvGrpSpPr>
          <p:cNvPr id="14" name="Group 244"/>
          <p:cNvGrpSpPr>
            <a:grpSpLocks/>
          </p:cNvGrpSpPr>
          <p:nvPr>
            <p:custDataLst>
              <p:tags r:id="rId42"/>
            </p:custDataLst>
          </p:nvPr>
        </p:nvGrpSpPr>
        <p:grpSpPr bwMode="auto">
          <a:xfrm>
            <a:off x="7058025" y="3935413"/>
            <a:ext cx="152400" cy="550862"/>
            <a:chOff x="4272" y="2400"/>
            <a:chExt cx="192" cy="192"/>
          </a:xfrm>
        </p:grpSpPr>
        <p:sp>
          <p:nvSpPr>
            <p:cNvPr id="17597" name="Rectangle 245"/>
            <p:cNvSpPr>
              <a:spLocks noChangeArrowheads="1"/>
            </p:cNvSpPr>
            <p:nvPr>
              <p:custDataLst>
                <p:tags r:id="rId181"/>
              </p:custDataLst>
            </p:nvPr>
          </p:nvSpPr>
          <p:spPr bwMode="auto">
            <a:xfrm>
              <a:off x="4272" y="2400"/>
              <a:ext cx="192" cy="192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400" b="1">
                <a:solidFill>
                  <a:srgbClr val="339933"/>
                </a:solidFill>
              </a:endParaRPr>
            </a:p>
          </p:txBody>
        </p:sp>
        <p:grpSp>
          <p:nvGrpSpPr>
            <p:cNvPr id="15" name="Group 246"/>
            <p:cNvGrpSpPr>
              <a:grpSpLocks/>
            </p:cNvGrpSpPr>
            <p:nvPr/>
          </p:nvGrpSpPr>
          <p:grpSpPr bwMode="auto">
            <a:xfrm>
              <a:off x="4272" y="2400"/>
              <a:ext cx="192" cy="192"/>
              <a:chOff x="4414" y="2400"/>
              <a:chExt cx="192" cy="192"/>
            </a:xfrm>
          </p:grpSpPr>
          <p:sp>
            <p:nvSpPr>
              <p:cNvPr id="17599" name="Line 247"/>
              <p:cNvSpPr>
                <a:spLocks noChangeShapeType="1"/>
              </p:cNvSpPr>
              <p:nvPr>
                <p:custDataLst>
                  <p:tags r:id="rId182"/>
                </p:custDataLst>
              </p:nvPr>
            </p:nvSpPr>
            <p:spPr bwMode="auto">
              <a:xfrm>
                <a:off x="4414" y="2496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600" name="Line 248"/>
              <p:cNvSpPr>
                <a:spLocks noChangeShapeType="1"/>
              </p:cNvSpPr>
              <p:nvPr>
                <p:custDataLst>
                  <p:tags r:id="rId183"/>
                </p:custDataLst>
              </p:nvPr>
            </p:nvSpPr>
            <p:spPr bwMode="auto">
              <a:xfrm>
                <a:off x="4414" y="2400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601" name="Line 249"/>
              <p:cNvSpPr>
                <a:spLocks noChangeShapeType="1"/>
              </p:cNvSpPr>
              <p:nvPr>
                <p:custDataLst>
                  <p:tags r:id="rId184"/>
                </p:custDataLst>
              </p:nvPr>
            </p:nvSpPr>
            <p:spPr bwMode="auto">
              <a:xfrm>
                <a:off x="4606" y="2496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602" name="Line 250"/>
              <p:cNvSpPr>
                <a:spLocks noChangeShapeType="1"/>
              </p:cNvSpPr>
              <p:nvPr>
                <p:custDataLst>
                  <p:tags r:id="rId185"/>
                </p:custDataLst>
              </p:nvPr>
            </p:nvSpPr>
            <p:spPr bwMode="auto">
              <a:xfrm>
                <a:off x="4606" y="2400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603" name="Line 251"/>
              <p:cNvSpPr>
                <a:spLocks noChangeShapeType="1"/>
              </p:cNvSpPr>
              <p:nvPr>
                <p:custDataLst>
                  <p:tags r:id="rId186"/>
                </p:custDataLst>
              </p:nvPr>
            </p:nvSpPr>
            <p:spPr bwMode="auto">
              <a:xfrm rot="-5400000">
                <a:off x="4558" y="2544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604" name="Line 252"/>
              <p:cNvSpPr>
                <a:spLocks noChangeShapeType="1"/>
              </p:cNvSpPr>
              <p:nvPr>
                <p:custDataLst>
                  <p:tags r:id="rId187"/>
                </p:custDataLst>
              </p:nvPr>
            </p:nvSpPr>
            <p:spPr bwMode="auto">
              <a:xfrm rot="-5400000">
                <a:off x="4462" y="2544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605" name="Line 253"/>
              <p:cNvSpPr>
                <a:spLocks noChangeShapeType="1"/>
              </p:cNvSpPr>
              <p:nvPr>
                <p:custDataLst>
                  <p:tags r:id="rId188"/>
                </p:custDataLst>
              </p:nvPr>
            </p:nvSpPr>
            <p:spPr bwMode="auto">
              <a:xfrm rot="-5400000">
                <a:off x="4558" y="2352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606" name="Line 254"/>
              <p:cNvSpPr>
                <a:spLocks noChangeShapeType="1"/>
              </p:cNvSpPr>
              <p:nvPr>
                <p:custDataLst>
                  <p:tags r:id="rId189"/>
                </p:custDataLst>
              </p:nvPr>
            </p:nvSpPr>
            <p:spPr bwMode="auto">
              <a:xfrm rot="-5400000">
                <a:off x="4462" y="2352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447743" name="Rectangle 255"/>
          <p:cNvSpPr>
            <a:spLocks noChangeArrowheads="1"/>
          </p:cNvSpPr>
          <p:nvPr>
            <p:custDataLst>
              <p:tags r:id="rId43"/>
            </p:custDataLst>
          </p:nvPr>
        </p:nvSpPr>
        <p:spPr bwMode="auto">
          <a:xfrm>
            <a:off x="7210425" y="3935413"/>
            <a:ext cx="550863" cy="55086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400" b="1">
                <a:solidFill>
                  <a:schemeClr val="tx1"/>
                </a:solidFill>
              </a:rPr>
              <a:t>32</a:t>
            </a:r>
          </a:p>
        </p:txBody>
      </p:sp>
      <p:grpSp>
        <p:nvGrpSpPr>
          <p:cNvPr id="16" name="Group 256"/>
          <p:cNvGrpSpPr>
            <a:grpSpLocks/>
          </p:cNvGrpSpPr>
          <p:nvPr>
            <p:custDataLst>
              <p:tags r:id="rId44"/>
            </p:custDataLst>
          </p:nvPr>
        </p:nvGrpSpPr>
        <p:grpSpPr bwMode="auto">
          <a:xfrm>
            <a:off x="7726363" y="3935413"/>
            <a:ext cx="152400" cy="550862"/>
            <a:chOff x="4272" y="2400"/>
            <a:chExt cx="192" cy="192"/>
          </a:xfrm>
        </p:grpSpPr>
        <p:sp>
          <p:nvSpPr>
            <p:cNvPr id="17587" name="Rectangle 257"/>
            <p:cNvSpPr>
              <a:spLocks noChangeArrowheads="1"/>
            </p:cNvSpPr>
            <p:nvPr>
              <p:custDataLst>
                <p:tags r:id="rId172"/>
              </p:custDataLst>
            </p:nvPr>
          </p:nvSpPr>
          <p:spPr bwMode="auto">
            <a:xfrm>
              <a:off x="4272" y="2400"/>
              <a:ext cx="192" cy="192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400" b="1">
                <a:solidFill>
                  <a:srgbClr val="339933"/>
                </a:solidFill>
              </a:endParaRPr>
            </a:p>
          </p:txBody>
        </p:sp>
        <p:grpSp>
          <p:nvGrpSpPr>
            <p:cNvPr id="17" name="Group 258"/>
            <p:cNvGrpSpPr>
              <a:grpSpLocks/>
            </p:cNvGrpSpPr>
            <p:nvPr/>
          </p:nvGrpSpPr>
          <p:grpSpPr bwMode="auto">
            <a:xfrm>
              <a:off x="4272" y="2400"/>
              <a:ext cx="192" cy="192"/>
              <a:chOff x="4414" y="2400"/>
              <a:chExt cx="192" cy="192"/>
            </a:xfrm>
          </p:grpSpPr>
          <p:sp>
            <p:nvSpPr>
              <p:cNvPr id="17589" name="Line 259"/>
              <p:cNvSpPr>
                <a:spLocks noChangeShapeType="1"/>
              </p:cNvSpPr>
              <p:nvPr>
                <p:custDataLst>
                  <p:tags r:id="rId173"/>
                </p:custDataLst>
              </p:nvPr>
            </p:nvSpPr>
            <p:spPr bwMode="auto">
              <a:xfrm>
                <a:off x="4414" y="2496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590" name="Line 260"/>
              <p:cNvSpPr>
                <a:spLocks noChangeShapeType="1"/>
              </p:cNvSpPr>
              <p:nvPr>
                <p:custDataLst>
                  <p:tags r:id="rId174"/>
                </p:custDataLst>
              </p:nvPr>
            </p:nvSpPr>
            <p:spPr bwMode="auto">
              <a:xfrm>
                <a:off x="4414" y="2400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591" name="Line 261"/>
              <p:cNvSpPr>
                <a:spLocks noChangeShapeType="1"/>
              </p:cNvSpPr>
              <p:nvPr>
                <p:custDataLst>
                  <p:tags r:id="rId175"/>
                </p:custDataLst>
              </p:nvPr>
            </p:nvSpPr>
            <p:spPr bwMode="auto">
              <a:xfrm>
                <a:off x="4606" y="2496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592" name="Line 262"/>
              <p:cNvSpPr>
                <a:spLocks noChangeShapeType="1"/>
              </p:cNvSpPr>
              <p:nvPr>
                <p:custDataLst>
                  <p:tags r:id="rId176"/>
                </p:custDataLst>
              </p:nvPr>
            </p:nvSpPr>
            <p:spPr bwMode="auto">
              <a:xfrm>
                <a:off x="4606" y="2400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593" name="Line 263"/>
              <p:cNvSpPr>
                <a:spLocks noChangeShapeType="1"/>
              </p:cNvSpPr>
              <p:nvPr>
                <p:custDataLst>
                  <p:tags r:id="rId177"/>
                </p:custDataLst>
              </p:nvPr>
            </p:nvSpPr>
            <p:spPr bwMode="auto">
              <a:xfrm rot="-5400000">
                <a:off x="4558" y="2544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594" name="Line 264"/>
              <p:cNvSpPr>
                <a:spLocks noChangeShapeType="1"/>
              </p:cNvSpPr>
              <p:nvPr>
                <p:custDataLst>
                  <p:tags r:id="rId178"/>
                </p:custDataLst>
              </p:nvPr>
            </p:nvSpPr>
            <p:spPr bwMode="auto">
              <a:xfrm rot="-5400000">
                <a:off x="4462" y="2544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595" name="Line 265"/>
              <p:cNvSpPr>
                <a:spLocks noChangeShapeType="1"/>
              </p:cNvSpPr>
              <p:nvPr>
                <p:custDataLst>
                  <p:tags r:id="rId179"/>
                </p:custDataLst>
              </p:nvPr>
            </p:nvSpPr>
            <p:spPr bwMode="auto">
              <a:xfrm rot="-5400000">
                <a:off x="4558" y="2352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596" name="Line 266"/>
              <p:cNvSpPr>
                <a:spLocks noChangeShapeType="1"/>
              </p:cNvSpPr>
              <p:nvPr>
                <p:custDataLst>
                  <p:tags r:id="rId180"/>
                </p:custDataLst>
              </p:nvPr>
            </p:nvSpPr>
            <p:spPr bwMode="auto">
              <a:xfrm rot="-5400000">
                <a:off x="4462" y="2352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18" name="Group 267"/>
          <p:cNvGrpSpPr>
            <a:grpSpLocks/>
          </p:cNvGrpSpPr>
          <p:nvPr>
            <p:custDataLst>
              <p:tags r:id="rId45"/>
            </p:custDataLst>
          </p:nvPr>
        </p:nvGrpSpPr>
        <p:grpSpPr bwMode="auto">
          <a:xfrm>
            <a:off x="6389688" y="3935413"/>
            <a:ext cx="152400" cy="550862"/>
            <a:chOff x="4272" y="2400"/>
            <a:chExt cx="192" cy="192"/>
          </a:xfrm>
        </p:grpSpPr>
        <p:sp>
          <p:nvSpPr>
            <p:cNvPr id="17577" name="Rectangle 268"/>
            <p:cNvSpPr>
              <a:spLocks noChangeArrowheads="1"/>
            </p:cNvSpPr>
            <p:nvPr>
              <p:custDataLst>
                <p:tags r:id="rId163"/>
              </p:custDataLst>
            </p:nvPr>
          </p:nvSpPr>
          <p:spPr bwMode="auto">
            <a:xfrm>
              <a:off x="4272" y="2400"/>
              <a:ext cx="192" cy="192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400" b="1">
                <a:solidFill>
                  <a:srgbClr val="339933"/>
                </a:solidFill>
              </a:endParaRPr>
            </a:p>
          </p:txBody>
        </p:sp>
        <p:grpSp>
          <p:nvGrpSpPr>
            <p:cNvPr id="19" name="Group 269"/>
            <p:cNvGrpSpPr>
              <a:grpSpLocks/>
            </p:cNvGrpSpPr>
            <p:nvPr/>
          </p:nvGrpSpPr>
          <p:grpSpPr bwMode="auto">
            <a:xfrm>
              <a:off x="4272" y="2400"/>
              <a:ext cx="192" cy="192"/>
              <a:chOff x="4414" y="2400"/>
              <a:chExt cx="192" cy="192"/>
            </a:xfrm>
          </p:grpSpPr>
          <p:sp>
            <p:nvSpPr>
              <p:cNvPr id="17579" name="Line 270"/>
              <p:cNvSpPr>
                <a:spLocks noChangeShapeType="1"/>
              </p:cNvSpPr>
              <p:nvPr>
                <p:custDataLst>
                  <p:tags r:id="rId164"/>
                </p:custDataLst>
              </p:nvPr>
            </p:nvSpPr>
            <p:spPr bwMode="auto">
              <a:xfrm>
                <a:off x="4414" y="2496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580" name="Line 271"/>
              <p:cNvSpPr>
                <a:spLocks noChangeShapeType="1"/>
              </p:cNvSpPr>
              <p:nvPr>
                <p:custDataLst>
                  <p:tags r:id="rId165"/>
                </p:custDataLst>
              </p:nvPr>
            </p:nvSpPr>
            <p:spPr bwMode="auto">
              <a:xfrm>
                <a:off x="4414" y="2400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581" name="Line 272"/>
              <p:cNvSpPr>
                <a:spLocks noChangeShapeType="1"/>
              </p:cNvSpPr>
              <p:nvPr>
                <p:custDataLst>
                  <p:tags r:id="rId166"/>
                </p:custDataLst>
              </p:nvPr>
            </p:nvSpPr>
            <p:spPr bwMode="auto">
              <a:xfrm>
                <a:off x="4606" y="2496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582" name="Line 273"/>
              <p:cNvSpPr>
                <a:spLocks noChangeShapeType="1"/>
              </p:cNvSpPr>
              <p:nvPr>
                <p:custDataLst>
                  <p:tags r:id="rId167"/>
                </p:custDataLst>
              </p:nvPr>
            </p:nvSpPr>
            <p:spPr bwMode="auto">
              <a:xfrm>
                <a:off x="4606" y="2400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583" name="Line 274"/>
              <p:cNvSpPr>
                <a:spLocks noChangeShapeType="1"/>
              </p:cNvSpPr>
              <p:nvPr>
                <p:custDataLst>
                  <p:tags r:id="rId168"/>
                </p:custDataLst>
              </p:nvPr>
            </p:nvSpPr>
            <p:spPr bwMode="auto">
              <a:xfrm rot="-5400000">
                <a:off x="4558" y="2544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584" name="Line 275"/>
              <p:cNvSpPr>
                <a:spLocks noChangeShapeType="1"/>
              </p:cNvSpPr>
              <p:nvPr>
                <p:custDataLst>
                  <p:tags r:id="rId169"/>
                </p:custDataLst>
              </p:nvPr>
            </p:nvSpPr>
            <p:spPr bwMode="auto">
              <a:xfrm rot="-5400000">
                <a:off x="4462" y="2544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585" name="Line 276"/>
              <p:cNvSpPr>
                <a:spLocks noChangeShapeType="1"/>
              </p:cNvSpPr>
              <p:nvPr>
                <p:custDataLst>
                  <p:tags r:id="rId170"/>
                </p:custDataLst>
              </p:nvPr>
            </p:nvSpPr>
            <p:spPr bwMode="auto">
              <a:xfrm rot="-5400000">
                <a:off x="4558" y="2352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586" name="Line 277"/>
              <p:cNvSpPr>
                <a:spLocks noChangeShapeType="1"/>
              </p:cNvSpPr>
              <p:nvPr>
                <p:custDataLst>
                  <p:tags r:id="rId171"/>
                </p:custDataLst>
              </p:nvPr>
            </p:nvSpPr>
            <p:spPr bwMode="auto">
              <a:xfrm rot="-5400000">
                <a:off x="4462" y="2352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447766" name="Rectangle 278"/>
          <p:cNvSpPr>
            <a:spLocks noChangeArrowheads="1"/>
          </p:cNvSpPr>
          <p:nvPr>
            <p:custDataLst>
              <p:tags r:id="rId46"/>
            </p:custDataLst>
          </p:nvPr>
        </p:nvSpPr>
        <p:spPr bwMode="auto">
          <a:xfrm>
            <a:off x="7602538" y="4900613"/>
            <a:ext cx="550862" cy="550862"/>
          </a:xfrm>
          <a:prstGeom prst="rect">
            <a:avLst/>
          </a:prstGeom>
          <a:noFill/>
          <a:ln w="12700">
            <a:solidFill>
              <a:srgbClr val="339933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400" b="1">
                <a:solidFill>
                  <a:srgbClr val="339933"/>
                </a:solidFill>
              </a:rPr>
              <a:t>32</a:t>
            </a:r>
          </a:p>
        </p:txBody>
      </p:sp>
      <p:sp>
        <p:nvSpPr>
          <p:cNvPr id="447767" name="Rectangle 279"/>
          <p:cNvSpPr>
            <a:spLocks noChangeArrowheads="1"/>
          </p:cNvSpPr>
          <p:nvPr>
            <p:custDataLst>
              <p:tags r:id="rId47"/>
            </p:custDataLst>
          </p:nvPr>
        </p:nvSpPr>
        <p:spPr bwMode="auto">
          <a:xfrm>
            <a:off x="7602538" y="5451475"/>
            <a:ext cx="550862" cy="550863"/>
          </a:xfrm>
          <a:prstGeom prst="rect">
            <a:avLst/>
          </a:prstGeom>
          <a:noFill/>
          <a:ln w="12700">
            <a:solidFill>
              <a:srgbClr val="339933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400" b="1">
                <a:solidFill>
                  <a:srgbClr val="339933"/>
                </a:solidFill>
              </a:rPr>
              <a:t>36</a:t>
            </a:r>
          </a:p>
        </p:txBody>
      </p:sp>
      <p:sp>
        <p:nvSpPr>
          <p:cNvPr id="447768" name="Rectangle 280"/>
          <p:cNvSpPr>
            <a:spLocks noChangeArrowheads="1"/>
          </p:cNvSpPr>
          <p:nvPr>
            <p:custDataLst>
              <p:tags r:id="rId48"/>
            </p:custDataLst>
          </p:nvPr>
        </p:nvSpPr>
        <p:spPr bwMode="auto">
          <a:xfrm>
            <a:off x="7602538" y="6002338"/>
            <a:ext cx="550862" cy="550862"/>
          </a:xfrm>
          <a:prstGeom prst="rect">
            <a:avLst/>
          </a:prstGeom>
          <a:noFill/>
          <a:ln w="12700">
            <a:solidFill>
              <a:srgbClr val="339933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400" b="1">
              <a:solidFill>
                <a:srgbClr val="339933"/>
              </a:solidFill>
            </a:endParaRPr>
          </a:p>
        </p:txBody>
      </p:sp>
      <p:cxnSp>
        <p:nvCxnSpPr>
          <p:cNvPr id="447769" name="AutoShape 281"/>
          <p:cNvCxnSpPr>
            <a:cxnSpLocks noChangeShapeType="1"/>
            <a:endCxn id="447766" idx="0"/>
          </p:cNvCxnSpPr>
          <p:nvPr>
            <p:custDataLst>
              <p:tags r:id="rId49"/>
            </p:custDataLst>
          </p:nvPr>
        </p:nvCxnSpPr>
        <p:spPr bwMode="auto">
          <a:xfrm>
            <a:off x="7802563" y="4486275"/>
            <a:ext cx="76200" cy="41433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stealth" w="lg" len="lg"/>
          </a:ln>
        </p:spPr>
      </p:cxnSp>
      <p:sp>
        <p:nvSpPr>
          <p:cNvPr id="17459" name="Text Box 283"/>
          <p:cNvSpPr txBox="1">
            <a:spLocks noChangeArrowheads="1"/>
          </p:cNvSpPr>
          <p:nvPr>
            <p:custDataLst>
              <p:tags r:id="rId50"/>
            </p:custDataLst>
          </p:nvPr>
        </p:nvSpPr>
        <p:spPr bwMode="auto">
          <a:xfrm>
            <a:off x="93663" y="6172200"/>
            <a:ext cx="16859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b="1" i="1" dirty="0">
                <a:solidFill>
                  <a:schemeClr val="tx1"/>
                </a:solidFill>
                <a:latin typeface="Courier New" pitchFamily="49" charset="0"/>
              </a:rPr>
              <a:t>M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</a:rPr>
              <a:t> = 3 </a:t>
            </a:r>
            <a:r>
              <a:rPr lang="en-US" sz="1800" b="1" i="1" dirty="0">
                <a:solidFill>
                  <a:srgbClr val="339933"/>
                </a:solidFill>
                <a:latin typeface="Courier New" pitchFamily="49" charset="0"/>
              </a:rPr>
              <a:t>L</a:t>
            </a:r>
            <a:r>
              <a:rPr lang="en-US" sz="1800" b="1" dirty="0">
                <a:solidFill>
                  <a:srgbClr val="339933"/>
                </a:solidFill>
                <a:latin typeface="Courier New" pitchFamily="49" charset="0"/>
              </a:rPr>
              <a:t> = 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47772" name="Line 284"/>
          <p:cNvSpPr>
            <a:spLocks noChangeShapeType="1"/>
          </p:cNvSpPr>
          <p:nvPr>
            <p:custDataLst>
              <p:tags r:id="rId51"/>
            </p:custDataLst>
          </p:nvPr>
        </p:nvSpPr>
        <p:spPr bwMode="auto">
          <a:xfrm flipH="1">
            <a:off x="3951288" y="5092700"/>
            <a:ext cx="1001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stealth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7773" name="Line 285"/>
          <p:cNvSpPr>
            <a:spLocks noChangeShapeType="1"/>
          </p:cNvSpPr>
          <p:nvPr>
            <p:custDataLst>
              <p:tags r:id="rId52"/>
            </p:custDataLst>
          </p:nvPr>
        </p:nvSpPr>
        <p:spPr bwMode="auto">
          <a:xfrm>
            <a:off x="7116763" y="32004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stealth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5" name="Rectangle 139"/>
          <p:cNvSpPr>
            <a:spLocks noChangeArrowheads="1"/>
          </p:cNvSpPr>
          <p:nvPr>
            <p:custDataLst>
              <p:tags r:id="rId53"/>
            </p:custDataLst>
          </p:nvPr>
        </p:nvSpPr>
        <p:spPr bwMode="auto">
          <a:xfrm>
            <a:off x="5595938" y="3106738"/>
            <a:ext cx="552450" cy="550862"/>
          </a:xfrm>
          <a:prstGeom prst="rect">
            <a:avLst/>
          </a:prstGeom>
          <a:noFill/>
          <a:ln w="12700">
            <a:solidFill>
              <a:srgbClr val="339933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400" b="1">
                <a:solidFill>
                  <a:srgbClr val="339933"/>
                </a:solidFill>
              </a:rPr>
              <a:t>16</a:t>
            </a:r>
          </a:p>
        </p:txBody>
      </p:sp>
      <p:sp>
        <p:nvSpPr>
          <p:cNvPr id="146" name="Rectangle 6"/>
          <p:cNvSpPr>
            <a:spLocks noChangeArrowheads="1"/>
          </p:cNvSpPr>
          <p:nvPr>
            <p:custDataLst>
              <p:tags r:id="rId54"/>
            </p:custDataLst>
          </p:nvPr>
        </p:nvSpPr>
        <p:spPr bwMode="auto">
          <a:xfrm>
            <a:off x="5321300" y="4900613"/>
            <a:ext cx="550863" cy="550862"/>
          </a:xfrm>
          <a:prstGeom prst="rect">
            <a:avLst/>
          </a:prstGeom>
          <a:noFill/>
          <a:ln w="12700">
            <a:solidFill>
              <a:srgbClr val="339933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400" b="1">
                <a:solidFill>
                  <a:srgbClr val="339933"/>
                </a:solidFill>
              </a:rPr>
              <a:t>3</a:t>
            </a:r>
          </a:p>
        </p:txBody>
      </p:sp>
      <p:sp>
        <p:nvSpPr>
          <p:cNvPr id="147" name="Rectangle 7"/>
          <p:cNvSpPr>
            <a:spLocks noChangeArrowheads="1"/>
          </p:cNvSpPr>
          <p:nvPr>
            <p:custDataLst>
              <p:tags r:id="rId55"/>
            </p:custDataLst>
          </p:nvPr>
        </p:nvSpPr>
        <p:spPr bwMode="auto">
          <a:xfrm>
            <a:off x="5321300" y="5451475"/>
            <a:ext cx="550863" cy="550863"/>
          </a:xfrm>
          <a:prstGeom prst="rect">
            <a:avLst/>
          </a:prstGeom>
          <a:noFill/>
          <a:ln w="12700">
            <a:solidFill>
              <a:srgbClr val="339933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400" b="1">
                <a:solidFill>
                  <a:srgbClr val="339933"/>
                </a:solidFill>
              </a:rPr>
              <a:t>14</a:t>
            </a:r>
          </a:p>
        </p:txBody>
      </p:sp>
      <p:sp>
        <p:nvSpPr>
          <p:cNvPr id="148" name="Rectangle 8"/>
          <p:cNvSpPr>
            <a:spLocks noChangeArrowheads="1"/>
          </p:cNvSpPr>
          <p:nvPr>
            <p:custDataLst>
              <p:tags r:id="rId56"/>
            </p:custDataLst>
          </p:nvPr>
        </p:nvSpPr>
        <p:spPr bwMode="auto">
          <a:xfrm>
            <a:off x="5321300" y="6002338"/>
            <a:ext cx="550863" cy="550862"/>
          </a:xfrm>
          <a:prstGeom prst="rect">
            <a:avLst/>
          </a:prstGeom>
          <a:noFill/>
          <a:ln w="12700">
            <a:solidFill>
              <a:srgbClr val="339933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400" b="1">
              <a:solidFill>
                <a:srgbClr val="339933"/>
              </a:solidFill>
            </a:endParaRPr>
          </a:p>
        </p:txBody>
      </p:sp>
      <p:sp>
        <p:nvSpPr>
          <p:cNvPr id="149" name="Rectangle 9"/>
          <p:cNvSpPr>
            <a:spLocks noChangeArrowheads="1"/>
          </p:cNvSpPr>
          <p:nvPr>
            <p:custDataLst>
              <p:tags r:id="rId57"/>
            </p:custDataLst>
          </p:nvPr>
        </p:nvSpPr>
        <p:spPr bwMode="auto">
          <a:xfrm>
            <a:off x="6065838" y="4900613"/>
            <a:ext cx="550862" cy="550862"/>
          </a:xfrm>
          <a:prstGeom prst="rect">
            <a:avLst/>
          </a:prstGeom>
          <a:noFill/>
          <a:ln w="12700">
            <a:solidFill>
              <a:srgbClr val="339933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b="1">
                <a:solidFill>
                  <a:srgbClr val="339933"/>
                </a:solidFill>
              </a:rPr>
              <a:t>15</a:t>
            </a:r>
          </a:p>
        </p:txBody>
      </p:sp>
      <p:sp>
        <p:nvSpPr>
          <p:cNvPr id="150" name="Rectangle 10"/>
          <p:cNvSpPr>
            <a:spLocks noChangeArrowheads="1"/>
          </p:cNvSpPr>
          <p:nvPr>
            <p:custDataLst>
              <p:tags r:id="rId58"/>
            </p:custDataLst>
          </p:nvPr>
        </p:nvSpPr>
        <p:spPr bwMode="auto">
          <a:xfrm>
            <a:off x="6065838" y="5451475"/>
            <a:ext cx="550862" cy="550863"/>
          </a:xfrm>
          <a:prstGeom prst="rect">
            <a:avLst/>
          </a:prstGeom>
          <a:noFill/>
          <a:ln w="12700">
            <a:solidFill>
              <a:srgbClr val="339933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400" b="1">
                <a:solidFill>
                  <a:srgbClr val="339933"/>
                </a:solidFill>
              </a:rPr>
              <a:t>16</a:t>
            </a:r>
          </a:p>
        </p:txBody>
      </p:sp>
      <p:sp>
        <p:nvSpPr>
          <p:cNvPr id="151" name="Rectangle 11"/>
          <p:cNvSpPr>
            <a:spLocks noChangeArrowheads="1"/>
          </p:cNvSpPr>
          <p:nvPr>
            <p:custDataLst>
              <p:tags r:id="rId59"/>
            </p:custDataLst>
          </p:nvPr>
        </p:nvSpPr>
        <p:spPr bwMode="auto">
          <a:xfrm>
            <a:off x="6065838" y="6002338"/>
            <a:ext cx="550862" cy="550862"/>
          </a:xfrm>
          <a:prstGeom prst="rect">
            <a:avLst/>
          </a:prstGeom>
          <a:noFill/>
          <a:ln w="12700">
            <a:solidFill>
              <a:srgbClr val="339933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400" b="1">
              <a:solidFill>
                <a:srgbClr val="339933"/>
              </a:solidFill>
            </a:endParaRPr>
          </a:p>
        </p:txBody>
      </p:sp>
      <p:sp>
        <p:nvSpPr>
          <p:cNvPr id="152" name="Rectangle 243"/>
          <p:cNvSpPr>
            <a:spLocks noChangeArrowheads="1"/>
          </p:cNvSpPr>
          <p:nvPr>
            <p:custDataLst>
              <p:tags r:id="rId60"/>
            </p:custDataLst>
          </p:nvPr>
        </p:nvSpPr>
        <p:spPr bwMode="auto">
          <a:xfrm>
            <a:off x="5697538" y="4038600"/>
            <a:ext cx="550862" cy="5508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400" b="1">
                <a:solidFill>
                  <a:schemeClr val="tx1"/>
                </a:solidFill>
              </a:rPr>
              <a:t>15</a:t>
            </a:r>
          </a:p>
        </p:txBody>
      </p:sp>
      <p:sp>
        <p:nvSpPr>
          <p:cNvPr id="155" name="Rectangle 12"/>
          <p:cNvSpPr>
            <a:spLocks noChangeArrowheads="1"/>
          </p:cNvSpPr>
          <p:nvPr>
            <p:custDataLst>
              <p:tags r:id="rId61"/>
            </p:custDataLst>
          </p:nvPr>
        </p:nvSpPr>
        <p:spPr bwMode="auto">
          <a:xfrm>
            <a:off x="533400" y="4805363"/>
            <a:ext cx="550863" cy="55086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400" b="1">
                <a:solidFill>
                  <a:schemeClr val="tx1"/>
                </a:solidFill>
              </a:rPr>
              <a:t>15</a:t>
            </a:r>
          </a:p>
        </p:txBody>
      </p:sp>
      <p:grpSp>
        <p:nvGrpSpPr>
          <p:cNvPr id="20" name="Group 13"/>
          <p:cNvGrpSpPr>
            <a:grpSpLocks/>
          </p:cNvGrpSpPr>
          <p:nvPr>
            <p:custDataLst>
              <p:tags r:id="rId62"/>
            </p:custDataLst>
          </p:nvPr>
        </p:nvGrpSpPr>
        <p:grpSpPr bwMode="auto">
          <a:xfrm>
            <a:off x="1049338" y="4805363"/>
            <a:ext cx="152400" cy="550862"/>
            <a:chOff x="4272" y="2400"/>
            <a:chExt cx="192" cy="192"/>
          </a:xfrm>
        </p:grpSpPr>
        <p:sp>
          <p:nvSpPr>
            <p:cNvPr id="17567" name="Rectangle 14"/>
            <p:cNvSpPr>
              <a:spLocks noChangeArrowheads="1"/>
            </p:cNvSpPr>
            <p:nvPr>
              <p:custDataLst>
                <p:tags r:id="rId154"/>
              </p:custDataLst>
            </p:nvPr>
          </p:nvSpPr>
          <p:spPr bwMode="auto">
            <a:xfrm>
              <a:off x="4272" y="2400"/>
              <a:ext cx="192" cy="192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400" b="1">
                <a:solidFill>
                  <a:srgbClr val="339933"/>
                </a:solidFill>
              </a:endParaRPr>
            </a:p>
          </p:txBody>
        </p:sp>
        <p:grpSp>
          <p:nvGrpSpPr>
            <p:cNvPr id="21" name="Group 15"/>
            <p:cNvGrpSpPr>
              <a:grpSpLocks/>
            </p:cNvGrpSpPr>
            <p:nvPr/>
          </p:nvGrpSpPr>
          <p:grpSpPr bwMode="auto">
            <a:xfrm>
              <a:off x="4272" y="2400"/>
              <a:ext cx="192" cy="192"/>
              <a:chOff x="4414" y="2400"/>
              <a:chExt cx="192" cy="192"/>
            </a:xfrm>
          </p:grpSpPr>
          <p:sp>
            <p:nvSpPr>
              <p:cNvPr id="17569" name="Line 16"/>
              <p:cNvSpPr>
                <a:spLocks noChangeShapeType="1"/>
              </p:cNvSpPr>
              <p:nvPr>
                <p:custDataLst>
                  <p:tags r:id="rId155"/>
                </p:custDataLst>
              </p:nvPr>
            </p:nvSpPr>
            <p:spPr bwMode="auto">
              <a:xfrm>
                <a:off x="4414" y="2496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570" name="Line 17"/>
              <p:cNvSpPr>
                <a:spLocks noChangeShapeType="1"/>
              </p:cNvSpPr>
              <p:nvPr>
                <p:custDataLst>
                  <p:tags r:id="rId156"/>
                </p:custDataLst>
              </p:nvPr>
            </p:nvSpPr>
            <p:spPr bwMode="auto">
              <a:xfrm>
                <a:off x="4414" y="2400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571" name="Line 18"/>
              <p:cNvSpPr>
                <a:spLocks noChangeShapeType="1"/>
              </p:cNvSpPr>
              <p:nvPr>
                <p:custDataLst>
                  <p:tags r:id="rId157"/>
                </p:custDataLst>
              </p:nvPr>
            </p:nvSpPr>
            <p:spPr bwMode="auto">
              <a:xfrm>
                <a:off x="4606" y="2496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572" name="Line 19"/>
              <p:cNvSpPr>
                <a:spLocks noChangeShapeType="1"/>
              </p:cNvSpPr>
              <p:nvPr>
                <p:custDataLst>
                  <p:tags r:id="rId158"/>
                </p:custDataLst>
              </p:nvPr>
            </p:nvSpPr>
            <p:spPr bwMode="auto">
              <a:xfrm>
                <a:off x="4606" y="2400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573" name="Line 20"/>
              <p:cNvSpPr>
                <a:spLocks noChangeShapeType="1"/>
              </p:cNvSpPr>
              <p:nvPr>
                <p:custDataLst>
                  <p:tags r:id="rId159"/>
                </p:custDataLst>
              </p:nvPr>
            </p:nvSpPr>
            <p:spPr bwMode="auto">
              <a:xfrm rot="-5400000">
                <a:off x="4558" y="2544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574" name="Line 21"/>
              <p:cNvSpPr>
                <a:spLocks noChangeShapeType="1"/>
              </p:cNvSpPr>
              <p:nvPr>
                <p:custDataLst>
                  <p:tags r:id="rId160"/>
                </p:custDataLst>
              </p:nvPr>
            </p:nvSpPr>
            <p:spPr bwMode="auto">
              <a:xfrm rot="-5400000">
                <a:off x="4462" y="2544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575" name="Line 22"/>
              <p:cNvSpPr>
                <a:spLocks noChangeShapeType="1"/>
              </p:cNvSpPr>
              <p:nvPr>
                <p:custDataLst>
                  <p:tags r:id="rId161"/>
                </p:custDataLst>
              </p:nvPr>
            </p:nvSpPr>
            <p:spPr bwMode="auto">
              <a:xfrm rot="-5400000">
                <a:off x="4558" y="2352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576" name="Line 23"/>
              <p:cNvSpPr>
                <a:spLocks noChangeShapeType="1"/>
              </p:cNvSpPr>
              <p:nvPr>
                <p:custDataLst>
                  <p:tags r:id="rId162"/>
                </p:custDataLst>
              </p:nvPr>
            </p:nvSpPr>
            <p:spPr bwMode="auto">
              <a:xfrm rot="-5400000">
                <a:off x="4462" y="2352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67" name="Rectangle 24"/>
          <p:cNvSpPr>
            <a:spLocks noChangeArrowheads="1"/>
          </p:cNvSpPr>
          <p:nvPr>
            <p:custDataLst>
              <p:tags r:id="rId63"/>
            </p:custDataLst>
          </p:nvPr>
        </p:nvSpPr>
        <p:spPr bwMode="auto">
          <a:xfrm>
            <a:off x="1201738" y="4805363"/>
            <a:ext cx="550862" cy="55086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400" b="1">
              <a:solidFill>
                <a:schemeClr val="tx1"/>
              </a:solidFill>
            </a:endParaRPr>
          </a:p>
        </p:txBody>
      </p:sp>
      <p:grpSp>
        <p:nvGrpSpPr>
          <p:cNvPr id="22" name="Group 25"/>
          <p:cNvGrpSpPr>
            <a:grpSpLocks/>
          </p:cNvGrpSpPr>
          <p:nvPr>
            <p:custDataLst>
              <p:tags r:id="rId64"/>
            </p:custDataLst>
          </p:nvPr>
        </p:nvGrpSpPr>
        <p:grpSpPr bwMode="auto">
          <a:xfrm>
            <a:off x="1717675" y="4805363"/>
            <a:ext cx="152400" cy="550862"/>
            <a:chOff x="4272" y="2400"/>
            <a:chExt cx="192" cy="192"/>
          </a:xfrm>
        </p:grpSpPr>
        <p:sp>
          <p:nvSpPr>
            <p:cNvPr id="17557" name="Rectangle 26"/>
            <p:cNvSpPr>
              <a:spLocks noChangeArrowheads="1"/>
            </p:cNvSpPr>
            <p:nvPr>
              <p:custDataLst>
                <p:tags r:id="rId145"/>
              </p:custDataLst>
            </p:nvPr>
          </p:nvSpPr>
          <p:spPr bwMode="auto">
            <a:xfrm>
              <a:off x="4272" y="2400"/>
              <a:ext cx="192" cy="192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400" b="1">
                <a:solidFill>
                  <a:srgbClr val="339933"/>
                </a:solidFill>
              </a:endParaRPr>
            </a:p>
          </p:txBody>
        </p:sp>
        <p:grpSp>
          <p:nvGrpSpPr>
            <p:cNvPr id="23" name="Group 27"/>
            <p:cNvGrpSpPr>
              <a:grpSpLocks/>
            </p:cNvGrpSpPr>
            <p:nvPr/>
          </p:nvGrpSpPr>
          <p:grpSpPr bwMode="auto">
            <a:xfrm>
              <a:off x="4272" y="2400"/>
              <a:ext cx="192" cy="192"/>
              <a:chOff x="4414" y="2400"/>
              <a:chExt cx="192" cy="192"/>
            </a:xfrm>
          </p:grpSpPr>
          <p:sp>
            <p:nvSpPr>
              <p:cNvPr id="17559" name="Line 28"/>
              <p:cNvSpPr>
                <a:spLocks noChangeShapeType="1"/>
              </p:cNvSpPr>
              <p:nvPr>
                <p:custDataLst>
                  <p:tags r:id="rId146"/>
                </p:custDataLst>
              </p:nvPr>
            </p:nvSpPr>
            <p:spPr bwMode="auto">
              <a:xfrm>
                <a:off x="4414" y="2496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560" name="Line 29"/>
              <p:cNvSpPr>
                <a:spLocks noChangeShapeType="1"/>
              </p:cNvSpPr>
              <p:nvPr>
                <p:custDataLst>
                  <p:tags r:id="rId147"/>
                </p:custDataLst>
              </p:nvPr>
            </p:nvSpPr>
            <p:spPr bwMode="auto">
              <a:xfrm>
                <a:off x="4414" y="2400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561" name="Line 30"/>
              <p:cNvSpPr>
                <a:spLocks noChangeShapeType="1"/>
              </p:cNvSpPr>
              <p:nvPr>
                <p:custDataLst>
                  <p:tags r:id="rId148"/>
                </p:custDataLst>
              </p:nvPr>
            </p:nvSpPr>
            <p:spPr bwMode="auto">
              <a:xfrm>
                <a:off x="4606" y="2496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562" name="Line 31"/>
              <p:cNvSpPr>
                <a:spLocks noChangeShapeType="1"/>
              </p:cNvSpPr>
              <p:nvPr>
                <p:custDataLst>
                  <p:tags r:id="rId149"/>
                </p:custDataLst>
              </p:nvPr>
            </p:nvSpPr>
            <p:spPr bwMode="auto">
              <a:xfrm>
                <a:off x="4606" y="2400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563" name="Line 32"/>
              <p:cNvSpPr>
                <a:spLocks noChangeShapeType="1"/>
              </p:cNvSpPr>
              <p:nvPr>
                <p:custDataLst>
                  <p:tags r:id="rId150"/>
                </p:custDataLst>
              </p:nvPr>
            </p:nvSpPr>
            <p:spPr bwMode="auto">
              <a:xfrm rot="-5400000">
                <a:off x="4558" y="2544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564" name="Line 33"/>
              <p:cNvSpPr>
                <a:spLocks noChangeShapeType="1"/>
              </p:cNvSpPr>
              <p:nvPr>
                <p:custDataLst>
                  <p:tags r:id="rId151"/>
                </p:custDataLst>
              </p:nvPr>
            </p:nvSpPr>
            <p:spPr bwMode="auto">
              <a:xfrm rot="-5400000">
                <a:off x="4462" y="2544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565" name="Line 34"/>
              <p:cNvSpPr>
                <a:spLocks noChangeShapeType="1"/>
              </p:cNvSpPr>
              <p:nvPr>
                <p:custDataLst>
                  <p:tags r:id="rId152"/>
                </p:custDataLst>
              </p:nvPr>
            </p:nvSpPr>
            <p:spPr bwMode="auto">
              <a:xfrm rot="-5400000">
                <a:off x="4558" y="2352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566" name="Line 35"/>
              <p:cNvSpPr>
                <a:spLocks noChangeShapeType="1"/>
              </p:cNvSpPr>
              <p:nvPr>
                <p:custDataLst>
                  <p:tags r:id="rId153"/>
                </p:custDataLst>
              </p:nvPr>
            </p:nvSpPr>
            <p:spPr bwMode="auto">
              <a:xfrm rot="-5400000">
                <a:off x="4462" y="2352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24" name="Group 36"/>
          <p:cNvGrpSpPr>
            <a:grpSpLocks/>
          </p:cNvGrpSpPr>
          <p:nvPr>
            <p:custDataLst>
              <p:tags r:id="rId65"/>
            </p:custDataLst>
          </p:nvPr>
        </p:nvGrpSpPr>
        <p:grpSpPr bwMode="auto">
          <a:xfrm>
            <a:off x="381000" y="4805363"/>
            <a:ext cx="152400" cy="550862"/>
            <a:chOff x="4272" y="2400"/>
            <a:chExt cx="192" cy="192"/>
          </a:xfrm>
        </p:grpSpPr>
        <p:sp>
          <p:nvSpPr>
            <p:cNvPr id="17547" name="Rectangle 37"/>
            <p:cNvSpPr>
              <a:spLocks noChangeArrowheads="1"/>
            </p:cNvSpPr>
            <p:nvPr>
              <p:custDataLst>
                <p:tags r:id="rId136"/>
              </p:custDataLst>
            </p:nvPr>
          </p:nvSpPr>
          <p:spPr bwMode="auto">
            <a:xfrm>
              <a:off x="4272" y="2400"/>
              <a:ext cx="192" cy="192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400" b="1">
                <a:solidFill>
                  <a:srgbClr val="339933"/>
                </a:solidFill>
              </a:endParaRPr>
            </a:p>
          </p:txBody>
        </p:sp>
        <p:grpSp>
          <p:nvGrpSpPr>
            <p:cNvPr id="25" name="Group 38"/>
            <p:cNvGrpSpPr>
              <a:grpSpLocks/>
            </p:cNvGrpSpPr>
            <p:nvPr/>
          </p:nvGrpSpPr>
          <p:grpSpPr bwMode="auto">
            <a:xfrm>
              <a:off x="4272" y="2400"/>
              <a:ext cx="192" cy="192"/>
              <a:chOff x="4414" y="2400"/>
              <a:chExt cx="192" cy="192"/>
            </a:xfrm>
          </p:grpSpPr>
          <p:sp>
            <p:nvSpPr>
              <p:cNvPr id="17549" name="Line 39"/>
              <p:cNvSpPr>
                <a:spLocks noChangeShapeType="1"/>
              </p:cNvSpPr>
              <p:nvPr>
                <p:custDataLst>
                  <p:tags r:id="rId137"/>
                </p:custDataLst>
              </p:nvPr>
            </p:nvSpPr>
            <p:spPr bwMode="auto">
              <a:xfrm>
                <a:off x="4414" y="2496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550" name="Line 40"/>
              <p:cNvSpPr>
                <a:spLocks noChangeShapeType="1"/>
              </p:cNvSpPr>
              <p:nvPr>
                <p:custDataLst>
                  <p:tags r:id="rId138"/>
                </p:custDataLst>
              </p:nvPr>
            </p:nvSpPr>
            <p:spPr bwMode="auto">
              <a:xfrm>
                <a:off x="4414" y="2400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551" name="Line 41"/>
              <p:cNvSpPr>
                <a:spLocks noChangeShapeType="1"/>
              </p:cNvSpPr>
              <p:nvPr>
                <p:custDataLst>
                  <p:tags r:id="rId139"/>
                </p:custDataLst>
              </p:nvPr>
            </p:nvSpPr>
            <p:spPr bwMode="auto">
              <a:xfrm>
                <a:off x="4606" y="2496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552" name="Line 42"/>
              <p:cNvSpPr>
                <a:spLocks noChangeShapeType="1"/>
              </p:cNvSpPr>
              <p:nvPr>
                <p:custDataLst>
                  <p:tags r:id="rId140"/>
                </p:custDataLst>
              </p:nvPr>
            </p:nvSpPr>
            <p:spPr bwMode="auto">
              <a:xfrm>
                <a:off x="4606" y="2400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553" name="Line 43"/>
              <p:cNvSpPr>
                <a:spLocks noChangeShapeType="1"/>
              </p:cNvSpPr>
              <p:nvPr>
                <p:custDataLst>
                  <p:tags r:id="rId141"/>
                </p:custDataLst>
              </p:nvPr>
            </p:nvSpPr>
            <p:spPr bwMode="auto">
              <a:xfrm rot="-5400000">
                <a:off x="4558" y="2544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554" name="Line 44"/>
              <p:cNvSpPr>
                <a:spLocks noChangeShapeType="1"/>
              </p:cNvSpPr>
              <p:nvPr>
                <p:custDataLst>
                  <p:tags r:id="rId142"/>
                </p:custDataLst>
              </p:nvPr>
            </p:nvSpPr>
            <p:spPr bwMode="auto">
              <a:xfrm rot="-5400000">
                <a:off x="4462" y="2544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555" name="Line 45"/>
              <p:cNvSpPr>
                <a:spLocks noChangeShapeType="1"/>
              </p:cNvSpPr>
              <p:nvPr>
                <p:custDataLst>
                  <p:tags r:id="rId143"/>
                </p:custDataLst>
              </p:nvPr>
            </p:nvSpPr>
            <p:spPr bwMode="auto">
              <a:xfrm rot="-5400000">
                <a:off x="4558" y="2352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556" name="Line 46"/>
              <p:cNvSpPr>
                <a:spLocks noChangeShapeType="1"/>
              </p:cNvSpPr>
              <p:nvPr>
                <p:custDataLst>
                  <p:tags r:id="rId144"/>
                </p:custDataLst>
              </p:nvPr>
            </p:nvSpPr>
            <p:spPr bwMode="auto">
              <a:xfrm rot="-5400000">
                <a:off x="4462" y="2352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90" name="Rectangle 149"/>
          <p:cNvSpPr>
            <a:spLocks noChangeArrowheads="1"/>
          </p:cNvSpPr>
          <p:nvPr>
            <p:custDataLst>
              <p:tags r:id="rId66"/>
            </p:custDataLst>
          </p:nvPr>
        </p:nvSpPr>
        <p:spPr bwMode="auto">
          <a:xfrm>
            <a:off x="2530475" y="4805363"/>
            <a:ext cx="550863" cy="55086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400" b="1">
                <a:solidFill>
                  <a:schemeClr val="tx1"/>
                </a:solidFill>
              </a:rPr>
              <a:t>32</a:t>
            </a:r>
          </a:p>
        </p:txBody>
      </p:sp>
      <p:grpSp>
        <p:nvGrpSpPr>
          <p:cNvPr id="26" name="Group 150"/>
          <p:cNvGrpSpPr>
            <a:grpSpLocks/>
          </p:cNvGrpSpPr>
          <p:nvPr>
            <p:custDataLst>
              <p:tags r:id="rId67"/>
            </p:custDataLst>
          </p:nvPr>
        </p:nvGrpSpPr>
        <p:grpSpPr bwMode="auto">
          <a:xfrm>
            <a:off x="3046413" y="4805363"/>
            <a:ext cx="152400" cy="550862"/>
            <a:chOff x="4272" y="2400"/>
            <a:chExt cx="192" cy="192"/>
          </a:xfrm>
        </p:grpSpPr>
        <p:sp>
          <p:nvSpPr>
            <p:cNvPr id="17537" name="Rectangle 151"/>
            <p:cNvSpPr>
              <a:spLocks noChangeArrowheads="1"/>
            </p:cNvSpPr>
            <p:nvPr>
              <p:custDataLst>
                <p:tags r:id="rId127"/>
              </p:custDataLst>
            </p:nvPr>
          </p:nvSpPr>
          <p:spPr bwMode="auto">
            <a:xfrm>
              <a:off x="4272" y="2400"/>
              <a:ext cx="192" cy="192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400" b="1">
                <a:solidFill>
                  <a:srgbClr val="339933"/>
                </a:solidFill>
              </a:endParaRPr>
            </a:p>
          </p:txBody>
        </p:sp>
        <p:grpSp>
          <p:nvGrpSpPr>
            <p:cNvPr id="27" name="Group 152"/>
            <p:cNvGrpSpPr>
              <a:grpSpLocks/>
            </p:cNvGrpSpPr>
            <p:nvPr/>
          </p:nvGrpSpPr>
          <p:grpSpPr bwMode="auto">
            <a:xfrm>
              <a:off x="4272" y="2400"/>
              <a:ext cx="192" cy="192"/>
              <a:chOff x="4414" y="2400"/>
              <a:chExt cx="192" cy="192"/>
            </a:xfrm>
          </p:grpSpPr>
          <p:sp>
            <p:nvSpPr>
              <p:cNvPr id="17539" name="Line 153"/>
              <p:cNvSpPr>
                <a:spLocks noChangeShapeType="1"/>
              </p:cNvSpPr>
              <p:nvPr>
                <p:custDataLst>
                  <p:tags r:id="rId128"/>
                </p:custDataLst>
              </p:nvPr>
            </p:nvSpPr>
            <p:spPr bwMode="auto">
              <a:xfrm>
                <a:off x="4414" y="2496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540" name="Line 154"/>
              <p:cNvSpPr>
                <a:spLocks noChangeShapeType="1"/>
              </p:cNvSpPr>
              <p:nvPr>
                <p:custDataLst>
                  <p:tags r:id="rId129"/>
                </p:custDataLst>
              </p:nvPr>
            </p:nvSpPr>
            <p:spPr bwMode="auto">
              <a:xfrm>
                <a:off x="4414" y="2400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541" name="Line 155"/>
              <p:cNvSpPr>
                <a:spLocks noChangeShapeType="1"/>
              </p:cNvSpPr>
              <p:nvPr>
                <p:custDataLst>
                  <p:tags r:id="rId130"/>
                </p:custDataLst>
              </p:nvPr>
            </p:nvSpPr>
            <p:spPr bwMode="auto">
              <a:xfrm>
                <a:off x="4606" y="2496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542" name="Line 156"/>
              <p:cNvSpPr>
                <a:spLocks noChangeShapeType="1"/>
              </p:cNvSpPr>
              <p:nvPr>
                <p:custDataLst>
                  <p:tags r:id="rId131"/>
                </p:custDataLst>
              </p:nvPr>
            </p:nvSpPr>
            <p:spPr bwMode="auto">
              <a:xfrm>
                <a:off x="4606" y="2400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543" name="Line 157"/>
              <p:cNvSpPr>
                <a:spLocks noChangeShapeType="1"/>
              </p:cNvSpPr>
              <p:nvPr>
                <p:custDataLst>
                  <p:tags r:id="rId132"/>
                </p:custDataLst>
              </p:nvPr>
            </p:nvSpPr>
            <p:spPr bwMode="auto">
              <a:xfrm rot="-5400000">
                <a:off x="4558" y="2544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544" name="Line 158"/>
              <p:cNvSpPr>
                <a:spLocks noChangeShapeType="1"/>
              </p:cNvSpPr>
              <p:nvPr>
                <p:custDataLst>
                  <p:tags r:id="rId133"/>
                </p:custDataLst>
              </p:nvPr>
            </p:nvSpPr>
            <p:spPr bwMode="auto">
              <a:xfrm rot="-5400000">
                <a:off x="4462" y="2544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545" name="Line 159"/>
              <p:cNvSpPr>
                <a:spLocks noChangeShapeType="1"/>
              </p:cNvSpPr>
              <p:nvPr>
                <p:custDataLst>
                  <p:tags r:id="rId134"/>
                </p:custDataLst>
              </p:nvPr>
            </p:nvSpPr>
            <p:spPr bwMode="auto">
              <a:xfrm rot="-5400000">
                <a:off x="4558" y="2352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546" name="Line 160"/>
              <p:cNvSpPr>
                <a:spLocks noChangeShapeType="1"/>
              </p:cNvSpPr>
              <p:nvPr>
                <p:custDataLst>
                  <p:tags r:id="rId135"/>
                </p:custDataLst>
              </p:nvPr>
            </p:nvSpPr>
            <p:spPr bwMode="auto">
              <a:xfrm rot="-5400000">
                <a:off x="4462" y="2352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202" name="Rectangle 161"/>
          <p:cNvSpPr>
            <a:spLocks noChangeArrowheads="1"/>
          </p:cNvSpPr>
          <p:nvPr>
            <p:custDataLst>
              <p:tags r:id="rId68"/>
            </p:custDataLst>
          </p:nvPr>
        </p:nvSpPr>
        <p:spPr bwMode="auto">
          <a:xfrm>
            <a:off x="3198813" y="4805363"/>
            <a:ext cx="550862" cy="55086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400" b="1">
              <a:solidFill>
                <a:schemeClr val="tx1"/>
              </a:solidFill>
            </a:endParaRPr>
          </a:p>
        </p:txBody>
      </p:sp>
      <p:grpSp>
        <p:nvGrpSpPr>
          <p:cNvPr id="28" name="Group 162"/>
          <p:cNvGrpSpPr>
            <a:grpSpLocks/>
          </p:cNvGrpSpPr>
          <p:nvPr>
            <p:custDataLst>
              <p:tags r:id="rId69"/>
            </p:custDataLst>
          </p:nvPr>
        </p:nvGrpSpPr>
        <p:grpSpPr bwMode="auto">
          <a:xfrm>
            <a:off x="3714750" y="4805363"/>
            <a:ext cx="152400" cy="550862"/>
            <a:chOff x="4272" y="2400"/>
            <a:chExt cx="192" cy="192"/>
          </a:xfrm>
        </p:grpSpPr>
        <p:sp>
          <p:nvSpPr>
            <p:cNvPr id="17527" name="Rectangle 163"/>
            <p:cNvSpPr>
              <a:spLocks noChangeArrowheads="1"/>
            </p:cNvSpPr>
            <p:nvPr>
              <p:custDataLst>
                <p:tags r:id="rId118"/>
              </p:custDataLst>
            </p:nvPr>
          </p:nvSpPr>
          <p:spPr bwMode="auto">
            <a:xfrm>
              <a:off x="4272" y="2400"/>
              <a:ext cx="192" cy="192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400" b="1">
                <a:solidFill>
                  <a:srgbClr val="339933"/>
                </a:solidFill>
              </a:endParaRPr>
            </a:p>
          </p:txBody>
        </p:sp>
        <p:grpSp>
          <p:nvGrpSpPr>
            <p:cNvPr id="29" name="Group 164"/>
            <p:cNvGrpSpPr>
              <a:grpSpLocks/>
            </p:cNvGrpSpPr>
            <p:nvPr/>
          </p:nvGrpSpPr>
          <p:grpSpPr bwMode="auto">
            <a:xfrm>
              <a:off x="4272" y="2400"/>
              <a:ext cx="192" cy="192"/>
              <a:chOff x="4414" y="2400"/>
              <a:chExt cx="192" cy="192"/>
            </a:xfrm>
          </p:grpSpPr>
          <p:sp>
            <p:nvSpPr>
              <p:cNvPr id="17529" name="Line 165"/>
              <p:cNvSpPr>
                <a:spLocks noChangeShapeType="1"/>
              </p:cNvSpPr>
              <p:nvPr>
                <p:custDataLst>
                  <p:tags r:id="rId119"/>
                </p:custDataLst>
              </p:nvPr>
            </p:nvSpPr>
            <p:spPr bwMode="auto">
              <a:xfrm>
                <a:off x="4414" y="2496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530" name="Line 166"/>
              <p:cNvSpPr>
                <a:spLocks noChangeShapeType="1"/>
              </p:cNvSpPr>
              <p:nvPr>
                <p:custDataLst>
                  <p:tags r:id="rId120"/>
                </p:custDataLst>
              </p:nvPr>
            </p:nvSpPr>
            <p:spPr bwMode="auto">
              <a:xfrm>
                <a:off x="4414" y="2400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531" name="Line 167"/>
              <p:cNvSpPr>
                <a:spLocks noChangeShapeType="1"/>
              </p:cNvSpPr>
              <p:nvPr>
                <p:custDataLst>
                  <p:tags r:id="rId121"/>
                </p:custDataLst>
              </p:nvPr>
            </p:nvSpPr>
            <p:spPr bwMode="auto">
              <a:xfrm>
                <a:off x="4606" y="2496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532" name="Line 168"/>
              <p:cNvSpPr>
                <a:spLocks noChangeShapeType="1"/>
              </p:cNvSpPr>
              <p:nvPr>
                <p:custDataLst>
                  <p:tags r:id="rId122"/>
                </p:custDataLst>
              </p:nvPr>
            </p:nvSpPr>
            <p:spPr bwMode="auto">
              <a:xfrm>
                <a:off x="4606" y="2400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533" name="Line 169"/>
              <p:cNvSpPr>
                <a:spLocks noChangeShapeType="1"/>
              </p:cNvSpPr>
              <p:nvPr>
                <p:custDataLst>
                  <p:tags r:id="rId123"/>
                </p:custDataLst>
              </p:nvPr>
            </p:nvSpPr>
            <p:spPr bwMode="auto">
              <a:xfrm rot="-5400000">
                <a:off x="4558" y="2544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534" name="Line 170"/>
              <p:cNvSpPr>
                <a:spLocks noChangeShapeType="1"/>
              </p:cNvSpPr>
              <p:nvPr>
                <p:custDataLst>
                  <p:tags r:id="rId124"/>
                </p:custDataLst>
              </p:nvPr>
            </p:nvSpPr>
            <p:spPr bwMode="auto">
              <a:xfrm rot="-5400000">
                <a:off x="4462" y="2544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535" name="Line 171"/>
              <p:cNvSpPr>
                <a:spLocks noChangeShapeType="1"/>
              </p:cNvSpPr>
              <p:nvPr>
                <p:custDataLst>
                  <p:tags r:id="rId125"/>
                </p:custDataLst>
              </p:nvPr>
            </p:nvSpPr>
            <p:spPr bwMode="auto">
              <a:xfrm rot="-5400000">
                <a:off x="4558" y="2352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536" name="Line 172"/>
              <p:cNvSpPr>
                <a:spLocks noChangeShapeType="1"/>
              </p:cNvSpPr>
              <p:nvPr>
                <p:custDataLst>
                  <p:tags r:id="rId126"/>
                </p:custDataLst>
              </p:nvPr>
            </p:nvSpPr>
            <p:spPr bwMode="auto">
              <a:xfrm rot="-5400000">
                <a:off x="4462" y="2352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30" name="Group 173"/>
          <p:cNvGrpSpPr>
            <a:grpSpLocks/>
          </p:cNvGrpSpPr>
          <p:nvPr>
            <p:custDataLst>
              <p:tags r:id="rId70"/>
            </p:custDataLst>
          </p:nvPr>
        </p:nvGrpSpPr>
        <p:grpSpPr bwMode="auto">
          <a:xfrm>
            <a:off x="2378075" y="4805363"/>
            <a:ext cx="152400" cy="550862"/>
            <a:chOff x="4272" y="2400"/>
            <a:chExt cx="192" cy="192"/>
          </a:xfrm>
        </p:grpSpPr>
        <p:sp>
          <p:nvSpPr>
            <p:cNvPr id="17517" name="Rectangle 174"/>
            <p:cNvSpPr>
              <a:spLocks noChangeArrowheads="1"/>
            </p:cNvSpPr>
            <p:nvPr>
              <p:custDataLst>
                <p:tags r:id="rId109"/>
              </p:custDataLst>
            </p:nvPr>
          </p:nvSpPr>
          <p:spPr bwMode="auto">
            <a:xfrm>
              <a:off x="4272" y="2400"/>
              <a:ext cx="192" cy="192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400" b="1">
                <a:solidFill>
                  <a:srgbClr val="339933"/>
                </a:solidFill>
              </a:endParaRPr>
            </a:p>
          </p:txBody>
        </p:sp>
        <p:grpSp>
          <p:nvGrpSpPr>
            <p:cNvPr id="31" name="Group 175"/>
            <p:cNvGrpSpPr>
              <a:grpSpLocks/>
            </p:cNvGrpSpPr>
            <p:nvPr/>
          </p:nvGrpSpPr>
          <p:grpSpPr bwMode="auto">
            <a:xfrm>
              <a:off x="4272" y="2400"/>
              <a:ext cx="192" cy="192"/>
              <a:chOff x="4414" y="2400"/>
              <a:chExt cx="192" cy="192"/>
            </a:xfrm>
          </p:grpSpPr>
          <p:sp>
            <p:nvSpPr>
              <p:cNvPr id="17519" name="Line 176"/>
              <p:cNvSpPr>
                <a:spLocks noChangeShapeType="1"/>
              </p:cNvSpPr>
              <p:nvPr>
                <p:custDataLst>
                  <p:tags r:id="rId110"/>
                </p:custDataLst>
              </p:nvPr>
            </p:nvSpPr>
            <p:spPr bwMode="auto">
              <a:xfrm>
                <a:off x="4414" y="2496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520" name="Line 177"/>
              <p:cNvSpPr>
                <a:spLocks noChangeShapeType="1"/>
              </p:cNvSpPr>
              <p:nvPr>
                <p:custDataLst>
                  <p:tags r:id="rId111"/>
                </p:custDataLst>
              </p:nvPr>
            </p:nvSpPr>
            <p:spPr bwMode="auto">
              <a:xfrm>
                <a:off x="4414" y="2400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521" name="Line 178"/>
              <p:cNvSpPr>
                <a:spLocks noChangeShapeType="1"/>
              </p:cNvSpPr>
              <p:nvPr>
                <p:custDataLst>
                  <p:tags r:id="rId112"/>
                </p:custDataLst>
              </p:nvPr>
            </p:nvSpPr>
            <p:spPr bwMode="auto">
              <a:xfrm>
                <a:off x="4606" y="2496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522" name="Line 179"/>
              <p:cNvSpPr>
                <a:spLocks noChangeShapeType="1"/>
              </p:cNvSpPr>
              <p:nvPr>
                <p:custDataLst>
                  <p:tags r:id="rId113"/>
                </p:custDataLst>
              </p:nvPr>
            </p:nvSpPr>
            <p:spPr bwMode="auto">
              <a:xfrm>
                <a:off x="4606" y="2400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523" name="Line 180"/>
              <p:cNvSpPr>
                <a:spLocks noChangeShapeType="1"/>
              </p:cNvSpPr>
              <p:nvPr>
                <p:custDataLst>
                  <p:tags r:id="rId114"/>
                </p:custDataLst>
              </p:nvPr>
            </p:nvSpPr>
            <p:spPr bwMode="auto">
              <a:xfrm rot="-5400000">
                <a:off x="4558" y="2544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524" name="Line 181"/>
              <p:cNvSpPr>
                <a:spLocks noChangeShapeType="1"/>
              </p:cNvSpPr>
              <p:nvPr>
                <p:custDataLst>
                  <p:tags r:id="rId115"/>
                </p:custDataLst>
              </p:nvPr>
            </p:nvSpPr>
            <p:spPr bwMode="auto">
              <a:xfrm rot="-5400000">
                <a:off x="4462" y="2544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525" name="Line 182"/>
              <p:cNvSpPr>
                <a:spLocks noChangeShapeType="1"/>
              </p:cNvSpPr>
              <p:nvPr>
                <p:custDataLst>
                  <p:tags r:id="rId116"/>
                </p:custDataLst>
              </p:nvPr>
            </p:nvSpPr>
            <p:spPr bwMode="auto">
              <a:xfrm rot="-5400000">
                <a:off x="4558" y="2352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526" name="Line 183"/>
              <p:cNvSpPr>
                <a:spLocks noChangeShapeType="1"/>
              </p:cNvSpPr>
              <p:nvPr>
                <p:custDataLst>
                  <p:tags r:id="rId117"/>
                </p:custDataLst>
              </p:nvPr>
            </p:nvSpPr>
            <p:spPr bwMode="auto">
              <a:xfrm rot="-5400000">
                <a:off x="4462" y="2352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cxnSp>
        <p:nvCxnSpPr>
          <p:cNvPr id="225" name="AutoShape 188"/>
          <p:cNvCxnSpPr>
            <a:cxnSpLocks noChangeShapeType="1"/>
          </p:cNvCxnSpPr>
          <p:nvPr>
            <p:custDataLst>
              <p:tags r:id="rId71"/>
            </p:custDataLst>
          </p:nvPr>
        </p:nvCxnSpPr>
        <p:spPr bwMode="auto">
          <a:xfrm flipH="1">
            <a:off x="1125538" y="4360863"/>
            <a:ext cx="620712" cy="4445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stealth" w="lg" len="lg"/>
          </a:ln>
        </p:spPr>
      </p:cxnSp>
      <p:cxnSp>
        <p:nvCxnSpPr>
          <p:cNvPr id="226" name="AutoShape 189"/>
          <p:cNvCxnSpPr>
            <a:cxnSpLocks noChangeShapeType="1"/>
          </p:cNvCxnSpPr>
          <p:nvPr>
            <p:custDataLst>
              <p:tags r:id="rId72"/>
            </p:custDataLst>
          </p:nvPr>
        </p:nvCxnSpPr>
        <p:spPr bwMode="auto">
          <a:xfrm>
            <a:off x="2414588" y="4360863"/>
            <a:ext cx="708025" cy="4445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stealth" w="lg" len="lg"/>
          </a:ln>
        </p:spPr>
      </p:cxnSp>
      <p:sp>
        <p:nvSpPr>
          <p:cNvPr id="227" name="Rectangle 190"/>
          <p:cNvSpPr>
            <a:spLocks noChangeArrowheads="1"/>
          </p:cNvSpPr>
          <p:nvPr>
            <p:custDataLst>
              <p:tags r:id="rId73"/>
            </p:custDataLst>
          </p:nvPr>
        </p:nvSpPr>
        <p:spPr bwMode="auto">
          <a:xfrm>
            <a:off x="1822450" y="3810000"/>
            <a:ext cx="550863" cy="5508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400" b="1">
                <a:solidFill>
                  <a:schemeClr val="tx1"/>
                </a:solidFill>
              </a:rPr>
              <a:t>18</a:t>
            </a:r>
          </a:p>
        </p:txBody>
      </p:sp>
      <p:grpSp>
        <p:nvGrpSpPr>
          <p:cNvPr id="17667" name="Group 191"/>
          <p:cNvGrpSpPr>
            <a:grpSpLocks/>
          </p:cNvGrpSpPr>
          <p:nvPr>
            <p:custDataLst>
              <p:tags r:id="rId74"/>
            </p:custDataLst>
          </p:nvPr>
        </p:nvGrpSpPr>
        <p:grpSpPr bwMode="auto">
          <a:xfrm>
            <a:off x="2338388" y="3810000"/>
            <a:ext cx="152400" cy="550863"/>
            <a:chOff x="4272" y="2400"/>
            <a:chExt cx="192" cy="192"/>
          </a:xfrm>
        </p:grpSpPr>
        <p:sp>
          <p:nvSpPr>
            <p:cNvPr id="17507" name="Rectangle 192"/>
            <p:cNvSpPr>
              <a:spLocks noChangeArrowheads="1"/>
            </p:cNvSpPr>
            <p:nvPr>
              <p:custDataLst>
                <p:tags r:id="rId100"/>
              </p:custDataLst>
            </p:nvPr>
          </p:nvSpPr>
          <p:spPr bwMode="auto">
            <a:xfrm>
              <a:off x="4272" y="2400"/>
              <a:ext cx="192" cy="192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400" b="1">
                <a:solidFill>
                  <a:srgbClr val="339933"/>
                </a:solidFill>
              </a:endParaRPr>
            </a:p>
          </p:txBody>
        </p:sp>
        <p:grpSp>
          <p:nvGrpSpPr>
            <p:cNvPr id="17668" name="Group 193"/>
            <p:cNvGrpSpPr>
              <a:grpSpLocks/>
            </p:cNvGrpSpPr>
            <p:nvPr/>
          </p:nvGrpSpPr>
          <p:grpSpPr bwMode="auto">
            <a:xfrm>
              <a:off x="4272" y="2400"/>
              <a:ext cx="192" cy="192"/>
              <a:chOff x="4414" y="2400"/>
              <a:chExt cx="192" cy="192"/>
            </a:xfrm>
          </p:grpSpPr>
          <p:sp>
            <p:nvSpPr>
              <p:cNvPr id="17509" name="Line 194"/>
              <p:cNvSpPr>
                <a:spLocks noChangeShapeType="1"/>
              </p:cNvSpPr>
              <p:nvPr>
                <p:custDataLst>
                  <p:tags r:id="rId101"/>
                </p:custDataLst>
              </p:nvPr>
            </p:nvSpPr>
            <p:spPr bwMode="auto">
              <a:xfrm>
                <a:off x="4414" y="2496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510" name="Line 195"/>
              <p:cNvSpPr>
                <a:spLocks noChangeShapeType="1"/>
              </p:cNvSpPr>
              <p:nvPr>
                <p:custDataLst>
                  <p:tags r:id="rId102"/>
                </p:custDataLst>
              </p:nvPr>
            </p:nvSpPr>
            <p:spPr bwMode="auto">
              <a:xfrm>
                <a:off x="4414" y="2400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511" name="Line 196"/>
              <p:cNvSpPr>
                <a:spLocks noChangeShapeType="1"/>
              </p:cNvSpPr>
              <p:nvPr>
                <p:custDataLst>
                  <p:tags r:id="rId103"/>
                </p:custDataLst>
              </p:nvPr>
            </p:nvSpPr>
            <p:spPr bwMode="auto">
              <a:xfrm>
                <a:off x="4606" y="2496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512" name="Line 197"/>
              <p:cNvSpPr>
                <a:spLocks noChangeShapeType="1"/>
              </p:cNvSpPr>
              <p:nvPr>
                <p:custDataLst>
                  <p:tags r:id="rId104"/>
                </p:custDataLst>
              </p:nvPr>
            </p:nvSpPr>
            <p:spPr bwMode="auto">
              <a:xfrm>
                <a:off x="4606" y="2400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513" name="Line 198"/>
              <p:cNvSpPr>
                <a:spLocks noChangeShapeType="1"/>
              </p:cNvSpPr>
              <p:nvPr>
                <p:custDataLst>
                  <p:tags r:id="rId105"/>
                </p:custDataLst>
              </p:nvPr>
            </p:nvSpPr>
            <p:spPr bwMode="auto">
              <a:xfrm rot="-5400000">
                <a:off x="4558" y="2544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514" name="Line 199"/>
              <p:cNvSpPr>
                <a:spLocks noChangeShapeType="1"/>
              </p:cNvSpPr>
              <p:nvPr>
                <p:custDataLst>
                  <p:tags r:id="rId106"/>
                </p:custDataLst>
              </p:nvPr>
            </p:nvSpPr>
            <p:spPr bwMode="auto">
              <a:xfrm rot="-5400000">
                <a:off x="4462" y="2544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515" name="Line 200"/>
              <p:cNvSpPr>
                <a:spLocks noChangeShapeType="1"/>
              </p:cNvSpPr>
              <p:nvPr>
                <p:custDataLst>
                  <p:tags r:id="rId107"/>
                </p:custDataLst>
              </p:nvPr>
            </p:nvSpPr>
            <p:spPr bwMode="auto">
              <a:xfrm rot="-5400000">
                <a:off x="4558" y="2352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516" name="Line 201"/>
              <p:cNvSpPr>
                <a:spLocks noChangeShapeType="1"/>
              </p:cNvSpPr>
              <p:nvPr>
                <p:custDataLst>
                  <p:tags r:id="rId108"/>
                </p:custDataLst>
              </p:nvPr>
            </p:nvSpPr>
            <p:spPr bwMode="auto">
              <a:xfrm rot="-5400000">
                <a:off x="4462" y="2352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239" name="Rectangle 202"/>
          <p:cNvSpPr>
            <a:spLocks noChangeArrowheads="1"/>
          </p:cNvSpPr>
          <p:nvPr>
            <p:custDataLst>
              <p:tags r:id="rId75"/>
            </p:custDataLst>
          </p:nvPr>
        </p:nvSpPr>
        <p:spPr bwMode="auto">
          <a:xfrm>
            <a:off x="2490788" y="3810000"/>
            <a:ext cx="550862" cy="5508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400" b="1">
              <a:solidFill>
                <a:schemeClr val="tx1"/>
              </a:solidFill>
            </a:endParaRPr>
          </a:p>
        </p:txBody>
      </p:sp>
      <p:grpSp>
        <p:nvGrpSpPr>
          <p:cNvPr id="17669" name="Group 203"/>
          <p:cNvGrpSpPr>
            <a:grpSpLocks/>
          </p:cNvGrpSpPr>
          <p:nvPr>
            <p:custDataLst>
              <p:tags r:id="rId76"/>
            </p:custDataLst>
          </p:nvPr>
        </p:nvGrpSpPr>
        <p:grpSpPr bwMode="auto">
          <a:xfrm>
            <a:off x="3006725" y="3810000"/>
            <a:ext cx="152400" cy="550863"/>
            <a:chOff x="4272" y="2400"/>
            <a:chExt cx="192" cy="192"/>
          </a:xfrm>
        </p:grpSpPr>
        <p:sp>
          <p:nvSpPr>
            <p:cNvPr id="17497" name="Rectangle 204"/>
            <p:cNvSpPr>
              <a:spLocks noChangeArrowheads="1"/>
            </p:cNvSpPr>
            <p:nvPr>
              <p:custDataLst>
                <p:tags r:id="rId91"/>
              </p:custDataLst>
            </p:nvPr>
          </p:nvSpPr>
          <p:spPr bwMode="auto">
            <a:xfrm>
              <a:off x="4272" y="2400"/>
              <a:ext cx="192" cy="192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400" b="1">
                <a:solidFill>
                  <a:srgbClr val="339933"/>
                </a:solidFill>
              </a:endParaRPr>
            </a:p>
          </p:txBody>
        </p:sp>
        <p:grpSp>
          <p:nvGrpSpPr>
            <p:cNvPr id="17670" name="Group 205"/>
            <p:cNvGrpSpPr>
              <a:grpSpLocks/>
            </p:cNvGrpSpPr>
            <p:nvPr/>
          </p:nvGrpSpPr>
          <p:grpSpPr bwMode="auto">
            <a:xfrm>
              <a:off x="4272" y="2400"/>
              <a:ext cx="192" cy="192"/>
              <a:chOff x="4414" y="2400"/>
              <a:chExt cx="192" cy="192"/>
            </a:xfrm>
          </p:grpSpPr>
          <p:sp>
            <p:nvSpPr>
              <p:cNvPr id="17499" name="Line 206"/>
              <p:cNvSpPr>
                <a:spLocks noChangeShapeType="1"/>
              </p:cNvSpPr>
              <p:nvPr>
                <p:custDataLst>
                  <p:tags r:id="rId92"/>
                </p:custDataLst>
              </p:nvPr>
            </p:nvSpPr>
            <p:spPr bwMode="auto">
              <a:xfrm>
                <a:off x="4414" y="2496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500" name="Line 207"/>
              <p:cNvSpPr>
                <a:spLocks noChangeShapeType="1"/>
              </p:cNvSpPr>
              <p:nvPr>
                <p:custDataLst>
                  <p:tags r:id="rId93"/>
                </p:custDataLst>
              </p:nvPr>
            </p:nvSpPr>
            <p:spPr bwMode="auto">
              <a:xfrm>
                <a:off x="4414" y="2400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501" name="Line 208"/>
              <p:cNvSpPr>
                <a:spLocks noChangeShapeType="1"/>
              </p:cNvSpPr>
              <p:nvPr>
                <p:custDataLst>
                  <p:tags r:id="rId94"/>
                </p:custDataLst>
              </p:nvPr>
            </p:nvSpPr>
            <p:spPr bwMode="auto">
              <a:xfrm>
                <a:off x="4606" y="2496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502" name="Line 209"/>
              <p:cNvSpPr>
                <a:spLocks noChangeShapeType="1"/>
              </p:cNvSpPr>
              <p:nvPr>
                <p:custDataLst>
                  <p:tags r:id="rId95"/>
                </p:custDataLst>
              </p:nvPr>
            </p:nvSpPr>
            <p:spPr bwMode="auto">
              <a:xfrm>
                <a:off x="4606" y="2400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503" name="Line 210"/>
              <p:cNvSpPr>
                <a:spLocks noChangeShapeType="1"/>
              </p:cNvSpPr>
              <p:nvPr>
                <p:custDataLst>
                  <p:tags r:id="rId96"/>
                </p:custDataLst>
              </p:nvPr>
            </p:nvSpPr>
            <p:spPr bwMode="auto">
              <a:xfrm rot="-5400000">
                <a:off x="4558" y="2544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504" name="Line 211"/>
              <p:cNvSpPr>
                <a:spLocks noChangeShapeType="1"/>
              </p:cNvSpPr>
              <p:nvPr>
                <p:custDataLst>
                  <p:tags r:id="rId97"/>
                </p:custDataLst>
              </p:nvPr>
            </p:nvSpPr>
            <p:spPr bwMode="auto">
              <a:xfrm rot="-5400000">
                <a:off x="4462" y="2544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505" name="Line 212"/>
              <p:cNvSpPr>
                <a:spLocks noChangeShapeType="1"/>
              </p:cNvSpPr>
              <p:nvPr>
                <p:custDataLst>
                  <p:tags r:id="rId98"/>
                </p:custDataLst>
              </p:nvPr>
            </p:nvSpPr>
            <p:spPr bwMode="auto">
              <a:xfrm rot="-5400000">
                <a:off x="4558" y="2352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506" name="Line 213"/>
              <p:cNvSpPr>
                <a:spLocks noChangeShapeType="1"/>
              </p:cNvSpPr>
              <p:nvPr>
                <p:custDataLst>
                  <p:tags r:id="rId99"/>
                </p:custDataLst>
              </p:nvPr>
            </p:nvSpPr>
            <p:spPr bwMode="auto">
              <a:xfrm rot="-5400000">
                <a:off x="4462" y="2352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17671" name="Group 214"/>
          <p:cNvGrpSpPr>
            <a:grpSpLocks/>
          </p:cNvGrpSpPr>
          <p:nvPr>
            <p:custDataLst>
              <p:tags r:id="rId77"/>
            </p:custDataLst>
          </p:nvPr>
        </p:nvGrpSpPr>
        <p:grpSpPr bwMode="auto">
          <a:xfrm>
            <a:off x="1670050" y="3810000"/>
            <a:ext cx="152400" cy="550863"/>
            <a:chOff x="4272" y="2400"/>
            <a:chExt cx="192" cy="192"/>
          </a:xfrm>
        </p:grpSpPr>
        <p:sp>
          <p:nvSpPr>
            <p:cNvPr id="17487" name="Rectangle 215"/>
            <p:cNvSpPr>
              <a:spLocks noChangeArrowheads="1"/>
            </p:cNvSpPr>
            <p:nvPr>
              <p:custDataLst>
                <p:tags r:id="rId82"/>
              </p:custDataLst>
            </p:nvPr>
          </p:nvSpPr>
          <p:spPr bwMode="auto">
            <a:xfrm>
              <a:off x="4272" y="2400"/>
              <a:ext cx="192" cy="192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400" b="1">
                <a:solidFill>
                  <a:srgbClr val="339933"/>
                </a:solidFill>
              </a:endParaRPr>
            </a:p>
          </p:txBody>
        </p:sp>
        <p:grpSp>
          <p:nvGrpSpPr>
            <p:cNvPr id="17672" name="Group 216"/>
            <p:cNvGrpSpPr>
              <a:grpSpLocks/>
            </p:cNvGrpSpPr>
            <p:nvPr/>
          </p:nvGrpSpPr>
          <p:grpSpPr bwMode="auto">
            <a:xfrm>
              <a:off x="4272" y="2400"/>
              <a:ext cx="192" cy="192"/>
              <a:chOff x="4414" y="2400"/>
              <a:chExt cx="192" cy="192"/>
            </a:xfrm>
          </p:grpSpPr>
          <p:sp>
            <p:nvSpPr>
              <p:cNvPr id="17489" name="Line 217"/>
              <p:cNvSpPr>
                <a:spLocks noChangeShapeType="1"/>
              </p:cNvSpPr>
              <p:nvPr>
                <p:custDataLst>
                  <p:tags r:id="rId83"/>
                </p:custDataLst>
              </p:nvPr>
            </p:nvSpPr>
            <p:spPr bwMode="auto">
              <a:xfrm>
                <a:off x="4414" y="2496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90" name="Line 218"/>
              <p:cNvSpPr>
                <a:spLocks noChangeShapeType="1"/>
              </p:cNvSpPr>
              <p:nvPr>
                <p:custDataLst>
                  <p:tags r:id="rId84"/>
                </p:custDataLst>
              </p:nvPr>
            </p:nvSpPr>
            <p:spPr bwMode="auto">
              <a:xfrm>
                <a:off x="4414" y="2400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91" name="Line 219"/>
              <p:cNvSpPr>
                <a:spLocks noChangeShapeType="1"/>
              </p:cNvSpPr>
              <p:nvPr>
                <p:custDataLst>
                  <p:tags r:id="rId85"/>
                </p:custDataLst>
              </p:nvPr>
            </p:nvSpPr>
            <p:spPr bwMode="auto">
              <a:xfrm>
                <a:off x="4606" y="2496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92" name="Line 220"/>
              <p:cNvSpPr>
                <a:spLocks noChangeShapeType="1"/>
              </p:cNvSpPr>
              <p:nvPr>
                <p:custDataLst>
                  <p:tags r:id="rId86"/>
                </p:custDataLst>
              </p:nvPr>
            </p:nvSpPr>
            <p:spPr bwMode="auto">
              <a:xfrm>
                <a:off x="4606" y="2400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93" name="Line 221"/>
              <p:cNvSpPr>
                <a:spLocks noChangeShapeType="1"/>
              </p:cNvSpPr>
              <p:nvPr>
                <p:custDataLst>
                  <p:tags r:id="rId87"/>
                </p:custDataLst>
              </p:nvPr>
            </p:nvSpPr>
            <p:spPr bwMode="auto">
              <a:xfrm rot="-5400000">
                <a:off x="4558" y="2544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94" name="Line 222"/>
              <p:cNvSpPr>
                <a:spLocks noChangeShapeType="1"/>
              </p:cNvSpPr>
              <p:nvPr>
                <p:custDataLst>
                  <p:tags r:id="rId88"/>
                </p:custDataLst>
              </p:nvPr>
            </p:nvSpPr>
            <p:spPr bwMode="auto">
              <a:xfrm rot="-5400000">
                <a:off x="4462" y="2544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95" name="Line 223"/>
              <p:cNvSpPr>
                <a:spLocks noChangeShapeType="1"/>
              </p:cNvSpPr>
              <p:nvPr>
                <p:custDataLst>
                  <p:tags r:id="rId89"/>
                </p:custDataLst>
              </p:nvPr>
            </p:nvSpPr>
            <p:spPr bwMode="auto">
              <a:xfrm rot="-5400000">
                <a:off x="4558" y="2352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96" name="Line 224"/>
              <p:cNvSpPr>
                <a:spLocks noChangeShapeType="1"/>
              </p:cNvSpPr>
              <p:nvPr>
                <p:custDataLst>
                  <p:tags r:id="rId90"/>
                </p:custDataLst>
              </p:nvPr>
            </p:nvSpPr>
            <p:spPr bwMode="auto">
              <a:xfrm rot="-5400000">
                <a:off x="4462" y="2352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259" name="Date Placeholder 25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260" name="Slide Number Placeholder 25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261" name="Footer Placeholder 26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cxnSp>
        <p:nvCxnSpPr>
          <p:cNvPr id="262" name="AutoShape 236"/>
          <p:cNvCxnSpPr>
            <a:cxnSpLocks noChangeShapeType="1"/>
          </p:cNvCxnSpPr>
          <p:nvPr>
            <p:custDataLst>
              <p:tags r:id="rId78"/>
            </p:custDataLst>
          </p:nvPr>
        </p:nvCxnSpPr>
        <p:spPr bwMode="auto">
          <a:xfrm rot="5400000">
            <a:off x="211931" y="5545931"/>
            <a:ext cx="414338" cy="762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stealth" w="lg" len="lg"/>
          </a:ln>
        </p:spPr>
      </p:cxnSp>
      <p:cxnSp>
        <p:nvCxnSpPr>
          <p:cNvPr id="264" name="AutoShape 236"/>
          <p:cNvCxnSpPr>
            <a:cxnSpLocks noChangeShapeType="1"/>
          </p:cNvCxnSpPr>
          <p:nvPr>
            <p:custDataLst>
              <p:tags r:id="rId79"/>
            </p:custDataLst>
          </p:nvPr>
        </p:nvCxnSpPr>
        <p:spPr bwMode="auto">
          <a:xfrm rot="5400000">
            <a:off x="952500" y="5524500"/>
            <a:ext cx="381000" cy="158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stealth" w="lg" len="lg"/>
          </a:ln>
        </p:spPr>
      </p:cxnSp>
      <p:cxnSp>
        <p:nvCxnSpPr>
          <p:cNvPr id="266" name="AutoShape 236"/>
          <p:cNvCxnSpPr>
            <a:cxnSpLocks noChangeShapeType="1"/>
          </p:cNvCxnSpPr>
          <p:nvPr>
            <p:custDataLst>
              <p:tags r:id="rId80"/>
            </p:custDataLst>
          </p:nvPr>
        </p:nvCxnSpPr>
        <p:spPr bwMode="auto">
          <a:xfrm rot="5400000">
            <a:off x="2193131" y="5503069"/>
            <a:ext cx="414338" cy="762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stealth" w="lg" len="lg"/>
          </a:ln>
        </p:spPr>
      </p:cxnSp>
      <p:cxnSp>
        <p:nvCxnSpPr>
          <p:cNvPr id="267" name="AutoShape 236"/>
          <p:cNvCxnSpPr>
            <a:cxnSpLocks noChangeShapeType="1"/>
          </p:cNvCxnSpPr>
          <p:nvPr>
            <p:custDataLst>
              <p:tags r:id="rId81"/>
            </p:custDataLst>
          </p:nvPr>
        </p:nvCxnSpPr>
        <p:spPr bwMode="auto">
          <a:xfrm rot="16200000" flipH="1">
            <a:off x="2933700" y="5524500"/>
            <a:ext cx="457200" cy="762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stealth" w="lg" len="lg"/>
          </a:ln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7490" grpId="0"/>
      <p:bldP spid="447491" grpId="0" animBg="1"/>
      <p:bldP spid="447678" grpId="0" animBg="1"/>
      <p:bldP spid="447679" grpId="0" animBg="1"/>
      <p:bldP spid="447680" grpId="0" animBg="1"/>
      <p:bldP spid="447681" grpId="0" animBg="1"/>
      <p:bldP spid="447682" grpId="0" animBg="1"/>
      <p:bldP spid="447683" grpId="0" animBg="1"/>
      <p:bldP spid="447684" grpId="0" animBg="1"/>
      <p:bldP spid="447696" grpId="0" animBg="1"/>
      <p:bldP spid="447719" grpId="0" animBg="1"/>
      <p:bldP spid="447720" grpId="0" animBg="1"/>
      <p:bldP spid="447721" grpId="0" animBg="1"/>
      <p:bldP spid="447728" grpId="0" animBg="1"/>
      <p:bldP spid="447729" grpId="0" animBg="1"/>
      <p:bldP spid="447730" grpId="0" animBg="1"/>
      <p:bldP spid="447731" grpId="0" animBg="1"/>
      <p:bldP spid="447743" grpId="0" animBg="1"/>
      <p:bldP spid="447766" grpId="0" animBg="1"/>
      <p:bldP spid="447767" grpId="0" animBg="1"/>
      <p:bldP spid="447768" grpId="0" animBg="1"/>
      <p:bldP spid="447772" grpId="0" animBg="1"/>
      <p:bldP spid="447773" grpId="0" animBg="1"/>
      <p:bldP spid="145" grpId="0" animBg="1"/>
      <p:bldP spid="146" grpId="0" animBg="1"/>
      <p:bldP spid="147" grpId="0" animBg="1"/>
      <p:bldP spid="148" grpId="0" animBg="1"/>
      <p:bldP spid="149" grpId="0" animBg="1"/>
      <p:bldP spid="150" grpId="0" animBg="1"/>
      <p:bldP spid="151" grpId="0" animBg="1"/>
      <p:bldP spid="152" grpId="0" animBg="1"/>
      <p:bldP spid="155" grpId="0" animBg="1"/>
      <p:bldP spid="167" grpId="0" animBg="1"/>
      <p:bldP spid="190" grpId="0" animBg="1"/>
      <p:bldP spid="202" grpId="0" animBg="1"/>
      <p:bldP spid="227" grpId="0" animBg="1"/>
      <p:bldP spid="239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9538" name="Text Box 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567113" y="1416050"/>
            <a:ext cx="25288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2400">
                <a:solidFill>
                  <a:schemeClr val="tx1"/>
                </a:solidFill>
              </a:rPr>
              <a:t>Insert(</a:t>
            </a:r>
            <a:r>
              <a:rPr lang="en-US" sz="2400"/>
              <a:t>12,40,45,38</a:t>
            </a:r>
            <a:r>
              <a:rPr lang="en-US" sz="240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449539" name="Line 3"/>
          <p:cNvSpPr>
            <a:spLocks noChangeShapeType="1"/>
          </p:cNvSpPr>
          <p:nvPr>
            <p:custDataLst>
              <p:tags r:id="rId2"/>
            </p:custDataLst>
          </p:nvPr>
        </p:nvSpPr>
        <p:spPr bwMode="auto">
          <a:xfrm>
            <a:off x="3657600" y="1916113"/>
            <a:ext cx="24574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stealth" w="lg" len="lg"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8436" name="AutoShape 4"/>
          <p:cNvCxnSpPr>
            <a:cxnSpLocks noChangeShapeType="1"/>
            <a:stCxn id="18664" idx="1"/>
            <a:endCxn id="18438" idx="0"/>
          </p:cNvCxnSpPr>
          <p:nvPr>
            <p:custDataLst>
              <p:tags r:id="rId3"/>
            </p:custDataLst>
          </p:nvPr>
        </p:nvCxnSpPr>
        <p:spPr bwMode="auto">
          <a:xfrm flipH="1">
            <a:off x="531813" y="3186113"/>
            <a:ext cx="60325" cy="414337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stealth" w="lg" len="lg"/>
          </a:ln>
        </p:spPr>
      </p:cxnSp>
      <p:cxnSp>
        <p:nvCxnSpPr>
          <p:cNvPr id="18437" name="AutoShape 5"/>
          <p:cNvCxnSpPr>
            <a:cxnSpLocks noChangeShapeType="1"/>
            <a:stCxn id="18683" idx="0"/>
            <a:endCxn id="18441" idx="0"/>
          </p:cNvCxnSpPr>
          <p:nvPr>
            <p:custDataLst>
              <p:tags r:id="rId4"/>
            </p:custDataLst>
          </p:nvPr>
        </p:nvCxnSpPr>
        <p:spPr bwMode="auto">
          <a:xfrm>
            <a:off x="1260475" y="3186113"/>
            <a:ext cx="15875" cy="414337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stealth" w="lg" len="lg"/>
          </a:ln>
        </p:spPr>
      </p:cxnSp>
      <p:sp>
        <p:nvSpPr>
          <p:cNvPr id="18438" name="Rectangle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55588" y="3600450"/>
            <a:ext cx="550862" cy="550863"/>
          </a:xfrm>
          <a:prstGeom prst="rect">
            <a:avLst/>
          </a:prstGeom>
          <a:noFill/>
          <a:ln w="12700">
            <a:solidFill>
              <a:srgbClr val="339933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400" b="1">
                <a:solidFill>
                  <a:srgbClr val="339933"/>
                </a:solidFill>
              </a:rPr>
              <a:t>3</a:t>
            </a:r>
          </a:p>
        </p:txBody>
      </p:sp>
      <p:sp>
        <p:nvSpPr>
          <p:cNvPr id="18439" name="Rectangle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55588" y="4151313"/>
            <a:ext cx="550862" cy="550862"/>
          </a:xfrm>
          <a:prstGeom prst="rect">
            <a:avLst/>
          </a:prstGeom>
          <a:noFill/>
          <a:ln w="12700">
            <a:solidFill>
              <a:srgbClr val="339933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400" b="1">
                <a:solidFill>
                  <a:srgbClr val="339933"/>
                </a:solidFill>
              </a:rPr>
              <a:t>14</a:t>
            </a:r>
          </a:p>
        </p:txBody>
      </p:sp>
      <p:sp>
        <p:nvSpPr>
          <p:cNvPr id="18440" name="Rectangle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55588" y="4702175"/>
            <a:ext cx="550862" cy="550863"/>
          </a:xfrm>
          <a:prstGeom prst="rect">
            <a:avLst/>
          </a:prstGeom>
          <a:noFill/>
          <a:ln w="12700">
            <a:solidFill>
              <a:srgbClr val="339933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400" b="1">
              <a:solidFill>
                <a:srgbClr val="339933"/>
              </a:solidFill>
            </a:endParaRPr>
          </a:p>
        </p:txBody>
      </p:sp>
      <p:sp>
        <p:nvSpPr>
          <p:cNvPr id="18441" name="Rectangle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1000125" y="3600450"/>
            <a:ext cx="550863" cy="550863"/>
          </a:xfrm>
          <a:prstGeom prst="rect">
            <a:avLst/>
          </a:prstGeom>
          <a:noFill/>
          <a:ln w="12700">
            <a:solidFill>
              <a:srgbClr val="339933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b="1">
                <a:solidFill>
                  <a:srgbClr val="339933"/>
                </a:solidFill>
              </a:rPr>
              <a:t>15</a:t>
            </a:r>
          </a:p>
        </p:txBody>
      </p:sp>
      <p:sp>
        <p:nvSpPr>
          <p:cNvPr id="18442" name="Rectangle 1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1000125" y="4151313"/>
            <a:ext cx="550863" cy="550862"/>
          </a:xfrm>
          <a:prstGeom prst="rect">
            <a:avLst/>
          </a:prstGeom>
          <a:noFill/>
          <a:ln w="12700">
            <a:solidFill>
              <a:srgbClr val="339933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400" b="1">
                <a:solidFill>
                  <a:srgbClr val="339933"/>
                </a:solidFill>
              </a:rPr>
              <a:t>16</a:t>
            </a:r>
          </a:p>
        </p:txBody>
      </p:sp>
      <p:sp>
        <p:nvSpPr>
          <p:cNvPr id="18443" name="Rectangle 11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1000125" y="4702175"/>
            <a:ext cx="550863" cy="550863"/>
          </a:xfrm>
          <a:prstGeom prst="rect">
            <a:avLst/>
          </a:prstGeom>
          <a:noFill/>
          <a:ln w="12700">
            <a:solidFill>
              <a:srgbClr val="339933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400" b="1">
              <a:solidFill>
                <a:srgbClr val="339933"/>
              </a:solidFill>
            </a:endParaRPr>
          </a:p>
        </p:txBody>
      </p:sp>
      <p:sp>
        <p:nvSpPr>
          <p:cNvPr id="18444" name="Rectangle 12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668338" y="2635250"/>
            <a:ext cx="550862" cy="5508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400" b="1">
                <a:solidFill>
                  <a:schemeClr val="tx1"/>
                </a:solidFill>
              </a:rPr>
              <a:t>15</a:t>
            </a:r>
          </a:p>
        </p:txBody>
      </p:sp>
      <p:grpSp>
        <p:nvGrpSpPr>
          <p:cNvPr id="2" name="Group 13"/>
          <p:cNvGrpSpPr>
            <a:grpSpLocks/>
          </p:cNvGrpSpPr>
          <p:nvPr>
            <p:custDataLst>
              <p:tags r:id="rId12"/>
            </p:custDataLst>
          </p:nvPr>
        </p:nvGrpSpPr>
        <p:grpSpPr bwMode="auto">
          <a:xfrm>
            <a:off x="1184275" y="2635250"/>
            <a:ext cx="152400" cy="550863"/>
            <a:chOff x="4272" y="2400"/>
            <a:chExt cx="192" cy="192"/>
          </a:xfrm>
        </p:grpSpPr>
        <p:sp>
          <p:nvSpPr>
            <p:cNvPr id="18677" name="Rectangle 14"/>
            <p:cNvSpPr>
              <a:spLocks noChangeArrowheads="1"/>
            </p:cNvSpPr>
            <p:nvPr>
              <p:custDataLst>
                <p:tags r:id="rId227"/>
              </p:custDataLst>
            </p:nvPr>
          </p:nvSpPr>
          <p:spPr bwMode="auto">
            <a:xfrm>
              <a:off x="4272" y="2400"/>
              <a:ext cx="192" cy="192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400" b="1">
                <a:solidFill>
                  <a:srgbClr val="339933"/>
                </a:solidFill>
              </a:endParaRPr>
            </a:p>
          </p:txBody>
        </p:sp>
        <p:grpSp>
          <p:nvGrpSpPr>
            <p:cNvPr id="3" name="Group 15"/>
            <p:cNvGrpSpPr>
              <a:grpSpLocks/>
            </p:cNvGrpSpPr>
            <p:nvPr/>
          </p:nvGrpSpPr>
          <p:grpSpPr bwMode="auto">
            <a:xfrm>
              <a:off x="4272" y="2400"/>
              <a:ext cx="192" cy="192"/>
              <a:chOff x="4414" y="2400"/>
              <a:chExt cx="192" cy="192"/>
            </a:xfrm>
          </p:grpSpPr>
          <p:sp>
            <p:nvSpPr>
              <p:cNvPr id="18679" name="Line 16"/>
              <p:cNvSpPr>
                <a:spLocks noChangeShapeType="1"/>
              </p:cNvSpPr>
              <p:nvPr>
                <p:custDataLst>
                  <p:tags r:id="rId228"/>
                </p:custDataLst>
              </p:nvPr>
            </p:nvSpPr>
            <p:spPr bwMode="auto">
              <a:xfrm>
                <a:off x="4414" y="2496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680" name="Line 17"/>
              <p:cNvSpPr>
                <a:spLocks noChangeShapeType="1"/>
              </p:cNvSpPr>
              <p:nvPr>
                <p:custDataLst>
                  <p:tags r:id="rId229"/>
                </p:custDataLst>
              </p:nvPr>
            </p:nvSpPr>
            <p:spPr bwMode="auto">
              <a:xfrm>
                <a:off x="4414" y="2400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681" name="Line 18"/>
              <p:cNvSpPr>
                <a:spLocks noChangeShapeType="1"/>
              </p:cNvSpPr>
              <p:nvPr>
                <p:custDataLst>
                  <p:tags r:id="rId230"/>
                </p:custDataLst>
              </p:nvPr>
            </p:nvSpPr>
            <p:spPr bwMode="auto">
              <a:xfrm>
                <a:off x="4606" y="2496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682" name="Line 19"/>
              <p:cNvSpPr>
                <a:spLocks noChangeShapeType="1"/>
              </p:cNvSpPr>
              <p:nvPr>
                <p:custDataLst>
                  <p:tags r:id="rId231"/>
                </p:custDataLst>
              </p:nvPr>
            </p:nvSpPr>
            <p:spPr bwMode="auto">
              <a:xfrm>
                <a:off x="4606" y="2400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683" name="Line 20"/>
              <p:cNvSpPr>
                <a:spLocks noChangeShapeType="1"/>
              </p:cNvSpPr>
              <p:nvPr>
                <p:custDataLst>
                  <p:tags r:id="rId232"/>
                </p:custDataLst>
              </p:nvPr>
            </p:nvSpPr>
            <p:spPr bwMode="auto">
              <a:xfrm rot="-5400000">
                <a:off x="4558" y="2544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684" name="Line 21"/>
              <p:cNvSpPr>
                <a:spLocks noChangeShapeType="1"/>
              </p:cNvSpPr>
              <p:nvPr>
                <p:custDataLst>
                  <p:tags r:id="rId233"/>
                </p:custDataLst>
              </p:nvPr>
            </p:nvSpPr>
            <p:spPr bwMode="auto">
              <a:xfrm rot="-5400000">
                <a:off x="4462" y="2544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685" name="Line 22"/>
              <p:cNvSpPr>
                <a:spLocks noChangeShapeType="1"/>
              </p:cNvSpPr>
              <p:nvPr>
                <p:custDataLst>
                  <p:tags r:id="rId234"/>
                </p:custDataLst>
              </p:nvPr>
            </p:nvSpPr>
            <p:spPr bwMode="auto">
              <a:xfrm rot="-5400000">
                <a:off x="4558" y="2352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686" name="Line 23"/>
              <p:cNvSpPr>
                <a:spLocks noChangeShapeType="1"/>
              </p:cNvSpPr>
              <p:nvPr>
                <p:custDataLst>
                  <p:tags r:id="rId235"/>
                </p:custDataLst>
              </p:nvPr>
            </p:nvSpPr>
            <p:spPr bwMode="auto">
              <a:xfrm rot="-5400000">
                <a:off x="4462" y="2352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8446" name="Rectangle 24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1336675" y="2635250"/>
            <a:ext cx="550863" cy="5508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400" b="1">
              <a:solidFill>
                <a:schemeClr val="tx1"/>
              </a:solidFill>
            </a:endParaRPr>
          </a:p>
        </p:txBody>
      </p:sp>
      <p:grpSp>
        <p:nvGrpSpPr>
          <p:cNvPr id="4" name="Group 25"/>
          <p:cNvGrpSpPr>
            <a:grpSpLocks/>
          </p:cNvGrpSpPr>
          <p:nvPr>
            <p:custDataLst>
              <p:tags r:id="rId14"/>
            </p:custDataLst>
          </p:nvPr>
        </p:nvGrpSpPr>
        <p:grpSpPr bwMode="auto">
          <a:xfrm>
            <a:off x="1852613" y="2635250"/>
            <a:ext cx="152400" cy="550863"/>
            <a:chOff x="4272" y="2400"/>
            <a:chExt cx="192" cy="192"/>
          </a:xfrm>
        </p:grpSpPr>
        <p:sp>
          <p:nvSpPr>
            <p:cNvPr id="18667" name="Rectangle 26"/>
            <p:cNvSpPr>
              <a:spLocks noChangeArrowheads="1"/>
            </p:cNvSpPr>
            <p:nvPr>
              <p:custDataLst>
                <p:tags r:id="rId218"/>
              </p:custDataLst>
            </p:nvPr>
          </p:nvSpPr>
          <p:spPr bwMode="auto">
            <a:xfrm>
              <a:off x="4272" y="2400"/>
              <a:ext cx="192" cy="192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400" b="1">
                <a:solidFill>
                  <a:srgbClr val="339933"/>
                </a:solidFill>
              </a:endParaRPr>
            </a:p>
          </p:txBody>
        </p:sp>
        <p:grpSp>
          <p:nvGrpSpPr>
            <p:cNvPr id="5" name="Group 27"/>
            <p:cNvGrpSpPr>
              <a:grpSpLocks/>
            </p:cNvGrpSpPr>
            <p:nvPr/>
          </p:nvGrpSpPr>
          <p:grpSpPr bwMode="auto">
            <a:xfrm>
              <a:off x="4272" y="2400"/>
              <a:ext cx="192" cy="192"/>
              <a:chOff x="4414" y="2400"/>
              <a:chExt cx="192" cy="192"/>
            </a:xfrm>
          </p:grpSpPr>
          <p:sp>
            <p:nvSpPr>
              <p:cNvPr id="18669" name="Line 28"/>
              <p:cNvSpPr>
                <a:spLocks noChangeShapeType="1"/>
              </p:cNvSpPr>
              <p:nvPr>
                <p:custDataLst>
                  <p:tags r:id="rId219"/>
                </p:custDataLst>
              </p:nvPr>
            </p:nvSpPr>
            <p:spPr bwMode="auto">
              <a:xfrm>
                <a:off x="4414" y="2496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670" name="Line 29"/>
              <p:cNvSpPr>
                <a:spLocks noChangeShapeType="1"/>
              </p:cNvSpPr>
              <p:nvPr>
                <p:custDataLst>
                  <p:tags r:id="rId220"/>
                </p:custDataLst>
              </p:nvPr>
            </p:nvSpPr>
            <p:spPr bwMode="auto">
              <a:xfrm>
                <a:off x="4414" y="2400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671" name="Line 30"/>
              <p:cNvSpPr>
                <a:spLocks noChangeShapeType="1"/>
              </p:cNvSpPr>
              <p:nvPr>
                <p:custDataLst>
                  <p:tags r:id="rId221"/>
                </p:custDataLst>
              </p:nvPr>
            </p:nvSpPr>
            <p:spPr bwMode="auto">
              <a:xfrm>
                <a:off x="4606" y="2496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672" name="Line 31"/>
              <p:cNvSpPr>
                <a:spLocks noChangeShapeType="1"/>
              </p:cNvSpPr>
              <p:nvPr>
                <p:custDataLst>
                  <p:tags r:id="rId222"/>
                </p:custDataLst>
              </p:nvPr>
            </p:nvSpPr>
            <p:spPr bwMode="auto">
              <a:xfrm>
                <a:off x="4606" y="2400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673" name="Line 32"/>
              <p:cNvSpPr>
                <a:spLocks noChangeShapeType="1"/>
              </p:cNvSpPr>
              <p:nvPr>
                <p:custDataLst>
                  <p:tags r:id="rId223"/>
                </p:custDataLst>
              </p:nvPr>
            </p:nvSpPr>
            <p:spPr bwMode="auto">
              <a:xfrm rot="-5400000">
                <a:off x="4558" y="2544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674" name="Line 33"/>
              <p:cNvSpPr>
                <a:spLocks noChangeShapeType="1"/>
              </p:cNvSpPr>
              <p:nvPr>
                <p:custDataLst>
                  <p:tags r:id="rId224"/>
                </p:custDataLst>
              </p:nvPr>
            </p:nvSpPr>
            <p:spPr bwMode="auto">
              <a:xfrm rot="-5400000">
                <a:off x="4462" y="2544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675" name="Line 34"/>
              <p:cNvSpPr>
                <a:spLocks noChangeShapeType="1"/>
              </p:cNvSpPr>
              <p:nvPr>
                <p:custDataLst>
                  <p:tags r:id="rId225"/>
                </p:custDataLst>
              </p:nvPr>
            </p:nvSpPr>
            <p:spPr bwMode="auto">
              <a:xfrm rot="-5400000">
                <a:off x="4558" y="2352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676" name="Line 35"/>
              <p:cNvSpPr>
                <a:spLocks noChangeShapeType="1"/>
              </p:cNvSpPr>
              <p:nvPr>
                <p:custDataLst>
                  <p:tags r:id="rId226"/>
                </p:custDataLst>
              </p:nvPr>
            </p:nvSpPr>
            <p:spPr bwMode="auto">
              <a:xfrm rot="-5400000">
                <a:off x="4462" y="2352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6" name="Group 36"/>
          <p:cNvGrpSpPr>
            <a:grpSpLocks/>
          </p:cNvGrpSpPr>
          <p:nvPr>
            <p:custDataLst>
              <p:tags r:id="rId15"/>
            </p:custDataLst>
          </p:nvPr>
        </p:nvGrpSpPr>
        <p:grpSpPr bwMode="auto">
          <a:xfrm>
            <a:off x="515938" y="2635250"/>
            <a:ext cx="152400" cy="550863"/>
            <a:chOff x="4272" y="2400"/>
            <a:chExt cx="192" cy="192"/>
          </a:xfrm>
        </p:grpSpPr>
        <p:sp>
          <p:nvSpPr>
            <p:cNvPr id="18657" name="Rectangle 37"/>
            <p:cNvSpPr>
              <a:spLocks noChangeArrowheads="1"/>
            </p:cNvSpPr>
            <p:nvPr>
              <p:custDataLst>
                <p:tags r:id="rId209"/>
              </p:custDataLst>
            </p:nvPr>
          </p:nvSpPr>
          <p:spPr bwMode="auto">
            <a:xfrm>
              <a:off x="4272" y="2400"/>
              <a:ext cx="192" cy="192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400" b="1">
                <a:solidFill>
                  <a:srgbClr val="339933"/>
                </a:solidFill>
              </a:endParaRPr>
            </a:p>
          </p:txBody>
        </p:sp>
        <p:grpSp>
          <p:nvGrpSpPr>
            <p:cNvPr id="7" name="Group 38"/>
            <p:cNvGrpSpPr>
              <a:grpSpLocks/>
            </p:cNvGrpSpPr>
            <p:nvPr/>
          </p:nvGrpSpPr>
          <p:grpSpPr bwMode="auto">
            <a:xfrm>
              <a:off x="4272" y="2400"/>
              <a:ext cx="192" cy="192"/>
              <a:chOff x="4414" y="2400"/>
              <a:chExt cx="192" cy="192"/>
            </a:xfrm>
          </p:grpSpPr>
          <p:sp>
            <p:nvSpPr>
              <p:cNvPr id="18659" name="Line 39"/>
              <p:cNvSpPr>
                <a:spLocks noChangeShapeType="1"/>
              </p:cNvSpPr>
              <p:nvPr>
                <p:custDataLst>
                  <p:tags r:id="rId210"/>
                </p:custDataLst>
              </p:nvPr>
            </p:nvSpPr>
            <p:spPr bwMode="auto">
              <a:xfrm>
                <a:off x="4414" y="2496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660" name="Line 40"/>
              <p:cNvSpPr>
                <a:spLocks noChangeShapeType="1"/>
              </p:cNvSpPr>
              <p:nvPr>
                <p:custDataLst>
                  <p:tags r:id="rId211"/>
                </p:custDataLst>
              </p:nvPr>
            </p:nvSpPr>
            <p:spPr bwMode="auto">
              <a:xfrm>
                <a:off x="4414" y="2400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661" name="Line 41"/>
              <p:cNvSpPr>
                <a:spLocks noChangeShapeType="1"/>
              </p:cNvSpPr>
              <p:nvPr>
                <p:custDataLst>
                  <p:tags r:id="rId212"/>
                </p:custDataLst>
              </p:nvPr>
            </p:nvSpPr>
            <p:spPr bwMode="auto">
              <a:xfrm>
                <a:off x="4606" y="2496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662" name="Line 42"/>
              <p:cNvSpPr>
                <a:spLocks noChangeShapeType="1"/>
              </p:cNvSpPr>
              <p:nvPr>
                <p:custDataLst>
                  <p:tags r:id="rId213"/>
                </p:custDataLst>
              </p:nvPr>
            </p:nvSpPr>
            <p:spPr bwMode="auto">
              <a:xfrm>
                <a:off x="4606" y="2400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663" name="Line 43"/>
              <p:cNvSpPr>
                <a:spLocks noChangeShapeType="1"/>
              </p:cNvSpPr>
              <p:nvPr>
                <p:custDataLst>
                  <p:tags r:id="rId214"/>
                </p:custDataLst>
              </p:nvPr>
            </p:nvSpPr>
            <p:spPr bwMode="auto">
              <a:xfrm rot="-5400000">
                <a:off x="4558" y="2544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664" name="Line 44"/>
              <p:cNvSpPr>
                <a:spLocks noChangeShapeType="1"/>
              </p:cNvSpPr>
              <p:nvPr>
                <p:custDataLst>
                  <p:tags r:id="rId215"/>
                </p:custDataLst>
              </p:nvPr>
            </p:nvSpPr>
            <p:spPr bwMode="auto">
              <a:xfrm rot="-5400000">
                <a:off x="4462" y="2544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665" name="Line 45"/>
              <p:cNvSpPr>
                <a:spLocks noChangeShapeType="1"/>
              </p:cNvSpPr>
              <p:nvPr>
                <p:custDataLst>
                  <p:tags r:id="rId216"/>
                </p:custDataLst>
              </p:nvPr>
            </p:nvSpPr>
            <p:spPr bwMode="auto">
              <a:xfrm rot="-5400000">
                <a:off x="4558" y="2352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666" name="Line 46"/>
              <p:cNvSpPr>
                <a:spLocks noChangeShapeType="1"/>
              </p:cNvSpPr>
              <p:nvPr>
                <p:custDataLst>
                  <p:tags r:id="rId217"/>
                </p:custDataLst>
              </p:nvPr>
            </p:nvSpPr>
            <p:spPr bwMode="auto">
              <a:xfrm rot="-5400000">
                <a:off x="4462" y="2352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cxnSp>
        <p:nvCxnSpPr>
          <p:cNvPr id="18449" name="AutoShape 141"/>
          <p:cNvCxnSpPr>
            <a:cxnSpLocks noChangeShapeType="1"/>
            <a:stCxn id="18634" idx="1"/>
          </p:cNvCxnSpPr>
          <p:nvPr>
            <p:custDataLst>
              <p:tags r:id="rId16"/>
            </p:custDataLst>
          </p:nvPr>
        </p:nvCxnSpPr>
        <p:spPr bwMode="auto">
          <a:xfrm flipH="1">
            <a:off x="2528888" y="3186113"/>
            <a:ext cx="60325" cy="414337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stealth" w="lg" len="lg"/>
          </a:ln>
        </p:spPr>
      </p:cxnSp>
      <p:cxnSp>
        <p:nvCxnSpPr>
          <p:cNvPr id="18450" name="AutoShape 142"/>
          <p:cNvCxnSpPr>
            <a:cxnSpLocks noChangeShapeType="1"/>
          </p:cNvCxnSpPr>
          <p:nvPr>
            <p:custDataLst>
              <p:tags r:id="rId17"/>
            </p:custDataLst>
          </p:nvPr>
        </p:nvCxnSpPr>
        <p:spPr bwMode="auto">
          <a:xfrm>
            <a:off x="3257550" y="3186113"/>
            <a:ext cx="23813" cy="414337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stealth" w="lg" len="lg"/>
          </a:ln>
        </p:spPr>
      </p:cxnSp>
      <p:sp>
        <p:nvSpPr>
          <p:cNvPr id="18451" name="Rectangle 146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2227263" y="3600450"/>
            <a:ext cx="550862" cy="550863"/>
          </a:xfrm>
          <a:prstGeom prst="rect">
            <a:avLst/>
          </a:prstGeom>
          <a:noFill/>
          <a:ln w="12700">
            <a:solidFill>
              <a:srgbClr val="339933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400" b="1">
                <a:solidFill>
                  <a:srgbClr val="339933"/>
                </a:solidFill>
              </a:rPr>
              <a:t>18</a:t>
            </a:r>
          </a:p>
        </p:txBody>
      </p:sp>
      <p:sp>
        <p:nvSpPr>
          <p:cNvPr id="18452" name="Rectangle 147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2227263" y="4151313"/>
            <a:ext cx="550862" cy="550862"/>
          </a:xfrm>
          <a:prstGeom prst="rect">
            <a:avLst/>
          </a:prstGeom>
          <a:noFill/>
          <a:ln w="12700">
            <a:solidFill>
              <a:srgbClr val="339933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400" b="1">
                <a:solidFill>
                  <a:srgbClr val="339933"/>
                </a:solidFill>
              </a:rPr>
              <a:t>30</a:t>
            </a:r>
          </a:p>
        </p:txBody>
      </p:sp>
      <p:sp>
        <p:nvSpPr>
          <p:cNvPr id="18453" name="Rectangle 148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2227263" y="4702175"/>
            <a:ext cx="550862" cy="550863"/>
          </a:xfrm>
          <a:prstGeom prst="rect">
            <a:avLst/>
          </a:prstGeom>
          <a:noFill/>
          <a:ln w="12700">
            <a:solidFill>
              <a:srgbClr val="339933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400" b="1">
              <a:solidFill>
                <a:srgbClr val="339933"/>
              </a:solidFill>
            </a:endParaRPr>
          </a:p>
        </p:txBody>
      </p:sp>
      <p:sp>
        <p:nvSpPr>
          <p:cNvPr id="18454" name="Rectangle 149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2665413" y="2635250"/>
            <a:ext cx="550862" cy="5508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400" b="1">
                <a:solidFill>
                  <a:schemeClr val="tx1"/>
                </a:solidFill>
              </a:rPr>
              <a:t>32</a:t>
            </a:r>
          </a:p>
        </p:txBody>
      </p:sp>
      <p:grpSp>
        <p:nvGrpSpPr>
          <p:cNvPr id="8" name="Group 150"/>
          <p:cNvGrpSpPr>
            <a:grpSpLocks/>
          </p:cNvGrpSpPr>
          <p:nvPr>
            <p:custDataLst>
              <p:tags r:id="rId22"/>
            </p:custDataLst>
          </p:nvPr>
        </p:nvGrpSpPr>
        <p:grpSpPr bwMode="auto">
          <a:xfrm>
            <a:off x="3181350" y="2635250"/>
            <a:ext cx="152400" cy="550863"/>
            <a:chOff x="4272" y="2400"/>
            <a:chExt cx="192" cy="192"/>
          </a:xfrm>
        </p:grpSpPr>
        <p:sp>
          <p:nvSpPr>
            <p:cNvPr id="18647" name="Rectangle 151"/>
            <p:cNvSpPr>
              <a:spLocks noChangeArrowheads="1"/>
            </p:cNvSpPr>
            <p:nvPr>
              <p:custDataLst>
                <p:tags r:id="rId200"/>
              </p:custDataLst>
            </p:nvPr>
          </p:nvSpPr>
          <p:spPr bwMode="auto">
            <a:xfrm>
              <a:off x="4272" y="2400"/>
              <a:ext cx="192" cy="192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400" b="1">
                <a:solidFill>
                  <a:srgbClr val="339933"/>
                </a:solidFill>
              </a:endParaRPr>
            </a:p>
          </p:txBody>
        </p:sp>
        <p:grpSp>
          <p:nvGrpSpPr>
            <p:cNvPr id="9" name="Group 152"/>
            <p:cNvGrpSpPr>
              <a:grpSpLocks/>
            </p:cNvGrpSpPr>
            <p:nvPr/>
          </p:nvGrpSpPr>
          <p:grpSpPr bwMode="auto">
            <a:xfrm>
              <a:off x="4272" y="2400"/>
              <a:ext cx="192" cy="192"/>
              <a:chOff x="4414" y="2400"/>
              <a:chExt cx="192" cy="192"/>
            </a:xfrm>
          </p:grpSpPr>
          <p:sp>
            <p:nvSpPr>
              <p:cNvPr id="18649" name="Line 153"/>
              <p:cNvSpPr>
                <a:spLocks noChangeShapeType="1"/>
              </p:cNvSpPr>
              <p:nvPr>
                <p:custDataLst>
                  <p:tags r:id="rId201"/>
                </p:custDataLst>
              </p:nvPr>
            </p:nvSpPr>
            <p:spPr bwMode="auto">
              <a:xfrm>
                <a:off x="4414" y="2496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650" name="Line 154"/>
              <p:cNvSpPr>
                <a:spLocks noChangeShapeType="1"/>
              </p:cNvSpPr>
              <p:nvPr>
                <p:custDataLst>
                  <p:tags r:id="rId202"/>
                </p:custDataLst>
              </p:nvPr>
            </p:nvSpPr>
            <p:spPr bwMode="auto">
              <a:xfrm>
                <a:off x="4414" y="2400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651" name="Line 155"/>
              <p:cNvSpPr>
                <a:spLocks noChangeShapeType="1"/>
              </p:cNvSpPr>
              <p:nvPr>
                <p:custDataLst>
                  <p:tags r:id="rId203"/>
                </p:custDataLst>
              </p:nvPr>
            </p:nvSpPr>
            <p:spPr bwMode="auto">
              <a:xfrm>
                <a:off x="4606" y="2496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652" name="Line 156"/>
              <p:cNvSpPr>
                <a:spLocks noChangeShapeType="1"/>
              </p:cNvSpPr>
              <p:nvPr>
                <p:custDataLst>
                  <p:tags r:id="rId204"/>
                </p:custDataLst>
              </p:nvPr>
            </p:nvSpPr>
            <p:spPr bwMode="auto">
              <a:xfrm>
                <a:off x="4606" y="2400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653" name="Line 157"/>
              <p:cNvSpPr>
                <a:spLocks noChangeShapeType="1"/>
              </p:cNvSpPr>
              <p:nvPr>
                <p:custDataLst>
                  <p:tags r:id="rId205"/>
                </p:custDataLst>
              </p:nvPr>
            </p:nvSpPr>
            <p:spPr bwMode="auto">
              <a:xfrm rot="-5400000">
                <a:off x="4558" y="2544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654" name="Line 158"/>
              <p:cNvSpPr>
                <a:spLocks noChangeShapeType="1"/>
              </p:cNvSpPr>
              <p:nvPr>
                <p:custDataLst>
                  <p:tags r:id="rId206"/>
                </p:custDataLst>
              </p:nvPr>
            </p:nvSpPr>
            <p:spPr bwMode="auto">
              <a:xfrm rot="-5400000">
                <a:off x="4462" y="2544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655" name="Line 159"/>
              <p:cNvSpPr>
                <a:spLocks noChangeShapeType="1"/>
              </p:cNvSpPr>
              <p:nvPr>
                <p:custDataLst>
                  <p:tags r:id="rId207"/>
                </p:custDataLst>
              </p:nvPr>
            </p:nvSpPr>
            <p:spPr bwMode="auto">
              <a:xfrm rot="-5400000">
                <a:off x="4558" y="2352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656" name="Line 160"/>
              <p:cNvSpPr>
                <a:spLocks noChangeShapeType="1"/>
              </p:cNvSpPr>
              <p:nvPr>
                <p:custDataLst>
                  <p:tags r:id="rId208"/>
                </p:custDataLst>
              </p:nvPr>
            </p:nvSpPr>
            <p:spPr bwMode="auto">
              <a:xfrm rot="-5400000">
                <a:off x="4462" y="2352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8456" name="Rectangle 161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3333750" y="2635250"/>
            <a:ext cx="550863" cy="5508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400" b="1">
              <a:solidFill>
                <a:schemeClr val="tx1"/>
              </a:solidFill>
            </a:endParaRPr>
          </a:p>
        </p:txBody>
      </p:sp>
      <p:grpSp>
        <p:nvGrpSpPr>
          <p:cNvPr id="10" name="Group 162"/>
          <p:cNvGrpSpPr>
            <a:grpSpLocks/>
          </p:cNvGrpSpPr>
          <p:nvPr>
            <p:custDataLst>
              <p:tags r:id="rId24"/>
            </p:custDataLst>
          </p:nvPr>
        </p:nvGrpSpPr>
        <p:grpSpPr bwMode="auto">
          <a:xfrm>
            <a:off x="3849688" y="2635250"/>
            <a:ext cx="152400" cy="550863"/>
            <a:chOff x="4272" y="2400"/>
            <a:chExt cx="192" cy="192"/>
          </a:xfrm>
        </p:grpSpPr>
        <p:sp>
          <p:nvSpPr>
            <p:cNvPr id="18637" name="Rectangle 163"/>
            <p:cNvSpPr>
              <a:spLocks noChangeArrowheads="1"/>
            </p:cNvSpPr>
            <p:nvPr>
              <p:custDataLst>
                <p:tags r:id="rId191"/>
              </p:custDataLst>
            </p:nvPr>
          </p:nvSpPr>
          <p:spPr bwMode="auto">
            <a:xfrm>
              <a:off x="4272" y="2400"/>
              <a:ext cx="192" cy="192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400" b="1">
                <a:solidFill>
                  <a:srgbClr val="339933"/>
                </a:solidFill>
              </a:endParaRPr>
            </a:p>
          </p:txBody>
        </p:sp>
        <p:grpSp>
          <p:nvGrpSpPr>
            <p:cNvPr id="11" name="Group 164"/>
            <p:cNvGrpSpPr>
              <a:grpSpLocks/>
            </p:cNvGrpSpPr>
            <p:nvPr/>
          </p:nvGrpSpPr>
          <p:grpSpPr bwMode="auto">
            <a:xfrm>
              <a:off x="4272" y="2400"/>
              <a:ext cx="192" cy="192"/>
              <a:chOff x="4414" y="2400"/>
              <a:chExt cx="192" cy="192"/>
            </a:xfrm>
          </p:grpSpPr>
          <p:sp>
            <p:nvSpPr>
              <p:cNvPr id="18639" name="Line 165"/>
              <p:cNvSpPr>
                <a:spLocks noChangeShapeType="1"/>
              </p:cNvSpPr>
              <p:nvPr>
                <p:custDataLst>
                  <p:tags r:id="rId192"/>
                </p:custDataLst>
              </p:nvPr>
            </p:nvSpPr>
            <p:spPr bwMode="auto">
              <a:xfrm>
                <a:off x="4414" y="2496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640" name="Line 166"/>
              <p:cNvSpPr>
                <a:spLocks noChangeShapeType="1"/>
              </p:cNvSpPr>
              <p:nvPr>
                <p:custDataLst>
                  <p:tags r:id="rId193"/>
                </p:custDataLst>
              </p:nvPr>
            </p:nvSpPr>
            <p:spPr bwMode="auto">
              <a:xfrm>
                <a:off x="4414" y="2400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641" name="Line 167"/>
              <p:cNvSpPr>
                <a:spLocks noChangeShapeType="1"/>
              </p:cNvSpPr>
              <p:nvPr>
                <p:custDataLst>
                  <p:tags r:id="rId194"/>
                </p:custDataLst>
              </p:nvPr>
            </p:nvSpPr>
            <p:spPr bwMode="auto">
              <a:xfrm>
                <a:off x="4606" y="2496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642" name="Line 168"/>
              <p:cNvSpPr>
                <a:spLocks noChangeShapeType="1"/>
              </p:cNvSpPr>
              <p:nvPr>
                <p:custDataLst>
                  <p:tags r:id="rId195"/>
                </p:custDataLst>
              </p:nvPr>
            </p:nvSpPr>
            <p:spPr bwMode="auto">
              <a:xfrm>
                <a:off x="4606" y="2400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643" name="Line 169"/>
              <p:cNvSpPr>
                <a:spLocks noChangeShapeType="1"/>
              </p:cNvSpPr>
              <p:nvPr>
                <p:custDataLst>
                  <p:tags r:id="rId196"/>
                </p:custDataLst>
              </p:nvPr>
            </p:nvSpPr>
            <p:spPr bwMode="auto">
              <a:xfrm rot="-5400000">
                <a:off x="4558" y="2544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644" name="Line 170"/>
              <p:cNvSpPr>
                <a:spLocks noChangeShapeType="1"/>
              </p:cNvSpPr>
              <p:nvPr>
                <p:custDataLst>
                  <p:tags r:id="rId197"/>
                </p:custDataLst>
              </p:nvPr>
            </p:nvSpPr>
            <p:spPr bwMode="auto">
              <a:xfrm rot="-5400000">
                <a:off x="4462" y="2544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645" name="Line 171"/>
              <p:cNvSpPr>
                <a:spLocks noChangeShapeType="1"/>
              </p:cNvSpPr>
              <p:nvPr>
                <p:custDataLst>
                  <p:tags r:id="rId198"/>
                </p:custDataLst>
              </p:nvPr>
            </p:nvSpPr>
            <p:spPr bwMode="auto">
              <a:xfrm rot="-5400000">
                <a:off x="4558" y="2352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646" name="Line 172"/>
              <p:cNvSpPr>
                <a:spLocks noChangeShapeType="1"/>
              </p:cNvSpPr>
              <p:nvPr>
                <p:custDataLst>
                  <p:tags r:id="rId199"/>
                </p:custDataLst>
              </p:nvPr>
            </p:nvSpPr>
            <p:spPr bwMode="auto">
              <a:xfrm rot="-5400000">
                <a:off x="4462" y="2352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12" name="Group 173"/>
          <p:cNvGrpSpPr>
            <a:grpSpLocks/>
          </p:cNvGrpSpPr>
          <p:nvPr>
            <p:custDataLst>
              <p:tags r:id="rId25"/>
            </p:custDataLst>
          </p:nvPr>
        </p:nvGrpSpPr>
        <p:grpSpPr bwMode="auto">
          <a:xfrm>
            <a:off x="2513013" y="2635250"/>
            <a:ext cx="152400" cy="550863"/>
            <a:chOff x="4272" y="2400"/>
            <a:chExt cx="192" cy="192"/>
          </a:xfrm>
        </p:grpSpPr>
        <p:sp>
          <p:nvSpPr>
            <p:cNvPr id="18627" name="Rectangle 174"/>
            <p:cNvSpPr>
              <a:spLocks noChangeArrowheads="1"/>
            </p:cNvSpPr>
            <p:nvPr>
              <p:custDataLst>
                <p:tags r:id="rId182"/>
              </p:custDataLst>
            </p:nvPr>
          </p:nvSpPr>
          <p:spPr bwMode="auto">
            <a:xfrm>
              <a:off x="4272" y="2400"/>
              <a:ext cx="192" cy="192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400" b="1">
                <a:solidFill>
                  <a:srgbClr val="339933"/>
                </a:solidFill>
              </a:endParaRPr>
            </a:p>
          </p:txBody>
        </p:sp>
        <p:grpSp>
          <p:nvGrpSpPr>
            <p:cNvPr id="13" name="Group 175"/>
            <p:cNvGrpSpPr>
              <a:grpSpLocks/>
            </p:cNvGrpSpPr>
            <p:nvPr/>
          </p:nvGrpSpPr>
          <p:grpSpPr bwMode="auto">
            <a:xfrm>
              <a:off x="4272" y="2400"/>
              <a:ext cx="192" cy="192"/>
              <a:chOff x="4414" y="2400"/>
              <a:chExt cx="192" cy="192"/>
            </a:xfrm>
          </p:grpSpPr>
          <p:sp>
            <p:nvSpPr>
              <p:cNvPr id="18629" name="Line 176"/>
              <p:cNvSpPr>
                <a:spLocks noChangeShapeType="1"/>
              </p:cNvSpPr>
              <p:nvPr>
                <p:custDataLst>
                  <p:tags r:id="rId183"/>
                </p:custDataLst>
              </p:nvPr>
            </p:nvSpPr>
            <p:spPr bwMode="auto">
              <a:xfrm>
                <a:off x="4414" y="2496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630" name="Line 177"/>
              <p:cNvSpPr>
                <a:spLocks noChangeShapeType="1"/>
              </p:cNvSpPr>
              <p:nvPr>
                <p:custDataLst>
                  <p:tags r:id="rId184"/>
                </p:custDataLst>
              </p:nvPr>
            </p:nvSpPr>
            <p:spPr bwMode="auto">
              <a:xfrm>
                <a:off x="4414" y="2400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631" name="Line 178"/>
              <p:cNvSpPr>
                <a:spLocks noChangeShapeType="1"/>
              </p:cNvSpPr>
              <p:nvPr>
                <p:custDataLst>
                  <p:tags r:id="rId185"/>
                </p:custDataLst>
              </p:nvPr>
            </p:nvSpPr>
            <p:spPr bwMode="auto">
              <a:xfrm>
                <a:off x="4606" y="2496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632" name="Line 179"/>
              <p:cNvSpPr>
                <a:spLocks noChangeShapeType="1"/>
              </p:cNvSpPr>
              <p:nvPr>
                <p:custDataLst>
                  <p:tags r:id="rId186"/>
                </p:custDataLst>
              </p:nvPr>
            </p:nvSpPr>
            <p:spPr bwMode="auto">
              <a:xfrm>
                <a:off x="4606" y="2400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633" name="Line 180"/>
              <p:cNvSpPr>
                <a:spLocks noChangeShapeType="1"/>
              </p:cNvSpPr>
              <p:nvPr>
                <p:custDataLst>
                  <p:tags r:id="rId187"/>
                </p:custDataLst>
              </p:nvPr>
            </p:nvSpPr>
            <p:spPr bwMode="auto">
              <a:xfrm rot="-5400000">
                <a:off x="4558" y="2544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634" name="Line 181"/>
              <p:cNvSpPr>
                <a:spLocks noChangeShapeType="1"/>
              </p:cNvSpPr>
              <p:nvPr>
                <p:custDataLst>
                  <p:tags r:id="rId188"/>
                </p:custDataLst>
              </p:nvPr>
            </p:nvSpPr>
            <p:spPr bwMode="auto">
              <a:xfrm rot="-5400000">
                <a:off x="4462" y="2544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635" name="Line 182"/>
              <p:cNvSpPr>
                <a:spLocks noChangeShapeType="1"/>
              </p:cNvSpPr>
              <p:nvPr>
                <p:custDataLst>
                  <p:tags r:id="rId189"/>
                </p:custDataLst>
              </p:nvPr>
            </p:nvSpPr>
            <p:spPr bwMode="auto">
              <a:xfrm rot="-5400000">
                <a:off x="4558" y="2352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636" name="Line 183"/>
              <p:cNvSpPr>
                <a:spLocks noChangeShapeType="1"/>
              </p:cNvSpPr>
              <p:nvPr>
                <p:custDataLst>
                  <p:tags r:id="rId190"/>
                </p:custDataLst>
              </p:nvPr>
            </p:nvSpPr>
            <p:spPr bwMode="auto">
              <a:xfrm rot="-5400000">
                <a:off x="4462" y="2352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8459" name="Rectangle 184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2955925" y="3600450"/>
            <a:ext cx="550863" cy="550863"/>
          </a:xfrm>
          <a:prstGeom prst="rect">
            <a:avLst/>
          </a:prstGeom>
          <a:noFill/>
          <a:ln w="12700">
            <a:solidFill>
              <a:srgbClr val="339933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400" b="1">
                <a:solidFill>
                  <a:srgbClr val="339933"/>
                </a:solidFill>
              </a:rPr>
              <a:t>32</a:t>
            </a:r>
          </a:p>
        </p:txBody>
      </p:sp>
      <p:sp>
        <p:nvSpPr>
          <p:cNvPr id="18460" name="Rectangle 185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2955925" y="4151313"/>
            <a:ext cx="550863" cy="550862"/>
          </a:xfrm>
          <a:prstGeom prst="rect">
            <a:avLst/>
          </a:prstGeom>
          <a:noFill/>
          <a:ln w="12700">
            <a:solidFill>
              <a:srgbClr val="339933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400" b="1">
                <a:solidFill>
                  <a:srgbClr val="339933"/>
                </a:solidFill>
              </a:rPr>
              <a:t>36</a:t>
            </a:r>
          </a:p>
        </p:txBody>
      </p:sp>
      <p:sp>
        <p:nvSpPr>
          <p:cNvPr id="18461" name="Rectangle 186"/>
          <p:cNvSpPr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2955925" y="4702175"/>
            <a:ext cx="550863" cy="550863"/>
          </a:xfrm>
          <a:prstGeom prst="rect">
            <a:avLst/>
          </a:prstGeom>
          <a:noFill/>
          <a:ln w="12700">
            <a:solidFill>
              <a:srgbClr val="339933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400" b="1">
              <a:solidFill>
                <a:srgbClr val="339933"/>
              </a:solidFill>
            </a:endParaRPr>
          </a:p>
        </p:txBody>
      </p:sp>
      <p:cxnSp>
        <p:nvCxnSpPr>
          <p:cNvPr id="18462" name="AutoShape 188"/>
          <p:cNvCxnSpPr>
            <a:cxnSpLocks noChangeShapeType="1"/>
            <a:stCxn id="18604" idx="1"/>
            <a:endCxn id="18686" idx="1"/>
          </p:cNvCxnSpPr>
          <p:nvPr>
            <p:custDataLst>
              <p:tags r:id="rId29"/>
            </p:custDataLst>
          </p:nvPr>
        </p:nvCxnSpPr>
        <p:spPr bwMode="auto">
          <a:xfrm flipH="1">
            <a:off x="1260475" y="2190750"/>
            <a:ext cx="620713" cy="4445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stealth" w="lg" len="lg"/>
          </a:ln>
        </p:spPr>
      </p:cxnSp>
      <p:cxnSp>
        <p:nvCxnSpPr>
          <p:cNvPr id="18463" name="AutoShape 189"/>
          <p:cNvCxnSpPr>
            <a:cxnSpLocks noChangeShapeType="1"/>
            <a:stCxn id="18623" idx="0"/>
            <a:endCxn id="18656" idx="1"/>
          </p:cNvCxnSpPr>
          <p:nvPr>
            <p:custDataLst>
              <p:tags r:id="rId30"/>
            </p:custDataLst>
          </p:nvPr>
        </p:nvCxnSpPr>
        <p:spPr bwMode="auto">
          <a:xfrm>
            <a:off x="2549525" y="2190750"/>
            <a:ext cx="708025" cy="4445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stealth" w="lg" len="lg"/>
          </a:ln>
        </p:spPr>
      </p:cxnSp>
      <p:sp>
        <p:nvSpPr>
          <p:cNvPr id="18464" name="Rectangle 190"/>
          <p:cNvSpPr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1957388" y="1639888"/>
            <a:ext cx="550862" cy="55086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400" b="1">
                <a:solidFill>
                  <a:schemeClr val="tx1"/>
                </a:solidFill>
              </a:rPr>
              <a:t>18</a:t>
            </a:r>
          </a:p>
        </p:txBody>
      </p:sp>
      <p:grpSp>
        <p:nvGrpSpPr>
          <p:cNvPr id="14" name="Group 191"/>
          <p:cNvGrpSpPr>
            <a:grpSpLocks/>
          </p:cNvGrpSpPr>
          <p:nvPr>
            <p:custDataLst>
              <p:tags r:id="rId32"/>
            </p:custDataLst>
          </p:nvPr>
        </p:nvGrpSpPr>
        <p:grpSpPr bwMode="auto">
          <a:xfrm>
            <a:off x="2473325" y="1639888"/>
            <a:ext cx="152400" cy="550862"/>
            <a:chOff x="4272" y="2400"/>
            <a:chExt cx="192" cy="192"/>
          </a:xfrm>
        </p:grpSpPr>
        <p:sp>
          <p:nvSpPr>
            <p:cNvPr id="18617" name="Rectangle 192"/>
            <p:cNvSpPr>
              <a:spLocks noChangeArrowheads="1"/>
            </p:cNvSpPr>
            <p:nvPr>
              <p:custDataLst>
                <p:tags r:id="rId173"/>
              </p:custDataLst>
            </p:nvPr>
          </p:nvSpPr>
          <p:spPr bwMode="auto">
            <a:xfrm>
              <a:off x="4272" y="2400"/>
              <a:ext cx="192" cy="192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400" b="1">
                <a:solidFill>
                  <a:srgbClr val="339933"/>
                </a:solidFill>
              </a:endParaRPr>
            </a:p>
          </p:txBody>
        </p:sp>
        <p:grpSp>
          <p:nvGrpSpPr>
            <p:cNvPr id="15" name="Group 193"/>
            <p:cNvGrpSpPr>
              <a:grpSpLocks/>
            </p:cNvGrpSpPr>
            <p:nvPr/>
          </p:nvGrpSpPr>
          <p:grpSpPr bwMode="auto">
            <a:xfrm>
              <a:off x="4272" y="2400"/>
              <a:ext cx="192" cy="192"/>
              <a:chOff x="4414" y="2400"/>
              <a:chExt cx="192" cy="192"/>
            </a:xfrm>
          </p:grpSpPr>
          <p:sp>
            <p:nvSpPr>
              <p:cNvPr id="18619" name="Line 194"/>
              <p:cNvSpPr>
                <a:spLocks noChangeShapeType="1"/>
              </p:cNvSpPr>
              <p:nvPr>
                <p:custDataLst>
                  <p:tags r:id="rId174"/>
                </p:custDataLst>
              </p:nvPr>
            </p:nvSpPr>
            <p:spPr bwMode="auto">
              <a:xfrm>
                <a:off x="4414" y="2496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620" name="Line 195"/>
              <p:cNvSpPr>
                <a:spLocks noChangeShapeType="1"/>
              </p:cNvSpPr>
              <p:nvPr>
                <p:custDataLst>
                  <p:tags r:id="rId175"/>
                </p:custDataLst>
              </p:nvPr>
            </p:nvSpPr>
            <p:spPr bwMode="auto">
              <a:xfrm>
                <a:off x="4414" y="2400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621" name="Line 196"/>
              <p:cNvSpPr>
                <a:spLocks noChangeShapeType="1"/>
              </p:cNvSpPr>
              <p:nvPr>
                <p:custDataLst>
                  <p:tags r:id="rId176"/>
                </p:custDataLst>
              </p:nvPr>
            </p:nvSpPr>
            <p:spPr bwMode="auto">
              <a:xfrm>
                <a:off x="4606" y="2496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622" name="Line 197"/>
              <p:cNvSpPr>
                <a:spLocks noChangeShapeType="1"/>
              </p:cNvSpPr>
              <p:nvPr>
                <p:custDataLst>
                  <p:tags r:id="rId177"/>
                </p:custDataLst>
              </p:nvPr>
            </p:nvSpPr>
            <p:spPr bwMode="auto">
              <a:xfrm>
                <a:off x="4606" y="2400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623" name="Line 198"/>
              <p:cNvSpPr>
                <a:spLocks noChangeShapeType="1"/>
              </p:cNvSpPr>
              <p:nvPr>
                <p:custDataLst>
                  <p:tags r:id="rId178"/>
                </p:custDataLst>
              </p:nvPr>
            </p:nvSpPr>
            <p:spPr bwMode="auto">
              <a:xfrm rot="-5400000">
                <a:off x="4558" y="2544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624" name="Line 199"/>
              <p:cNvSpPr>
                <a:spLocks noChangeShapeType="1"/>
              </p:cNvSpPr>
              <p:nvPr>
                <p:custDataLst>
                  <p:tags r:id="rId179"/>
                </p:custDataLst>
              </p:nvPr>
            </p:nvSpPr>
            <p:spPr bwMode="auto">
              <a:xfrm rot="-5400000">
                <a:off x="4462" y="2544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625" name="Line 200"/>
              <p:cNvSpPr>
                <a:spLocks noChangeShapeType="1"/>
              </p:cNvSpPr>
              <p:nvPr>
                <p:custDataLst>
                  <p:tags r:id="rId180"/>
                </p:custDataLst>
              </p:nvPr>
            </p:nvSpPr>
            <p:spPr bwMode="auto">
              <a:xfrm rot="-5400000">
                <a:off x="4558" y="2352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626" name="Line 201"/>
              <p:cNvSpPr>
                <a:spLocks noChangeShapeType="1"/>
              </p:cNvSpPr>
              <p:nvPr>
                <p:custDataLst>
                  <p:tags r:id="rId181"/>
                </p:custDataLst>
              </p:nvPr>
            </p:nvSpPr>
            <p:spPr bwMode="auto">
              <a:xfrm rot="-5400000">
                <a:off x="4462" y="2352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8466" name="Rectangle 202"/>
          <p:cNvSpPr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2625725" y="1639888"/>
            <a:ext cx="550863" cy="55086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400" b="1">
              <a:solidFill>
                <a:schemeClr val="tx1"/>
              </a:solidFill>
            </a:endParaRPr>
          </a:p>
        </p:txBody>
      </p:sp>
      <p:grpSp>
        <p:nvGrpSpPr>
          <p:cNvPr id="16" name="Group 203"/>
          <p:cNvGrpSpPr>
            <a:grpSpLocks/>
          </p:cNvGrpSpPr>
          <p:nvPr>
            <p:custDataLst>
              <p:tags r:id="rId34"/>
            </p:custDataLst>
          </p:nvPr>
        </p:nvGrpSpPr>
        <p:grpSpPr bwMode="auto">
          <a:xfrm>
            <a:off x="3141663" y="1639888"/>
            <a:ext cx="152400" cy="550862"/>
            <a:chOff x="4272" y="2400"/>
            <a:chExt cx="192" cy="192"/>
          </a:xfrm>
        </p:grpSpPr>
        <p:sp>
          <p:nvSpPr>
            <p:cNvPr id="18607" name="Rectangle 204"/>
            <p:cNvSpPr>
              <a:spLocks noChangeArrowheads="1"/>
            </p:cNvSpPr>
            <p:nvPr>
              <p:custDataLst>
                <p:tags r:id="rId164"/>
              </p:custDataLst>
            </p:nvPr>
          </p:nvSpPr>
          <p:spPr bwMode="auto">
            <a:xfrm>
              <a:off x="4272" y="2400"/>
              <a:ext cx="192" cy="192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400" b="1">
                <a:solidFill>
                  <a:srgbClr val="339933"/>
                </a:solidFill>
              </a:endParaRPr>
            </a:p>
          </p:txBody>
        </p:sp>
        <p:grpSp>
          <p:nvGrpSpPr>
            <p:cNvPr id="17" name="Group 205"/>
            <p:cNvGrpSpPr>
              <a:grpSpLocks/>
            </p:cNvGrpSpPr>
            <p:nvPr/>
          </p:nvGrpSpPr>
          <p:grpSpPr bwMode="auto">
            <a:xfrm>
              <a:off x="4272" y="2400"/>
              <a:ext cx="192" cy="192"/>
              <a:chOff x="4414" y="2400"/>
              <a:chExt cx="192" cy="192"/>
            </a:xfrm>
          </p:grpSpPr>
          <p:sp>
            <p:nvSpPr>
              <p:cNvPr id="18609" name="Line 206"/>
              <p:cNvSpPr>
                <a:spLocks noChangeShapeType="1"/>
              </p:cNvSpPr>
              <p:nvPr>
                <p:custDataLst>
                  <p:tags r:id="rId165"/>
                </p:custDataLst>
              </p:nvPr>
            </p:nvSpPr>
            <p:spPr bwMode="auto">
              <a:xfrm>
                <a:off x="4414" y="2496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610" name="Line 207"/>
              <p:cNvSpPr>
                <a:spLocks noChangeShapeType="1"/>
              </p:cNvSpPr>
              <p:nvPr>
                <p:custDataLst>
                  <p:tags r:id="rId166"/>
                </p:custDataLst>
              </p:nvPr>
            </p:nvSpPr>
            <p:spPr bwMode="auto">
              <a:xfrm>
                <a:off x="4414" y="2400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611" name="Line 208"/>
              <p:cNvSpPr>
                <a:spLocks noChangeShapeType="1"/>
              </p:cNvSpPr>
              <p:nvPr>
                <p:custDataLst>
                  <p:tags r:id="rId167"/>
                </p:custDataLst>
              </p:nvPr>
            </p:nvSpPr>
            <p:spPr bwMode="auto">
              <a:xfrm>
                <a:off x="4606" y="2496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612" name="Line 209"/>
              <p:cNvSpPr>
                <a:spLocks noChangeShapeType="1"/>
              </p:cNvSpPr>
              <p:nvPr>
                <p:custDataLst>
                  <p:tags r:id="rId168"/>
                </p:custDataLst>
              </p:nvPr>
            </p:nvSpPr>
            <p:spPr bwMode="auto">
              <a:xfrm>
                <a:off x="4606" y="2400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613" name="Line 210"/>
              <p:cNvSpPr>
                <a:spLocks noChangeShapeType="1"/>
              </p:cNvSpPr>
              <p:nvPr>
                <p:custDataLst>
                  <p:tags r:id="rId169"/>
                </p:custDataLst>
              </p:nvPr>
            </p:nvSpPr>
            <p:spPr bwMode="auto">
              <a:xfrm rot="-5400000">
                <a:off x="4558" y="2544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614" name="Line 211"/>
              <p:cNvSpPr>
                <a:spLocks noChangeShapeType="1"/>
              </p:cNvSpPr>
              <p:nvPr>
                <p:custDataLst>
                  <p:tags r:id="rId170"/>
                </p:custDataLst>
              </p:nvPr>
            </p:nvSpPr>
            <p:spPr bwMode="auto">
              <a:xfrm rot="-5400000">
                <a:off x="4462" y="2544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615" name="Line 212"/>
              <p:cNvSpPr>
                <a:spLocks noChangeShapeType="1"/>
              </p:cNvSpPr>
              <p:nvPr>
                <p:custDataLst>
                  <p:tags r:id="rId171"/>
                </p:custDataLst>
              </p:nvPr>
            </p:nvSpPr>
            <p:spPr bwMode="auto">
              <a:xfrm rot="-5400000">
                <a:off x="4558" y="2352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616" name="Line 213"/>
              <p:cNvSpPr>
                <a:spLocks noChangeShapeType="1"/>
              </p:cNvSpPr>
              <p:nvPr>
                <p:custDataLst>
                  <p:tags r:id="rId172"/>
                </p:custDataLst>
              </p:nvPr>
            </p:nvSpPr>
            <p:spPr bwMode="auto">
              <a:xfrm rot="-5400000">
                <a:off x="4462" y="2352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18" name="Group 214"/>
          <p:cNvGrpSpPr>
            <a:grpSpLocks/>
          </p:cNvGrpSpPr>
          <p:nvPr>
            <p:custDataLst>
              <p:tags r:id="rId35"/>
            </p:custDataLst>
          </p:nvPr>
        </p:nvGrpSpPr>
        <p:grpSpPr bwMode="auto">
          <a:xfrm>
            <a:off x="1804988" y="1639888"/>
            <a:ext cx="152400" cy="550862"/>
            <a:chOff x="4272" y="2400"/>
            <a:chExt cx="192" cy="192"/>
          </a:xfrm>
        </p:grpSpPr>
        <p:sp>
          <p:nvSpPr>
            <p:cNvPr id="18597" name="Rectangle 215"/>
            <p:cNvSpPr>
              <a:spLocks noChangeArrowheads="1"/>
            </p:cNvSpPr>
            <p:nvPr>
              <p:custDataLst>
                <p:tags r:id="rId155"/>
              </p:custDataLst>
            </p:nvPr>
          </p:nvSpPr>
          <p:spPr bwMode="auto">
            <a:xfrm>
              <a:off x="4272" y="2400"/>
              <a:ext cx="192" cy="192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400" b="1">
                <a:solidFill>
                  <a:srgbClr val="339933"/>
                </a:solidFill>
              </a:endParaRPr>
            </a:p>
          </p:txBody>
        </p:sp>
        <p:grpSp>
          <p:nvGrpSpPr>
            <p:cNvPr id="19" name="Group 216"/>
            <p:cNvGrpSpPr>
              <a:grpSpLocks/>
            </p:cNvGrpSpPr>
            <p:nvPr/>
          </p:nvGrpSpPr>
          <p:grpSpPr bwMode="auto">
            <a:xfrm>
              <a:off x="4272" y="2400"/>
              <a:ext cx="192" cy="192"/>
              <a:chOff x="4414" y="2400"/>
              <a:chExt cx="192" cy="192"/>
            </a:xfrm>
          </p:grpSpPr>
          <p:sp>
            <p:nvSpPr>
              <p:cNvPr id="18599" name="Line 217"/>
              <p:cNvSpPr>
                <a:spLocks noChangeShapeType="1"/>
              </p:cNvSpPr>
              <p:nvPr>
                <p:custDataLst>
                  <p:tags r:id="rId156"/>
                </p:custDataLst>
              </p:nvPr>
            </p:nvSpPr>
            <p:spPr bwMode="auto">
              <a:xfrm>
                <a:off x="4414" y="2496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600" name="Line 218"/>
              <p:cNvSpPr>
                <a:spLocks noChangeShapeType="1"/>
              </p:cNvSpPr>
              <p:nvPr>
                <p:custDataLst>
                  <p:tags r:id="rId157"/>
                </p:custDataLst>
              </p:nvPr>
            </p:nvSpPr>
            <p:spPr bwMode="auto">
              <a:xfrm>
                <a:off x="4414" y="2400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601" name="Line 219"/>
              <p:cNvSpPr>
                <a:spLocks noChangeShapeType="1"/>
              </p:cNvSpPr>
              <p:nvPr>
                <p:custDataLst>
                  <p:tags r:id="rId158"/>
                </p:custDataLst>
              </p:nvPr>
            </p:nvSpPr>
            <p:spPr bwMode="auto">
              <a:xfrm>
                <a:off x="4606" y="2496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602" name="Line 220"/>
              <p:cNvSpPr>
                <a:spLocks noChangeShapeType="1"/>
              </p:cNvSpPr>
              <p:nvPr>
                <p:custDataLst>
                  <p:tags r:id="rId159"/>
                </p:custDataLst>
              </p:nvPr>
            </p:nvSpPr>
            <p:spPr bwMode="auto">
              <a:xfrm>
                <a:off x="4606" y="2400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603" name="Line 221"/>
              <p:cNvSpPr>
                <a:spLocks noChangeShapeType="1"/>
              </p:cNvSpPr>
              <p:nvPr>
                <p:custDataLst>
                  <p:tags r:id="rId160"/>
                </p:custDataLst>
              </p:nvPr>
            </p:nvSpPr>
            <p:spPr bwMode="auto">
              <a:xfrm rot="-5400000">
                <a:off x="4558" y="2544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604" name="Line 222"/>
              <p:cNvSpPr>
                <a:spLocks noChangeShapeType="1"/>
              </p:cNvSpPr>
              <p:nvPr>
                <p:custDataLst>
                  <p:tags r:id="rId161"/>
                </p:custDataLst>
              </p:nvPr>
            </p:nvSpPr>
            <p:spPr bwMode="auto">
              <a:xfrm rot="-5400000">
                <a:off x="4462" y="2544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605" name="Line 223"/>
              <p:cNvSpPr>
                <a:spLocks noChangeShapeType="1"/>
              </p:cNvSpPr>
              <p:nvPr>
                <p:custDataLst>
                  <p:tags r:id="rId162"/>
                </p:custDataLst>
              </p:nvPr>
            </p:nvSpPr>
            <p:spPr bwMode="auto">
              <a:xfrm rot="-5400000">
                <a:off x="4558" y="2352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606" name="Line 224"/>
              <p:cNvSpPr>
                <a:spLocks noChangeShapeType="1"/>
              </p:cNvSpPr>
              <p:nvPr>
                <p:custDataLst>
                  <p:tags r:id="rId163"/>
                </p:custDataLst>
              </p:nvPr>
            </p:nvSpPr>
            <p:spPr bwMode="auto">
              <a:xfrm rot="-5400000">
                <a:off x="4462" y="2352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cxnSp>
        <p:nvCxnSpPr>
          <p:cNvPr id="449761" name="AutoShape 225"/>
          <p:cNvCxnSpPr>
            <a:cxnSpLocks noChangeShapeType="1"/>
            <a:stCxn id="18574" idx="1"/>
            <a:endCxn id="449763" idx="0"/>
          </p:cNvCxnSpPr>
          <p:nvPr>
            <p:custDataLst>
              <p:tags r:id="rId36"/>
            </p:custDataLst>
          </p:nvPr>
        </p:nvCxnSpPr>
        <p:spPr bwMode="auto">
          <a:xfrm flipH="1">
            <a:off x="4992688" y="3190875"/>
            <a:ext cx="60325" cy="41433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stealth" w="lg" len="lg"/>
          </a:ln>
        </p:spPr>
      </p:cxnSp>
      <p:cxnSp>
        <p:nvCxnSpPr>
          <p:cNvPr id="449762" name="AutoShape 226"/>
          <p:cNvCxnSpPr>
            <a:cxnSpLocks noChangeShapeType="1"/>
            <a:stCxn id="18593" idx="0"/>
            <a:endCxn id="449766" idx="0"/>
          </p:cNvCxnSpPr>
          <p:nvPr>
            <p:custDataLst>
              <p:tags r:id="rId37"/>
            </p:custDataLst>
          </p:nvPr>
        </p:nvCxnSpPr>
        <p:spPr bwMode="auto">
          <a:xfrm>
            <a:off x="5721350" y="3190875"/>
            <a:ext cx="15875" cy="41433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stealth" w="lg" len="lg"/>
          </a:ln>
        </p:spPr>
      </p:cxnSp>
      <p:sp>
        <p:nvSpPr>
          <p:cNvPr id="449763" name="Rectangle 227"/>
          <p:cNvSpPr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4716463" y="3605213"/>
            <a:ext cx="550862" cy="550862"/>
          </a:xfrm>
          <a:prstGeom prst="rect">
            <a:avLst/>
          </a:prstGeom>
          <a:noFill/>
          <a:ln w="12700">
            <a:solidFill>
              <a:srgbClr val="339933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400" b="1">
                <a:solidFill>
                  <a:srgbClr val="339933"/>
                </a:solidFill>
              </a:rPr>
              <a:t>3</a:t>
            </a:r>
          </a:p>
        </p:txBody>
      </p:sp>
      <p:sp>
        <p:nvSpPr>
          <p:cNvPr id="449764" name="Rectangle 228"/>
          <p:cNvSpPr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4716463" y="4156075"/>
            <a:ext cx="550862" cy="550863"/>
          </a:xfrm>
          <a:prstGeom prst="rect">
            <a:avLst/>
          </a:prstGeom>
          <a:noFill/>
          <a:ln w="12700">
            <a:solidFill>
              <a:srgbClr val="339933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400" b="1">
                <a:solidFill>
                  <a:srgbClr val="339933"/>
                </a:solidFill>
              </a:rPr>
              <a:t>12</a:t>
            </a:r>
          </a:p>
        </p:txBody>
      </p:sp>
      <p:sp>
        <p:nvSpPr>
          <p:cNvPr id="449765" name="Rectangle 229"/>
          <p:cNvSpPr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4716463" y="4706938"/>
            <a:ext cx="550862" cy="550862"/>
          </a:xfrm>
          <a:prstGeom prst="rect">
            <a:avLst/>
          </a:prstGeom>
          <a:noFill/>
          <a:ln w="12700">
            <a:solidFill>
              <a:srgbClr val="339933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400" b="1">
                <a:solidFill>
                  <a:srgbClr val="339933"/>
                </a:solidFill>
              </a:rPr>
              <a:t>14</a:t>
            </a:r>
          </a:p>
        </p:txBody>
      </p:sp>
      <p:sp>
        <p:nvSpPr>
          <p:cNvPr id="449766" name="Rectangle 230"/>
          <p:cNvSpPr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5461000" y="3605213"/>
            <a:ext cx="550863" cy="550862"/>
          </a:xfrm>
          <a:prstGeom prst="rect">
            <a:avLst/>
          </a:prstGeom>
          <a:noFill/>
          <a:ln w="12700">
            <a:solidFill>
              <a:srgbClr val="339933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b="1">
                <a:solidFill>
                  <a:srgbClr val="339933"/>
                </a:solidFill>
              </a:rPr>
              <a:t>15</a:t>
            </a:r>
          </a:p>
        </p:txBody>
      </p:sp>
      <p:sp>
        <p:nvSpPr>
          <p:cNvPr id="449767" name="Rectangle 231"/>
          <p:cNvSpPr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5461000" y="4156075"/>
            <a:ext cx="550863" cy="550863"/>
          </a:xfrm>
          <a:prstGeom prst="rect">
            <a:avLst/>
          </a:prstGeom>
          <a:noFill/>
          <a:ln w="12700">
            <a:solidFill>
              <a:srgbClr val="339933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400" b="1">
                <a:solidFill>
                  <a:srgbClr val="339933"/>
                </a:solidFill>
              </a:rPr>
              <a:t>16</a:t>
            </a:r>
          </a:p>
        </p:txBody>
      </p:sp>
      <p:sp>
        <p:nvSpPr>
          <p:cNvPr id="449768" name="Rectangle 232"/>
          <p:cNvSpPr>
            <a:spLocks noChangeArrowheads="1"/>
          </p:cNvSpPr>
          <p:nvPr>
            <p:custDataLst>
              <p:tags r:id="rId43"/>
            </p:custDataLst>
          </p:nvPr>
        </p:nvSpPr>
        <p:spPr bwMode="auto">
          <a:xfrm>
            <a:off x="5461000" y="4706938"/>
            <a:ext cx="550863" cy="550862"/>
          </a:xfrm>
          <a:prstGeom prst="rect">
            <a:avLst/>
          </a:prstGeom>
          <a:noFill/>
          <a:ln w="12700">
            <a:solidFill>
              <a:srgbClr val="339933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400" b="1">
              <a:solidFill>
                <a:srgbClr val="339933"/>
              </a:solidFill>
            </a:endParaRPr>
          </a:p>
        </p:txBody>
      </p:sp>
      <p:sp>
        <p:nvSpPr>
          <p:cNvPr id="449769" name="Rectangle 233"/>
          <p:cNvSpPr>
            <a:spLocks noChangeArrowheads="1"/>
          </p:cNvSpPr>
          <p:nvPr>
            <p:custDataLst>
              <p:tags r:id="rId44"/>
            </p:custDataLst>
          </p:nvPr>
        </p:nvSpPr>
        <p:spPr bwMode="auto">
          <a:xfrm>
            <a:off x="5129213" y="2640013"/>
            <a:ext cx="550862" cy="55086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400" b="1">
                <a:solidFill>
                  <a:schemeClr val="tx1"/>
                </a:solidFill>
              </a:rPr>
              <a:t>15</a:t>
            </a:r>
          </a:p>
        </p:txBody>
      </p:sp>
      <p:grpSp>
        <p:nvGrpSpPr>
          <p:cNvPr id="20" name="Group 234"/>
          <p:cNvGrpSpPr>
            <a:grpSpLocks/>
          </p:cNvGrpSpPr>
          <p:nvPr>
            <p:custDataLst>
              <p:tags r:id="rId45"/>
            </p:custDataLst>
          </p:nvPr>
        </p:nvGrpSpPr>
        <p:grpSpPr bwMode="auto">
          <a:xfrm>
            <a:off x="5645150" y="2640013"/>
            <a:ext cx="152400" cy="550862"/>
            <a:chOff x="4272" y="2400"/>
            <a:chExt cx="192" cy="192"/>
          </a:xfrm>
        </p:grpSpPr>
        <p:sp>
          <p:nvSpPr>
            <p:cNvPr id="18587" name="Rectangle 235"/>
            <p:cNvSpPr>
              <a:spLocks noChangeArrowheads="1"/>
            </p:cNvSpPr>
            <p:nvPr>
              <p:custDataLst>
                <p:tags r:id="rId146"/>
              </p:custDataLst>
            </p:nvPr>
          </p:nvSpPr>
          <p:spPr bwMode="auto">
            <a:xfrm>
              <a:off x="4272" y="2400"/>
              <a:ext cx="192" cy="192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400" b="1">
                <a:solidFill>
                  <a:srgbClr val="339933"/>
                </a:solidFill>
              </a:endParaRPr>
            </a:p>
          </p:txBody>
        </p:sp>
        <p:grpSp>
          <p:nvGrpSpPr>
            <p:cNvPr id="21" name="Group 236"/>
            <p:cNvGrpSpPr>
              <a:grpSpLocks/>
            </p:cNvGrpSpPr>
            <p:nvPr/>
          </p:nvGrpSpPr>
          <p:grpSpPr bwMode="auto">
            <a:xfrm>
              <a:off x="4272" y="2400"/>
              <a:ext cx="192" cy="192"/>
              <a:chOff x="4414" y="2400"/>
              <a:chExt cx="192" cy="192"/>
            </a:xfrm>
          </p:grpSpPr>
          <p:sp>
            <p:nvSpPr>
              <p:cNvPr id="18589" name="Line 237"/>
              <p:cNvSpPr>
                <a:spLocks noChangeShapeType="1"/>
              </p:cNvSpPr>
              <p:nvPr>
                <p:custDataLst>
                  <p:tags r:id="rId147"/>
                </p:custDataLst>
              </p:nvPr>
            </p:nvSpPr>
            <p:spPr bwMode="auto">
              <a:xfrm>
                <a:off x="4414" y="2496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590" name="Line 238"/>
              <p:cNvSpPr>
                <a:spLocks noChangeShapeType="1"/>
              </p:cNvSpPr>
              <p:nvPr>
                <p:custDataLst>
                  <p:tags r:id="rId148"/>
                </p:custDataLst>
              </p:nvPr>
            </p:nvSpPr>
            <p:spPr bwMode="auto">
              <a:xfrm>
                <a:off x="4414" y="2400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591" name="Line 239"/>
              <p:cNvSpPr>
                <a:spLocks noChangeShapeType="1"/>
              </p:cNvSpPr>
              <p:nvPr>
                <p:custDataLst>
                  <p:tags r:id="rId149"/>
                </p:custDataLst>
              </p:nvPr>
            </p:nvSpPr>
            <p:spPr bwMode="auto">
              <a:xfrm>
                <a:off x="4606" y="2496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592" name="Line 240"/>
              <p:cNvSpPr>
                <a:spLocks noChangeShapeType="1"/>
              </p:cNvSpPr>
              <p:nvPr>
                <p:custDataLst>
                  <p:tags r:id="rId150"/>
                </p:custDataLst>
              </p:nvPr>
            </p:nvSpPr>
            <p:spPr bwMode="auto">
              <a:xfrm>
                <a:off x="4606" y="2400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593" name="Line 241"/>
              <p:cNvSpPr>
                <a:spLocks noChangeShapeType="1"/>
              </p:cNvSpPr>
              <p:nvPr>
                <p:custDataLst>
                  <p:tags r:id="rId151"/>
                </p:custDataLst>
              </p:nvPr>
            </p:nvSpPr>
            <p:spPr bwMode="auto">
              <a:xfrm rot="-5400000">
                <a:off x="4558" y="2544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594" name="Line 242"/>
              <p:cNvSpPr>
                <a:spLocks noChangeShapeType="1"/>
              </p:cNvSpPr>
              <p:nvPr>
                <p:custDataLst>
                  <p:tags r:id="rId152"/>
                </p:custDataLst>
              </p:nvPr>
            </p:nvSpPr>
            <p:spPr bwMode="auto">
              <a:xfrm rot="-5400000">
                <a:off x="4462" y="2544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595" name="Line 243"/>
              <p:cNvSpPr>
                <a:spLocks noChangeShapeType="1"/>
              </p:cNvSpPr>
              <p:nvPr>
                <p:custDataLst>
                  <p:tags r:id="rId153"/>
                </p:custDataLst>
              </p:nvPr>
            </p:nvSpPr>
            <p:spPr bwMode="auto">
              <a:xfrm rot="-5400000">
                <a:off x="4558" y="2352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596" name="Line 244"/>
              <p:cNvSpPr>
                <a:spLocks noChangeShapeType="1"/>
              </p:cNvSpPr>
              <p:nvPr>
                <p:custDataLst>
                  <p:tags r:id="rId154"/>
                </p:custDataLst>
              </p:nvPr>
            </p:nvSpPr>
            <p:spPr bwMode="auto">
              <a:xfrm rot="-5400000">
                <a:off x="4462" y="2352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449781" name="Rectangle 245"/>
          <p:cNvSpPr>
            <a:spLocks noChangeArrowheads="1"/>
          </p:cNvSpPr>
          <p:nvPr>
            <p:custDataLst>
              <p:tags r:id="rId46"/>
            </p:custDataLst>
          </p:nvPr>
        </p:nvSpPr>
        <p:spPr bwMode="auto">
          <a:xfrm>
            <a:off x="5797550" y="2640013"/>
            <a:ext cx="550863" cy="55086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400" b="1">
              <a:solidFill>
                <a:schemeClr val="tx1"/>
              </a:solidFill>
            </a:endParaRPr>
          </a:p>
        </p:txBody>
      </p:sp>
      <p:grpSp>
        <p:nvGrpSpPr>
          <p:cNvPr id="22" name="Group 246"/>
          <p:cNvGrpSpPr>
            <a:grpSpLocks/>
          </p:cNvGrpSpPr>
          <p:nvPr>
            <p:custDataLst>
              <p:tags r:id="rId47"/>
            </p:custDataLst>
          </p:nvPr>
        </p:nvGrpSpPr>
        <p:grpSpPr bwMode="auto">
          <a:xfrm>
            <a:off x="6313488" y="2640013"/>
            <a:ext cx="152400" cy="550862"/>
            <a:chOff x="4272" y="2400"/>
            <a:chExt cx="192" cy="192"/>
          </a:xfrm>
        </p:grpSpPr>
        <p:sp>
          <p:nvSpPr>
            <p:cNvPr id="18577" name="Rectangle 247"/>
            <p:cNvSpPr>
              <a:spLocks noChangeArrowheads="1"/>
            </p:cNvSpPr>
            <p:nvPr>
              <p:custDataLst>
                <p:tags r:id="rId137"/>
              </p:custDataLst>
            </p:nvPr>
          </p:nvSpPr>
          <p:spPr bwMode="auto">
            <a:xfrm>
              <a:off x="4272" y="2400"/>
              <a:ext cx="192" cy="192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400" b="1">
                <a:solidFill>
                  <a:srgbClr val="339933"/>
                </a:solidFill>
              </a:endParaRPr>
            </a:p>
          </p:txBody>
        </p:sp>
        <p:grpSp>
          <p:nvGrpSpPr>
            <p:cNvPr id="23" name="Group 248"/>
            <p:cNvGrpSpPr>
              <a:grpSpLocks/>
            </p:cNvGrpSpPr>
            <p:nvPr/>
          </p:nvGrpSpPr>
          <p:grpSpPr bwMode="auto">
            <a:xfrm>
              <a:off x="4272" y="2400"/>
              <a:ext cx="192" cy="192"/>
              <a:chOff x="4414" y="2400"/>
              <a:chExt cx="192" cy="192"/>
            </a:xfrm>
          </p:grpSpPr>
          <p:sp>
            <p:nvSpPr>
              <p:cNvPr id="18579" name="Line 249"/>
              <p:cNvSpPr>
                <a:spLocks noChangeShapeType="1"/>
              </p:cNvSpPr>
              <p:nvPr>
                <p:custDataLst>
                  <p:tags r:id="rId138"/>
                </p:custDataLst>
              </p:nvPr>
            </p:nvSpPr>
            <p:spPr bwMode="auto">
              <a:xfrm>
                <a:off x="4414" y="2496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580" name="Line 250"/>
              <p:cNvSpPr>
                <a:spLocks noChangeShapeType="1"/>
              </p:cNvSpPr>
              <p:nvPr>
                <p:custDataLst>
                  <p:tags r:id="rId139"/>
                </p:custDataLst>
              </p:nvPr>
            </p:nvSpPr>
            <p:spPr bwMode="auto">
              <a:xfrm>
                <a:off x="4414" y="2400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581" name="Line 251"/>
              <p:cNvSpPr>
                <a:spLocks noChangeShapeType="1"/>
              </p:cNvSpPr>
              <p:nvPr>
                <p:custDataLst>
                  <p:tags r:id="rId140"/>
                </p:custDataLst>
              </p:nvPr>
            </p:nvSpPr>
            <p:spPr bwMode="auto">
              <a:xfrm>
                <a:off x="4606" y="2496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582" name="Line 252"/>
              <p:cNvSpPr>
                <a:spLocks noChangeShapeType="1"/>
              </p:cNvSpPr>
              <p:nvPr>
                <p:custDataLst>
                  <p:tags r:id="rId141"/>
                </p:custDataLst>
              </p:nvPr>
            </p:nvSpPr>
            <p:spPr bwMode="auto">
              <a:xfrm>
                <a:off x="4606" y="2400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583" name="Line 253"/>
              <p:cNvSpPr>
                <a:spLocks noChangeShapeType="1"/>
              </p:cNvSpPr>
              <p:nvPr>
                <p:custDataLst>
                  <p:tags r:id="rId142"/>
                </p:custDataLst>
              </p:nvPr>
            </p:nvSpPr>
            <p:spPr bwMode="auto">
              <a:xfrm rot="-5400000">
                <a:off x="4558" y="2544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584" name="Line 254"/>
              <p:cNvSpPr>
                <a:spLocks noChangeShapeType="1"/>
              </p:cNvSpPr>
              <p:nvPr>
                <p:custDataLst>
                  <p:tags r:id="rId143"/>
                </p:custDataLst>
              </p:nvPr>
            </p:nvSpPr>
            <p:spPr bwMode="auto">
              <a:xfrm rot="-5400000">
                <a:off x="4462" y="2544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585" name="Line 255"/>
              <p:cNvSpPr>
                <a:spLocks noChangeShapeType="1"/>
              </p:cNvSpPr>
              <p:nvPr>
                <p:custDataLst>
                  <p:tags r:id="rId144"/>
                </p:custDataLst>
              </p:nvPr>
            </p:nvSpPr>
            <p:spPr bwMode="auto">
              <a:xfrm rot="-5400000">
                <a:off x="4558" y="2352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586" name="Line 256"/>
              <p:cNvSpPr>
                <a:spLocks noChangeShapeType="1"/>
              </p:cNvSpPr>
              <p:nvPr>
                <p:custDataLst>
                  <p:tags r:id="rId145"/>
                </p:custDataLst>
              </p:nvPr>
            </p:nvSpPr>
            <p:spPr bwMode="auto">
              <a:xfrm rot="-5400000">
                <a:off x="4462" y="2352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24" name="Group 257"/>
          <p:cNvGrpSpPr>
            <a:grpSpLocks/>
          </p:cNvGrpSpPr>
          <p:nvPr>
            <p:custDataLst>
              <p:tags r:id="rId48"/>
            </p:custDataLst>
          </p:nvPr>
        </p:nvGrpSpPr>
        <p:grpSpPr bwMode="auto">
          <a:xfrm>
            <a:off x="4976813" y="2640013"/>
            <a:ext cx="152400" cy="550862"/>
            <a:chOff x="4272" y="2400"/>
            <a:chExt cx="192" cy="192"/>
          </a:xfrm>
        </p:grpSpPr>
        <p:sp>
          <p:nvSpPr>
            <p:cNvPr id="18567" name="Rectangle 258"/>
            <p:cNvSpPr>
              <a:spLocks noChangeArrowheads="1"/>
            </p:cNvSpPr>
            <p:nvPr>
              <p:custDataLst>
                <p:tags r:id="rId128"/>
              </p:custDataLst>
            </p:nvPr>
          </p:nvSpPr>
          <p:spPr bwMode="auto">
            <a:xfrm>
              <a:off x="4272" y="2400"/>
              <a:ext cx="192" cy="192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400" b="1">
                <a:solidFill>
                  <a:srgbClr val="339933"/>
                </a:solidFill>
              </a:endParaRPr>
            </a:p>
          </p:txBody>
        </p:sp>
        <p:grpSp>
          <p:nvGrpSpPr>
            <p:cNvPr id="25" name="Group 259"/>
            <p:cNvGrpSpPr>
              <a:grpSpLocks/>
            </p:cNvGrpSpPr>
            <p:nvPr/>
          </p:nvGrpSpPr>
          <p:grpSpPr bwMode="auto">
            <a:xfrm>
              <a:off x="4272" y="2400"/>
              <a:ext cx="192" cy="192"/>
              <a:chOff x="4414" y="2400"/>
              <a:chExt cx="192" cy="192"/>
            </a:xfrm>
          </p:grpSpPr>
          <p:sp>
            <p:nvSpPr>
              <p:cNvPr id="18569" name="Line 260"/>
              <p:cNvSpPr>
                <a:spLocks noChangeShapeType="1"/>
              </p:cNvSpPr>
              <p:nvPr>
                <p:custDataLst>
                  <p:tags r:id="rId129"/>
                </p:custDataLst>
              </p:nvPr>
            </p:nvSpPr>
            <p:spPr bwMode="auto">
              <a:xfrm>
                <a:off x="4414" y="2496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570" name="Line 261"/>
              <p:cNvSpPr>
                <a:spLocks noChangeShapeType="1"/>
              </p:cNvSpPr>
              <p:nvPr>
                <p:custDataLst>
                  <p:tags r:id="rId130"/>
                </p:custDataLst>
              </p:nvPr>
            </p:nvSpPr>
            <p:spPr bwMode="auto">
              <a:xfrm>
                <a:off x="4414" y="2400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571" name="Line 262"/>
              <p:cNvSpPr>
                <a:spLocks noChangeShapeType="1"/>
              </p:cNvSpPr>
              <p:nvPr>
                <p:custDataLst>
                  <p:tags r:id="rId131"/>
                </p:custDataLst>
              </p:nvPr>
            </p:nvSpPr>
            <p:spPr bwMode="auto">
              <a:xfrm>
                <a:off x="4606" y="2496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572" name="Line 263"/>
              <p:cNvSpPr>
                <a:spLocks noChangeShapeType="1"/>
              </p:cNvSpPr>
              <p:nvPr>
                <p:custDataLst>
                  <p:tags r:id="rId132"/>
                </p:custDataLst>
              </p:nvPr>
            </p:nvSpPr>
            <p:spPr bwMode="auto">
              <a:xfrm>
                <a:off x="4606" y="2400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573" name="Line 264"/>
              <p:cNvSpPr>
                <a:spLocks noChangeShapeType="1"/>
              </p:cNvSpPr>
              <p:nvPr>
                <p:custDataLst>
                  <p:tags r:id="rId133"/>
                </p:custDataLst>
              </p:nvPr>
            </p:nvSpPr>
            <p:spPr bwMode="auto">
              <a:xfrm rot="-5400000">
                <a:off x="4558" y="2544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574" name="Line 265"/>
              <p:cNvSpPr>
                <a:spLocks noChangeShapeType="1"/>
              </p:cNvSpPr>
              <p:nvPr>
                <p:custDataLst>
                  <p:tags r:id="rId134"/>
                </p:custDataLst>
              </p:nvPr>
            </p:nvSpPr>
            <p:spPr bwMode="auto">
              <a:xfrm rot="-5400000">
                <a:off x="4462" y="2544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575" name="Line 266"/>
              <p:cNvSpPr>
                <a:spLocks noChangeShapeType="1"/>
              </p:cNvSpPr>
              <p:nvPr>
                <p:custDataLst>
                  <p:tags r:id="rId135"/>
                </p:custDataLst>
              </p:nvPr>
            </p:nvSpPr>
            <p:spPr bwMode="auto">
              <a:xfrm rot="-5400000">
                <a:off x="4558" y="2352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576" name="Line 267"/>
              <p:cNvSpPr>
                <a:spLocks noChangeShapeType="1"/>
              </p:cNvSpPr>
              <p:nvPr>
                <p:custDataLst>
                  <p:tags r:id="rId136"/>
                </p:custDataLst>
              </p:nvPr>
            </p:nvSpPr>
            <p:spPr bwMode="auto">
              <a:xfrm rot="-5400000">
                <a:off x="4462" y="2352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cxnSp>
        <p:nvCxnSpPr>
          <p:cNvPr id="449804" name="AutoShape 268"/>
          <p:cNvCxnSpPr>
            <a:cxnSpLocks noChangeShapeType="1"/>
            <a:stCxn id="18544" idx="1"/>
          </p:cNvCxnSpPr>
          <p:nvPr>
            <p:custDataLst>
              <p:tags r:id="rId49"/>
            </p:custDataLst>
          </p:nvPr>
        </p:nvCxnSpPr>
        <p:spPr bwMode="auto">
          <a:xfrm flipH="1">
            <a:off x="6989763" y="3190875"/>
            <a:ext cx="60325" cy="41433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stealth" w="lg" len="lg"/>
          </a:ln>
        </p:spPr>
      </p:cxnSp>
      <p:cxnSp>
        <p:nvCxnSpPr>
          <p:cNvPr id="449805" name="AutoShape 269"/>
          <p:cNvCxnSpPr>
            <a:cxnSpLocks noChangeShapeType="1"/>
          </p:cNvCxnSpPr>
          <p:nvPr>
            <p:custDataLst>
              <p:tags r:id="rId50"/>
            </p:custDataLst>
          </p:nvPr>
        </p:nvCxnSpPr>
        <p:spPr bwMode="auto">
          <a:xfrm>
            <a:off x="7718425" y="3190875"/>
            <a:ext cx="23813" cy="41433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stealth" w="lg" len="lg"/>
          </a:ln>
        </p:spPr>
      </p:cxnSp>
      <p:sp>
        <p:nvSpPr>
          <p:cNvPr id="449806" name="Rectangle 270"/>
          <p:cNvSpPr>
            <a:spLocks noChangeArrowheads="1"/>
          </p:cNvSpPr>
          <p:nvPr>
            <p:custDataLst>
              <p:tags r:id="rId51"/>
            </p:custDataLst>
          </p:nvPr>
        </p:nvSpPr>
        <p:spPr bwMode="auto">
          <a:xfrm>
            <a:off x="6688138" y="3605213"/>
            <a:ext cx="550862" cy="550862"/>
          </a:xfrm>
          <a:prstGeom prst="rect">
            <a:avLst/>
          </a:prstGeom>
          <a:noFill/>
          <a:ln w="12700">
            <a:solidFill>
              <a:srgbClr val="339933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400" b="1">
                <a:solidFill>
                  <a:srgbClr val="339933"/>
                </a:solidFill>
              </a:rPr>
              <a:t>18</a:t>
            </a:r>
          </a:p>
        </p:txBody>
      </p:sp>
      <p:sp>
        <p:nvSpPr>
          <p:cNvPr id="449807" name="Rectangle 271"/>
          <p:cNvSpPr>
            <a:spLocks noChangeArrowheads="1"/>
          </p:cNvSpPr>
          <p:nvPr>
            <p:custDataLst>
              <p:tags r:id="rId52"/>
            </p:custDataLst>
          </p:nvPr>
        </p:nvSpPr>
        <p:spPr bwMode="auto">
          <a:xfrm>
            <a:off x="6688138" y="4156075"/>
            <a:ext cx="550862" cy="550863"/>
          </a:xfrm>
          <a:prstGeom prst="rect">
            <a:avLst/>
          </a:prstGeom>
          <a:noFill/>
          <a:ln w="12700">
            <a:solidFill>
              <a:srgbClr val="339933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400" b="1">
                <a:solidFill>
                  <a:srgbClr val="339933"/>
                </a:solidFill>
              </a:rPr>
              <a:t>30</a:t>
            </a:r>
          </a:p>
        </p:txBody>
      </p:sp>
      <p:sp>
        <p:nvSpPr>
          <p:cNvPr id="449808" name="Rectangle 272"/>
          <p:cNvSpPr>
            <a:spLocks noChangeArrowheads="1"/>
          </p:cNvSpPr>
          <p:nvPr>
            <p:custDataLst>
              <p:tags r:id="rId53"/>
            </p:custDataLst>
          </p:nvPr>
        </p:nvSpPr>
        <p:spPr bwMode="auto">
          <a:xfrm>
            <a:off x="6688138" y="4706938"/>
            <a:ext cx="550862" cy="550862"/>
          </a:xfrm>
          <a:prstGeom prst="rect">
            <a:avLst/>
          </a:prstGeom>
          <a:noFill/>
          <a:ln w="12700">
            <a:solidFill>
              <a:srgbClr val="339933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400" b="1">
              <a:solidFill>
                <a:srgbClr val="339933"/>
              </a:solidFill>
            </a:endParaRPr>
          </a:p>
        </p:txBody>
      </p:sp>
      <p:sp>
        <p:nvSpPr>
          <p:cNvPr id="449809" name="Rectangle 273"/>
          <p:cNvSpPr>
            <a:spLocks noChangeArrowheads="1"/>
          </p:cNvSpPr>
          <p:nvPr>
            <p:custDataLst>
              <p:tags r:id="rId54"/>
            </p:custDataLst>
          </p:nvPr>
        </p:nvSpPr>
        <p:spPr bwMode="auto">
          <a:xfrm>
            <a:off x="7126288" y="2640013"/>
            <a:ext cx="550862" cy="55086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400" b="1">
                <a:solidFill>
                  <a:schemeClr val="tx1"/>
                </a:solidFill>
              </a:rPr>
              <a:t>32</a:t>
            </a:r>
          </a:p>
        </p:txBody>
      </p:sp>
      <p:grpSp>
        <p:nvGrpSpPr>
          <p:cNvPr id="26" name="Group 274"/>
          <p:cNvGrpSpPr>
            <a:grpSpLocks/>
          </p:cNvGrpSpPr>
          <p:nvPr>
            <p:custDataLst>
              <p:tags r:id="rId55"/>
            </p:custDataLst>
          </p:nvPr>
        </p:nvGrpSpPr>
        <p:grpSpPr bwMode="auto">
          <a:xfrm>
            <a:off x="7642225" y="2640013"/>
            <a:ext cx="152400" cy="550862"/>
            <a:chOff x="4272" y="2400"/>
            <a:chExt cx="192" cy="192"/>
          </a:xfrm>
        </p:grpSpPr>
        <p:sp>
          <p:nvSpPr>
            <p:cNvPr id="18557" name="Rectangle 275"/>
            <p:cNvSpPr>
              <a:spLocks noChangeArrowheads="1"/>
            </p:cNvSpPr>
            <p:nvPr>
              <p:custDataLst>
                <p:tags r:id="rId119"/>
              </p:custDataLst>
            </p:nvPr>
          </p:nvSpPr>
          <p:spPr bwMode="auto">
            <a:xfrm>
              <a:off x="4272" y="2400"/>
              <a:ext cx="192" cy="192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400" b="1">
                <a:solidFill>
                  <a:srgbClr val="339933"/>
                </a:solidFill>
              </a:endParaRPr>
            </a:p>
          </p:txBody>
        </p:sp>
        <p:grpSp>
          <p:nvGrpSpPr>
            <p:cNvPr id="27" name="Group 276"/>
            <p:cNvGrpSpPr>
              <a:grpSpLocks/>
            </p:cNvGrpSpPr>
            <p:nvPr/>
          </p:nvGrpSpPr>
          <p:grpSpPr bwMode="auto">
            <a:xfrm>
              <a:off x="4272" y="2400"/>
              <a:ext cx="192" cy="192"/>
              <a:chOff x="4414" y="2400"/>
              <a:chExt cx="192" cy="192"/>
            </a:xfrm>
          </p:grpSpPr>
          <p:sp>
            <p:nvSpPr>
              <p:cNvPr id="18559" name="Line 277"/>
              <p:cNvSpPr>
                <a:spLocks noChangeShapeType="1"/>
              </p:cNvSpPr>
              <p:nvPr>
                <p:custDataLst>
                  <p:tags r:id="rId120"/>
                </p:custDataLst>
              </p:nvPr>
            </p:nvSpPr>
            <p:spPr bwMode="auto">
              <a:xfrm>
                <a:off x="4414" y="2496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560" name="Line 278"/>
              <p:cNvSpPr>
                <a:spLocks noChangeShapeType="1"/>
              </p:cNvSpPr>
              <p:nvPr>
                <p:custDataLst>
                  <p:tags r:id="rId121"/>
                </p:custDataLst>
              </p:nvPr>
            </p:nvSpPr>
            <p:spPr bwMode="auto">
              <a:xfrm>
                <a:off x="4414" y="2400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561" name="Line 279"/>
              <p:cNvSpPr>
                <a:spLocks noChangeShapeType="1"/>
              </p:cNvSpPr>
              <p:nvPr>
                <p:custDataLst>
                  <p:tags r:id="rId122"/>
                </p:custDataLst>
              </p:nvPr>
            </p:nvSpPr>
            <p:spPr bwMode="auto">
              <a:xfrm>
                <a:off x="4606" y="2496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562" name="Line 280"/>
              <p:cNvSpPr>
                <a:spLocks noChangeShapeType="1"/>
              </p:cNvSpPr>
              <p:nvPr>
                <p:custDataLst>
                  <p:tags r:id="rId123"/>
                </p:custDataLst>
              </p:nvPr>
            </p:nvSpPr>
            <p:spPr bwMode="auto">
              <a:xfrm>
                <a:off x="4606" y="2400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563" name="Line 281"/>
              <p:cNvSpPr>
                <a:spLocks noChangeShapeType="1"/>
              </p:cNvSpPr>
              <p:nvPr>
                <p:custDataLst>
                  <p:tags r:id="rId124"/>
                </p:custDataLst>
              </p:nvPr>
            </p:nvSpPr>
            <p:spPr bwMode="auto">
              <a:xfrm rot="-5400000">
                <a:off x="4558" y="2544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564" name="Line 282"/>
              <p:cNvSpPr>
                <a:spLocks noChangeShapeType="1"/>
              </p:cNvSpPr>
              <p:nvPr>
                <p:custDataLst>
                  <p:tags r:id="rId125"/>
                </p:custDataLst>
              </p:nvPr>
            </p:nvSpPr>
            <p:spPr bwMode="auto">
              <a:xfrm rot="-5400000">
                <a:off x="4462" y="2544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565" name="Line 283"/>
              <p:cNvSpPr>
                <a:spLocks noChangeShapeType="1"/>
              </p:cNvSpPr>
              <p:nvPr>
                <p:custDataLst>
                  <p:tags r:id="rId126"/>
                </p:custDataLst>
              </p:nvPr>
            </p:nvSpPr>
            <p:spPr bwMode="auto">
              <a:xfrm rot="-5400000">
                <a:off x="4558" y="2352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566" name="Line 284"/>
              <p:cNvSpPr>
                <a:spLocks noChangeShapeType="1"/>
              </p:cNvSpPr>
              <p:nvPr>
                <p:custDataLst>
                  <p:tags r:id="rId127"/>
                </p:custDataLst>
              </p:nvPr>
            </p:nvSpPr>
            <p:spPr bwMode="auto">
              <a:xfrm rot="-5400000">
                <a:off x="4462" y="2352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449821" name="Rectangle 285"/>
          <p:cNvSpPr>
            <a:spLocks noChangeArrowheads="1"/>
          </p:cNvSpPr>
          <p:nvPr>
            <p:custDataLst>
              <p:tags r:id="rId56"/>
            </p:custDataLst>
          </p:nvPr>
        </p:nvSpPr>
        <p:spPr bwMode="auto">
          <a:xfrm>
            <a:off x="7794625" y="2640013"/>
            <a:ext cx="550863" cy="55086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400" b="1">
                <a:solidFill>
                  <a:schemeClr val="tx1"/>
                </a:solidFill>
              </a:rPr>
              <a:t>40</a:t>
            </a:r>
          </a:p>
        </p:txBody>
      </p:sp>
      <p:grpSp>
        <p:nvGrpSpPr>
          <p:cNvPr id="28" name="Group 286"/>
          <p:cNvGrpSpPr>
            <a:grpSpLocks/>
          </p:cNvGrpSpPr>
          <p:nvPr>
            <p:custDataLst>
              <p:tags r:id="rId57"/>
            </p:custDataLst>
          </p:nvPr>
        </p:nvGrpSpPr>
        <p:grpSpPr bwMode="auto">
          <a:xfrm>
            <a:off x="8310563" y="2640013"/>
            <a:ext cx="152400" cy="550862"/>
            <a:chOff x="4272" y="2400"/>
            <a:chExt cx="192" cy="192"/>
          </a:xfrm>
        </p:grpSpPr>
        <p:sp>
          <p:nvSpPr>
            <p:cNvPr id="18547" name="Rectangle 287"/>
            <p:cNvSpPr>
              <a:spLocks noChangeArrowheads="1"/>
            </p:cNvSpPr>
            <p:nvPr>
              <p:custDataLst>
                <p:tags r:id="rId110"/>
              </p:custDataLst>
            </p:nvPr>
          </p:nvSpPr>
          <p:spPr bwMode="auto">
            <a:xfrm>
              <a:off x="4272" y="2400"/>
              <a:ext cx="192" cy="192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400" b="1">
                <a:solidFill>
                  <a:srgbClr val="339933"/>
                </a:solidFill>
              </a:endParaRPr>
            </a:p>
          </p:txBody>
        </p:sp>
        <p:grpSp>
          <p:nvGrpSpPr>
            <p:cNvPr id="29" name="Group 288"/>
            <p:cNvGrpSpPr>
              <a:grpSpLocks/>
            </p:cNvGrpSpPr>
            <p:nvPr/>
          </p:nvGrpSpPr>
          <p:grpSpPr bwMode="auto">
            <a:xfrm>
              <a:off x="4272" y="2400"/>
              <a:ext cx="192" cy="192"/>
              <a:chOff x="4414" y="2400"/>
              <a:chExt cx="192" cy="192"/>
            </a:xfrm>
          </p:grpSpPr>
          <p:sp>
            <p:nvSpPr>
              <p:cNvPr id="18549" name="Line 289"/>
              <p:cNvSpPr>
                <a:spLocks noChangeShapeType="1"/>
              </p:cNvSpPr>
              <p:nvPr>
                <p:custDataLst>
                  <p:tags r:id="rId111"/>
                </p:custDataLst>
              </p:nvPr>
            </p:nvSpPr>
            <p:spPr bwMode="auto">
              <a:xfrm>
                <a:off x="4414" y="2496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550" name="Line 290"/>
              <p:cNvSpPr>
                <a:spLocks noChangeShapeType="1"/>
              </p:cNvSpPr>
              <p:nvPr>
                <p:custDataLst>
                  <p:tags r:id="rId112"/>
                </p:custDataLst>
              </p:nvPr>
            </p:nvSpPr>
            <p:spPr bwMode="auto">
              <a:xfrm>
                <a:off x="4414" y="2400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551" name="Line 291"/>
              <p:cNvSpPr>
                <a:spLocks noChangeShapeType="1"/>
              </p:cNvSpPr>
              <p:nvPr>
                <p:custDataLst>
                  <p:tags r:id="rId113"/>
                </p:custDataLst>
              </p:nvPr>
            </p:nvSpPr>
            <p:spPr bwMode="auto">
              <a:xfrm>
                <a:off x="4606" y="2496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552" name="Line 292"/>
              <p:cNvSpPr>
                <a:spLocks noChangeShapeType="1"/>
              </p:cNvSpPr>
              <p:nvPr>
                <p:custDataLst>
                  <p:tags r:id="rId114"/>
                </p:custDataLst>
              </p:nvPr>
            </p:nvSpPr>
            <p:spPr bwMode="auto">
              <a:xfrm>
                <a:off x="4606" y="2400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553" name="Line 293"/>
              <p:cNvSpPr>
                <a:spLocks noChangeShapeType="1"/>
              </p:cNvSpPr>
              <p:nvPr>
                <p:custDataLst>
                  <p:tags r:id="rId115"/>
                </p:custDataLst>
              </p:nvPr>
            </p:nvSpPr>
            <p:spPr bwMode="auto">
              <a:xfrm rot="-5400000">
                <a:off x="4558" y="2544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554" name="Line 294"/>
              <p:cNvSpPr>
                <a:spLocks noChangeShapeType="1"/>
              </p:cNvSpPr>
              <p:nvPr>
                <p:custDataLst>
                  <p:tags r:id="rId116"/>
                </p:custDataLst>
              </p:nvPr>
            </p:nvSpPr>
            <p:spPr bwMode="auto">
              <a:xfrm rot="-5400000">
                <a:off x="4462" y="2544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555" name="Line 295"/>
              <p:cNvSpPr>
                <a:spLocks noChangeShapeType="1"/>
              </p:cNvSpPr>
              <p:nvPr>
                <p:custDataLst>
                  <p:tags r:id="rId117"/>
                </p:custDataLst>
              </p:nvPr>
            </p:nvSpPr>
            <p:spPr bwMode="auto">
              <a:xfrm rot="-5400000">
                <a:off x="4558" y="2352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556" name="Line 296"/>
              <p:cNvSpPr>
                <a:spLocks noChangeShapeType="1"/>
              </p:cNvSpPr>
              <p:nvPr>
                <p:custDataLst>
                  <p:tags r:id="rId118"/>
                </p:custDataLst>
              </p:nvPr>
            </p:nvSpPr>
            <p:spPr bwMode="auto">
              <a:xfrm rot="-5400000">
                <a:off x="4462" y="2352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30" name="Group 297"/>
          <p:cNvGrpSpPr>
            <a:grpSpLocks/>
          </p:cNvGrpSpPr>
          <p:nvPr>
            <p:custDataLst>
              <p:tags r:id="rId58"/>
            </p:custDataLst>
          </p:nvPr>
        </p:nvGrpSpPr>
        <p:grpSpPr bwMode="auto">
          <a:xfrm>
            <a:off x="6973888" y="2640013"/>
            <a:ext cx="152400" cy="550862"/>
            <a:chOff x="4272" y="2400"/>
            <a:chExt cx="192" cy="192"/>
          </a:xfrm>
        </p:grpSpPr>
        <p:sp>
          <p:nvSpPr>
            <p:cNvPr id="18537" name="Rectangle 298"/>
            <p:cNvSpPr>
              <a:spLocks noChangeArrowheads="1"/>
            </p:cNvSpPr>
            <p:nvPr>
              <p:custDataLst>
                <p:tags r:id="rId101"/>
              </p:custDataLst>
            </p:nvPr>
          </p:nvSpPr>
          <p:spPr bwMode="auto">
            <a:xfrm>
              <a:off x="4272" y="2400"/>
              <a:ext cx="192" cy="192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400" b="1">
                <a:solidFill>
                  <a:srgbClr val="339933"/>
                </a:solidFill>
              </a:endParaRPr>
            </a:p>
          </p:txBody>
        </p:sp>
        <p:grpSp>
          <p:nvGrpSpPr>
            <p:cNvPr id="31" name="Group 299"/>
            <p:cNvGrpSpPr>
              <a:grpSpLocks/>
            </p:cNvGrpSpPr>
            <p:nvPr/>
          </p:nvGrpSpPr>
          <p:grpSpPr bwMode="auto">
            <a:xfrm>
              <a:off x="4272" y="2400"/>
              <a:ext cx="192" cy="192"/>
              <a:chOff x="4414" y="2400"/>
              <a:chExt cx="192" cy="192"/>
            </a:xfrm>
          </p:grpSpPr>
          <p:sp>
            <p:nvSpPr>
              <p:cNvPr id="18539" name="Line 300"/>
              <p:cNvSpPr>
                <a:spLocks noChangeShapeType="1"/>
              </p:cNvSpPr>
              <p:nvPr>
                <p:custDataLst>
                  <p:tags r:id="rId102"/>
                </p:custDataLst>
              </p:nvPr>
            </p:nvSpPr>
            <p:spPr bwMode="auto">
              <a:xfrm>
                <a:off x="4414" y="2496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540" name="Line 301"/>
              <p:cNvSpPr>
                <a:spLocks noChangeShapeType="1"/>
              </p:cNvSpPr>
              <p:nvPr>
                <p:custDataLst>
                  <p:tags r:id="rId103"/>
                </p:custDataLst>
              </p:nvPr>
            </p:nvSpPr>
            <p:spPr bwMode="auto">
              <a:xfrm>
                <a:off x="4414" y="2400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541" name="Line 302"/>
              <p:cNvSpPr>
                <a:spLocks noChangeShapeType="1"/>
              </p:cNvSpPr>
              <p:nvPr>
                <p:custDataLst>
                  <p:tags r:id="rId104"/>
                </p:custDataLst>
              </p:nvPr>
            </p:nvSpPr>
            <p:spPr bwMode="auto">
              <a:xfrm>
                <a:off x="4606" y="2496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542" name="Line 303"/>
              <p:cNvSpPr>
                <a:spLocks noChangeShapeType="1"/>
              </p:cNvSpPr>
              <p:nvPr>
                <p:custDataLst>
                  <p:tags r:id="rId105"/>
                </p:custDataLst>
              </p:nvPr>
            </p:nvSpPr>
            <p:spPr bwMode="auto">
              <a:xfrm>
                <a:off x="4606" y="2400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543" name="Line 304"/>
              <p:cNvSpPr>
                <a:spLocks noChangeShapeType="1"/>
              </p:cNvSpPr>
              <p:nvPr>
                <p:custDataLst>
                  <p:tags r:id="rId106"/>
                </p:custDataLst>
              </p:nvPr>
            </p:nvSpPr>
            <p:spPr bwMode="auto">
              <a:xfrm rot="-5400000">
                <a:off x="4558" y="2544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544" name="Line 305"/>
              <p:cNvSpPr>
                <a:spLocks noChangeShapeType="1"/>
              </p:cNvSpPr>
              <p:nvPr>
                <p:custDataLst>
                  <p:tags r:id="rId107"/>
                </p:custDataLst>
              </p:nvPr>
            </p:nvSpPr>
            <p:spPr bwMode="auto">
              <a:xfrm rot="-5400000">
                <a:off x="4462" y="2544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545" name="Line 306"/>
              <p:cNvSpPr>
                <a:spLocks noChangeShapeType="1"/>
              </p:cNvSpPr>
              <p:nvPr>
                <p:custDataLst>
                  <p:tags r:id="rId108"/>
                </p:custDataLst>
              </p:nvPr>
            </p:nvSpPr>
            <p:spPr bwMode="auto">
              <a:xfrm rot="-5400000">
                <a:off x="4558" y="2352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546" name="Line 307"/>
              <p:cNvSpPr>
                <a:spLocks noChangeShapeType="1"/>
              </p:cNvSpPr>
              <p:nvPr>
                <p:custDataLst>
                  <p:tags r:id="rId109"/>
                </p:custDataLst>
              </p:nvPr>
            </p:nvSpPr>
            <p:spPr bwMode="auto">
              <a:xfrm rot="-5400000">
                <a:off x="4462" y="2352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449844" name="Rectangle 308"/>
          <p:cNvSpPr>
            <a:spLocks noChangeArrowheads="1"/>
          </p:cNvSpPr>
          <p:nvPr>
            <p:custDataLst>
              <p:tags r:id="rId59"/>
            </p:custDataLst>
          </p:nvPr>
        </p:nvSpPr>
        <p:spPr bwMode="auto">
          <a:xfrm>
            <a:off x="7416800" y="3605213"/>
            <a:ext cx="550863" cy="550862"/>
          </a:xfrm>
          <a:prstGeom prst="rect">
            <a:avLst/>
          </a:prstGeom>
          <a:noFill/>
          <a:ln w="12700">
            <a:solidFill>
              <a:srgbClr val="339933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400" b="1">
                <a:solidFill>
                  <a:srgbClr val="339933"/>
                </a:solidFill>
              </a:rPr>
              <a:t>32</a:t>
            </a:r>
          </a:p>
        </p:txBody>
      </p:sp>
      <p:sp>
        <p:nvSpPr>
          <p:cNvPr id="449845" name="Rectangle 309"/>
          <p:cNvSpPr>
            <a:spLocks noChangeArrowheads="1"/>
          </p:cNvSpPr>
          <p:nvPr>
            <p:custDataLst>
              <p:tags r:id="rId60"/>
            </p:custDataLst>
          </p:nvPr>
        </p:nvSpPr>
        <p:spPr bwMode="auto">
          <a:xfrm>
            <a:off x="7416800" y="4156075"/>
            <a:ext cx="550863" cy="550863"/>
          </a:xfrm>
          <a:prstGeom prst="rect">
            <a:avLst/>
          </a:prstGeom>
          <a:noFill/>
          <a:ln w="12700">
            <a:solidFill>
              <a:srgbClr val="339933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400" b="1">
                <a:solidFill>
                  <a:srgbClr val="339933"/>
                </a:solidFill>
              </a:rPr>
              <a:t>36</a:t>
            </a:r>
          </a:p>
        </p:txBody>
      </p:sp>
      <p:sp>
        <p:nvSpPr>
          <p:cNvPr id="449846" name="Rectangle 310"/>
          <p:cNvSpPr>
            <a:spLocks noChangeArrowheads="1"/>
          </p:cNvSpPr>
          <p:nvPr>
            <p:custDataLst>
              <p:tags r:id="rId61"/>
            </p:custDataLst>
          </p:nvPr>
        </p:nvSpPr>
        <p:spPr bwMode="auto">
          <a:xfrm>
            <a:off x="7416800" y="4706938"/>
            <a:ext cx="550863" cy="550862"/>
          </a:xfrm>
          <a:prstGeom prst="rect">
            <a:avLst/>
          </a:prstGeom>
          <a:noFill/>
          <a:ln w="12700">
            <a:solidFill>
              <a:srgbClr val="339933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400" b="1">
                <a:solidFill>
                  <a:srgbClr val="339933"/>
                </a:solidFill>
              </a:rPr>
              <a:t>38</a:t>
            </a:r>
          </a:p>
        </p:txBody>
      </p:sp>
      <p:cxnSp>
        <p:nvCxnSpPr>
          <p:cNvPr id="449847" name="AutoShape 311"/>
          <p:cNvCxnSpPr>
            <a:cxnSpLocks noChangeShapeType="1"/>
            <a:stCxn id="18514" idx="1"/>
            <a:endCxn id="18596" idx="1"/>
          </p:cNvCxnSpPr>
          <p:nvPr>
            <p:custDataLst>
              <p:tags r:id="rId62"/>
            </p:custDataLst>
          </p:nvPr>
        </p:nvCxnSpPr>
        <p:spPr bwMode="auto">
          <a:xfrm flipH="1">
            <a:off x="5721350" y="2195513"/>
            <a:ext cx="620713" cy="4445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stealth" w="lg" len="lg"/>
          </a:ln>
        </p:spPr>
      </p:cxnSp>
      <p:cxnSp>
        <p:nvCxnSpPr>
          <p:cNvPr id="449848" name="AutoShape 312"/>
          <p:cNvCxnSpPr>
            <a:cxnSpLocks noChangeShapeType="1"/>
            <a:stCxn id="18533" idx="0"/>
            <a:endCxn id="18566" idx="1"/>
          </p:cNvCxnSpPr>
          <p:nvPr>
            <p:custDataLst>
              <p:tags r:id="rId63"/>
            </p:custDataLst>
          </p:nvPr>
        </p:nvCxnSpPr>
        <p:spPr bwMode="auto">
          <a:xfrm>
            <a:off x="7010400" y="2195513"/>
            <a:ext cx="708025" cy="4445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stealth" w="lg" len="lg"/>
          </a:ln>
        </p:spPr>
      </p:cxnSp>
      <p:sp>
        <p:nvSpPr>
          <p:cNvPr id="449849" name="Rectangle 313"/>
          <p:cNvSpPr>
            <a:spLocks noChangeArrowheads="1"/>
          </p:cNvSpPr>
          <p:nvPr>
            <p:custDataLst>
              <p:tags r:id="rId64"/>
            </p:custDataLst>
          </p:nvPr>
        </p:nvSpPr>
        <p:spPr bwMode="auto">
          <a:xfrm>
            <a:off x="6418263" y="1644650"/>
            <a:ext cx="550862" cy="5508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400" b="1">
                <a:solidFill>
                  <a:schemeClr val="tx1"/>
                </a:solidFill>
              </a:rPr>
              <a:t>18</a:t>
            </a:r>
          </a:p>
        </p:txBody>
      </p:sp>
      <p:grpSp>
        <p:nvGrpSpPr>
          <p:cNvPr id="18432" name="Group 314"/>
          <p:cNvGrpSpPr>
            <a:grpSpLocks/>
          </p:cNvGrpSpPr>
          <p:nvPr>
            <p:custDataLst>
              <p:tags r:id="rId65"/>
            </p:custDataLst>
          </p:nvPr>
        </p:nvGrpSpPr>
        <p:grpSpPr bwMode="auto">
          <a:xfrm>
            <a:off x="6934200" y="1644650"/>
            <a:ext cx="152400" cy="550863"/>
            <a:chOff x="4272" y="2400"/>
            <a:chExt cx="192" cy="192"/>
          </a:xfrm>
        </p:grpSpPr>
        <p:sp>
          <p:nvSpPr>
            <p:cNvPr id="18527" name="Rectangle 315"/>
            <p:cNvSpPr>
              <a:spLocks noChangeArrowheads="1"/>
            </p:cNvSpPr>
            <p:nvPr>
              <p:custDataLst>
                <p:tags r:id="rId92"/>
              </p:custDataLst>
            </p:nvPr>
          </p:nvSpPr>
          <p:spPr bwMode="auto">
            <a:xfrm>
              <a:off x="4272" y="2400"/>
              <a:ext cx="192" cy="192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400" b="1">
                <a:solidFill>
                  <a:srgbClr val="339933"/>
                </a:solidFill>
              </a:endParaRPr>
            </a:p>
          </p:txBody>
        </p:sp>
        <p:grpSp>
          <p:nvGrpSpPr>
            <p:cNvPr id="18433" name="Group 316"/>
            <p:cNvGrpSpPr>
              <a:grpSpLocks/>
            </p:cNvGrpSpPr>
            <p:nvPr/>
          </p:nvGrpSpPr>
          <p:grpSpPr bwMode="auto">
            <a:xfrm>
              <a:off x="4272" y="2400"/>
              <a:ext cx="192" cy="192"/>
              <a:chOff x="4414" y="2400"/>
              <a:chExt cx="192" cy="192"/>
            </a:xfrm>
          </p:grpSpPr>
          <p:sp>
            <p:nvSpPr>
              <p:cNvPr id="18529" name="Line 317"/>
              <p:cNvSpPr>
                <a:spLocks noChangeShapeType="1"/>
              </p:cNvSpPr>
              <p:nvPr>
                <p:custDataLst>
                  <p:tags r:id="rId93"/>
                </p:custDataLst>
              </p:nvPr>
            </p:nvSpPr>
            <p:spPr bwMode="auto">
              <a:xfrm>
                <a:off x="4414" y="2496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530" name="Line 318"/>
              <p:cNvSpPr>
                <a:spLocks noChangeShapeType="1"/>
              </p:cNvSpPr>
              <p:nvPr>
                <p:custDataLst>
                  <p:tags r:id="rId94"/>
                </p:custDataLst>
              </p:nvPr>
            </p:nvSpPr>
            <p:spPr bwMode="auto">
              <a:xfrm>
                <a:off x="4414" y="2400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531" name="Line 319"/>
              <p:cNvSpPr>
                <a:spLocks noChangeShapeType="1"/>
              </p:cNvSpPr>
              <p:nvPr>
                <p:custDataLst>
                  <p:tags r:id="rId95"/>
                </p:custDataLst>
              </p:nvPr>
            </p:nvSpPr>
            <p:spPr bwMode="auto">
              <a:xfrm>
                <a:off x="4606" y="2496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532" name="Line 320"/>
              <p:cNvSpPr>
                <a:spLocks noChangeShapeType="1"/>
              </p:cNvSpPr>
              <p:nvPr>
                <p:custDataLst>
                  <p:tags r:id="rId96"/>
                </p:custDataLst>
              </p:nvPr>
            </p:nvSpPr>
            <p:spPr bwMode="auto">
              <a:xfrm>
                <a:off x="4606" y="2400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533" name="Line 321"/>
              <p:cNvSpPr>
                <a:spLocks noChangeShapeType="1"/>
              </p:cNvSpPr>
              <p:nvPr>
                <p:custDataLst>
                  <p:tags r:id="rId97"/>
                </p:custDataLst>
              </p:nvPr>
            </p:nvSpPr>
            <p:spPr bwMode="auto">
              <a:xfrm rot="-5400000">
                <a:off x="4558" y="2544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534" name="Line 322"/>
              <p:cNvSpPr>
                <a:spLocks noChangeShapeType="1"/>
              </p:cNvSpPr>
              <p:nvPr>
                <p:custDataLst>
                  <p:tags r:id="rId98"/>
                </p:custDataLst>
              </p:nvPr>
            </p:nvSpPr>
            <p:spPr bwMode="auto">
              <a:xfrm rot="-5400000">
                <a:off x="4462" y="2544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535" name="Line 323"/>
              <p:cNvSpPr>
                <a:spLocks noChangeShapeType="1"/>
              </p:cNvSpPr>
              <p:nvPr>
                <p:custDataLst>
                  <p:tags r:id="rId99"/>
                </p:custDataLst>
              </p:nvPr>
            </p:nvSpPr>
            <p:spPr bwMode="auto">
              <a:xfrm rot="-5400000">
                <a:off x="4558" y="2352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536" name="Line 324"/>
              <p:cNvSpPr>
                <a:spLocks noChangeShapeType="1"/>
              </p:cNvSpPr>
              <p:nvPr>
                <p:custDataLst>
                  <p:tags r:id="rId100"/>
                </p:custDataLst>
              </p:nvPr>
            </p:nvSpPr>
            <p:spPr bwMode="auto">
              <a:xfrm rot="-5400000">
                <a:off x="4462" y="2352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449861" name="Rectangle 325"/>
          <p:cNvSpPr>
            <a:spLocks noChangeArrowheads="1"/>
          </p:cNvSpPr>
          <p:nvPr>
            <p:custDataLst>
              <p:tags r:id="rId66"/>
            </p:custDataLst>
          </p:nvPr>
        </p:nvSpPr>
        <p:spPr bwMode="auto">
          <a:xfrm>
            <a:off x="7086600" y="1644650"/>
            <a:ext cx="550863" cy="5508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400" b="1">
              <a:solidFill>
                <a:schemeClr val="tx1"/>
              </a:solidFill>
            </a:endParaRPr>
          </a:p>
        </p:txBody>
      </p:sp>
      <p:grpSp>
        <p:nvGrpSpPr>
          <p:cNvPr id="18434" name="Group 326"/>
          <p:cNvGrpSpPr>
            <a:grpSpLocks/>
          </p:cNvGrpSpPr>
          <p:nvPr>
            <p:custDataLst>
              <p:tags r:id="rId67"/>
            </p:custDataLst>
          </p:nvPr>
        </p:nvGrpSpPr>
        <p:grpSpPr bwMode="auto">
          <a:xfrm>
            <a:off x="7602538" y="1644650"/>
            <a:ext cx="152400" cy="550863"/>
            <a:chOff x="4272" y="2400"/>
            <a:chExt cx="192" cy="192"/>
          </a:xfrm>
        </p:grpSpPr>
        <p:sp>
          <p:nvSpPr>
            <p:cNvPr id="18517" name="Rectangle 327"/>
            <p:cNvSpPr>
              <a:spLocks noChangeArrowheads="1"/>
            </p:cNvSpPr>
            <p:nvPr>
              <p:custDataLst>
                <p:tags r:id="rId83"/>
              </p:custDataLst>
            </p:nvPr>
          </p:nvSpPr>
          <p:spPr bwMode="auto">
            <a:xfrm>
              <a:off x="4272" y="2400"/>
              <a:ext cx="192" cy="192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400" b="1">
                <a:solidFill>
                  <a:srgbClr val="339933"/>
                </a:solidFill>
              </a:endParaRPr>
            </a:p>
          </p:txBody>
        </p:sp>
        <p:grpSp>
          <p:nvGrpSpPr>
            <p:cNvPr id="18435" name="Group 328"/>
            <p:cNvGrpSpPr>
              <a:grpSpLocks/>
            </p:cNvGrpSpPr>
            <p:nvPr/>
          </p:nvGrpSpPr>
          <p:grpSpPr bwMode="auto">
            <a:xfrm>
              <a:off x="4272" y="2400"/>
              <a:ext cx="192" cy="192"/>
              <a:chOff x="4414" y="2400"/>
              <a:chExt cx="192" cy="192"/>
            </a:xfrm>
          </p:grpSpPr>
          <p:sp>
            <p:nvSpPr>
              <p:cNvPr id="18519" name="Line 329"/>
              <p:cNvSpPr>
                <a:spLocks noChangeShapeType="1"/>
              </p:cNvSpPr>
              <p:nvPr>
                <p:custDataLst>
                  <p:tags r:id="rId84"/>
                </p:custDataLst>
              </p:nvPr>
            </p:nvSpPr>
            <p:spPr bwMode="auto">
              <a:xfrm>
                <a:off x="4414" y="2496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520" name="Line 330"/>
              <p:cNvSpPr>
                <a:spLocks noChangeShapeType="1"/>
              </p:cNvSpPr>
              <p:nvPr>
                <p:custDataLst>
                  <p:tags r:id="rId85"/>
                </p:custDataLst>
              </p:nvPr>
            </p:nvSpPr>
            <p:spPr bwMode="auto">
              <a:xfrm>
                <a:off x="4414" y="2400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521" name="Line 331"/>
              <p:cNvSpPr>
                <a:spLocks noChangeShapeType="1"/>
              </p:cNvSpPr>
              <p:nvPr>
                <p:custDataLst>
                  <p:tags r:id="rId86"/>
                </p:custDataLst>
              </p:nvPr>
            </p:nvSpPr>
            <p:spPr bwMode="auto">
              <a:xfrm>
                <a:off x="4606" y="2496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522" name="Line 332"/>
              <p:cNvSpPr>
                <a:spLocks noChangeShapeType="1"/>
              </p:cNvSpPr>
              <p:nvPr>
                <p:custDataLst>
                  <p:tags r:id="rId87"/>
                </p:custDataLst>
              </p:nvPr>
            </p:nvSpPr>
            <p:spPr bwMode="auto">
              <a:xfrm>
                <a:off x="4606" y="2400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523" name="Line 333"/>
              <p:cNvSpPr>
                <a:spLocks noChangeShapeType="1"/>
              </p:cNvSpPr>
              <p:nvPr>
                <p:custDataLst>
                  <p:tags r:id="rId88"/>
                </p:custDataLst>
              </p:nvPr>
            </p:nvSpPr>
            <p:spPr bwMode="auto">
              <a:xfrm rot="-5400000">
                <a:off x="4558" y="2544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524" name="Line 334"/>
              <p:cNvSpPr>
                <a:spLocks noChangeShapeType="1"/>
              </p:cNvSpPr>
              <p:nvPr>
                <p:custDataLst>
                  <p:tags r:id="rId89"/>
                </p:custDataLst>
              </p:nvPr>
            </p:nvSpPr>
            <p:spPr bwMode="auto">
              <a:xfrm rot="-5400000">
                <a:off x="4462" y="2544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525" name="Line 335"/>
              <p:cNvSpPr>
                <a:spLocks noChangeShapeType="1"/>
              </p:cNvSpPr>
              <p:nvPr>
                <p:custDataLst>
                  <p:tags r:id="rId90"/>
                </p:custDataLst>
              </p:nvPr>
            </p:nvSpPr>
            <p:spPr bwMode="auto">
              <a:xfrm rot="-5400000">
                <a:off x="4558" y="2352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526" name="Line 336"/>
              <p:cNvSpPr>
                <a:spLocks noChangeShapeType="1"/>
              </p:cNvSpPr>
              <p:nvPr>
                <p:custDataLst>
                  <p:tags r:id="rId91"/>
                </p:custDataLst>
              </p:nvPr>
            </p:nvSpPr>
            <p:spPr bwMode="auto">
              <a:xfrm rot="-5400000">
                <a:off x="4462" y="2352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18445" name="Group 337"/>
          <p:cNvGrpSpPr>
            <a:grpSpLocks/>
          </p:cNvGrpSpPr>
          <p:nvPr>
            <p:custDataLst>
              <p:tags r:id="rId68"/>
            </p:custDataLst>
          </p:nvPr>
        </p:nvGrpSpPr>
        <p:grpSpPr bwMode="auto">
          <a:xfrm>
            <a:off x="6265863" y="1644650"/>
            <a:ext cx="152400" cy="550863"/>
            <a:chOff x="4272" y="2400"/>
            <a:chExt cx="192" cy="192"/>
          </a:xfrm>
        </p:grpSpPr>
        <p:sp>
          <p:nvSpPr>
            <p:cNvPr id="18507" name="Rectangle 338"/>
            <p:cNvSpPr>
              <a:spLocks noChangeArrowheads="1"/>
            </p:cNvSpPr>
            <p:nvPr>
              <p:custDataLst>
                <p:tags r:id="rId74"/>
              </p:custDataLst>
            </p:nvPr>
          </p:nvSpPr>
          <p:spPr bwMode="auto">
            <a:xfrm>
              <a:off x="4272" y="2400"/>
              <a:ext cx="192" cy="192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400" b="1">
                <a:solidFill>
                  <a:srgbClr val="339933"/>
                </a:solidFill>
              </a:endParaRPr>
            </a:p>
          </p:txBody>
        </p:sp>
        <p:grpSp>
          <p:nvGrpSpPr>
            <p:cNvPr id="18447" name="Group 339"/>
            <p:cNvGrpSpPr>
              <a:grpSpLocks/>
            </p:cNvGrpSpPr>
            <p:nvPr/>
          </p:nvGrpSpPr>
          <p:grpSpPr bwMode="auto">
            <a:xfrm>
              <a:off x="4272" y="2400"/>
              <a:ext cx="192" cy="192"/>
              <a:chOff x="4414" y="2400"/>
              <a:chExt cx="192" cy="192"/>
            </a:xfrm>
          </p:grpSpPr>
          <p:sp>
            <p:nvSpPr>
              <p:cNvPr id="18509" name="Line 340"/>
              <p:cNvSpPr>
                <a:spLocks noChangeShapeType="1"/>
              </p:cNvSpPr>
              <p:nvPr>
                <p:custDataLst>
                  <p:tags r:id="rId75"/>
                </p:custDataLst>
              </p:nvPr>
            </p:nvSpPr>
            <p:spPr bwMode="auto">
              <a:xfrm>
                <a:off x="4414" y="2496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510" name="Line 341"/>
              <p:cNvSpPr>
                <a:spLocks noChangeShapeType="1"/>
              </p:cNvSpPr>
              <p:nvPr>
                <p:custDataLst>
                  <p:tags r:id="rId76"/>
                </p:custDataLst>
              </p:nvPr>
            </p:nvSpPr>
            <p:spPr bwMode="auto">
              <a:xfrm>
                <a:off x="4414" y="2400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511" name="Line 342"/>
              <p:cNvSpPr>
                <a:spLocks noChangeShapeType="1"/>
              </p:cNvSpPr>
              <p:nvPr>
                <p:custDataLst>
                  <p:tags r:id="rId77"/>
                </p:custDataLst>
              </p:nvPr>
            </p:nvSpPr>
            <p:spPr bwMode="auto">
              <a:xfrm>
                <a:off x="4606" y="2496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512" name="Line 343"/>
              <p:cNvSpPr>
                <a:spLocks noChangeShapeType="1"/>
              </p:cNvSpPr>
              <p:nvPr>
                <p:custDataLst>
                  <p:tags r:id="rId78"/>
                </p:custDataLst>
              </p:nvPr>
            </p:nvSpPr>
            <p:spPr bwMode="auto">
              <a:xfrm>
                <a:off x="4606" y="2400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513" name="Line 344"/>
              <p:cNvSpPr>
                <a:spLocks noChangeShapeType="1"/>
              </p:cNvSpPr>
              <p:nvPr>
                <p:custDataLst>
                  <p:tags r:id="rId79"/>
                </p:custDataLst>
              </p:nvPr>
            </p:nvSpPr>
            <p:spPr bwMode="auto">
              <a:xfrm rot="-5400000">
                <a:off x="4558" y="2544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514" name="Line 345"/>
              <p:cNvSpPr>
                <a:spLocks noChangeShapeType="1"/>
              </p:cNvSpPr>
              <p:nvPr>
                <p:custDataLst>
                  <p:tags r:id="rId80"/>
                </p:custDataLst>
              </p:nvPr>
            </p:nvSpPr>
            <p:spPr bwMode="auto">
              <a:xfrm rot="-5400000">
                <a:off x="4462" y="2544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515" name="Line 346"/>
              <p:cNvSpPr>
                <a:spLocks noChangeShapeType="1"/>
              </p:cNvSpPr>
              <p:nvPr>
                <p:custDataLst>
                  <p:tags r:id="rId81"/>
                </p:custDataLst>
              </p:nvPr>
            </p:nvSpPr>
            <p:spPr bwMode="auto">
              <a:xfrm rot="-5400000">
                <a:off x="4558" y="2352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516" name="Line 347"/>
              <p:cNvSpPr>
                <a:spLocks noChangeShapeType="1"/>
              </p:cNvSpPr>
              <p:nvPr>
                <p:custDataLst>
                  <p:tags r:id="rId82"/>
                </p:custDataLst>
              </p:nvPr>
            </p:nvSpPr>
            <p:spPr bwMode="auto">
              <a:xfrm rot="-5400000">
                <a:off x="4462" y="2352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449884" name="Rectangle 348"/>
          <p:cNvSpPr>
            <a:spLocks noChangeArrowheads="1"/>
          </p:cNvSpPr>
          <p:nvPr>
            <p:custDataLst>
              <p:tags r:id="rId69"/>
            </p:custDataLst>
          </p:nvPr>
        </p:nvSpPr>
        <p:spPr bwMode="auto">
          <a:xfrm>
            <a:off x="8186738" y="3600450"/>
            <a:ext cx="550862" cy="550863"/>
          </a:xfrm>
          <a:prstGeom prst="rect">
            <a:avLst/>
          </a:prstGeom>
          <a:noFill/>
          <a:ln w="12700">
            <a:solidFill>
              <a:srgbClr val="339933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400" b="1">
                <a:solidFill>
                  <a:srgbClr val="339933"/>
                </a:solidFill>
              </a:rPr>
              <a:t>40</a:t>
            </a:r>
          </a:p>
        </p:txBody>
      </p:sp>
      <p:sp>
        <p:nvSpPr>
          <p:cNvPr id="449885" name="Rectangle 349"/>
          <p:cNvSpPr>
            <a:spLocks noChangeArrowheads="1"/>
          </p:cNvSpPr>
          <p:nvPr>
            <p:custDataLst>
              <p:tags r:id="rId70"/>
            </p:custDataLst>
          </p:nvPr>
        </p:nvSpPr>
        <p:spPr bwMode="auto">
          <a:xfrm>
            <a:off x="8186738" y="4151313"/>
            <a:ext cx="550862" cy="550862"/>
          </a:xfrm>
          <a:prstGeom prst="rect">
            <a:avLst/>
          </a:prstGeom>
          <a:noFill/>
          <a:ln w="12700">
            <a:solidFill>
              <a:srgbClr val="339933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400" b="1">
                <a:solidFill>
                  <a:srgbClr val="339933"/>
                </a:solidFill>
              </a:rPr>
              <a:t>45</a:t>
            </a:r>
          </a:p>
        </p:txBody>
      </p:sp>
      <p:sp>
        <p:nvSpPr>
          <p:cNvPr id="449886" name="Rectangle 350"/>
          <p:cNvSpPr>
            <a:spLocks noChangeArrowheads="1"/>
          </p:cNvSpPr>
          <p:nvPr>
            <p:custDataLst>
              <p:tags r:id="rId71"/>
            </p:custDataLst>
          </p:nvPr>
        </p:nvSpPr>
        <p:spPr bwMode="auto">
          <a:xfrm>
            <a:off x="8186738" y="4702175"/>
            <a:ext cx="550862" cy="550863"/>
          </a:xfrm>
          <a:prstGeom prst="rect">
            <a:avLst/>
          </a:prstGeom>
          <a:noFill/>
          <a:ln w="12700">
            <a:solidFill>
              <a:srgbClr val="339933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400" b="1">
              <a:solidFill>
                <a:srgbClr val="339933"/>
              </a:solidFill>
            </a:endParaRPr>
          </a:p>
        </p:txBody>
      </p:sp>
      <p:cxnSp>
        <p:nvCxnSpPr>
          <p:cNvPr id="449887" name="AutoShape 351"/>
          <p:cNvCxnSpPr>
            <a:cxnSpLocks noChangeShapeType="1"/>
            <a:stCxn id="18553" idx="0"/>
            <a:endCxn id="449884" idx="0"/>
          </p:cNvCxnSpPr>
          <p:nvPr>
            <p:custDataLst>
              <p:tags r:id="rId72"/>
            </p:custDataLst>
          </p:nvPr>
        </p:nvCxnSpPr>
        <p:spPr bwMode="auto">
          <a:xfrm>
            <a:off x="8386763" y="3190875"/>
            <a:ext cx="76200" cy="40957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stealth" w="lg" len="lg"/>
          </a:ln>
        </p:spPr>
      </p:cxnSp>
      <p:sp>
        <p:nvSpPr>
          <p:cNvPr id="18506" name="Text Box 354"/>
          <p:cNvSpPr txBox="1">
            <a:spLocks noChangeArrowheads="1"/>
          </p:cNvSpPr>
          <p:nvPr>
            <p:custDataLst>
              <p:tags r:id="rId73"/>
            </p:custDataLst>
          </p:nvPr>
        </p:nvSpPr>
        <p:spPr bwMode="auto">
          <a:xfrm>
            <a:off x="295275" y="5867400"/>
            <a:ext cx="16859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b="1" i="1" dirty="0">
                <a:solidFill>
                  <a:schemeClr val="tx1"/>
                </a:solidFill>
                <a:latin typeface="Courier New" pitchFamily="49" charset="0"/>
              </a:rPr>
              <a:t>M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</a:rPr>
              <a:t> = 3 </a:t>
            </a:r>
            <a:r>
              <a:rPr lang="en-US" sz="1800" b="1" i="1" dirty="0">
                <a:solidFill>
                  <a:srgbClr val="339933"/>
                </a:solidFill>
                <a:latin typeface="Courier New" pitchFamily="49" charset="0"/>
              </a:rPr>
              <a:t>L</a:t>
            </a:r>
            <a:r>
              <a:rPr lang="en-US" sz="1800" b="1" dirty="0">
                <a:solidFill>
                  <a:srgbClr val="339933"/>
                </a:solidFill>
                <a:latin typeface="Courier New" pitchFamily="49" charset="0"/>
              </a:rPr>
              <a:t> = 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55" name="Date Placeholder 25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256" name="Slide Number Placeholder 25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257" name="Footer Placeholder 25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9538" grpId="0"/>
      <p:bldP spid="449539" grpId="0" animBg="1"/>
      <p:bldP spid="449763" grpId="0" animBg="1"/>
      <p:bldP spid="449764" grpId="0" animBg="1"/>
      <p:bldP spid="449765" grpId="0" animBg="1"/>
      <p:bldP spid="449766" grpId="0" animBg="1"/>
      <p:bldP spid="449767" grpId="0" animBg="1"/>
      <p:bldP spid="449768" grpId="0" animBg="1"/>
      <p:bldP spid="449769" grpId="0" animBg="1"/>
      <p:bldP spid="449781" grpId="0" animBg="1"/>
      <p:bldP spid="449806" grpId="0" animBg="1"/>
      <p:bldP spid="449807" grpId="0" animBg="1"/>
      <p:bldP spid="449808" grpId="0" animBg="1"/>
      <p:bldP spid="449809" grpId="0" animBg="1"/>
      <p:bldP spid="449821" grpId="0" animBg="1"/>
      <p:bldP spid="449844" grpId="0" animBg="1"/>
      <p:bldP spid="449845" grpId="0" animBg="1"/>
      <p:bldP spid="449846" grpId="0" animBg="1"/>
      <p:bldP spid="449849" grpId="0" animBg="1"/>
      <p:bldP spid="449861" grpId="0" animBg="1"/>
      <p:bldP spid="449884" grpId="0" animBg="1"/>
      <p:bldP spid="449885" grpId="0" animBg="1"/>
      <p:bldP spid="44988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Insertion </a:t>
            </a:r>
            <a:r>
              <a:rPr lang="en-US" dirty="0" smtClean="0"/>
              <a:t>Algorithm</a:t>
            </a:r>
            <a:r>
              <a:rPr lang="en-US" dirty="0" smtClean="0"/>
              <a:t>, part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Insert the data in its leaf in sorted order</a:t>
            </a:r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If the leaf now has </a:t>
            </a:r>
            <a:r>
              <a:rPr lang="en-US" i="1" dirty="0" smtClean="0"/>
              <a:t>L</a:t>
            </a:r>
            <a:r>
              <a:rPr lang="en-US" dirty="0" smtClean="0"/>
              <a:t>+1 items, </a:t>
            </a:r>
            <a:r>
              <a:rPr lang="en-US" i="1" dirty="0" smtClean="0"/>
              <a:t>overflow!</a:t>
            </a:r>
          </a:p>
          <a:p>
            <a:pPr marL="857250" lvl="1" indent="-457200"/>
            <a:r>
              <a:rPr lang="en-US" dirty="0" smtClean="0"/>
              <a:t>Split the leaf into two nodes:</a:t>
            </a:r>
          </a:p>
          <a:p>
            <a:pPr marL="1257300" lvl="2" indent="-457200"/>
            <a:r>
              <a:rPr lang="en-US" dirty="0" smtClean="0"/>
              <a:t>Original leaf with </a:t>
            </a:r>
            <a:r>
              <a:rPr lang="en-US" b="1" dirty="0" smtClean="0">
                <a:latin typeface="Courier New" pitchFamily="49" charset="0"/>
                <a:sym typeface="Symbol" pitchFamily="18" charset="2"/>
              </a:rPr>
              <a:t></a:t>
            </a:r>
            <a:r>
              <a:rPr lang="en-US" b="1" dirty="0" smtClean="0">
                <a:latin typeface="Courier New" pitchFamily="49" charset="0"/>
              </a:rPr>
              <a:t>(</a:t>
            </a:r>
            <a:r>
              <a:rPr lang="en-US" b="1" i="1" dirty="0" smtClean="0">
                <a:latin typeface="Courier New" pitchFamily="49" charset="0"/>
              </a:rPr>
              <a:t>L</a:t>
            </a:r>
            <a:r>
              <a:rPr lang="en-US" b="1" dirty="0" smtClean="0">
                <a:latin typeface="Courier New" pitchFamily="49" charset="0"/>
              </a:rPr>
              <a:t>+1)/2</a:t>
            </a:r>
            <a:r>
              <a:rPr lang="en-US" b="1" dirty="0" smtClean="0">
                <a:latin typeface="Courier New" pitchFamily="49" charset="0"/>
                <a:sym typeface="Symbol" pitchFamily="18" charset="2"/>
              </a:rPr>
              <a:t></a:t>
            </a:r>
            <a:r>
              <a:rPr lang="en-US" dirty="0" smtClean="0"/>
              <a:t>  smaller items</a:t>
            </a:r>
          </a:p>
          <a:p>
            <a:pPr marL="1257300" lvl="2" indent="-457200"/>
            <a:r>
              <a:rPr lang="en-US" dirty="0" smtClean="0"/>
              <a:t>New leaf with </a:t>
            </a:r>
            <a:r>
              <a:rPr lang="en-US" b="1" dirty="0" smtClean="0">
                <a:latin typeface="Courier New" pitchFamily="49" charset="0"/>
                <a:sym typeface="Symbol" pitchFamily="18" charset="2"/>
              </a:rPr>
              <a:t></a:t>
            </a:r>
            <a:r>
              <a:rPr lang="en-US" b="1" dirty="0" smtClean="0">
                <a:latin typeface="Courier New" pitchFamily="49" charset="0"/>
              </a:rPr>
              <a:t>(</a:t>
            </a:r>
            <a:r>
              <a:rPr lang="en-US" b="1" i="1" dirty="0" smtClean="0">
                <a:latin typeface="Courier New" pitchFamily="49" charset="0"/>
              </a:rPr>
              <a:t>L</a:t>
            </a:r>
            <a:r>
              <a:rPr lang="en-US" b="1" dirty="0" smtClean="0">
                <a:latin typeface="Courier New" pitchFamily="49" charset="0"/>
              </a:rPr>
              <a:t>+1)/2</a:t>
            </a:r>
            <a:r>
              <a:rPr lang="en-US" b="1" dirty="0" smtClean="0">
                <a:latin typeface="Courier New" pitchFamily="49" charset="0"/>
                <a:sym typeface="Symbol" pitchFamily="18" charset="2"/>
              </a:rPr>
              <a:t></a:t>
            </a:r>
            <a:r>
              <a:rPr lang="en-US" dirty="0" smtClean="0"/>
              <a:t> = </a:t>
            </a:r>
            <a:r>
              <a:rPr lang="en-US" b="1" dirty="0" smtClean="0">
                <a:latin typeface="Courier New" pitchFamily="49" charset="0"/>
                <a:sym typeface="Symbol" pitchFamily="18" charset="2"/>
              </a:rPr>
              <a:t></a:t>
            </a:r>
            <a:r>
              <a:rPr lang="en-US" b="1" i="1" dirty="0" smtClean="0">
                <a:latin typeface="Courier New" pitchFamily="49" charset="0"/>
              </a:rPr>
              <a:t>L</a:t>
            </a:r>
            <a:r>
              <a:rPr lang="en-US" b="1" dirty="0" smtClean="0">
                <a:latin typeface="Courier New" pitchFamily="49" charset="0"/>
              </a:rPr>
              <a:t>/2</a:t>
            </a:r>
            <a:r>
              <a:rPr lang="en-US" b="1" dirty="0" smtClean="0">
                <a:latin typeface="Courier New" pitchFamily="49" charset="0"/>
                <a:sym typeface="Symbol" pitchFamily="18" charset="2"/>
              </a:rPr>
              <a:t> </a:t>
            </a:r>
            <a:r>
              <a:rPr lang="en-US" dirty="0" smtClean="0"/>
              <a:t>larger items</a:t>
            </a:r>
          </a:p>
          <a:p>
            <a:pPr marL="857250" lvl="1" indent="-457200"/>
            <a:r>
              <a:rPr lang="en-US" dirty="0" smtClean="0"/>
              <a:t>Attach the new child to the parent</a:t>
            </a:r>
          </a:p>
          <a:p>
            <a:pPr marL="1257300" lvl="2" indent="-457200"/>
            <a:r>
              <a:rPr lang="en-US" dirty="0" smtClean="0"/>
              <a:t>Adding new key to parent in sorted order</a:t>
            </a:r>
          </a:p>
          <a:p>
            <a:pPr marL="1257300" lvl="2" indent="-457200"/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If step (2) caused the parent to have </a:t>
            </a:r>
            <a:r>
              <a:rPr lang="en-US" i="1" dirty="0" smtClean="0"/>
              <a:t>M</a:t>
            </a:r>
            <a:r>
              <a:rPr lang="en-US" dirty="0" smtClean="0"/>
              <a:t>+1 children, </a:t>
            </a:r>
            <a:r>
              <a:rPr lang="en-US" i="1" dirty="0" smtClean="0"/>
              <a:t>overflow!</a:t>
            </a:r>
          </a:p>
          <a:p>
            <a:pPr marL="857250" lvl="1" indent="-457200"/>
            <a:r>
              <a:rPr lang="en-US" i="1" dirty="0" smtClean="0"/>
              <a:t>…</a:t>
            </a:r>
            <a:endParaRPr lang="en-US" i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Problem: A dictionary with so much data most of it is on disk</a:t>
            </a:r>
          </a:p>
          <a:p>
            <a:endParaRPr lang="en-US" dirty="0" smtClean="0"/>
          </a:p>
          <a:p>
            <a:r>
              <a:rPr lang="en-US" dirty="0" smtClean="0"/>
              <a:t>Desire: A balanced tree (logarithmic height) that is even shallower than AVL trees so that we can minimize disk accesses and exploit disk-block size</a:t>
            </a:r>
          </a:p>
          <a:p>
            <a:endParaRPr lang="en-US" dirty="0" smtClean="0"/>
          </a:p>
          <a:p>
            <a:r>
              <a:rPr lang="en-US" dirty="0" smtClean="0"/>
              <a:t>Key idea: Increase the branching factor of our tree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Insertion </a:t>
            </a:r>
            <a:r>
              <a:rPr lang="en-US" dirty="0" smtClean="0"/>
              <a:t>Algorithm, </a:t>
            </a:r>
            <a:r>
              <a:rPr lang="en-US" dirty="0" smtClean="0"/>
              <a:t>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 startAt="3"/>
            </a:pPr>
            <a:r>
              <a:rPr lang="en-US" dirty="0" smtClean="0"/>
              <a:t>If an internal node has </a:t>
            </a:r>
            <a:r>
              <a:rPr lang="en-US" i="1" dirty="0" smtClean="0"/>
              <a:t>M</a:t>
            </a:r>
            <a:r>
              <a:rPr lang="en-US" dirty="0" smtClean="0"/>
              <a:t>+1 children</a:t>
            </a:r>
          </a:p>
          <a:p>
            <a:pPr marL="857250" lvl="1" indent="-457200"/>
            <a:r>
              <a:rPr lang="en-US" dirty="0" smtClean="0"/>
              <a:t>Split the node into two nodes</a:t>
            </a:r>
          </a:p>
          <a:p>
            <a:pPr marL="1257300" lvl="2" indent="-457200"/>
            <a:r>
              <a:rPr lang="en-US" dirty="0" smtClean="0"/>
              <a:t>Original node with </a:t>
            </a:r>
            <a:r>
              <a:rPr lang="en-US" b="1" dirty="0" smtClean="0">
                <a:latin typeface="Courier New" pitchFamily="49" charset="0"/>
                <a:sym typeface="Symbol" pitchFamily="18" charset="2"/>
              </a:rPr>
              <a:t></a:t>
            </a:r>
            <a:r>
              <a:rPr lang="en-US" b="1" dirty="0" smtClean="0">
                <a:latin typeface="Courier New" pitchFamily="49" charset="0"/>
              </a:rPr>
              <a:t>(</a:t>
            </a:r>
            <a:r>
              <a:rPr lang="en-US" b="1" i="1" dirty="0" smtClean="0">
                <a:latin typeface="Courier New" pitchFamily="49" charset="0"/>
              </a:rPr>
              <a:t>M</a:t>
            </a:r>
            <a:r>
              <a:rPr lang="en-US" b="1" dirty="0" smtClean="0">
                <a:latin typeface="Courier New" pitchFamily="49" charset="0"/>
              </a:rPr>
              <a:t>+1)/2</a:t>
            </a:r>
            <a:r>
              <a:rPr lang="en-US" b="1" dirty="0" smtClean="0">
                <a:latin typeface="Courier New" pitchFamily="49" charset="0"/>
                <a:sym typeface="Symbol" pitchFamily="18" charset="2"/>
              </a:rPr>
              <a:t></a:t>
            </a:r>
            <a:r>
              <a:rPr lang="en-US" dirty="0" smtClean="0"/>
              <a:t>  smaller items</a:t>
            </a:r>
          </a:p>
          <a:p>
            <a:pPr marL="1257300" lvl="2" indent="-457200"/>
            <a:r>
              <a:rPr lang="en-US" dirty="0" smtClean="0"/>
              <a:t>New node with </a:t>
            </a:r>
            <a:r>
              <a:rPr lang="en-US" b="1" dirty="0" smtClean="0">
                <a:latin typeface="Courier New" pitchFamily="49" charset="0"/>
                <a:sym typeface="Symbol" pitchFamily="18" charset="2"/>
              </a:rPr>
              <a:t></a:t>
            </a:r>
            <a:r>
              <a:rPr lang="en-US" b="1" dirty="0" smtClean="0">
                <a:latin typeface="Courier New" pitchFamily="49" charset="0"/>
              </a:rPr>
              <a:t>(</a:t>
            </a:r>
            <a:r>
              <a:rPr lang="en-US" b="1" i="1" dirty="0" smtClean="0">
                <a:latin typeface="Courier New" pitchFamily="49" charset="0"/>
              </a:rPr>
              <a:t>M</a:t>
            </a:r>
            <a:r>
              <a:rPr lang="en-US" b="1" dirty="0" smtClean="0">
                <a:latin typeface="Courier New" pitchFamily="49" charset="0"/>
              </a:rPr>
              <a:t>+1)/2</a:t>
            </a:r>
            <a:r>
              <a:rPr lang="en-US" b="1" dirty="0" smtClean="0">
                <a:latin typeface="Courier New" pitchFamily="49" charset="0"/>
                <a:sym typeface="Symbol" pitchFamily="18" charset="2"/>
              </a:rPr>
              <a:t> = </a:t>
            </a:r>
            <a:r>
              <a:rPr lang="en-US" b="1" i="1" dirty="0" smtClean="0">
                <a:latin typeface="Courier New" pitchFamily="49" charset="0"/>
                <a:sym typeface="Symbol" pitchFamily="18" charset="2"/>
              </a:rPr>
              <a:t>M</a:t>
            </a:r>
            <a:r>
              <a:rPr lang="en-US" b="1" dirty="0" smtClean="0">
                <a:latin typeface="Courier New" pitchFamily="49" charset="0"/>
              </a:rPr>
              <a:t>/2</a:t>
            </a:r>
            <a:r>
              <a:rPr lang="en-US" b="1" dirty="0" smtClean="0">
                <a:latin typeface="Courier New" pitchFamily="49" charset="0"/>
                <a:sym typeface="Symbol" pitchFamily="18" charset="2"/>
              </a:rPr>
              <a:t> </a:t>
            </a:r>
            <a:r>
              <a:rPr lang="en-US" dirty="0" smtClean="0"/>
              <a:t>larger items</a:t>
            </a:r>
          </a:p>
          <a:p>
            <a:pPr marL="857250" lvl="1" indent="-457200"/>
            <a:r>
              <a:rPr lang="en-US" dirty="0" smtClean="0"/>
              <a:t>Attach the new child to the parent</a:t>
            </a:r>
          </a:p>
          <a:p>
            <a:pPr marL="1257300" lvl="2" indent="-457200"/>
            <a:r>
              <a:rPr lang="en-US" dirty="0" smtClean="0"/>
              <a:t>Adding new key to parent in sorted order</a:t>
            </a:r>
          </a:p>
          <a:p>
            <a:pPr marL="1257300" lvl="2" indent="-457200"/>
            <a:endParaRPr lang="en-US" dirty="0" smtClean="0"/>
          </a:p>
          <a:p>
            <a:pPr marL="457200" indent="-457200">
              <a:buNone/>
            </a:pPr>
            <a:r>
              <a:rPr lang="en-US" dirty="0" smtClean="0"/>
              <a:t>Splitting at a node (step 3) could make the parent overflow too</a:t>
            </a:r>
          </a:p>
          <a:p>
            <a:pPr marL="857250" lvl="1" indent="-457200"/>
            <a:r>
              <a:rPr lang="en-US" dirty="0" smtClean="0"/>
              <a:t>So repeat step 3 up the tree until a node </a:t>
            </a:r>
            <a:r>
              <a:rPr lang="en-US" dirty="0" smtClean="0"/>
              <a:t>does not </a:t>
            </a:r>
            <a:r>
              <a:rPr lang="en-US" dirty="0" smtClean="0"/>
              <a:t>overflow</a:t>
            </a:r>
          </a:p>
          <a:p>
            <a:pPr marL="857250" lvl="1" indent="-457200"/>
            <a:r>
              <a:rPr lang="en-US" dirty="0" smtClean="0"/>
              <a:t>If the root overflows, make a new root with two children</a:t>
            </a:r>
          </a:p>
          <a:p>
            <a:pPr marL="1257300" lvl="2" indent="-457200"/>
            <a:r>
              <a:rPr lang="en-US" dirty="0" smtClean="0"/>
              <a:t>This is the only case that increases the tree height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Worst-Case Efficiency </a:t>
            </a:r>
            <a:r>
              <a:rPr lang="en-US" dirty="0" smtClean="0"/>
              <a:t>of </a:t>
            </a:r>
            <a:r>
              <a:rPr lang="en-US" dirty="0" smtClean="0"/>
              <a:t>Insert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Find correct leaf: 	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b="1" baseline="-25000" dirty="0" smtClean="0"/>
              <a:t>2</a:t>
            </a:r>
            <a:r>
              <a:rPr lang="en-US" dirty="0" smtClean="0"/>
              <a:t> </a:t>
            </a:r>
            <a:r>
              <a:rPr lang="en-US" i="1" dirty="0" smtClean="0"/>
              <a:t>M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b="1" i="1" baseline="-25000" dirty="0" err="1" smtClean="0"/>
              <a:t>M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  <a:p>
            <a:r>
              <a:rPr lang="en-US" dirty="0" smtClean="0"/>
              <a:t>Insert in leaf:  	</a:t>
            </a:r>
            <a:r>
              <a:rPr lang="en-US" i="1" dirty="0" smtClean="0"/>
              <a:t>O(L)</a:t>
            </a:r>
          </a:p>
          <a:p>
            <a:r>
              <a:rPr lang="en-US" dirty="0" smtClean="0"/>
              <a:t>Split leaf: 		</a:t>
            </a:r>
            <a:r>
              <a:rPr lang="en-US" i="1" dirty="0" smtClean="0"/>
              <a:t>O(L)</a:t>
            </a:r>
          </a:p>
          <a:p>
            <a:r>
              <a:rPr lang="en-US" dirty="0" smtClean="0"/>
              <a:t>Split parents up to root: O(</a:t>
            </a:r>
            <a:r>
              <a:rPr lang="en-US" i="1" dirty="0" smtClean="0"/>
              <a:t>M</a:t>
            </a:r>
            <a:r>
              <a:rPr lang="en-US" dirty="0" smtClean="0"/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b="1" i="1" baseline="-25000" dirty="0" err="1" smtClean="0"/>
              <a:t>M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Total: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L</a:t>
            </a:r>
            <a:r>
              <a:rPr lang="en-US" dirty="0" smtClean="0"/>
              <a:t> + </a:t>
            </a:r>
            <a:r>
              <a:rPr lang="en-US" i="1" dirty="0" smtClean="0"/>
              <a:t>M</a:t>
            </a:r>
            <a:r>
              <a:rPr lang="en-US" dirty="0" smtClean="0"/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b="1" i="1" baseline="-25000" dirty="0" err="1" smtClean="0"/>
              <a:t>M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But it’s not that bad:</a:t>
            </a:r>
          </a:p>
          <a:p>
            <a:pPr lvl="1" eaLnBrk="1" hangingPunct="1"/>
            <a:r>
              <a:rPr lang="en-US" dirty="0" smtClean="0"/>
              <a:t>Splits are uncommon </a:t>
            </a:r>
            <a:r>
              <a:rPr lang="en-US" dirty="0"/>
              <a:t>(only required when a node is FULL, M and L </a:t>
            </a:r>
            <a:r>
              <a:rPr lang="en-US" dirty="0" smtClean="0"/>
              <a:t>can </a:t>
            </a:r>
            <a:r>
              <a:rPr lang="en-US" dirty="0"/>
              <a:t>be </a:t>
            </a:r>
            <a:r>
              <a:rPr lang="en-US" dirty="0" smtClean="0"/>
              <a:t>fairly large</a:t>
            </a:r>
            <a:r>
              <a:rPr lang="en-US" dirty="0"/>
              <a:t>, and </a:t>
            </a:r>
            <a:r>
              <a:rPr lang="en-US" dirty="0" smtClean="0"/>
              <a:t>new leaves/nodes after split are half-empty)</a:t>
            </a:r>
            <a:endParaRPr lang="en-US" dirty="0"/>
          </a:p>
          <a:p>
            <a:pPr lvl="1"/>
            <a:r>
              <a:rPr lang="en-US" dirty="0" smtClean="0"/>
              <a:t>Disk accesses </a:t>
            </a:r>
            <a:r>
              <a:rPr lang="en-US" dirty="0"/>
              <a:t>a</a:t>
            </a:r>
            <a:r>
              <a:rPr lang="en-US" dirty="0" smtClean="0"/>
              <a:t>re the name of the game: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b="1" i="1" baseline="-25000" dirty="0" err="1" smtClean="0"/>
              <a:t>M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i="1" smtClean="0"/>
              <a:t>M</a:t>
            </a:r>
            <a:r>
              <a:rPr lang="en-US" smtClean="0"/>
              <a:t>-ary Search Tree</a:t>
            </a:r>
            <a:endParaRPr lang="en-US" i="1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3886200"/>
            <a:ext cx="8534400" cy="2667000"/>
          </a:xfrm>
        </p:spPr>
        <p:txBody>
          <a:bodyPr/>
          <a:lstStyle/>
          <a:p>
            <a:pPr>
              <a:buFontTx/>
              <a:buNone/>
            </a:pPr>
            <a:endParaRPr lang="en-US" sz="1000" dirty="0" smtClean="0"/>
          </a:p>
          <a:p>
            <a:pPr>
              <a:buFontTx/>
              <a:buNone/>
            </a:pPr>
            <a:r>
              <a:rPr lang="en-US" dirty="0" smtClean="0"/>
              <a:t>Perfect tree of height </a:t>
            </a:r>
            <a:r>
              <a:rPr lang="en-US" i="1" dirty="0" smtClean="0"/>
              <a:t>h</a:t>
            </a:r>
            <a:r>
              <a:rPr lang="en-US" dirty="0" smtClean="0"/>
              <a:t> has (</a:t>
            </a:r>
            <a:r>
              <a:rPr lang="en-US" i="1" dirty="0" smtClean="0"/>
              <a:t>M</a:t>
            </a:r>
            <a:r>
              <a:rPr lang="en-US" b="1" baseline="30000" dirty="0" smtClean="0"/>
              <a:t>h+1</a:t>
            </a:r>
            <a:r>
              <a:rPr lang="en-US" dirty="0" smtClean="0"/>
              <a:t>-1)/(</a:t>
            </a:r>
            <a:r>
              <a:rPr lang="en-US" i="1" dirty="0" smtClean="0"/>
              <a:t>M</a:t>
            </a:r>
            <a:r>
              <a:rPr lang="en-US" dirty="0" smtClean="0"/>
              <a:t>-1) nodes (textbook, page 4)</a:t>
            </a:r>
          </a:p>
          <a:p>
            <a:pPr>
              <a:buFontTx/>
              <a:buNone/>
            </a:pPr>
            <a:endParaRPr lang="en-US" sz="1000" dirty="0" smtClean="0"/>
          </a:p>
          <a:p>
            <a:pPr>
              <a:buFontTx/>
              <a:buNone/>
            </a:pPr>
            <a:r>
              <a:rPr lang="en-US" dirty="0" smtClean="0"/>
              <a:t># hops for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find</a:t>
            </a:r>
            <a:r>
              <a:rPr lang="en-US" dirty="0" smtClean="0"/>
              <a:t>: If balanced, then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b="1" i="1" baseline="-25000" dirty="0" err="1" smtClean="0"/>
              <a:t>M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 instead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b="1" baseline="-25000" dirty="0" smtClean="0"/>
              <a:t>2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</a:p>
          <a:p>
            <a:pPr lvl="1"/>
            <a:r>
              <a:rPr lang="en-US" dirty="0" smtClean="0"/>
              <a:t>If </a:t>
            </a:r>
            <a:r>
              <a:rPr lang="en-US" i="1" dirty="0" smtClean="0"/>
              <a:t>M</a:t>
            </a:r>
            <a:r>
              <a:rPr lang="en-US" dirty="0" smtClean="0"/>
              <a:t>=256, that’s an 8x improvement</a:t>
            </a:r>
          </a:p>
          <a:p>
            <a:pPr lvl="1"/>
            <a:r>
              <a:rPr lang="en-US" dirty="0" smtClean="0"/>
              <a:t>Example: </a:t>
            </a:r>
            <a:r>
              <a:rPr lang="en-US" i="1" dirty="0" smtClean="0"/>
              <a:t>M</a:t>
            </a:r>
            <a:r>
              <a:rPr lang="en-US" dirty="0" smtClean="0"/>
              <a:t> = 256 and </a:t>
            </a:r>
            <a:r>
              <a:rPr lang="en-US" i="1" dirty="0" smtClean="0"/>
              <a:t>n</a:t>
            </a:r>
            <a:r>
              <a:rPr lang="en-US" dirty="0" smtClean="0"/>
              <a:t> = 2</a:t>
            </a:r>
            <a:r>
              <a:rPr lang="en-US" b="1" baseline="30000" dirty="0" smtClean="0"/>
              <a:t>40 </a:t>
            </a:r>
            <a:r>
              <a:rPr lang="en-US" dirty="0" smtClean="0"/>
              <a:t>that’s 5 instead of 40</a:t>
            </a:r>
            <a:endParaRPr lang="en-US" b="1" baseline="30000" dirty="0" smtClean="0"/>
          </a:p>
          <a:p>
            <a:pPr>
              <a:buFontTx/>
              <a:buNone/>
            </a:pPr>
            <a:endParaRPr lang="en-US" sz="1000" dirty="0" smtClean="0"/>
          </a:p>
          <a:p>
            <a:pPr>
              <a:buFontTx/>
              <a:buNone/>
            </a:pPr>
            <a:r>
              <a:rPr lang="en-US" dirty="0" smtClean="0"/>
              <a:t>Runtime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find</a:t>
            </a:r>
            <a:r>
              <a:rPr lang="en-US" dirty="0" smtClean="0"/>
              <a:t> if balanced: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b="1" i="1" baseline="-25000" dirty="0" err="1" smtClean="0"/>
              <a:t>M</a:t>
            </a:r>
            <a:r>
              <a:rPr lang="en-US" dirty="0" smtClean="0"/>
              <a:t> </a:t>
            </a:r>
            <a:r>
              <a:rPr lang="en-US" i="1" dirty="0" smtClean="0"/>
              <a:t>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b="1" baseline="-25000" dirty="0"/>
              <a:t>2</a:t>
            </a:r>
            <a:r>
              <a:rPr lang="en-US" dirty="0"/>
              <a:t> </a:t>
            </a:r>
            <a:r>
              <a:rPr lang="en-US" i="1" dirty="0" smtClean="0"/>
              <a:t>M</a:t>
            </a:r>
            <a:r>
              <a:rPr lang="en-US" dirty="0" smtClean="0"/>
              <a:t>)  (binary search children)</a:t>
            </a:r>
          </a:p>
        </p:txBody>
      </p:sp>
      <p:grpSp>
        <p:nvGrpSpPr>
          <p:cNvPr id="2" name="Group 4"/>
          <p:cNvGrpSpPr>
            <a:grpSpLocks/>
          </p:cNvGrpSpPr>
          <p:nvPr>
            <p:custDataLst>
              <p:tags r:id="rId3"/>
            </p:custDataLst>
          </p:nvPr>
        </p:nvGrpSpPr>
        <p:grpSpPr bwMode="auto">
          <a:xfrm>
            <a:off x="3810000" y="3127375"/>
            <a:ext cx="1285875" cy="758825"/>
            <a:chOff x="3050" y="2976"/>
            <a:chExt cx="982" cy="580"/>
          </a:xfrm>
        </p:grpSpPr>
        <p:sp>
          <p:nvSpPr>
            <p:cNvPr id="8255" name="Oval 5"/>
            <p:cNvSpPr>
              <a:spLocks noChangeAspect="1" noChangeArrowheads="1"/>
            </p:cNvSpPr>
            <p:nvPr>
              <p:custDataLst>
                <p:tags r:id="rId58"/>
              </p:custDataLst>
            </p:nvPr>
          </p:nvSpPr>
          <p:spPr bwMode="auto">
            <a:xfrm>
              <a:off x="3450" y="2976"/>
              <a:ext cx="184" cy="183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solidFill>
                  <a:schemeClr val="tx1"/>
                </a:solidFill>
              </a:endParaRPr>
            </a:p>
          </p:txBody>
        </p:sp>
        <p:sp>
          <p:nvSpPr>
            <p:cNvPr id="8256" name="Oval 6"/>
            <p:cNvSpPr>
              <a:spLocks noChangeAspect="1" noChangeArrowheads="1"/>
            </p:cNvSpPr>
            <p:nvPr>
              <p:custDataLst>
                <p:tags r:id="rId59"/>
              </p:custDataLst>
            </p:nvPr>
          </p:nvSpPr>
          <p:spPr bwMode="auto">
            <a:xfrm>
              <a:off x="3453" y="3373"/>
              <a:ext cx="183" cy="183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solidFill>
                  <a:schemeClr val="tx1"/>
                </a:solidFill>
              </a:endParaRPr>
            </a:p>
          </p:txBody>
        </p:sp>
        <p:sp>
          <p:nvSpPr>
            <p:cNvPr id="8257" name="Oval 7"/>
            <p:cNvSpPr>
              <a:spLocks noChangeAspect="1" noChangeArrowheads="1"/>
            </p:cNvSpPr>
            <p:nvPr>
              <p:custDataLst>
                <p:tags r:id="rId60"/>
              </p:custDataLst>
            </p:nvPr>
          </p:nvSpPr>
          <p:spPr bwMode="auto">
            <a:xfrm>
              <a:off x="3050" y="3373"/>
              <a:ext cx="183" cy="183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solidFill>
                  <a:schemeClr val="tx1"/>
                </a:solidFill>
              </a:endParaRPr>
            </a:p>
          </p:txBody>
        </p:sp>
        <p:sp>
          <p:nvSpPr>
            <p:cNvPr id="8258" name="Oval 8"/>
            <p:cNvSpPr>
              <a:spLocks noChangeAspect="1" noChangeArrowheads="1"/>
            </p:cNvSpPr>
            <p:nvPr>
              <p:custDataLst>
                <p:tags r:id="rId61"/>
              </p:custDataLst>
            </p:nvPr>
          </p:nvSpPr>
          <p:spPr bwMode="auto">
            <a:xfrm>
              <a:off x="3649" y="3373"/>
              <a:ext cx="183" cy="183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solidFill>
                  <a:schemeClr val="tx1"/>
                </a:solidFill>
              </a:endParaRPr>
            </a:p>
          </p:txBody>
        </p:sp>
        <p:sp>
          <p:nvSpPr>
            <p:cNvPr id="8259" name="Oval 9"/>
            <p:cNvSpPr>
              <a:spLocks noChangeAspect="1" noChangeArrowheads="1"/>
            </p:cNvSpPr>
            <p:nvPr>
              <p:custDataLst>
                <p:tags r:id="rId62"/>
              </p:custDataLst>
            </p:nvPr>
          </p:nvSpPr>
          <p:spPr bwMode="auto">
            <a:xfrm>
              <a:off x="3249" y="3373"/>
              <a:ext cx="184" cy="183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solidFill>
                  <a:schemeClr val="tx1"/>
                </a:solidFill>
              </a:endParaRPr>
            </a:p>
          </p:txBody>
        </p:sp>
        <p:sp>
          <p:nvSpPr>
            <p:cNvPr id="8260" name="Oval 10"/>
            <p:cNvSpPr>
              <a:spLocks noChangeAspect="1" noChangeArrowheads="1"/>
            </p:cNvSpPr>
            <p:nvPr>
              <p:custDataLst>
                <p:tags r:id="rId63"/>
              </p:custDataLst>
            </p:nvPr>
          </p:nvSpPr>
          <p:spPr bwMode="auto">
            <a:xfrm>
              <a:off x="3849" y="3373"/>
              <a:ext cx="183" cy="183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solidFill>
                  <a:schemeClr val="tx1"/>
                </a:solidFill>
              </a:endParaRPr>
            </a:p>
          </p:txBody>
        </p:sp>
        <p:cxnSp>
          <p:nvCxnSpPr>
            <p:cNvPr id="8261" name="AutoShape 11"/>
            <p:cNvCxnSpPr>
              <a:cxnSpLocks noChangeShapeType="1"/>
              <a:stCxn id="8255" idx="2"/>
              <a:endCxn id="8257" idx="0"/>
            </p:cNvCxnSpPr>
            <p:nvPr>
              <p:custDataLst>
                <p:tags r:id="rId64"/>
              </p:custDataLst>
            </p:nvPr>
          </p:nvCxnSpPr>
          <p:spPr bwMode="auto">
            <a:xfrm flipH="1">
              <a:off x="3142" y="3068"/>
              <a:ext cx="301" cy="29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8262" name="AutoShape 12"/>
            <p:cNvCxnSpPr>
              <a:cxnSpLocks noChangeShapeType="1"/>
              <a:stCxn id="8255" idx="3"/>
              <a:endCxn id="8259" idx="0"/>
            </p:cNvCxnSpPr>
            <p:nvPr>
              <p:custDataLst>
                <p:tags r:id="rId65"/>
              </p:custDataLst>
            </p:nvPr>
          </p:nvCxnSpPr>
          <p:spPr bwMode="auto">
            <a:xfrm flipH="1">
              <a:off x="3341" y="3140"/>
              <a:ext cx="136" cy="22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8263" name="AutoShape 13"/>
            <p:cNvCxnSpPr>
              <a:cxnSpLocks noChangeShapeType="1"/>
              <a:stCxn id="8255" idx="4"/>
              <a:endCxn id="8256" idx="0"/>
            </p:cNvCxnSpPr>
            <p:nvPr>
              <p:custDataLst>
                <p:tags r:id="rId66"/>
              </p:custDataLst>
            </p:nvPr>
          </p:nvCxnSpPr>
          <p:spPr bwMode="auto">
            <a:xfrm>
              <a:off x="3542" y="3167"/>
              <a:ext cx="3" cy="19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8264" name="AutoShape 14"/>
            <p:cNvCxnSpPr>
              <a:cxnSpLocks noChangeShapeType="1"/>
              <a:stCxn id="8255" idx="5"/>
              <a:endCxn id="8258" idx="0"/>
            </p:cNvCxnSpPr>
            <p:nvPr>
              <p:custDataLst>
                <p:tags r:id="rId67"/>
              </p:custDataLst>
            </p:nvPr>
          </p:nvCxnSpPr>
          <p:spPr bwMode="auto">
            <a:xfrm>
              <a:off x="3607" y="3140"/>
              <a:ext cx="134" cy="22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8265" name="AutoShape 15"/>
            <p:cNvCxnSpPr>
              <a:cxnSpLocks noChangeShapeType="1"/>
              <a:stCxn id="8255" idx="6"/>
              <a:endCxn id="8260" idx="0"/>
            </p:cNvCxnSpPr>
            <p:nvPr>
              <p:custDataLst>
                <p:tags r:id="rId68"/>
              </p:custDataLst>
            </p:nvPr>
          </p:nvCxnSpPr>
          <p:spPr bwMode="auto">
            <a:xfrm>
              <a:off x="3641" y="3068"/>
              <a:ext cx="299" cy="29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</p:grpSp>
      <p:grpSp>
        <p:nvGrpSpPr>
          <p:cNvPr id="3" name="Group 16"/>
          <p:cNvGrpSpPr>
            <a:grpSpLocks/>
          </p:cNvGrpSpPr>
          <p:nvPr>
            <p:custDataLst>
              <p:tags r:id="rId4"/>
            </p:custDataLst>
          </p:nvPr>
        </p:nvGrpSpPr>
        <p:grpSpPr bwMode="auto">
          <a:xfrm>
            <a:off x="5562600" y="3127375"/>
            <a:ext cx="1285875" cy="758825"/>
            <a:chOff x="4106" y="2976"/>
            <a:chExt cx="982" cy="580"/>
          </a:xfrm>
        </p:grpSpPr>
        <p:sp>
          <p:nvSpPr>
            <p:cNvPr id="8244" name="Oval 17"/>
            <p:cNvSpPr>
              <a:spLocks noChangeAspect="1" noChangeArrowheads="1"/>
            </p:cNvSpPr>
            <p:nvPr>
              <p:custDataLst>
                <p:tags r:id="rId47"/>
              </p:custDataLst>
            </p:nvPr>
          </p:nvSpPr>
          <p:spPr bwMode="auto">
            <a:xfrm>
              <a:off x="4506" y="2976"/>
              <a:ext cx="184" cy="183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solidFill>
                  <a:schemeClr val="tx1"/>
                </a:solidFill>
              </a:endParaRPr>
            </a:p>
          </p:txBody>
        </p:sp>
        <p:sp>
          <p:nvSpPr>
            <p:cNvPr id="8245" name="Oval 18"/>
            <p:cNvSpPr>
              <a:spLocks noChangeAspect="1" noChangeArrowheads="1"/>
            </p:cNvSpPr>
            <p:nvPr>
              <p:custDataLst>
                <p:tags r:id="rId48"/>
              </p:custDataLst>
            </p:nvPr>
          </p:nvSpPr>
          <p:spPr bwMode="auto">
            <a:xfrm>
              <a:off x="4509" y="3373"/>
              <a:ext cx="183" cy="183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solidFill>
                  <a:schemeClr val="tx1"/>
                </a:solidFill>
              </a:endParaRPr>
            </a:p>
          </p:txBody>
        </p:sp>
        <p:sp>
          <p:nvSpPr>
            <p:cNvPr id="8246" name="Oval 19"/>
            <p:cNvSpPr>
              <a:spLocks noChangeAspect="1" noChangeArrowheads="1"/>
            </p:cNvSpPr>
            <p:nvPr>
              <p:custDataLst>
                <p:tags r:id="rId49"/>
              </p:custDataLst>
            </p:nvPr>
          </p:nvSpPr>
          <p:spPr bwMode="auto">
            <a:xfrm>
              <a:off x="4106" y="3373"/>
              <a:ext cx="183" cy="183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solidFill>
                  <a:schemeClr val="tx1"/>
                </a:solidFill>
              </a:endParaRPr>
            </a:p>
          </p:txBody>
        </p:sp>
        <p:sp>
          <p:nvSpPr>
            <p:cNvPr id="8247" name="Oval 20"/>
            <p:cNvSpPr>
              <a:spLocks noChangeAspect="1" noChangeArrowheads="1"/>
            </p:cNvSpPr>
            <p:nvPr>
              <p:custDataLst>
                <p:tags r:id="rId50"/>
              </p:custDataLst>
            </p:nvPr>
          </p:nvSpPr>
          <p:spPr bwMode="auto">
            <a:xfrm>
              <a:off x="4705" y="3373"/>
              <a:ext cx="183" cy="183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solidFill>
                  <a:schemeClr val="tx1"/>
                </a:solidFill>
              </a:endParaRPr>
            </a:p>
          </p:txBody>
        </p:sp>
        <p:sp>
          <p:nvSpPr>
            <p:cNvPr id="8248" name="Oval 21"/>
            <p:cNvSpPr>
              <a:spLocks noChangeAspect="1" noChangeArrowheads="1"/>
            </p:cNvSpPr>
            <p:nvPr>
              <p:custDataLst>
                <p:tags r:id="rId51"/>
              </p:custDataLst>
            </p:nvPr>
          </p:nvSpPr>
          <p:spPr bwMode="auto">
            <a:xfrm>
              <a:off x="4305" y="3373"/>
              <a:ext cx="184" cy="183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solidFill>
                  <a:schemeClr val="tx1"/>
                </a:solidFill>
              </a:endParaRPr>
            </a:p>
          </p:txBody>
        </p:sp>
        <p:sp>
          <p:nvSpPr>
            <p:cNvPr id="8249" name="Oval 22"/>
            <p:cNvSpPr>
              <a:spLocks noChangeAspect="1" noChangeArrowheads="1"/>
            </p:cNvSpPr>
            <p:nvPr>
              <p:custDataLst>
                <p:tags r:id="rId52"/>
              </p:custDataLst>
            </p:nvPr>
          </p:nvSpPr>
          <p:spPr bwMode="auto">
            <a:xfrm>
              <a:off x="4905" y="3373"/>
              <a:ext cx="183" cy="183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solidFill>
                  <a:schemeClr val="tx1"/>
                </a:solidFill>
              </a:endParaRPr>
            </a:p>
          </p:txBody>
        </p:sp>
        <p:cxnSp>
          <p:nvCxnSpPr>
            <p:cNvPr id="8250" name="AutoShape 23"/>
            <p:cNvCxnSpPr>
              <a:cxnSpLocks noChangeShapeType="1"/>
              <a:stCxn id="8244" idx="2"/>
              <a:endCxn id="8246" idx="0"/>
            </p:cNvCxnSpPr>
            <p:nvPr>
              <p:custDataLst>
                <p:tags r:id="rId53"/>
              </p:custDataLst>
            </p:nvPr>
          </p:nvCxnSpPr>
          <p:spPr bwMode="auto">
            <a:xfrm flipH="1">
              <a:off x="4198" y="3068"/>
              <a:ext cx="301" cy="29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8251" name="AutoShape 24"/>
            <p:cNvCxnSpPr>
              <a:cxnSpLocks noChangeShapeType="1"/>
              <a:stCxn id="8244" idx="3"/>
              <a:endCxn id="8248" idx="0"/>
            </p:cNvCxnSpPr>
            <p:nvPr>
              <p:custDataLst>
                <p:tags r:id="rId54"/>
              </p:custDataLst>
            </p:nvPr>
          </p:nvCxnSpPr>
          <p:spPr bwMode="auto">
            <a:xfrm flipH="1">
              <a:off x="4397" y="3140"/>
              <a:ext cx="136" cy="22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8252" name="AutoShape 25"/>
            <p:cNvCxnSpPr>
              <a:cxnSpLocks noChangeShapeType="1"/>
              <a:stCxn id="8244" idx="4"/>
              <a:endCxn id="8245" idx="0"/>
            </p:cNvCxnSpPr>
            <p:nvPr>
              <p:custDataLst>
                <p:tags r:id="rId55"/>
              </p:custDataLst>
            </p:nvPr>
          </p:nvCxnSpPr>
          <p:spPr bwMode="auto">
            <a:xfrm>
              <a:off x="4598" y="3167"/>
              <a:ext cx="3" cy="19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8253" name="AutoShape 26"/>
            <p:cNvCxnSpPr>
              <a:cxnSpLocks noChangeShapeType="1"/>
              <a:stCxn id="8244" idx="5"/>
              <a:endCxn id="8247" idx="0"/>
            </p:cNvCxnSpPr>
            <p:nvPr>
              <p:custDataLst>
                <p:tags r:id="rId56"/>
              </p:custDataLst>
            </p:nvPr>
          </p:nvCxnSpPr>
          <p:spPr bwMode="auto">
            <a:xfrm>
              <a:off x="4663" y="3140"/>
              <a:ext cx="134" cy="22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8254" name="AutoShape 27"/>
            <p:cNvCxnSpPr>
              <a:cxnSpLocks noChangeShapeType="1"/>
              <a:stCxn id="8244" idx="6"/>
              <a:endCxn id="8249" idx="0"/>
            </p:cNvCxnSpPr>
            <p:nvPr>
              <p:custDataLst>
                <p:tags r:id="rId57"/>
              </p:custDataLst>
            </p:nvPr>
          </p:nvCxnSpPr>
          <p:spPr bwMode="auto">
            <a:xfrm>
              <a:off x="4697" y="3068"/>
              <a:ext cx="299" cy="29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</p:grpSp>
      <p:grpSp>
        <p:nvGrpSpPr>
          <p:cNvPr id="4" name="Group 28"/>
          <p:cNvGrpSpPr>
            <a:grpSpLocks/>
          </p:cNvGrpSpPr>
          <p:nvPr>
            <p:custDataLst>
              <p:tags r:id="rId5"/>
            </p:custDataLst>
          </p:nvPr>
        </p:nvGrpSpPr>
        <p:grpSpPr bwMode="auto">
          <a:xfrm>
            <a:off x="838200" y="3127375"/>
            <a:ext cx="1285875" cy="758825"/>
            <a:chOff x="938" y="2976"/>
            <a:chExt cx="982" cy="580"/>
          </a:xfrm>
        </p:grpSpPr>
        <p:sp>
          <p:nvSpPr>
            <p:cNvPr id="8233" name="Oval 29"/>
            <p:cNvSpPr>
              <a:spLocks noChangeAspect="1" noChangeArrowheads="1"/>
            </p:cNvSpPr>
            <p:nvPr>
              <p:custDataLst>
                <p:tags r:id="rId36"/>
              </p:custDataLst>
            </p:nvPr>
          </p:nvSpPr>
          <p:spPr bwMode="auto">
            <a:xfrm>
              <a:off x="1338" y="2976"/>
              <a:ext cx="184" cy="183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solidFill>
                  <a:schemeClr val="tx1"/>
                </a:solidFill>
              </a:endParaRPr>
            </a:p>
          </p:txBody>
        </p:sp>
        <p:sp>
          <p:nvSpPr>
            <p:cNvPr id="8234" name="Oval 30"/>
            <p:cNvSpPr>
              <a:spLocks noChangeAspect="1" noChangeArrowheads="1"/>
            </p:cNvSpPr>
            <p:nvPr>
              <p:custDataLst>
                <p:tags r:id="rId37"/>
              </p:custDataLst>
            </p:nvPr>
          </p:nvSpPr>
          <p:spPr bwMode="auto">
            <a:xfrm>
              <a:off x="1341" y="3373"/>
              <a:ext cx="183" cy="183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solidFill>
                  <a:schemeClr val="tx1"/>
                </a:solidFill>
              </a:endParaRPr>
            </a:p>
          </p:txBody>
        </p:sp>
        <p:sp>
          <p:nvSpPr>
            <p:cNvPr id="8235" name="Oval 31"/>
            <p:cNvSpPr>
              <a:spLocks noChangeAspect="1" noChangeArrowheads="1"/>
            </p:cNvSpPr>
            <p:nvPr>
              <p:custDataLst>
                <p:tags r:id="rId38"/>
              </p:custDataLst>
            </p:nvPr>
          </p:nvSpPr>
          <p:spPr bwMode="auto">
            <a:xfrm>
              <a:off x="938" y="3373"/>
              <a:ext cx="183" cy="183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solidFill>
                  <a:schemeClr val="tx1"/>
                </a:solidFill>
              </a:endParaRPr>
            </a:p>
          </p:txBody>
        </p:sp>
        <p:sp>
          <p:nvSpPr>
            <p:cNvPr id="8236" name="Oval 32"/>
            <p:cNvSpPr>
              <a:spLocks noChangeAspect="1" noChangeArrowheads="1"/>
            </p:cNvSpPr>
            <p:nvPr>
              <p:custDataLst>
                <p:tags r:id="rId39"/>
              </p:custDataLst>
            </p:nvPr>
          </p:nvSpPr>
          <p:spPr bwMode="auto">
            <a:xfrm>
              <a:off x="1537" y="3373"/>
              <a:ext cx="183" cy="183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solidFill>
                  <a:schemeClr val="tx1"/>
                </a:solidFill>
              </a:endParaRPr>
            </a:p>
          </p:txBody>
        </p:sp>
        <p:sp>
          <p:nvSpPr>
            <p:cNvPr id="8237" name="Oval 33"/>
            <p:cNvSpPr>
              <a:spLocks noChangeAspect="1" noChangeArrowheads="1"/>
            </p:cNvSpPr>
            <p:nvPr>
              <p:custDataLst>
                <p:tags r:id="rId40"/>
              </p:custDataLst>
            </p:nvPr>
          </p:nvSpPr>
          <p:spPr bwMode="auto">
            <a:xfrm>
              <a:off x="1137" y="3373"/>
              <a:ext cx="184" cy="183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solidFill>
                  <a:schemeClr val="tx1"/>
                </a:solidFill>
              </a:endParaRPr>
            </a:p>
          </p:txBody>
        </p:sp>
        <p:sp>
          <p:nvSpPr>
            <p:cNvPr id="8238" name="Oval 34"/>
            <p:cNvSpPr>
              <a:spLocks noChangeAspect="1" noChangeArrowheads="1"/>
            </p:cNvSpPr>
            <p:nvPr>
              <p:custDataLst>
                <p:tags r:id="rId41"/>
              </p:custDataLst>
            </p:nvPr>
          </p:nvSpPr>
          <p:spPr bwMode="auto">
            <a:xfrm>
              <a:off x="1737" y="3373"/>
              <a:ext cx="183" cy="183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solidFill>
                  <a:schemeClr val="tx1"/>
                </a:solidFill>
              </a:endParaRPr>
            </a:p>
          </p:txBody>
        </p:sp>
        <p:cxnSp>
          <p:nvCxnSpPr>
            <p:cNvPr id="8239" name="AutoShape 35"/>
            <p:cNvCxnSpPr>
              <a:cxnSpLocks noChangeShapeType="1"/>
              <a:stCxn id="8233" idx="2"/>
              <a:endCxn id="8235" idx="0"/>
            </p:cNvCxnSpPr>
            <p:nvPr>
              <p:custDataLst>
                <p:tags r:id="rId42"/>
              </p:custDataLst>
            </p:nvPr>
          </p:nvCxnSpPr>
          <p:spPr bwMode="auto">
            <a:xfrm flipH="1">
              <a:off x="1030" y="3068"/>
              <a:ext cx="301" cy="29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8240" name="AutoShape 36"/>
            <p:cNvCxnSpPr>
              <a:cxnSpLocks noChangeShapeType="1"/>
              <a:stCxn id="8233" idx="3"/>
              <a:endCxn id="8237" idx="0"/>
            </p:cNvCxnSpPr>
            <p:nvPr>
              <p:custDataLst>
                <p:tags r:id="rId43"/>
              </p:custDataLst>
            </p:nvPr>
          </p:nvCxnSpPr>
          <p:spPr bwMode="auto">
            <a:xfrm flipH="1">
              <a:off x="1229" y="3140"/>
              <a:ext cx="136" cy="22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8241" name="AutoShape 37"/>
            <p:cNvCxnSpPr>
              <a:cxnSpLocks noChangeShapeType="1"/>
              <a:stCxn id="8233" idx="4"/>
              <a:endCxn id="8234" idx="0"/>
            </p:cNvCxnSpPr>
            <p:nvPr>
              <p:custDataLst>
                <p:tags r:id="rId44"/>
              </p:custDataLst>
            </p:nvPr>
          </p:nvCxnSpPr>
          <p:spPr bwMode="auto">
            <a:xfrm>
              <a:off x="1430" y="3167"/>
              <a:ext cx="3" cy="19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8242" name="AutoShape 38"/>
            <p:cNvCxnSpPr>
              <a:cxnSpLocks noChangeShapeType="1"/>
              <a:stCxn id="8233" idx="5"/>
              <a:endCxn id="8236" idx="0"/>
            </p:cNvCxnSpPr>
            <p:nvPr>
              <p:custDataLst>
                <p:tags r:id="rId45"/>
              </p:custDataLst>
            </p:nvPr>
          </p:nvCxnSpPr>
          <p:spPr bwMode="auto">
            <a:xfrm>
              <a:off x="1495" y="3140"/>
              <a:ext cx="134" cy="22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8243" name="AutoShape 39"/>
            <p:cNvCxnSpPr>
              <a:cxnSpLocks noChangeShapeType="1"/>
              <a:stCxn id="8233" idx="6"/>
              <a:endCxn id="8238" idx="0"/>
            </p:cNvCxnSpPr>
            <p:nvPr>
              <p:custDataLst>
                <p:tags r:id="rId46"/>
              </p:custDataLst>
            </p:nvPr>
          </p:nvCxnSpPr>
          <p:spPr bwMode="auto">
            <a:xfrm>
              <a:off x="1529" y="3068"/>
              <a:ext cx="299" cy="29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</p:grpSp>
      <p:grpSp>
        <p:nvGrpSpPr>
          <p:cNvPr id="5" name="Group 40"/>
          <p:cNvGrpSpPr>
            <a:grpSpLocks/>
          </p:cNvGrpSpPr>
          <p:nvPr>
            <p:custDataLst>
              <p:tags r:id="rId6"/>
            </p:custDataLst>
          </p:nvPr>
        </p:nvGrpSpPr>
        <p:grpSpPr bwMode="auto">
          <a:xfrm>
            <a:off x="2286000" y="3127375"/>
            <a:ext cx="1285875" cy="758825"/>
            <a:chOff x="1994" y="2976"/>
            <a:chExt cx="982" cy="580"/>
          </a:xfrm>
        </p:grpSpPr>
        <p:sp>
          <p:nvSpPr>
            <p:cNvPr id="8222" name="Oval 41"/>
            <p:cNvSpPr>
              <a:spLocks noChangeAspect="1" noChangeArrowheads="1"/>
            </p:cNvSpPr>
            <p:nvPr>
              <p:custDataLst>
                <p:tags r:id="rId25"/>
              </p:custDataLst>
            </p:nvPr>
          </p:nvSpPr>
          <p:spPr bwMode="auto">
            <a:xfrm>
              <a:off x="2394" y="2976"/>
              <a:ext cx="184" cy="183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solidFill>
                  <a:schemeClr val="tx1"/>
                </a:solidFill>
              </a:endParaRPr>
            </a:p>
          </p:txBody>
        </p:sp>
        <p:sp>
          <p:nvSpPr>
            <p:cNvPr id="8223" name="Oval 42"/>
            <p:cNvSpPr>
              <a:spLocks noChangeAspect="1" noChangeArrowheads="1"/>
            </p:cNvSpPr>
            <p:nvPr>
              <p:custDataLst>
                <p:tags r:id="rId26"/>
              </p:custDataLst>
            </p:nvPr>
          </p:nvSpPr>
          <p:spPr bwMode="auto">
            <a:xfrm>
              <a:off x="2397" y="3373"/>
              <a:ext cx="183" cy="183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solidFill>
                  <a:schemeClr val="tx1"/>
                </a:solidFill>
              </a:endParaRPr>
            </a:p>
          </p:txBody>
        </p:sp>
        <p:sp>
          <p:nvSpPr>
            <p:cNvPr id="8224" name="Oval 43"/>
            <p:cNvSpPr>
              <a:spLocks noChangeAspect="1" noChangeArrowheads="1"/>
            </p:cNvSpPr>
            <p:nvPr>
              <p:custDataLst>
                <p:tags r:id="rId27"/>
              </p:custDataLst>
            </p:nvPr>
          </p:nvSpPr>
          <p:spPr bwMode="auto">
            <a:xfrm>
              <a:off x="1994" y="3373"/>
              <a:ext cx="183" cy="183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solidFill>
                  <a:schemeClr val="tx1"/>
                </a:solidFill>
              </a:endParaRPr>
            </a:p>
          </p:txBody>
        </p:sp>
        <p:sp>
          <p:nvSpPr>
            <p:cNvPr id="8225" name="Oval 44"/>
            <p:cNvSpPr>
              <a:spLocks noChangeAspect="1" noChangeArrowheads="1"/>
            </p:cNvSpPr>
            <p:nvPr>
              <p:custDataLst>
                <p:tags r:id="rId28"/>
              </p:custDataLst>
            </p:nvPr>
          </p:nvSpPr>
          <p:spPr bwMode="auto">
            <a:xfrm>
              <a:off x="2593" y="3373"/>
              <a:ext cx="183" cy="183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solidFill>
                  <a:schemeClr val="tx1"/>
                </a:solidFill>
              </a:endParaRPr>
            </a:p>
          </p:txBody>
        </p:sp>
        <p:sp>
          <p:nvSpPr>
            <p:cNvPr id="8226" name="Oval 45"/>
            <p:cNvSpPr>
              <a:spLocks noChangeAspect="1" noChangeArrowheads="1"/>
            </p:cNvSpPr>
            <p:nvPr>
              <p:custDataLst>
                <p:tags r:id="rId29"/>
              </p:custDataLst>
            </p:nvPr>
          </p:nvSpPr>
          <p:spPr bwMode="auto">
            <a:xfrm>
              <a:off x="2193" y="3373"/>
              <a:ext cx="184" cy="183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solidFill>
                  <a:schemeClr val="tx1"/>
                </a:solidFill>
              </a:endParaRPr>
            </a:p>
          </p:txBody>
        </p:sp>
        <p:sp>
          <p:nvSpPr>
            <p:cNvPr id="8227" name="Oval 46"/>
            <p:cNvSpPr>
              <a:spLocks noChangeAspect="1" noChangeArrowheads="1"/>
            </p:cNvSpPr>
            <p:nvPr>
              <p:custDataLst>
                <p:tags r:id="rId30"/>
              </p:custDataLst>
            </p:nvPr>
          </p:nvSpPr>
          <p:spPr bwMode="auto">
            <a:xfrm>
              <a:off x="2793" y="3373"/>
              <a:ext cx="183" cy="183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solidFill>
                  <a:schemeClr val="tx1"/>
                </a:solidFill>
              </a:endParaRPr>
            </a:p>
          </p:txBody>
        </p:sp>
        <p:cxnSp>
          <p:nvCxnSpPr>
            <p:cNvPr id="8228" name="AutoShape 47"/>
            <p:cNvCxnSpPr>
              <a:cxnSpLocks noChangeShapeType="1"/>
              <a:stCxn id="8222" idx="2"/>
              <a:endCxn id="8224" idx="0"/>
            </p:cNvCxnSpPr>
            <p:nvPr>
              <p:custDataLst>
                <p:tags r:id="rId31"/>
              </p:custDataLst>
            </p:nvPr>
          </p:nvCxnSpPr>
          <p:spPr bwMode="auto">
            <a:xfrm flipH="1">
              <a:off x="2086" y="3068"/>
              <a:ext cx="301" cy="29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8229" name="AutoShape 48"/>
            <p:cNvCxnSpPr>
              <a:cxnSpLocks noChangeShapeType="1"/>
              <a:stCxn id="8222" idx="3"/>
              <a:endCxn id="8226" idx="0"/>
            </p:cNvCxnSpPr>
            <p:nvPr>
              <p:custDataLst>
                <p:tags r:id="rId32"/>
              </p:custDataLst>
            </p:nvPr>
          </p:nvCxnSpPr>
          <p:spPr bwMode="auto">
            <a:xfrm flipH="1">
              <a:off x="2285" y="3140"/>
              <a:ext cx="136" cy="22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8230" name="AutoShape 49"/>
            <p:cNvCxnSpPr>
              <a:cxnSpLocks noChangeShapeType="1"/>
              <a:stCxn id="8222" idx="4"/>
              <a:endCxn id="8223" idx="0"/>
            </p:cNvCxnSpPr>
            <p:nvPr>
              <p:custDataLst>
                <p:tags r:id="rId33"/>
              </p:custDataLst>
            </p:nvPr>
          </p:nvCxnSpPr>
          <p:spPr bwMode="auto">
            <a:xfrm>
              <a:off x="2486" y="3167"/>
              <a:ext cx="3" cy="19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8231" name="AutoShape 50"/>
            <p:cNvCxnSpPr>
              <a:cxnSpLocks noChangeShapeType="1"/>
              <a:stCxn id="8222" idx="5"/>
              <a:endCxn id="8225" idx="0"/>
            </p:cNvCxnSpPr>
            <p:nvPr>
              <p:custDataLst>
                <p:tags r:id="rId34"/>
              </p:custDataLst>
            </p:nvPr>
          </p:nvCxnSpPr>
          <p:spPr bwMode="auto">
            <a:xfrm>
              <a:off x="2551" y="3140"/>
              <a:ext cx="134" cy="22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8232" name="AutoShape 51"/>
            <p:cNvCxnSpPr>
              <a:cxnSpLocks noChangeShapeType="1"/>
              <a:stCxn id="8222" idx="6"/>
              <a:endCxn id="8227" idx="0"/>
            </p:cNvCxnSpPr>
            <p:nvPr>
              <p:custDataLst>
                <p:tags r:id="rId35"/>
              </p:custDataLst>
            </p:nvPr>
          </p:nvCxnSpPr>
          <p:spPr bwMode="auto">
            <a:xfrm>
              <a:off x="2585" y="3068"/>
              <a:ext cx="299" cy="29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</p:grpSp>
      <p:grpSp>
        <p:nvGrpSpPr>
          <p:cNvPr id="6" name="Group 52"/>
          <p:cNvGrpSpPr>
            <a:grpSpLocks/>
          </p:cNvGrpSpPr>
          <p:nvPr>
            <p:custDataLst>
              <p:tags r:id="rId7"/>
            </p:custDataLst>
          </p:nvPr>
        </p:nvGrpSpPr>
        <p:grpSpPr bwMode="auto">
          <a:xfrm>
            <a:off x="7315200" y="3124200"/>
            <a:ext cx="1285875" cy="758825"/>
            <a:chOff x="5162" y="2976"/>
            <a:chExt cx="982" cy="580"/>
          </a:xfrm>
        </p:grpSpPr>
        <p:sp>
          <p:nvSpPr>
            <p:cNvPr id="8211" name="Oval 53"/>
            <p:cNvSpPr>
              <a:spLocks noChangeAspect="1"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5562" y="2976"/>
              <a:ext cx="184" cy="183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solidFill>
                  <a:schemeClr val="tx1"/>
                </a:solidFill>
              </a:endParaRPr>
            </a:p>
          </p:txBody>
        </p:sp>
        <p:sp>
          <p:nvSpPr>
            <p:cNvPr id="8212" name="Oval 54"/>
            <p:cNvSpPr>
              <a:spLocks noChangeAspect="1"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5565" y="3373"/>
              <a:ext cx="183" cy="183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solidFill>
                  <a:schemeClr val="tx1"/>
                </a:solidFill>
              </a:endParaRPr>
            </a:p>
          </p:txBody>
        </p:sp>
        <p:sp>
          <p:nvSpPr>
            <p:cNvPr id="8213" name="Oval 55"/>
            <p:cNvSpPr>
              <a:spLocks noChangeAspect="1"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5162" y="3373"/>
              <a:ext cx="183" cy="183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solidFill>
                  <a:schemeClr val="tx1"/>
                </a:solidFill>
              </a:endParaRPr>
            </a:p>
          </p:txBody>
        </p:sp>
        <p:sp>
          <p:nvSpPr>
            <p:cNvPr id="8214" name="Oval 56"/>
            <p:cNvSpPr>
              <a:spLocks noChangeAspect="1"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5761" y="3373"/>
              <a:ext cx="183" cy="183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solidFill>
                  <a:schemeClr val="tx1"/>
                </a:solidFill>
              </a:endParaRPr>
            </a:p>
          </p:txBody>
        </p:sp>
        <p:sp>
          <p:nvSpPr>
            <p:cNvPr id="8215" name="Oval 57"/>
            <p:cNvSpPr>
              <a:spLocks noChangeAspect="1"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5361" y="3373"/>
              <a:ext cx="184" cy="183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solidFill>
                  <a:schemeClr val="tx1"/>
                </a:solidFill>
              </a:endParaRPr>
            </a:p>
          </p:txBody>
        </p:sp>
        <p:sp>
          <p:nvSpPr>
            <p:cNvPr id="8216" name="Oval 58"/>
            <p:cNvSpPr>
              <a:spLocks noChangeAspect="1"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5961" y="3373"/>
              <a:ext cx="183" cy="183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solidFill>
                  <a:schemeClr val="tx1"/>
                </a:solidFill>
              </a:endParaRPr>
            </a:p>
          </p:txBody>
        </p:sp>
        <p:cxnSp>
          <p:nvCxnSpPr>
            <p:cNvPr id="8217" name="AutoShape 59"/>
            <p:cNvCxnSpPr>
              <a:cxnSpLocks noChangeShapeType="1"/>
              <a:stCxn id="8211" idx="2"/>
              <a:endCxn id="8213" idx="0"/>
            </p:cNvCxnSpPr>
            <p:nvPr>
              <p:custDataLst>
                <p:tags r:id="rId20"/>
              </p:custDataLst>
            </p:nvPr>
          </p:nvCxnSpPr>
          <p:spPr bwMode="auto">
            <a:xfrm flipH="1">
              <a:off x="5254" y="3068"/>
              <a:ext cx="301" cy="29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8218" name="AutoShape 60"/>
            <p:cNvCxnSpPr>
              <a:cxnSpLocks noChangeShapeType="1"/>
              <a:stCxn id="8211" idx="3"/>
              <a:endCxn id="8215" idx="0"/>
            </p:cNvCxnSpPr>
            <p:nvPr>
              <p:custDataLst>
                <p:tags r:id="rId21"/>
              </p:custDataLst>
            </p:nvPr>
          </p:nvCxnSpPr>
          <p:spPr bwMode="auto">
            <a:xfrm flipH="1">
              <a:off x="5453" y="3140"/>
              <a:ext cx="136" cy="22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8219" name="AutoShape 61"/>
            <p:cNvCxnSpPr>
              <a:cxnSpLocks noChangeShapeType="1"/>
              <a:stCxn id="8211" idx="4"/>
              <a:endCxn id="8212" idx="0"/>
            </p:cNvCxnSpPr>
            <p:nvPr>
              <p:custDataLst>
                <p:tags r:id="rId22"/>
              </p:custDataLst>
            </p:nvPr>
          </p:nvCxnSpPr>
          <p:spPr bwMode="auto">
            <a:xfrm>
              <a:off x="5654" y="3167"/>
              <a:ext cx="3" cy="19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8220" name="AutoShape 62"/>
            <p:cNvCxnSpPr>
              <a:cxnSpLocks noChangeShapeType="1"/>
              <a:stCxn id="8211" idx="5"/>
              <a:endCxn id="8214" idx="0"/>
            </p:cNvCxnSpPr>
            <p:nvPr>
              <p:custDataLst>
                <p:tags r:id="rId23"/>
              </p:custDataLst>
            </p:nvPr>
          </p:nvCxnSpPr>
          <p:spPr bwMode="auto">
            <a:xfrm>
              <a:off x="5719" y="3140"/>
              <a:ext cx="134" cy="22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8221" name="AutoShape 63"/>
            <p:cNvCxnSpPr>
              <a:cxnSpLocks noChangeShapeType="1"/>
              <a:stCxn id="8211" idx="6"/>
              <a:endCxn id="8216" idx="0"/>
            </p:cNvCxnSpPr>
            <p:nvPr>
              <p:custDataLst>
                <p:tags r:id="rId24"/>
              </p:custDataLst>
            </p:nvPr>
          </p:nvCxnSpPr>
          <p:spPr bwMode="auto">
            <a:xfrm>
              <a:off x="5753" y="3068"/>
              <a:ext cx="299" cy="29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</p:grpSp>
      <p:sp>
        <p:nvSpPr>
          <p:cNvPr id="8201" name="Oval 64"/>
          <p:cNvSpPr>
            <a:spLocks noChangeAspect="1" noChangeArrowheads="1"/>
          </p:cNvSpPr>
          <p:nvPr>
            <p:custDataLst>
              <p:tags r:id="rId8"/>
            </p:custDataLst>
          </p:nvPr>
        </p:nvSpPr>
        <p:spPr bwMode="auto">
          <a:xfrm>
            <a:off x="4267200" y="2365375"/>
            <a:ext cx="241300" cy="239713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400">
              <a:solidFill>
                <a:schemeClr val="tx1"/>
              </a:solidFill>
            </a:endParaRPr>
          </a:p>
        </p:txBody>
      </p:sp>
      <p:cxnSp>
        <p:nvCxnSpPr>
          <p:cNvPr id="8202" name="AutoShape 65"/>
          <p:cNvCxnSpPr>
            <a:cxnSpLocks noChangeShapeType="1"/>
            <a:stCxn id="8201" idx="3"/>
          </p:cNvCxnSpPr>
          <p:nvPr>
            <p:custDataLst>
              <p:tags r:id="rId9"/>
            </p:custDataLst>
          </p:nvPr>
        </p:nvCxnSpPr>
        <p:spPr bwMode="auto">
          <a:xfrm flipH="1">
            <a:off x="1482725" y="2589213"/>
            <a:ext cx="2819400" cy="5191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8203" name="AutoShape 66"/>
          <p:cNvCxnSpPr>
            <a:cxnSpLocks noChangeShapeType="1"/>
            <a:stCxn id="8201" idx="3"/>
          </p:cNvCxnSpPr>
          <p:nvPr>
            <p:custDataLst>
              <p:tags r:id="rId10"/>
            </p:custDataLst>
          </p:nvPr>
        </p:nvCxnSpPr>
        <p:spPr bwMode="auto">
          <a:xfrm flipH="1">
            <a:off x="2930525" y="2589213"/>
            <a:ext cx="1371600" cy="5191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8204" name="AutoShape 67"/>
          <p:cNvCxnSpPr>
            <a:cxnSpLocks noChangeShapeType="1"/>
            <a:stCxn id="8201" idx="4"/>
          </p:cNvCxnSpPr>
          <p:nvPr>
            <p:custDataLst>
              <p:tags r:id="rId11"/>
            </p:custDataLst>
          </p:nvPr>
        </p:nvCxnSpPr>
        <p:spPr bwMode="auto">
          <a:xfrm>
            <a:off x="4387850" y="2624138"/>
            <a:ext cx="66675" cy="4841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8205" name="AutoShape 68"/>
          <p:cNvCxnSpPr>
            <a:cxnSpLocks noChangeShapeType="1"/>
            <a:stCxn id="8201" idx="5"/>
          </p:cNvCxnSpPr>
          <p:nvPr>
            <p:custDataLst>
              <p:tags r:id="rId12"/>
            </p:custDataLst>
          </p:nvPr>
        </p:nvCxnSpPr>
        <p:spPr bwMode="auto">
          <a:xfrm>
            <a:off x="4473575" y="2589213"/>
            <a:ext cx="1733550" cy="5191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8206" name="AutoShape 69"/>
          <p:cNvCxnSpPr>
            <a:cxnSpLocks noChangeShapeType="1"/>
            <a:stCxn id="8201" idx="5"/>
            <a:endCxn id="8211" idx="0"/>
          </p:cNvCxnSpPr>
          <p:nvPr>
            <p:custDataLst>
              <p:tags r:id="rId13"/>
            </p:custDataLst>
          </p:nvPr>
        </p:nvCxnSpPr>
        <p:spPr bwMode="auto">
          <a:xfrm rot="16200000" flipH="1">
            <a:off x="5939196" y="1103948"/>
            <a:ext cx="554217" cy="348628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75" name="Content Placeholder 2"/>
          <p:cNvSpPr txBox="1">
            <a:spLocks/>
          </p:cNvSpPr>
          <p:nvPr/>
        </p:nvSpPr>
        <p:spPr bwMode="auto">
          <a:xfrm>
            <a:off x="685800" y="1219200"/>
            <a:ext cx="77724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Build some sort of search tree with branching factor </a:t>
            </a: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–"/>
            </a:pPr>
            <a:r>
              <a:rPr lang="en-US" sz="2000" b="0" kern="0" dirty="0" smtClean="0">
                <a:latin typeface="+mn-lt"/>
              </a:rPr>
              <a:t>Have an array of sorted children (</a:t>
            </a:r>
            <a:r>
              <a:rPr lang="en-US" sz="2000" kern="0" dirty="0" smtClean="0">
                <a:latin typeface="Courier New" pitchFamily="49" charset="0"/>
                <a:cs typeface="Courier New" pitchFamily="49" charset="0"/>
              </a:rPr>
              <a:t>Node[]</a:t>
            </a:r>
            <a:r>
              <a:rPr lang="en-US" sz="2000" b="0" kern="0" dirty="0" smtClean="0">
                <a:latin typeface="+mn-lt"/>
              </a:rPr>
              <a:t>)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–"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Choose </a:t>
            </a: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to fit snugly into a disk block (1 access for array)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7" name="Date Placeholder 7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78" name="Slide Number Placeholder 7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79" name="Footer Placeholder 7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Problems with M-</a:t>
            </a:r>
            <a:r>
              <a:rPr lang="en-US" dirty="0" err="1" smtClean="0"/>
              <a:t>ary</a:t>
            </a:r>
            <a:r>
              <a:rPr lang="en-US" dirty="0" smtClean="0"/>
              <a:t> search trees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724400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r>
              <a:rPr lang="en-US" dirty="0" smtClean="0"/>
              <a:t>What should the order property be?</a:t>
            </a:r>
          </a:p>
          <a:p>
            <a:endParaRPr lang="en-US" dirty="0" smtClean="0"/>
          </a:p>
          <a:p>
            <a:r>
              <a:rPr lang="en-US" dirty="0" smtClean="0"/>
              <a:t>How would you rebalance (ideally without more disk accesses)?</a:t>
            </a:r>
          </a:p>
          <a:p>
            <a:endParaRPr lang="en-US" dirty="0" smtClean="0"/>
          </a:p>
          <a:p>
            <a:r>
              <a:rPr lang="en-US" dirty="0" smtClean="0"/>
              <a:t>Any “useful” data at the internal nodes takes up disk-block space without being used by finds moving past it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So let’s use the branching-factor idea, but for a </a:t>
            </a:r>
            <a:r>
              <a:rPr lang="en-US" i="1" dirty="0" smtClean="0">
                <a:solidFill>
                  <a:schemeClr val="accent2"/>
                </a:solidFill>
              </a:rPr>
              <a:t>different kind of balanced tree</a:t>
            </a:r>
          </a:p>
          <a:p>
            <a:pPr lvl="1"/>
            <a:r>
              <a:rPr lang="en-US" dirty="0" smtClean="0"/>
              <a:t>Not a binary search tree</a:t>
            </a:r>
          </a:p>
          <a:p>
            <a:pPr lvl="1"/>
            <a:r>
              <a:rPr lang="en-US" dirty="0" smtClean="0"/>
              <a:t>But still logarithmic height for any </a:t>
            </a:r>
            <a:r>
              <a:rPr lang="en-US" i="1" dirty="0" smtClean="0"/>
              <a:t>M</a:t>
            </a:r>
            <a:r>
              <a:rPr lang="en-US" dirty="0" smtClean="0"/>
              <a:t> &gt; 2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B+ Trees (we and the book say “B Trees”)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4800600" cy="4495800"/>
          </a:xfrm>
        </p:spPr>
        <p:txBody>
          <a:bodyPr/>
          <a:lstStyle/>
          <a:p>
            <a:r>
              <a:rPr lang="en-US" dirty="0" smtClean="0"/>
              <a:t>Each internal node has room for up to </a:t>
            </a:r>
            <a:r>
              <a:rPr lang="en-US" i="1" dirty="0" smtClean="0"/>
              <a:t>M-1</a:t>
            </a:r>
            <a:r>
              <a:rPr lang="en-US" dirty="0" smtClean="0"/>
              <a:t> keys and </a:t>
            </a:r>
            <a:r>
              <a:rPr lang="en-US" i="1" dirty="0" smtClean="0"/>
              <a:t>M</a:t>
            </a:r>
            <a:r>
              <a:rPr lang="en-US" dirty="0" smtClean="0"/>
              <a:t> children</a:t>
            </a:r>
          </a:p>
          <a:p>
            <a:pPr lvl="1"/>
            <a:r>
              <a:rPr lang="en-US" dirty="0" smtClean="0"/>
              <a:t>No other data: </a:t>
            </a:r>
            <a:r>
              <a:rPr lang="en-US" dirty="0" smtClean="0">
                <a:solidFill>
                  <a:schemeClr val="accent2"/>
                </a:solidFill>
              </a:rPr>
              <a:t>all data at leaves!</a:t>
            </a:r>
          </a:p>
          <a:p>
            <a:r>
              <a:rPr lang="en-US" dirty="0" smtClean="0">
                <a:solidFill>
                  <a:schemeClr val="accent2"/>
                </a:solidFill>
              </a:rPr>
              <a:t>Order property:</a:t>
            </a:r>
          </a:p>
          <a:p>
            <a:pPr lvl="1">
              <a:buNone/>
            </a:pPr>
            <a:r>
              <a:rPr lang="en-US" dirty="0" err="1" smtClean="0"/>
              <a:t>Subtree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chemeClr val="accent2"/>
                </a:solidFill>
              </a:rPr>
              <a:t>between</a:t>
            </a:r>
            <a:r>
              <a:rPr lang="en-US" dirty="0" smtClean="0"/>
              <a:t> keys </a:t>
            </a:r>
            <a:r>
              <a:rPr lang="en-US" i="1" dirty="0" smtClean="0">
                <a:solidFill>
                  <a:schemeClr val="accent2"/>
                </a:solidFill>
              </a:rPr>
              <a:t>x</a:t>
            </a:r>
            <a:r>
              <a:rPr lang="en-US" dirty="0" smtClean="0"/>
              <a:t> and </a:t>
            </a:r>
            <a:r>
              <a:rPr lang="en-US" i="1" dirty="0" smtClean="0">
                <a:solidFill>
                  <a:schemeClr val="accent2"/>
                </a:solidFill>
              </a:rPr>
              <a:t>y</a:t>
            </a:r>
            <a:r>
              <a:rPr lang="en-US" dirty="0" smtClean="0"/>
              <a:t> </a:t>
            </a:r>
          </a:p>
          <a:p>
            <a:pPr lvl="1">
              <a:buNone/>
            </a:pPr>
            <a:r>
              <a:rPr lang="en-US" dirty="0" smtClean="0"/>
              <a:t>contains data with keys </a:t>
            </a:r>
            <a:r>
              <a:rPr lang="en-US" b="1" dirty="0" smtClean="0">
                <a:solidFill>
                  <a:schemeClr val="accent2"/>
                </a:solidFill>
                <a:sym typeface="Symbol"/>
              </a:rPr>
              <a:t> </a:t>
            </a:r>
            <a:r>
              <a:rPr lang="en-US" b="1" i="1" dirty="0" smtClean="0">
                <a:solidFill>
                  <a:schemeClr val="accent2"/>
                </a:solidFill>
              </a:rPr>
              <a:t>x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chemeClr val="accent2"/>
                </a:solidFill>
              </a:rPr>
              <a:t>&lt;</a:t>
            </a:r>
            <a:r>
              <a:rPr lang="en-US" b="1" dirty="0" smtClean="0">
                <a:solidFill>
                  <a:schemeClr val="accent2"/>
                </a:solidFill>
              </a:rPr>
              <a:t> </a:t>
            </a:r>
            <a:r>
              <a:rPr lang="en-US" b="1" i="1" dirty="0" smtClean="0">
                <a:solidFill>
                  <a:schemeClr val="accent2"/>
                </a:solidFill>
              </a:rPr>
              <a:t>y</a:t>
            </a:r>
            <a:endParaRPr lang="en-US" dirty="0" smtClean="0"/>
          </a:p>
          <a:p>
            <a:r>
              <a:rPr lang="en-US" dirty="0" smtClean="0"/>
              <a:t>Leaf nodes have up to </a:t>
            </a:r>
            <a:r>
              <a:rPr lang="en-US" i="1" dirty="0" smtClean="0"/>
              <a:t>L</a:t>
            </a:r>
            <a:r>
              <a:rPr lang="en-US" dirty="0" smtClean="0"/>
              <a:t> sorted data items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As usual, we wont show the “along for the ride” data in our examples</a:t>
            </a:r>
          </a:p>
          <a:p>
            <a:pPr lvl="1"/>
            <a:r>
              <a:rPr lang="en-US" dirty="0" smtClean="0"/>
              <a:t>Remember no data at non-leaves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grpSp>
        <p:nvGrpSpPr>
          <p:cNvPr id="7" name="Group 4"/>
          <p:cNvGrpSpPr>
            <a:grpSpLocks/>
          </p:cNvGrpSpPr>
          <p:nvPr>
            <p:custDataLst>
              <p:tags r:id="rId1"/>
            </p:custDataLst>
          </p:nvPr>
        </p:nvGrpSpPr>
        <p:grpSpPr bwMode="auto">
          <a:xfrm>
            <a:off x="6172200" y="1981200"/>
            <a:ext cx="304800" cy="304800"/>
            <a:chOff x="4272" y="2400"/>
            <a:chExt cx="192" cy="192"/>
          </a:xfrm>
        </p:grpSpPr>
        <p:sp>
          <p:nvSpPr>
            <p:cNvPr id="8" name="Rectangle 5"/>
            <p:cNvSpPr>
              <a:spLocks noChangeArrowheads="1"/>
            </p:cNvSpPr>
            <p:nvPr>
              <p:custDataLst>
                <p:tags r:id="rId69"/>
              </p:custDataLst>
            </p:nvPr>
          </p:nvSpPr>
          <p:spPr bwMode="auto">
            <a:xfrm>
              <a:off x="4272" y="2400"/>
              <a:ext cx="192" cy="19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2000" dirty="0">
                  <a:solidFill>
                    <a:schemeClr val="tx1"/>
                  </a:solidFill>
                </a:rPr>
                <a:t>3</a:t>
              </a:r>
            </a:p>
          </p:txBody>
        </p:sp>
        <p:grpSp>
          <p:nvGrpSpPr>
            <p:cNvPr id="9" name="Group 6"/>
            <p:cNvGrpSpPr>
              <a:grpSpLocks/>
            </p:cNvGrpSpPr>
            <p:nvPr/>
          </p:nvGrpSpPr>
          <p:grpSpPr bwMode="auto">
            <a:xfrm>
              <a:off x="4272" y="2400"/>
              <a:ext cx="192" cy="192"/>
              <a:chOff x="4414" y="2400"/>
              <a:chExt cx="192" cy="192"/>
            </a:xfrm>
          </p:grpSpPr>
          <p:sp>
            <p:nvSpPr>
              <p:cNvPr id="10" name="Line 7"/>
              <p:cNvSpPr>
                <a:spLocks noChangeShapeType="1"/>
              </p:cNvSpPr>
              <p:nvPr>
                <p:custDataLst>
                  <p:tags r:id="rId70"/>
                </p:custDataLst>
              </p:nvPr>
            </p:nvSpPr>
            <p:spPr bwMode="auto">
              <a:xfrm>
                <a:off x="4414" y="2496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11" name="Line 8"/>
              <p:cNvSpPr>
                <a:spLocks noChangeShapeType="1"/>
              </p:cNvSpPr>
              <p:nvPr>
                <p:custDataLst>
                  <p:tags r:id="rId71"/>
                </p:custDataLst>
              </p:nvPr>
            </p:nvSpPr>
            <p:spPr bwMode="auto">
              <a:xfrm>
                <a:off x="4414" y="2400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12" name="Line 9"/>
              <p:cNvSpPr>
                <a:spLocks noChangeShapeType="1"/>
              </p:cNvSpPr>
              <p:nvPr>
                <p:custDataLst>
                  <p:tags r:id="rId72"/>
                </p:custDataLst>
              </p:nvPr>
            </p:nvSpPr>
            <p:spPr bwMode="auto">
              <a:xfrm>
                <a:off x="4606" y="2496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13" name="Line 10"/>
              <p:cNvSpPr>
                <a:spLocks noChangeShapeType="1"/>
              </p:cNvSpPr>
              <p:nvPr>
                <p:custDataLst>
                  <p:tags r:id="rId73"/>
                </p:custDataLst>
              </p:nvPr>
            </p:nvSpPr>
            <p:spPr bwMode="auto">
              <a:xfrm>
                <a:off x="4606" y="2400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14" name="Line 11"/>
              <p:cNvSpPr>
                <a:spLocks noChangeShapeType="1"/>
              </p:cNvSpPr>
              <p:nvPr>
                <p:custDataLst>
                  <p:tags r:id="rId74"/>
                </p:custDataLst>
              </p:nvPr>
            </p:nvSpPr>
            <p:spPr bwMode="auto">
              <a:xfrm rot="-5400000">
                <a:off x="4558" y="2544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15" name="Line 12"/>
              <p:cNvSpPr>
                <a:spLocks noChangeShapeType="1"/>
              </p:cNvSpPr>
              <p:nvPr>
                <p:custDataLst>
                  <p:tags r:id="rId75"/>
                </p:custDataLst>
              </p:nvPr>
            </p:nvSpPr>
            <p:spPr bwMode="auto">
              <a:xfrm rot="-5400000">
                <a:off x="4462" y="2544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16" name="Line 13"/>
              <p:cNvSpPr>
                <a:spLocks noChangeShapeType="1"/>
              </p:cNvSpPr>
              <p:nvPr>
                <p:custDataLst>
                  <p:tags r:id="rId76"/>
                </p:custDataLst>
              </p:nvPr>
            </p:nvSpPr>
            <p:spPr bwMode="auto">
              <a:xfrm rot="-5400000">
                <a:off x="4558" y="2352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17" name="Line 14"/>
              <p:cNvSpPr>
                <a:spLocks noChangeShapeType="1"/>
              </p:cNvSpPr>
              <p:nvPr>
                <p:custDataLst>
                  <p:tags r:id="rId77"/>
                </p:custDataLst>
              </p:nvPr>
            </p:nvSpPr>
            <p:spPr bwMode="auto">
              <a:xfrm rot="-5400000">
                <a:off x="4462" y="2352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</p:grpSp>
      </p:grpSp>
      <p:grpSp>
        <p:nvGrpSpPr>
          <p:cNvPr id="18" name="Group 15"/>
          <p:cNvGrpSpPr>
            <a:grpSpLocks/>
          </p:cNvGrpSpPr>
          <p:nvPr>
            <p:custDataLst>
              <p:tags r:id="rId2"/>
            </p:custDataLst>
          </p:nvPr>
        </p:nvGrpSpPr>
        <p:grpSpPr bwMode="auto">
          <a:xfrm>
            <a:off x="6553200" y="1981200"/>
            <a:ext cx="304800" cy="304800"/>
            <a:chOff x="4272" y="2400"/>
            <a:chExt cx="192" cy="192"/>
          </a:xfrm>
        </p:grpSpPr>
        <p:sp>
          <p:nvSpPr>
            <p:cNvPr id="19" name="Rectangle 16"/>
            <p:cNvSpPr>
              <a:spLocks noChangeArrowheads="1"/>
            </p:cNvSpPr>
            <p:nvPr>
              <p:custDataLst>
                <p:tags r:id="rId60"/>
              </p:custDataLst>
            </p:nvPr>
          </p:nvSpPr>
          <p:spPr bwMode="auto">
            <a:xfrm>
              <a:off x="4272" y="2400"/>
              <a:ext cx="192" cy="19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2000">
                  <a:solidFill>
                    <a:schemeClr val="tx1"/>
                  </a:solidFill>
                </a:rPr>
                <a:t>7</a:t>
              </a:r>
            </a:p>
          </p:txBody>
        </p:sp>
        <p:grpSp>
          <p:nvGrpSpPr>
            <p:cNvPr id="20" name="Group 17"/>
            <p:cNvGrpSpPr>
              <a:grpSpLocks/>
            </p:cNvGrpSpPr>
            <p:nvPr/>
          </p:nvGrpSpPr>
          <p:grpSpPr bwMode="auto">
            <a:xfrm>
              <a:off x="4272" y="2400"/>
              <a:ext cx="192" cy="192"/>
              <a:chOff x="4414" y="2400"/>
              <a:chExt cx="192" cy="192"/>
            </a:xfrm>
          </p:grpSpPr>
          <p:sp>
            <p:nvSpPr>
              <p:cNvPr id="21" name="Line 18"/>
              <p:cNvSpPr>
                <a:spLocks noChangeShapeType="1"/>
              </p:cNvSpPr>
              <p:nvPr>
                <p:custDataLst>
                  <p:tags r:id="rId61"/>
                </p:custDataLst>
              </p:nvPr>
            </p:nvSpPr>
            <p:spPr bwMode="auto">
              <a:xfrm>
                <a:off x="4414" y="2496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22" name="Line 19"/>
              <p:cNvSpPr>
                <a:spLocks noChangeShapeType="1"/>
              </p:cNvSpPr>
              <p:nvPr>
                <p:custDataLst>
                  <p:tags r:id="rId62"/>
                </p:custDataLst>
              </p:nvPr>
            </p:nvSpPr>
            <p:spPr bwMode="auto">
              <a:xfrm>
                <a:off x="4414" y="2400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23" name="Line 20"/>
              <p:cNvSpPr>
                <a:spLocks noChangeShapeType="1"/>
              </p:cNvSpPr>
              <p:nvPr>
                <p:custDataLst>
                  <p:tags r:id="rId63"/>
                </p:custDataLst>
              </p:nvPr>
            </p:nvSpPr>
            <p:spPr bwMode="auto">
              <a:xfrm>
                <a:off x="4606" y="2496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24" name="Line 21"/>
              <p:cNvSpPr>
                <a:spLocks noChangeShapeType="1"/>
              </p:cNvSpPr>
              <p:nvPr>
                <p:custDataLst>
                  <p:tags r:id="rId64"/>
                </p:custDataLst>
              </p:nvPr>
            </p:nvSpPr>
            <p:spPr bwMode="auto">
              <a:xfrm>
                <a:off x="4606" y="2400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25" name="Line 22"/>
              <p:cNvSpPr>
                <a:spLocks noChangeShapeType="1"/>
              </p:cNvSpPr>
              <p:nvPr>
                <p:custDataLst>
                  <p:tags r:id="rId65"/>
                </p:custDataLst>
              </p:nvPr>
            </p:nvSpPr>
            <p:spPr bwMode="auto">
              <a:xfrm rot="-5400000">
                <a:off x="4558" y="2544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26" name="Line 23"/>
              <p:cNvSpPr>
                <a:spLocks noChangeShapeType="1"/>
              </p:cNvSpPr>
              <p:nvPr>
                <p:custDataLst>
                  <p:tags r:id="rId66"/>
                </p:custDataLst>
              </p:nvPr>
            </p:nvSpPr>
            <p:spPr bwMode="auto">
              <a:xfrm rot="-5400000">
                <a:off x="4462" y="2544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27" name="Line 24"/>
              <p:cNvSpPr>
                <a:spLocks noChangeShapeType="1"/>
              </p:cNvSpPr>
              <p:nvPr>
                <p:custDataLst>
                  <p:tags r:id="rId67"/>
                </p:custDataLst>
              </p:nvPr>
            </p:nvSpPr>
            <p:spPr bwMode="auto">
              <a:xfrm rot="-5400000">
                <a:off x="4558" y="2352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28" name="Line 25"/>
              <p:cNvSpPr>
                <a:spLocks noChangeShapeType="1"/>
              </p:cNvSpPr>
              <p:nvPr>
                <p:custDataLst>
                  <p:tags r:id="rId68"/>
                </p:custDataLst>
              </p:nvPr>
            </p:nvSpPr>
            <p:spPr bwMode="auto">
              <a:xfrm rot="-5400000">
                <a:off x="4462" y="2352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</p:grpSp>
      </p:grpSp>
      <p:grpSp>
        <p:nvGrpSpPr>
          <p:cNvPr id="29" name="Group 26"/>
          <p:cNvGrpSpPr>
            <a:grpSpLocks/>
          </p:cNvGrpSpPr>
          <p:nvPr>
            <p:custDataLst>
              <p:tags r:id="rId3"/>
            </p:custDataLst>
          </p:nvPr>
        </p:nvGrpSpPr>
        <p:grpSpPr bwMode="auto">
          <a:xfrm>
            <a:off x="6858000" y="1981200"/>
            <a:ext cx="457200" cy="304800"/>
            <a:chOff x="4272" y="2400"/>
            <a:chExt cx="192" cy="192"/>
          </a:xfrm>
        </p:grpSpPr>
        <p:sp>
          <p:nvSpPr>
            <p:cNvPr id="30" name="Rectangle 27"/>
            <p:cNvSpPr>
              <a:spLocks noChangeArrowheads="1"/>
            </p:cNvSpPr>
            <p:nvPr>
              <p:custDataLst>
                <p:tags r:id="rId51"/>
              </p:custDataLst>
            </p:nvPr>
          </p:nvSpPr>
          <p:spPr bwMode="auto">
            <a:xfrm>
              <a:off x="4272" y="2400"/>
              <a:ext cx="192" cy="19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800" dirty="0" smtClean="0">
                  <a:solidFill>
                    <a:schemeClr val="tx1"/>
                  </a:solidFill>
                </a:rPr>
                <a:t> </a:t>
              </a:r>
              <a:r>
                <a:rPr lang="en-US" sz="2000" dirty="0" smtClean="0">
                  <a:solidFill>
                    <a:schemeClr val="tx1"/>
                  </a:solidFill>
                </a:rPr>
                <a:t>12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grpSp>
          <p:nvGrpSpPr>
            <p:cNvPr id="31" name="Group 28"/>
            <p:cNvGrpSpPr>
              <a:grpSpLocks/>
            </p:cNvGrpSpPr>
            <p:nvPr/>
          </p:nvGrpSpPr>
          <p:grpSpPr bwMode="auto">
            <a:xfrm>
              <a:off x="4272" y="2400"/>
              <a:ext cx="192" cy="192"/>
              <a:chOff x="4414" y="2400"/>
              <a:chExt cx="192" cy="192"/>
            </a:xfrm>
          </p:grpSpPr>
          <p:sp>
            <p:nvSpPr>
              <p:cNvPr id="32" name="Line 29"/>
              <p:cNvSpPr>
                <a:spLocks noChangeShapeType="1"/>
              </p:cNvSpPr>
              <p:nvPr>
                <p:custDataLst>
                  <p:tags r:id="rId52"/>
                </p:custDataLst>
              </p:nvPr>
            </p:nvSpPr>
            <p:spPr bwMode="auto">
              <a:xfrm>
                <a:off x="4414" y="2496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33" name="Line 30"/>
              <p:cNvSpPr>
                <a:spLocks noChangeShapeType="1"/>
              </p:cNvSpPr>
              <p:nvPr>
                <p:custDataLst>
                  <p:tags r:id="rId53"/>
                </p:custDataLst>
              </p:nvPr>
            </p:nvSpPr>
            <p:spPr bwMode="auto">
              <a:xfrm>
                <a:off x="4414" y="2400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34" name="Line 31"/>
              <p:cNvSpPr>
                <a:spLocks noChangeShapeType="1"/>
              </p:cNvSpPr>
              <p:nvPr>
                <p:custDataLst>
                  <p:tags r:id="rId54"/>
                </p:custDataLst>
              </p:nvPr>
            </p:nvSpPr>
            <p:spPr bwMode="auto">
              <a:xfrm>
                <a:off x="4606" y="2496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35" name="Line 32"/>
              <p:cNvSpPr>
                <a:spLocks noChangeShapeType="1"/>
              </p:cNvSpPr>
              <p:nvPr>
                <p:custDataLst>
                  <p:tags r:id="rId55"/>
                </p:custDataLst>
              </p:nvPr>
            </p:nvSpPr>
            <p:spPr bwMode="auto">
              <a:xfrm>
                <a:off x="4606" y="2400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36" name="Line 33"/>
              <p:cNvSpPr>
                <a:spLocks noChangeShapeType="1"/>
              </p:cNvSpPr>
              <p:nvPr>
                <p:custDataLst>
                  <p:tags r:id="rId56"/>
                </p:custDataLst>
              </p:nvPr>
            </p:nvSpPr>
            <p:spPr bwMode="auto">
              <a:xfrm rot="-5400000">
                <a:off x="4558" y="2544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37" name="Line 34"/>
              <p:cNvSpPr>
                <a:spLocks noChangeShapeType="1"/>
              </p:cNvSpPr>
              <p:nvPr>
                <p:custDataLst>
                  <p:tags r:id="rId57"/>
                </p:custDataLst>
              </p:nvPr>
            </p:nvSpPr>
            <p:spPr bwMode="auto">
              <a:xfrm rot="-5400000">
                <a:off x="4462" y="2544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38" name="Line 35"/>
              <p:cNvSpPr>
                <a:spLocks noChangeShapeType="1"/>
              </p:cNvSpPr>
              <p:nvPr>
                <p:custDataLst>
                  <p:tags r:id="rId58"/>
                </p:custDataLst>
              </p:nvPr>
            </p:nvSpPr>
            <p:spPr bwMode="auto">
              <a:xfrm rot="-5400000">
                <a:off x="4558" y="2352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39" name="Line 36"/>
              <p:cNvSpPr>
                <a:spLocks noChangeShapeType="1"/>
              </p:cNvSpPr>
              <p:nvPr>
                <p:custDataLst>
                  <p:tags r:id="rId59"/>
                </p:custDataLst>
              </p:nvPr>
            </p:nvSpPr>
            <p:spPr bwMode="auto">
              <a:xfrm rot="-5400000">
                <a:off x="4462" y="2352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</p:grpSp>
      </p:grpSp>
      <p:grpSp>
        <p:nvGrpSpPr>
          <p:cNvPr id="40" name="Group 37"/>
          <p:cNvGrpSpPr>
            <a:grpSpLocks/>
          </p:cNvGrpSpPr>
          <p:nvPr>
            <p:custDataLst>
              <p:tags r:id="rId4"/>
            </p:custDataLst>
          </p:nvPr>
        </p:nvGrpSpPr>
        <p:grpSpPr bwMode="auto">
          <a:xfrm>
            <a:off x="7239000" y="1981200"/>
            <a:ext cx="457200" cy="304800"/>
            <a:chOff x="4272" y="2400"/>
            <a:chExt cx="192" cy="192"/>
          </a:xfrm>
        </p:grpSpPr>
        <p:sp>
          <p:nvSpPr>
            <p:cNvPr id="41" name="Rectangle 38"/>
            <p:cNvSpPr>
              <a:spLocks noChangeArrowheads="1"/>
            </p:cNvSpPr>
            <p:nvPr>
              <p:custDataLst>
                <p:tags r:id="rId42"/>
              </p:custDataLst>
            </p:nvPr>
          </p:nvSpPr>
          <p:spPr bwMode="auto">
            <a:xfrm>
              <a:off x="4272" y="2400"/>
              <a:ext cx="192" cy="19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2000" dirty="0" smtClean="0">
                  <a:solidFill>
                    <a:schemeClr val="tx1"/>
                  </a:solidFill>
                </a:rPr>
                <a:t> 21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grpSp>
          <p:nvGrpSpPr>
            <p:cNvPr id="42" name="Group 39"/>
            <p:cNvGrpSpPr>
              <a:grpSpLocks/>
            </p:cNvGrpSpPr>
            <p:nvPr/>
          </p:nvGrpSpPr>
          <p:grpSpPr bwMode="auto">
            <a:xfrm>
              <a:off x="4272" y="2400"/>
              <a:ext cx="192" cy="192"/>
              <a:chOff x="4414" y="2400"/>
              <a:chExt cx="192" cy="192"/>
            </a:xfrm>
          </p:grpSpPr>
          <p:sp>
            <p:nvSpPr>
              <p:cNvPr id="43" name="Line 40"/>
              <p:cNvSpPr>
                <a:spLocks noChangeShapeType="1"/>
              </p:cNvSpPr>
              <p:nvPr>
                <p:custDataLst>
                  <p:tags r:id="rId43"/>
                </p:custDataLst>
              </p:nvPr>
            </p:nvSpPr>
            <p:spPr bwMode="auto">
              <a:xfrm>
                <a:off x="4414" y="2496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44" name="Line 41"/>
              <p:cNvSpPr>
                <a:spLocks noChangeShapeType="1"/>
              </p:cNvSpPr>
              <p:nvPr>
                <p:custDataLst>
                  <p:tags r:id="rId44"/>
                </p:custDataLst>
              </p:nvPr>
            </p:nvSpPr>
            <p:spPr bwMode="auto">
              <a:xfrm>
                <a:off x="4414" y="2400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45" name="Line 42"/>
              <p:cNvSpPr>
                <a:spLocks noChangeShapeType="1"/>
              </p:cNvSpPr>
              <p:nvPr>
                <p:custDataLst>
                  <p:tags r:id="rId45"/>
                </p:custDataLst>
              </p:nvPr>
            </p:nvSpPr>
            <p:spPr bwMode="auto">
              <a:xfrm>
                <a:off x="4606" y="2496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46" name="Line 43"/>
              <p:cNvSpPr>
                <a:spLocks noChangeShapeType="1"/>
              </p:cNvSpPr>
              <p:nvPr>
                <p:custDataLst>
                  <p:tags r:id="rId46"/>
                </p:custDataLst>
              </p:nvPr>
            </p:nvSpPr>
            <p:spPr bwMode="auto">
              <a:xfrm>
                <a:off x="4606" y="2400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47" name="Line 44"/>
              <p:cNvSpPr>
                <a:spLocks noChangeShapeType="1"/>
              </p:cNvSpPr>
              <p:nvPr>
                <p:custDataLst>
                  <p:tags r:id="rId47"/>
                </p:custDataLst>
              </p:nvPr>
            </p:nvSpPr>
            <p:spPr bwMode="auto">
              <a:xfrm rot="-5400000">
                <a:off x="4558" y="2544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48" name="Line 45"/>
              <p:cNvSpPr>
                <a:spLocks noChangeShapeType="1"/>
              </p:cNvSpPr>
              <p:nvPr>
                <p:custDataLst>
                  <p:tags r:id="rId48"/>
                </p:custDataLst>
              </p:nvPr>
            </p:nvSpPr>
            <p:spPr bwMode="auto">
              <a:xfrm rot="-5400000">
                <a:off x="4462" y="2544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49" name="Line 46"/>
              <p:cNvSpPr>
                <a:spLocks noChangeShapeType="1"/>
              </p:cNvSpPr>
              <p:nvPr>
                <p:custDataLst>
                  <p:tags r:id="rId49"/>
                </p:custDataLst>
              </p:nvPr>
            </p:nvSpPr>
            <p:spPr bwMode="auto">
              <a:xfrm rot="-5400000">
                <a:off x="4558" y="2352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50" name="Line 47"/>
              <p:cNvSpPr>
                <a:spLocks noChangeShapeType="1"/>
              </p:cNvSpPr>
              <p:nvPr>
                <p:custDataLst>
                  <p:tags r:id="rId50"/>
                </p:custDataLst>
              </p:nvPr>
            </p:nvSpPr>
            <p:spPr bwMode="auto">
              <a:xfrm rot="-5400000">
                <a:off x="4462" y="2352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</p:grpSp>
      </p:grpSp>
      <p:grpSp>
        <p:nvGrpSpPr>
          <p:cNvPr id="51" name="Group 48"/>
          <p:cNvGrpSpPr>
            <a:grpSpLocks/>
          </p:cNvGrpSpPr>
          <p:nvPr>
            <p:custDataLst>
              <p:tags r:id="rId5"/>
            </p:custDataLst>
          </p:nvPr>
        </p:nvGrpSpPr>
        <p:grpSpPr bwMode="auto">
          <a:xfrm>
            <a:off x="7696200" y="1981200"/>
            <a:ext cx="304800" cy="304800"/>
            <a:chOff x="4272" y="2400"/>
            <a:chExt cx="192" cy="192"/>
          </a:xfrm>
        </p:grpSpPr>
        <p:sp>
          <p:nvSpPr>
            <p:cNvPr id="52" name="Rectangle 49"/>
            <p:cNvSpPr>
              <a:spLocks noChangeArrowheads="1"/>
            </p:cNvSpPr>
            <p:nvPr>
              <p:custDataLst>
                <p:tags r:id="rId33"/>
              </p:custDataLst>
            </p:nvPr>
          </p:nvSpPr>
          <p:spPr bwMode="auto">
            <a:xfrm>
              <a:off x="4272" y="2400"/>
              <a:ext cx="192" cy="19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>
                  <a:solidFill>
                    <a:schemeClr val="tx1"/>
                  </a:solidFill>
                </a:rPr>
                <a:t> </a:t>
              </a:r>
            </a:p>
          </p:txBody>
        </p:sp>
        <p:grpSp>
          <p:nvGrpSpPr>
            <p:cNvPr id="53" name="Group 50"/>
            <p:cNvGrpSpPr>
              <a:grpSpLocks/>
            </p:cNvGrpSpPr>
            <p:nvPr/>
          </p:nvGrpSpPr>
          <p:grpSpPr bwMode="auto">
            <a:xfrm>
              <a:off x="4272" y="2400"/>
              <a:ext cx="192" cy="192"/>
              <a:chOff x="4414" y="2400"/>
              <a:chExt cx="192" cy="192"/>
            </a:xfrm>
          </p:grpSpPr>
          <p:sp>
            <p:nvSpPr>
              <p:cNvPr id="54" name="Line 51"/>
              <p:cNvSpPr>
                <a:spLocks noChangeShapeType="1"/>
              </p:cNvSpPr>
              <p:nvPr>
                <p:custDataLst>
                  <p:tags r:id="rId34"/>
                </p:custDataLst>
              </p:nvPr>
            </p:nvSpPr>
            <p:spPr bwMode="auto">
              <a:xfrm>
                <a:off x="4414" y="2496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" name="Line 52"/>
              <p:cNvSpPr>
                <a:spLocks noChangeShapeType="1"/>
              </p:cNvSpPr>
              <p:nvPr>
                <p:custDataLst>
                  <p:tags r:id="rId35"/>
                </p:custDataLst>
              </p:nvPr>
            </p:nvSpPr>
            <p:spPr bwMode="auto">
              <a:xfrm>
                <a:off x="4414" y="2400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6" name="Line 53"/>
              <p:cNvSpPr>
                <a:spLocks noChangeShapeType="1"/>
              </p:cNvSpPr>
              <p:nvPr>
                <p:custDataLst>
                  <p:tags r:id="rId36"/>
                </p:custDataLst>
              </p:nvPr>
            </p:nvSpPr>
            <p:spPr bwMode="auto">
              <a:xfrm>
                <a:off x="4606" y="2496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" name="Line 54"/>
              <p:cNvSpPr>
                <a:spLocks noChangeShapeType="1"/>
              </p:cNvSpPr>
              <p:nvPr>
                <p:custDataLst>
                  <p:tags r:id="rId37"/>
                </p:custDataLst>
              </p:nvPr>
            </p:nvSpPr>
            <p:spPr bwMode="auto">
              <a:xfrm>
                <a:off x="4606" y="2400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" name="Line 55"/>
              <p:cNvSpPr>
                <a:spLocks noChangeShapeType="1"/>
              </p:cNvSpPr>
              <p:nvPr>
                <p:custDataLst>
                  <p:tags r:id="rId38"/>
                </p:custDataLst>
              </p:nvPr>
            </p:nvSpPr>
            <p:spPr bwMode="auto">
              <a:xfrm rot="-5400000">
                <a:off x="4558" y="2544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" name="Line 56"/>
              <p:cNvSpPr>
                <a:spLocks noChangeShapeType="1"/>
              </p:cNvSpPr>
              <p:nvPr>
                <p:custDataLst>
                  <p:tags r:id="rId39"/>
                </p:custDataLst>
              </p:nvPr>
            </p:nvSpPr>
            <p:spPr bwMode="auto">
              <a:xfrm rot="-5400000">
                <a:off x="4462" y="2544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0" name="Line 57"/>
              <p:cNvSpPr>
                <a:spLocks noChangeShapeType="1"/>
              </p:cNvSpPr>
              <p:nvPr>
                <p:custDataLst>
                  <p:tags r:id="rId40"/>
                </p:custDataLst>
              </p:nvPr>
            </p:nvSpPr>
            <p:spPr bwMode="auto">
              <a:xfrm rot="-5400000">
                <a:off x="4558" y="2352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" name="Line 58"/>
              <p:cNvSpPr>
                <a:spLocks noChangeShapeType="1"/>
              </p:cNvSpPr>
              <p:nvPr>
                <p:custDataLst>
                  <p:tags r:id="rId41"/>
                </p:custDataLst>
              </p:nvPr>
            </p:nvSpPr>
            <p:spPr bwMode="auto">
              <a:xfrm rot="-5400000">
                <a:off x="4462" y="2352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cxnSp>
        <p:nvCxnSpPr>
          <p:cNvPr id="62" name="AutoShape 59"/>
          <p:cNvCxnSpPr>
            <a:cxnSpLocks noChangeShapeType="1"/>
            <a:stCxn id="83" idx="2"/>
            <a:endCxn id="78" idx="0"/>
          </p:cNvCxnSpPr>
          <p:nvPr>
            <p:custDataLst>
              <p:tags r:id="rId6"/>
            </p:custDataLst>
          </p:nvPr>
        </p:nvCxnSpPr>
        <p:spPr bwMode="auto">
          <a:xfrm flipH="1">
            <a:off x="5295900" y="2286000"/>
            <a:ext cx="838200" cy="7620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63" name="AutoShape 60"/>
          <p:cNvCxnSpPr>
            <a:cxnSpLocks noChangeShapeType="1"/>
            <a:stCxn id="84" idx="2"/>
            <a:endCxn id="79" idx="0"/>
          </p:cNvCxnSpPr>
          <p:nvPr>
            <p:custDataLst>
              <p:tags r:id="rId7"/>
            </p:custDataLst>
          </p:nvPr>
        </p:nvCxnSpPr>
        <p:spPr bwMode="auto">
          <a:xfrm flipH="1">
            <a:off x="6019800" y="2286000"/>
            <a:ext cx="495300" cy="7620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64" name="AutoShape 61"/>
          <p:cNvCxnSpPr>
            <a:cxnSpLocks noChangeShapeType="1"/>
            <a:stCxn id="85" idx="2"/>
            <a:endCxn id="80" idx="0"/>
          </p:cNvCxnSpPr>
          <p:nvPr>
            <p:custDataLst>
              <p:tags r:id="rId8"/>
            </p:custDataLst>
          </p:nvPr>
        </p:nvCxnSpPr>
        <p:spPr bwMode="auto">
          <a:xfrm rot="5400000">
            <a:off x="6505575" y="2657475"/>
            <a:ext cx="762000" cy="1905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65" name="AutoShape 62"/>
          <p:cNvCxnSpPr>
            <a:cxnSpLocks noChangeShapeType="1"/>
            <a:stCxn id="86" idx="2"/>
            <a:endCxn id="81" idx="0"/>
          </p:cNvCxnSpPr>
          <p:nvPr>
            <p:custDataLst>
              <p:tags r:id="rId9"/>
            </p:custDataLst>
          </p:nvPr>
        </p:nvCxnSpPr>
        <p:spPr bwMode="auto">
          <a:xfrm rot="16200000" flipH="1">
            <a:off x="7162800" y="2400300"/>
            <a:ext cx="762000" cy="5334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66" name="AutoShape 63"/>
          <p:cNvCxnSpPr>
            <a:cxnSpLocks noChangeShapeType="1"/>
            <a:stCxn id="87" idx="2"/>
            <a:endCxn id="82" idx="0"/>
          </p:cNvCxnSpPr>
          <p:nvPr>
            <p:custDataLst>
              <p:tags r:id="rId10"/>
            </p:custDataLst>
          </p:nvPr>
        </p:nvCxnSpPr>
        <p:spPr bwMode="auto">
          <a:xfrm rot="16200000" flipH="1">
            <a:off x="7829550" y="2190750"/>
            <a:ext cx="762000" cy="9525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grpSp>
        <p:nvGrpSpPr>
          <p:cNvPr id="67" name="Group 64"/>
          <p:cNvGrpSpPr>
            <a:grpSpLocks/>
          </p:cNvGrpSpPr>
          <p:nvPr>
            <p:custDataLst>
              <p:tags r:id="rId11"/>
            </p:custDataLst>
          </p:nvPr>
        </p:nvGrpSpPr>
        <p:grpSpPr bwMode="auto">
          <a:xfrm>
            <a:off x="8077200" y="1981200"/>
            <a:ext cx="304800" cy="304800"/>
            <a:chOff x="4272" y="2400"/>
            <a:chExt cx="192" cy="192"/>
          </a:xfrm>
        </p:grpSpPr>
        <p:sp>
          <p:nvSpPr>
            <p:cNvPr id="68" name="Rectangle 65"/>
            <p:cNvSpPr>
              <a:spLocks noChangeArrowheads="1"/>
            </p:cNvSpPr>
            <p:nvPr>
              <p:custDataLst>
                <p:tags r:id="rId24"/>
              </p:custDataLst>
            </p:nvPr>
          </p:nvSpPr>
          <p:spPr bwMode="auto">
            <a:xfrm>
              <a:off x="4272" y="2400"/>
              <a:ext cx="192" cy="19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>
                  <a:solidFill>
                    <a:schemeClr val="tx1"/>
                  </a:solidFill>
                </a:rPr>
                <a:t> </a:t>
              </a:r>
            </a:p>
          </p:txBody>
        </p:sp>
        <p:grpSp>
          <p:nvGrpSpPr>
            <p:cNvPr id="69" name="Group 66"/>
            <p:cNvGrpSpPr>
              <a:grpSpLocks/>
            </p:cNvGrpSpPr>
            <p:nvPr/>
          </p:nvGrpSpPr>
          <p:grpSpPr bwMode="auto">
            <a:xfrm>
              <a:off x="4272" y="2400"/>
              <a:ext cx="192" cy="192"/>
              <a:chOff x="4414" y="2400"/>
              <a:chExt cx="192" cy="192"/>
            </a:xfrm>
          </p:grpSpPr>
          <p:sp>
            <p:nvSpPr>
              <p:cNvPr id="70" name="Line 67"/>
              <p:cNvSpPr>
                <a:spLocks noChangeShapeType="1"/>
              </p:cNvSpPr>
              <p:nvPr>
                <p:custDataLst>
                  <p:tags r:id="rId25"/>
                </p:custDataLst>
              </p:nvPr>
            </p:nvSpPr>
            <p:spPr bwMode="auto">
              <a:xfrm>
                <a:off x="4414" y="2496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" name="Line 68"/>
              <p:cNvSpPr>
                <a:spLocks noChangeShapeType="1"/>
              </p:cNvSpPr>
              <p:nvPr>
                <p:custDataLst>
                  <p:tags r:id="rId26"/>
                </p:custDataLst>
              </p:nvPr>
            </p:nvSpPr>
            <p:spPr bwMode="auto">
              <a:xfrm>
                <a:off x="4414" y="2400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" name="Line 69"/>
              <p:cNvSpPr>
                <a:spLocks noChangeShapeType="1"/>
              </p:cNvSpPr>
              <p:nvPr>
                <p:custDataLst>
                  <p:tags r:id="rId27"/>
                </p:custDataLst>
              </p:nvPr>
            </p:nvSpPr>
            <p:spPr bwMode="auto">
              <a:xfrm>
                <a:off x="4606" y="2496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" name="Line 70"/>
              <p:cNvSpPr>
                <a:spLocks noChangeShapeType="1"/>
              </p:cNvSpPr>
              <p:nvPr>
                <p:custDataLst>
                  <p:tags r:id="rId28"/>
                </p:custDataLst>
              </p:nvPr>
            </p:nvSpPr>
            <p:spPr bwMode="auto">
              <a:xfrm>
                <a:off x="4606" y="2400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4" name="Line 71"/>
              <p:cNvSpPr>
                <a:spLocks noChangeShapeType="1"/>
              </p:cNvSpPr>
              <p:nvPr>
                <p:custDataLst>
                  <p:tags r:id="rId29"/>
                </p:custDataLst>
              </p:nvPr>
            </p:nvSpPr>
            <p:spPr bwMode="auto">
              <a:xfrm rot="-5400000">
                <a:off x="4558" y="2544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5" name="Line 72"/>
              <p:cNvSpPr>
                <a:spLocks noChangeShapeType="1"/>
              </p:cNvSpPr>
              <p:nvPr>
                <p:custDataLst>
                  <p:tags r:id="rId30"/>
                </p:custDataLst>
              </p:nvPr>
            </p:nvSpPr>
            <p:spPr bwMode="auto">
              <a:xfrm rot="-5400000">
                <a:off x="4462" y="2544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6" name="Line 73"/>
              <p:cNvSpPr>
                <a:spLocks noChangeShapeType="1"/>
              </p:cNvSpPr>
              <p:nvPr>
                <p:custDataLst>
                  <p:tags r:id="rId31"/>
                </p:custDataLst>
              </p:nvPr>
            </p:nvSpPr>
            <p:spPr bwMode="auto">
              <a:xfrm rot="-5400000">
                <a:off x="4558" y="2352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7" name="Line 74"/>
              <p:cNvSpPr>
                <a:spLocks noChangeShapeType="1"/>
              </p:cNvSpPr>
              <p:nvPr>
                <p:custDataLst>
                  <p:tags r:id="rId32"/>
                </p:custDataLst>
              </p:nvPr>
            </p:nvSpPr>
            <p:spPr bwMode="auto">
              <a:xfrm rot="-5400000">
                <a:off x="4462" y="2352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78" name="AutoShape 75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4953000" y="3048000"/>
            <a:ext cx="685800" cy="762000"/>
          </a:xfrm>
          <a:prstGeom prst="triangle">
            <a:avLst>
              <a:gd name="adj" fmla="val 50000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9" name="AutoShape 76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5638800" y="3048000"/>
            <a:ext cx="762000" cy="762000"/>
          </a:xfrm>
          <a:prstGeom prst="triangle">
            <a:avLst>
              <a:gd name="adj" fmla="val 50000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0" name="AutoShape 77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6438900" y="3048000"/>
            <a:ext cx="876300" cy="762000"/>
          </a:xfrm>
          <a:prstGeom prst="triangle">
            <a:avLst>
              <a:gd name="adj" fmla="val 50000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1" name="AutoShape 78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7391400" y="3048000"/>
            <a:ext cx="838200" cy="762000"/>
          </a:xfrm>
          <a:prstGeom prst="triangle">
            <a:avLst>
              <a:gd name="adj" fmla="val 50000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2" name="AutoShape 79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8305800" y="3048000"/>
            <a:ext cx="762000" cy="762000"/>
          </a:xfrm>
          <a:prstGeom prst="triangle">
            <a:avLst>
              <a:gd name="adj" fmla="val 50000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 smtClean="0"/>
          </a:p>
          <a:p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83" name="Rectangle 82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6096000" y="1981200"/>
            <a:ext cx="76200" cy="3048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00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84" name="Rectangle 83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6477000" y="1981200"/>
            <a:ext cx="76200" cy="3048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00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85" name="Rectangle 84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6858000" y="1981200"/>
            <a:ext cx="76200" cy="3048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00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86" name="Rectangle 85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7239000" y="1981200"/>
            <a:ext cx="76200" cy="3048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00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87" name="Rectangle 86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7696200" y="1981200"/>
            <a:ext cx="76200" cy="3048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00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88" name="Rectangle 87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8001000" y="1981200"/>
            <a:ext cx="76200" cy="3048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89" name="Rectangle 88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8382000" y="1981200"/>
            <a:ext cx="76200" cy="3048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8328495" y="3733800"/>
            <a:ext cx="7393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21</a:t>
            </a:r>
            <a:r>
              <a:rPr lang="en-US" sz="2000" dirty="0" smtClean="0">
                <a:latin typeface="+mn-lt"/>
                <a:sym typeface="Symbol"/>
              </a:rPr>
              <a:t></a:t>
            </a:r>
            <a:r>
              <a:rPr lang="en-US" sz="2000" b="0" dirty="0" smtClean="0">
                <a:latin typeface="+mn-lt"/>
              </a:rPr>
              <a:t>x</a:t>
            </a:r>
          </a:p>
        </p:txBody>
      </p:sp>
      <p:sp>
        <p:nvSpPr>
          <p:cNvPr id="106" name="TextBox 105"/>
          <p:cNvSpPr txBox="1"/>
          <p:nvPr/>
        </p:nvSpPr>
        <p:spPr>
          <a:xfrm>
            <a:off x="7239000" y="3733800"/>
            <a:ext cx="117371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  <a:sym typeface="Symbol"/>
              </a:rPr>
              <a:t>12</a:t>
            </a:r>
            <a:r>
              <a:rPr lang="en-US" sz="2000" dirty="0" smtClean="0">
                <a:latin typeface="+mn-lt"/>
                <a:sym typeface="Symbol"/>
              </a:rPr>
              <a:t></a:t>
            </a:r>
            <a:r>
              <a:rPr lang="en-US" sz="2000" b="0" dirty="0" smtClean="0">
                <a:latin typeface="+mn-lt"/>
              </a:rPr>
              <a:t>x&lt;21</a:t>
            </a:r>
          </a:p>
        </p:txBody>
      </p:sp>
      <p:sp>
        <p:nvSpPr>
          <p:cNvPr id="107" name="TextBox 106"/>
          <p:cNvSpPr txBox="1"/>
          <p:nvPr/>
        </p:nvSpPr>
        <p:spPr>
          <a:xfrm>
            <a:off x="6360349" y="3733800"/>
            <a:ext cx="10310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  <a:sym typeface="Symbol"/>
              </a:rPr>
              <a:t>7</a:t>
            </a:r>
            <a:r>
              <a:rPr lang="en-US" sz="2000" dirty="0" smtClean="0">
                <a:latin typeface="+mn-lt"/>
                <a:sym typeface="Symbol"/>
              </a:rPr>
              <a:t></a:t>
            </a:r>
            <a:r>
              <a:rPr lang="en-US" sz="2000" b="0" dirty="0" smtClean="0">
                <a:latin typeface="+mn-lt"/>
              </a:rPr>
              <a:t>x&lt;12</a:t>
            </a:r>
          </a:p>
        </p:txBody>
      </p:sp>
      <p:sp>
        <p:nvSpPr>
          <p:cNvPr id="108" name="TextBox 107"/>
          <p:cNvSpPr txBox="1"/>
          <p:nvPr/>
        </p:nvSpPr>
        <p:spPr>
          <a:xfrm>
            <a:off x="5588615" y="3733800"/>
            <a:ext cx="88838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  <a:sym typeface="Symbol"/>
              </a:rPr>
              <a:t>3</a:t>
            </a:r>
            <a:r>
              <a:rPr lang="en-US" sz="2000" dirty="0" smtClean="0">
                <a:latin typeface="+mn-lt"/>
                <a:sym typeface="Symbol"/>
              </a:rPr>
              <a:t></a:t>
            </a:r>
            <a:r>
              <a:rPr lang="en-US" sz="2000" b="0" dirty="0" smtClean="0">
                <a:latin typeface="+mn-lt"/>
              </a:rPr>
              <a:t>x&lt;7</a:t>
            </a:r>
          </a:p>
        </p:txBody>
      </p:sp>
      <p:sp>
        <p:nvSpPr>
          <p:cNvPr id="109" name="TextBox 108"/>
          <p:cNvSpPr txBox="1"/>
          <p:nvPr/>
        </p:nvSpPr>
        <p:spPr>
          <a:xfrm>
            <a:off x="4953000" y="3733800"/>
            <a:ext cx="6046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  <a:sym typeface="Symbol"/>
              </a:rPr>
              <a:t>x&lt;3</a:t>
            </a:r>
            <a:endParaRPr lang="en-US" sz="2000" b="0" dirty="0" smtClean="0"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3200400"/>
            <a:ext cx="7772400" cy="3124200"/>
          </a:xfrm>
        </p:spPr>
        <p:txBody>
          <a:bodyPr/>
          <a:lstStyle/>
          <a:p>
            <a:r>
              <a:rPr lang="en-US" dirty="0" smtClean="0"/>
              <a:t>This is a new kind of tree</a:t>
            </a:r>
          </a:p>
          <a:p>
            <a:pPr lvl="1"/>
            <a:r>
              <a:rPr lang="en-US" dirty="0" smtClean="0"/>
              <a:t>We are used to data at internal nodes</a:t>
            </a:r>
          </a:p>
          <a:p>
            <a:pPr lvl="1"/>
            <a:endParaRPr lang="en-US" dirty="0" smtClean="0"/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find</a:t>
            </a:r>
            <a:r>
              <a:rPr lang="en-US" dirty="0" smtClean="0"/>
              <a:t> is still an easy root-to-leaf recursive algorithm</a:t>
            </a:r>
          </a:p>
          <a:p>
            <a:pPr lvl="1"/>
            <a:r>
              <a:rPr lang="en-US" dirty="0" smtClean="0"/>
              <a:t>At each internal node, do binary search on the </a:t>
            </a:r>
            <a:r>
              <a:rPr lang="en-US" b="1" dirty="0" smtClean="0">
                <a:sym typeface="Symbol"/>
              </a:rPr>
              <a:t></a:t>
            </a:r>
            <a:r>
              <a:rPr lang="en-US" dirty="0" smtClean="0">
                <a:sym typeface="Symbol"/>
              </a:rPr>
              <a:t> </a:t>
            </a:r>
            <a:r>
              <a:rPr lang="en-US" dirty="0" smtClean="0"/>
              <a:t>M-1 keys</a:t>
            </a:r>
          </a:p>
          <a:p>
            <a:pPr lvl="1"/>
            <a:r>
              <a:rPr lang="en-US" dirty="0" smtClean="0"/>
              <a:t>At the leaf, do binary search on the </a:t>
            </a:r>
            <a:r>
              <a:rPr lang="en-US" dirty="0" smtClean="0">
                <a:sym typeface="Symbol"/>
              </a:rPr>
              <a:t> L data items</a:t>
            </a:r>
          </a:p>
          <a:p>
            <a:pPr lvl="1"/>
            <a:endParaRPr lang="en-US" dirty="0" smtClean="0">
              <a:sym typeface="Symbol"/>
            </a:endParaRPr>
          </a:p>
          <a:p>
            <a:r>
              <a:rPr lang="en-US" dirty="0" smtClean="0">
                <a:sym typeface="Symbol"/>
              </a:rPr>
              <a:t>To get logarithmic running time, we need a balance condition…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grpSp>
        <p:nvGrpSpPr>
          <p:cNvPr id="7" name="Group 4"/>
          <p:cNvGrpSpPr>
            <a:grpSpLocks/>
          </p:cNvGrpSpPr>
          <p:nvPr>
            <p:custDataLst>
              <p:tags r:id="rId1"/>
            </p:custDataLst>
          </p:nvPr>
        </p:nvGrpSpPr>
        <p:grpSpPr bwMode="auto">
          <a:xfrm>
            <a:off x="3962400" y="971490"/>
            <a:ext cx="304800" cy="304800"/>
            <a:chOff x="4272" y="2400"/>
            <a:chExt cx="192" cy="192"/>
          </a:xfrm>
        </p:grpSpPr>
        <p:sp>
          <p:nvSpPr>
            <p:cNvPr id="8" name="Rectangle 5"/>
            <p:cNvSpPr>
              <a:spLocks noChangeArrowheads="1"/>
            </p:cNvSpPr>
            <p:nvPr>
              <p:custDataLst>
                <p:tags r:id="rId69"/>
              </p:custDataLst>
            </p:nvPr>
          </p:nvSpPr>
          <p:spPr bwMode="auto">
            <a:xfrm>
              <a:off x="4272" y="2400"/>
              <a:ext cx="192" cy="19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2000" dirty="0">
                  <a:solidFill>
                    <a:schemeClr val="tx1"/>
                  </a:solidFill>
                </a:rPr>
                <a:t>3</a:t>
              </a:r>
            </a:p>
          </p:txBody>
        </p:sp>
        <p:grpSp>
          <p:nvGrpSpPr>
            <p:cNvPr id="9" name="Group 6"/>
            <p:cNvGrpSpPr>
              <a:grpSpLocks/>
            </p:cNvGrpSpPr>
            <p:nvPr/>
          </p:nvGrpSpPr>
          <p:grpSpPr bwMode="auto">
            <a:xfrm>
              <a:off x="4272" y="2400"/>
              <a:ext cx="192" cy="192"/>
              <a:chOff x="4414" y="2400"/>
              <a:chExt cx="192" cy="192"/>
            </a:xfrm>
          </p:grpSpPr>
          <p:sp>
            <p:nvSpPr>
              <p:cNvPr id="10" name="Line 7"/>
              <p:cNvSpPr>
                <a:spLocks noChangeShapeType="1"/>
              </p:cNvSpPr>
              <p:nvPr>
                <p:custDataLst>
                  <p:tags r:id="rId70"/>
                </p:custDataLst>
              </p:nvPr>
            </p:nvSpPr>
            <p:spPr bwMode="auto">
              <a:xfrm>
                <a:off x="4414" y="2496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11" name="Line 8"/>
              <p:cNvSpPr>
                <a:spLocks noChangeShapeType="1"/>
              </p:cNvSpPr>
              <p:nvPr>
                <p:custDataLst>
                  <p:tags r:id="rId71"/>
                </p:custDataLst>
              </p:nvPr>
            </p:nvSpPr>
            <p:spPr bwMode="auto">
              <a:xfrm>
                <a:off x="4414" y="2400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12" name="Line 9"/>
              <p:cNvSpPr>
                <a:spLocks noChangeShapeType="1"/>
              </p:cNvSpPr>
              <p:nvPr>
                <p:custDataLst>
                  <p:tags r:id="rId72"/>
                </p:custDataLst>
              </p:nvPr>
            </p:nvSpPr>
            <p:spPr bwMode="auto">
              <a:xfrm>
                <a:off x="4606" y="2496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13" name="Line 10"/>
              <p:cNvSpPr>
                <a:spLocks noChangeShapeType="1"/>
              </p:cNvSpPr>
              <p:nvPr>
                <p:custDataLst>
                  <p:tags r:id="rId73"/>
                </p:custDataLst>
              </p:nvPr>
            </p:nvSpPr>
            <p:spPr bwMode="auto">
              <a:xfrm>
                <a:off x="4606" y="2400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14" name="Line 11"/>
              <p:cNvSpPr>
                <a:spLocks noChangeShapeType="1"/>
              </p:cNvSpPr>
              <p:nvPr>
                <p:custDataLst>
                  <p:tags r:id="rId74"/>
                </p:custDataLst>
              </p:nvPr>
            </p:nvSpPr>
            <p:spPr bwMode="auto">
              <a:xfrm rot="-5400000">
                <a:off x="4558" y="2544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15" name="Line 12"/>
              <p:cNvSpPr>
                <a:spLocks noChangeShapeType="1"/>
              </p:cNvSpPr>
              <p:nvPr>
                <p:custDataLst>
                  <p:tags r:id="rId75"/>
                </p:custDataLst>
              </p:nvPr>
            </p:nvSpPr>
            <p:spPr bwMode="auto">
              <a:xfrm rot="-5400000">
                <a:off x="4462" y="2544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16" name="Line 13"/>
              <p:cNvSpPr>
                <a:spLocks noChangeShapeType="1"/>
              </p:cNvSpPr>
              <p:nvPr>
                <p:custDataLst>
                  <p:tags r:id="rId76"/>
                </p:custDataLst>
              </p:nvPr>
            </p:nvSpPr>
            <p:spPr bwMode="auto">
              <a:xfrm rot="-5400000">
                <a:off x="4558" y="2352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17" name="Line 14"/>
              <p:cNvSpPr>
                <a:spLocks noChangeShapeType="1"/>
              </p:cNvSpPr>
              <p:nvPr>
                <p:custDataLst>
                  <p:tags r:id="rId77"/>
                </p:custDataLst>
              </p:nvPr>
            </p:nvSpPr>
            <p:spPr bwMode="auto">
              <a:xfrm rot="-5400000">
                <a:off x="4462" y="2352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</p:grpSp>
      </p:grpSp>
      <p:grpSp>
        <p:nvGrpSpPr>
          <p:cNvPr id="18" name="Group 15"/>
          <p:cNvGrpSpPr>
            <a:grpSpLocks/>
          </p:cNvGrpSpPr>
          <p:nvPr>
            <p:custDataLst>
              <p:tags r:id="rId2"/>
            </p:custDataLst>
          </p:nvPr>
        </p:nvGrpSpPr>
        <p:grpSpPr bwMode="auto">
          <a:xfrm>
            <a:off x="4343400" y="971490"/>
            <a:ext cx="304800" cy="304800"/>
            <a:chOff x="4272" y="2400"/>
            <a:chExt cx="192" cy="192"/>
          </a:xfrm>
        </p:grpSpPr>
        <p:sp>
          <p:nvSpPr>
            <p:cNvPr id="19" name="Rectangle 16"/>
            <p:cNvSpPr>
              <a:spLocks noChangeArrowheads="1"/>
            </p:cNvSpPr>
            <p:nvPr>
              <p:custDataLst>
                <p:tags r:id="rId60"/>
              </p:custDataLst>
            </p:nvPr>
          </p:nvSpPr>
          <p:spPr bwMode="auto">
            <a:xfrm>
              <a:off x="4272" y="2400"/>
              <a:ext cx="192" cy="19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2000">
                  <a:solidFill>
                    <a:schemeClr val="tx1"/>
                  </a:solidFill>
                </a:rPr>
                <a:t>7</a:t>
              </a:r>
            </a:p>
          </p:txBody>
        </p:sp>
        <p:grpSp>
          <p:nvGrpSpPr>
            <p:cNvPr id="20" name="Group 17"/>
            <p:cNvGrpSpPr>
              <a:grpSpLocks/>
            </p:cNvGrpSpPr>
            <p:nvPr/>
          </p:nvGrpSpPr>
          <p:grpSpPr bwMode="auto">
            <a:xfrm>
              <a:off x="4272" y="2400"/>
              <a:ext cx="192" cy="192"/>
              <a:chOff x="4414" y="2400"/>
              <a:chExt cx="192" cy="192"/>
            </a:xfrm>
          </p:grpSpPr>
          <p:sp>
            <p:nvSpPr>
              <p:cNvPr id="21" name="Line 18"/>
              <p:cNvSpPr>
                <a:spLocks noChangeShapeType="1"/>
              </p:cNvSpPr>
              <p:nvPr>
                <p:custDataLst>
                  <p:tags r:id="rId61"/>
                </p:custDataLst>
              </p:nvPr>
            </p:nvSpPr>
            <p:spPr bwMode="auto">
              <a:xfrm>
                <a:off x="4414" y="2496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22" name="Line 19"/>
              <p:cNvSpPr>
                <a:spLocks noChangeShapeType="1"/>
              </p:cNvSpPr>
              <p:nvPr>
                <p:custDataLst>
                  <p:tags r:id="rId62"/>
                </p:custDataLst>
              </p:nvPr>
            </p:nvSpPr>
            <p:spPr bwMode="auto">
              <a:xfrm>
                <a:off x="4414" y="2400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23" name="Line 20"/>
              <p:cNvSpPr>
                <a:spLocks noChangeShapeType="1"/>
              </p:cNvSpPr>
              <p:nvPr>
                <p:custDataLst>
                  <p:tags r:id="rId63"/>
                </p:custDataLst>
              </p:nvPr>
            </p:nvSpPr>
            <p:spPr bwMode="auto">
              <a:xfrm>
                <a:off x="4606" y="2496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24" name="Line 21"/>
              <p:cNvSpPr>
                <a:spLocks noChangeShapeType="1"/>
              </p:cNvSpPr>
              <p:nvPr>
                <p:custDataLst>
                  <p:tags r:id="rId64"/>
                </p:custDataLst>
              </p:nvPr>
            </p:nvSpPr>
            <p:spPr bwMode="auto">
              <a:xfrm>
                <a:off x="4606" y="2400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25" name="Line 22"/>
              <p:cNvSpPr>
                <a:spLocks noChangeShapeType="1"/>
              </p:cNvSpPr>
              <p:nvPr>
                <p:custDataLst>
                  <p:tags r:id="rId65"/>
                </p:custDataLst>
              </p:nvPr>
            </p:nvSpPr>
            <p:spPr bwMode="auto">
              <a:xfrm rot="-5400000">
                <a:off x="4558" y="2544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26" name="Line 23"/>
              <p:cNvSpPr>
                <a:spLocks noChangeShapeType="1"/>
              </p:cNvSpPr>
              <p:nvPr>
                <p:custDataLst>
                  <p:tags r:id="rId66"/>
                </p:custDataLst>
              </p:nvPr>
            </p:nvSpPr>
            <p:spPr bwMode="auto">
              <a:xfrm rot="-5400000">
                <a:off x="4462" y="2544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27" name="Line 24"/>
              <p:cNvSpPr>
                <a:spLocks noChangeShapeType="1"/>
              </p:cNvSpPr>
              <p:nvPr>
                <p:custDataLst>
                  <p:tags r:id="rId67"/>
                </p:custDataLst>
              </p:nvPr>
            </p:nvSpPr>
            <p:spPr bwMode="auto">
              <a:xfrm rot="-5400000">
                <a:off x="4558" y="2352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28" name="Line 25"/>
              <p:cNvSpPr>
                <a:spLocks noChangeShapeType="1"/>
              </p:cNvSpPr>
              <p:nvPr>
                <p:custDataLst>
                  <p:tags r:id="rId68"/>
                </p:custDataLst>
              </p:nvPr>
            </p:nvSpPr>
            <p:spPr bwMode="auto">
              <a:xfrm rot="-5400000">
                <a:off x="4462" y="2352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</p:grpSp>
      </p:grpSp>
      <p:grpSp>
        <p:nvGrpSpPr>
          <p:cNvPr id="29" name="Group 26"/>
          <p:cNvGrpSpPr>
            <a:grpSpLocks/>
          </p:cNvGrpSpPr>
          <p:nvPr>
            <p:custDataLst>
              <p:tags r:id="rId3"/>
            </p:custDataLst>
          </p:nvPr>
        </p:nvGrpSpPr>
        <p:grpSpPr bwMode="auto">
          <a:xfrm>
            <a:off x="4648200" y="971490"/>
            <a:ext cx="457200" cy="304800"/>
            <a:chOff x="4272" y="2400"/>
            <a:chExt cx="192" cy="192"/>
          </a:xfrm>
        </p:grpSpPr>
        <p:sp>
          <p:nvSpPr>
            <p:cNvPr id="30" name="Rectangle 27"/>
            <p:cNvSpPr>
              <a:spLocks noChangeArrowheads="1"/>
            </p:cNvSpPr>
            <p:nvPr>
              <p:custDataLst>
                <p:tags r:id="rId51"/>
              </p:custDataLst>
            </p:nvPr>
          </p:nvSpPr>
          <p:spPr bwMode="auto">
            <a:xfrm>
              <a:off x="4272" y="2400"/>
              <a:ext cx="192" cy="19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800" dirty="0" smtClean="0">
                  <a:solidFill>
                    <a:schemeClr val="tx1"/>
                  </a:solidFill>
                </a:rPr>
                <a:t> </a:t>
              </a:r>
              <a:r>
                <a:rPr lang="en-US" sz="2000" dirty="0" smtClean="0">
                  <a:solidFill>
                    <a:schemeClr val="tx1"/>
                  </a:solidFill>
                </a:rPr>
                <a:t>12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grpSp>
          <p:nvGrpSpPr>
            <p:cNvPr id="31" name="Group 28"/>
            <p:cNvGrpSpPr>
              <a:grpSpLocks/>
            </p:cNvGrpSpPr>
            <p:nvPr/>
          </p:nvGrpSpPr>
          <p:grpSpPr bwMode="auto">
            <a:xfrm>
              <a:off x="4272" y="2400"/>
              <a:ext cx="192" cy="192"/>
              <a:chOff x="4414" y="2400"/>
              <a:chExt cx="192" cy="192"/>
            </a:xfrm>
          </p:grpSpPr>
          <p:sp>
            <p:nvSpPr>
              <p:cNvPr id="32" name="Line 29"/>
              <p:cNvSpPr>
                <a:spLocks noChangeShapeType="1"/>
              </p:cNvSpPr>
              <p:nvPr>
                <p:custDataLst>
                  <p:tags r:id="rId52"/>
                </p:custDataLst>
              </p:nvPr>
            </p:nvSpPr>
            <p:spPr bwMode="auto">
              <a:xfrm>
                <a:off x="4414" y="2496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33" name="Line 30"/>
              <p:cNvSpPr>
                <a:spLocks noChangeShapeType="1"/>
              </p:cNvSpPr>
              <p:nvPr>
                <p:custDataLst>
                  <p:tags r:id="rId53"/>
                </p:custDataLst>
              </p:nvPr>
            </p:nvSpPr>
            <p:spPr bwMode="auto">
              <a:xfrm>
                <a:off x="4414" y="2400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34" name="Line 31"/>
              <p:cNvSpPr>
                <a:spLocks noChangeShapeType="1"/>
              </p:cNvSpPr>
              <p:nvPr>
                <p:custDataLst>
                  <p:tags r:id="rId54"/>
                </p:custDataLst>
              </p:nvPr>
            </p:nvSpPr>
            <p:spPr bwMode="auto">
              <a:xfrm>
                <a:off x="4606" y="2496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35" name="Line 32"/>
              <p:cNvSpPr>
                <a:spLocks noChangeShapeType="1"/>
              </p:cNvSpPr>
              <p:nvPr>
                <p:custDataLst>
                  <p:tags r:id="rId55"/>
                </p:custDataLst>
              </p:nvPr>
            </p:nvSpPr>
            <p:spPr bwMode="auto">
              <a:xfrm>
                <a:off x="4606" y="2400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36" name="Line 33"/>
              <p:cNvSpPr>
                <a:spLocks noChangeShapeType="1"/>
              </p:cNvSpPr>
              <p:nvPr>
                <p:custDataLst>
                  <p:tags r:id="rId56"/>
                </p:custDataLst>
              </p:nvPr>
            </p:nvSpPr>
            <p:spPr bwMode="auto">
              <a:xfrm rot="-5400000">
                <a:off x="4558" y="2544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37" name="Line 34"/>
              <p:cNvSpPr>
                <a:spLocks noChangeShapeType="1"/>
              </p:cNvSpPr>
              <p:nvPr>
                <p:custDataLst>
                  <p:tags r:id="rId57"/>
                </p:custDataLst>
              </p:nvPr>
            </p:nvSpPr>
            <p:spPr bwMode="auto">
              <a:xfrm rot="-5400000">
                <a:off x="4462" y="2544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38" name="Line 35"/>
              <p:cNvSpPr>
                <a:spLocks noChangeShapeType="1"/>
              </p:cNvSpPr>
              <p:nvPr>
                <p:custDataLst>
                  <p:tags r:id="rId58"/>
                </p:custDataLst>
              </p:nvPr>
            </p:nvSpPr>
            <p:spPr bwMode="auto">
              <a:xfrm rot="-5400000">
                <a:off x="4558" y="2352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39" name="Line 36"/>
              <p:cNvSpPr>
                <a:spLocks noChangeShapeType="1"/>
              </p:cNvSpPr>
              <p:nvPr>
                <p:custDataLst>
                  <p:tags r:id="rId59"/>
                </p:custDataLst>
              </p:nvPr>
            </p:nvSpPr>
            <p:spPr bwMode="auto">
              <a:xfrm rot="-5400000">
                <a:off x="4462" y="2352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</p:grpSp>
      </p:grpSp>
      <p:grpSp>
        <p:nvGrpSpPr>
          <p:cNvPr id="40" name="Group 37"/>
          <p:cNvGrpSpPr>
            <a:grpSpLocks/>
          </p:cNvGrpSpPr>
          <p:nvPr>
            <p:custDataLst>
              <p:tags r:id="rId4"/>
            </p:custDataLst>
          </p:nvPr>
        </p:nvGrpSpPr>
        <p:grpSpPr bwMode="auto">
          <a:xfrm>
            <a:off x="5029200" y="971490"/>
            <a:ext cx="457200" cy="304800"/>
            <a:chOff x="4272" y="2400"/>
            <a:chExt cx="192" cy="192"/>
          </a:xfrm>
        </p:grpSpPr>
        <p:sp>
          <p:nvSpPr>
            <p:cNvPr id="41" name="Rectangle 38"/>
            <p:cNvSpPr>
              <a:spLocks noChangeArrowheads="1"/>
            </p:cNvSpPr>
            <p:nvPr>
              <p:custDataLst>
                <p:tags r:id="rId42"/>
              </p:custDataLst>
            </p:nvPr>
          </p:nvSpPr>
          <p:spPr bwMode="auto">
            <a:xfrm>
              <a:off x="4272" y="2400"/>
              <a:ext cx="192" cy="19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2000" dirty="0" smtClean="0">
                  <a:solidFill>
                    <a:schemeClr val="tx1"/>
                  </a:solidFill>
                </a:rPr>
                <a:t> 21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grpSp>
          <p:nvGrpSpPr>
            <p:cNvPr id="42" name="Group 39"/>
            <p:cNvGrpSpPr>
              <a:grpSpLocks/>
            </p:cNvGrpSpPr>
            <p:nvPr/>
          </p:nvGrpSpPr>
          <p:grpSpPr bwMode="auto">
            <a:xfrm>
              <a:off x="4272" y="2400"/>
              <a:ext cx="192" cy="192"/>
              <a:chOff x="4414" y="2400"/>
              <a:chExt cx="192" cy="192"/>
            </a:xfrm>
          </p:grpSpPr>
          <p:sp>
            <p:nvSpPr>
              <p:cNvPr id="43" name="Line 40"/>
              <p:cNvSpPr>
                <a:spLocks noChangeShapeType="1"/>
              </p:cNvSpPr>
              <p:nvPr>
                <p:custDataLst>
                  <p:tags r:id="rId43"/>
                </p:custDataLst>
              </p:nvPr>
            </p:nvSpPr>
            <p:spPr bwMode="auto">
              <a:xfrm>
                <a:off x="4414" y="2496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44" name="Line 41"/>
              <p:cNvSpPr>
                <a:spLocks noChangeShapeType="1"/>
              </p:cNvSpPr>
              <p:nvPr>
                <p:custDataLst>
                  <p:tags r:id="rId44"/>
                </p:custDataLst>
              </p:nvPr>
            </p:nvSpPr>
            <p:spPr bwMode="auto">
              <a:xfrm>
                <a:off x="4414" y="2400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45" name="Line 42"/>
              <p:cNvSpPr>
                <a:spLocks noChangeShapeType="1"/>
              </p:cNvSpPr>
              <p:nvPr>
                <p:custDataLst>
                  <p:tags r:id="rId45"/>
                </p:custDataLst>
              </p:nvPr>
            </p:nvSpPr>
            <p:spPr bwMode="auto">
              <a:xfrm>
                <a:off x="4606" y="2496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46" name="Line 43"/>
              <p:cNvSpPr>
                <a:spLocks noChangeShapeType="1"/>
              </p:cNvSpPr>
              <p:nvPr>
                <p:custDataLst>
                  <p:tags r:id="rId46"/>
                </p:custDataLst>
              </p:nvPr>
            </p:nvSpPr>
            <p:spPr bwMode="auto">
              <a:xfrm>
                <a:off x="4606" y="2400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47" name="Line 44"/>
              <p:cNvSpPr>
                <a:spLocks noChangeShapeType="1"/>
              </p:cNvSpPr>
              <p:nvPr>
                <p:custDataLst>
                  <p:tags r:id="rId47"/>
                </p:custDataLst>
              </p:nvPr>
            </p:nvSpPr>
            <p:spPr bwMode="auto">
              <a:xfrm rot="-5400000">
                <a:off x="4558" y="2544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48" name="Line 45"/>
              <p:cNvSpPr>
                <a:spLocks noChangeShapeType="1"/>
              </p:cNvSpPr>
              <p:nvPr>
                <p:custDataLst>
                  <p:tags r:id="rId48"/>
                </p:custDataLst>
              </p:nvPr>
            </p:nvSpPr>
            <p:spPr bwMode="auto">
              <a:xfrm rot="-5400000">
                <a:off x="4462" y="2544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49" name="Line 46"/>
              <p:cNvSpPr>
                <a:spLocks noChangeShapeType="1"/>
              </p:cNvSpPr>
              <p:nvPr>
                <p:custDataLst>
                  <p:tags r:id="rId49"/>
                </p:custDataLst>
              </p:nvPr>
            </p:nvSpPr>
            <p:spPr bwMode="auto">
              <a:xfrm rot="-5400000">
                <a:off x="4558" y="2352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50" name="Line 47"/>
              <p:cNvSpPr>
                <a:spLocks noChangeShapeType="1"/>
              </p:cNvSpPr>
              <p:nvPr>
                <p:custDataLst>
                  <p:tags r:id="rId50"/>
                </p:custDataLst>
              </p:nvPr>
            </p:nvSpPr>
            <p:spPr bwMode="auto">
              <a:xfrm rot="-5400000">
                <a:off x="4462" y="2352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</p:grpSp>
      </p:grpSp>
      <p:grpSp>
        <p:nvGrpSpPr>
          <p:cNvPr id="51" name="Group 48"/>
          <p:cNvGrpSpPr>
            <a:grpSpLocks/>
          </p:cNvGrpSpPr>
          <p:nvPr>
            <p:custDataLst>
              <p:tags r:id="rId5"/>
            </p:custDataLst>
          </p:nvPr>
        </p:nvGrpSpPr>
        <p:grpSpPr bwMode="auto">
          <a:xfrm>
            <a:off x="5486400" y="971490"/>
            <a:ext cx="304800" cy="304800"/>
            <a:chOff x="4272" y="2400"/>
            <a:chExt cx="192" cy="192"/>
          </a:xfrm>
        </p:grpSpPr>
        <p:sp>
          <p:nvSpPr>
            <p:cNvPr id="52" name="Rectangle 49"/>
            <p:cNvSpPr>
              <a:spLocks noChangeArrowheads="1"/>
            </p:cNvSpPr>
            <p:nvPr>
              <p:custDataLst>
                <p:tags r:id="rId33"/>
              </p:custDataLst>
            </p:nvPr>
          </p:nvSpPr>
          <p:spPr bwMode="auto">
            <a:xfrm>
              <a:off x="4272" y="2400"/>
              <a:ext cx="192" cy="19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>
                  <a:solidFill>
                    <a:schemeClr val="tx1"/>
                  </a:solidFill>
                </a:rPr>
                <a:t> </a:t>
              </a:r>
            </a:p>
          </p:txBody>
        </p:sp>
        <p:grpSp>
          <p:nvGrpSpPr>
            <p:cNvPr id="53" name="Group 50"/>
            <p:cNvGrpSpPr>
              <a:grpSpLocks/>
            </p:cNvGrpSpPr>
            <p:nvPr/>
          </p:nvGrpSpPr>
          <p:grpSpPr bwMode="auto">
            <a:xfrm>
              <a:off x="4272" y="2400"/>
              <a:ext cx="192" cy="192"/>
              <a:chOff x="4414" y="2400"/>
              <a:chExt cx="192" cy="192"/>
            </a:xfrm>
          </p:grpSpPr>
          <p:sp>
            <p:nvSpPr>
              <p:cNvPr id="54" name="Line 51"/>
              <p:cNvSpPr>
                <a:spLocks noChangeShapeType="1"/>
              </p:cNvSpPr>
              <p:nvPr>
                <p:custDataLst>
                  <p:tags r:id="rId34"/>
                </p:custDataLst>
              </p:nvPr>
            </p:nvSpPr>
            <p:spPr bwMode="auto">
              <a:xfrm>
                <a:off x="4414" y="2496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" name="Line 52"/>
              <p:cNvSpPr>
                <a:spLocks noChangeShapeType="1"/>
              </p:cNvSpPr>
              <p:nvPr>
                <p:custDataLst>
                  <p:tags r:id="rId35"/>
                </p:custDataLst>
              </p:nvPr>
            </p:nvSpPr>
            <p:spPr bwMode="auto">
              <a:xfrm>
                <a:off x="4414" y="2400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6" name="Line 53"/>
              <p:cNvSpPr>
                <a:spLocks noChangeShapeType="1"/>
              </p:cNvSpPr>
              <p:nvPr>
                <p:custDataLst>
                  <p:tags r:id="rId36"/>
                </p:custDataLst>
              </p:nvPr>
            </p:nvSpPr>
            <p:spPr bwMode="auto">
              <a:xfrm>
                <a:off x="4606" y="2496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" name="Line 54"/>
              <p:cNvSpPr>
                <a:spLocks noChangeShapeType="1"/>
              </p:cNvSpPr>
              <p:nvPr>
                <p:custDataLst>
                  <p:tags r:id="rId37"/>
                </p:custDataLst>
              </p:nvPr>
            </p:nvSpPr>
            <p:spPr bwMode="auto">
              <a:xfrm>
                <a:off x="4606" y="2400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" name="Line 55"/>
              <p:cNvSpPr>
                <a:spLocks noChangeShapeType="1"/>
              </p:cNvSpPr>
              <p:nvPr>
                <p:custDataLst>
                  <p:tags r:id="rId38"/>
                </p:custDataLst>
              </p:nvPr>
            </p:nvSpPr>
            <p:spPr bwMode="auto">
              <a:xfrm rot="-5400000">
                <a:off x="4558" y="2544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" name="Line 56"/>
              <p:cNvSpPr>
                <a:spLocks noChangeShapeType="1"/>
              </p:cNvSpPr>
              <p:nvPr>
                <p:custDataLst>
                  <p:tags r:id="rId39"/>
                </p:custDataLst>
              </p:nvPr>
            </p:nvSpPr>
            <p:spPr bwMode="auto">
              <a:xfrm rot="-5400000">
                <a:off x="4462" y="2544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0" name="Line 57"/>
              <p:cNvSpPr>
                <a:spLocks noChangeShapeType="1"/>
              </p:cNvSpPr>
              <p:nvPr>
                <p:custDataLst>
                  <p:tags r:id="rId40"/>
                </p:custDataLst>
              </p:nvPr>
            </p:nvSpPr>
            <p:spPr bwMode="auto">
              <a:xfrm rot="-5400000">
                <a:off x="4558" y="2352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" name="Line 58"/>
              <p:cNvSpPr>
                <a:spLocks noChangeShapeType="1"/>
              </p:cNvSpPr>
              <p:nvPr>
                <p:custDataLst>
                  <p:tags r:id="rId41"/>
                </p:custDataLst>
              </p:nvPr>
            </p:nvSpPr>
            <p:spPr bwMode="auto">
              <a:xfrm rot="-5400000">
                <a:off x="4462" y="2352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cxnSp>
        <p:nvCxnSpPr>
          <p:cNvPr id="62" name="AutoShape 59"/>
          <p:cNvCxnSpPr>
            <a:cxnSpLocks noChangeShapeType="1"/>
            <a:stCxn id="83" idx="2"/>
            <a:endCxn id="78" idx="0"/>
          </p:cNvCxnSpPr>
          <p:nvPr>
            <p:custDataLst>
              <p:tags r:id="rId6"/>
            </p:custDataLst>
          </p:nvPr>
        </p:nvCxnSpPr>
        <p:spPr bwMode="auto">
          <a:xfrm rot="5400000">
            <a:off x="3048000" y="1161990"/>
            <a:ext cx="762000" cy="9906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63" name="AutoShape 60"/>
          <p:cNvCxnSpPr>
            <a:cxnSpLocks noChangeShapeType="1"/>
            <a:stCxn id="84" idx="2"/>
            <a:endCxn id="79" idx="0"/>
          </p:cNvCxnSpPr>
          <p:nvPr>
            <p:custDataLst>
              <p:tags r:id="rId7"/>
            </p:custDataLst>
          </p:nvPr>
        </p:nvCxnSpPr>
        <p:spPr bwMode="auto">
          <a:xfrm rot="5400000">
            <a:off x="3657600" y="1390590"/>
            <a:ext cx="762000" cy="5334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64" name="AutoShape 61"/>
          <p:cNvCxnSpPr>
            <a:cxnSpLocks noChangeShapeType="1"/>
            <a:stCxn id="85" idx="2"/>
            <a:endCxn id="80" idx="0"/>
          </p:cNvCxnSpPr>
          <p:nvPr>
            <p:custDataLst>
              <p:tags r:id="rId8"/>
            </p:custDataLst>
          </p:nvPr>
        </p:nvCxnSpPr>
        <p:spPr bwMode="auto">
          <a:xfrm rot="5400000">
            <a:off x="4295775" y="1647765"/>
            <a:ext cx="762000" cy="1905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65" name="AutoShape 62"/>
          <p:cNvCxnSpPr>
            <a:cxnSpLocks noChangeShapeType="1"/>
            <a:stCxn id="86" idx="2"/>
            <a:endCxn id="81" idx="0"/>
          </p:cNvCxnSpPr>
          <p:nvPr>
            <p:custDataLst>
              <p:tags r:id="rId9"/>
            </p:custDataLst>
          </p:nvPr>
        </p:nvCxnSpPr>
        <p:spPr bwMode="auto">
          <a:xfrm rot="16200000" flipH="1">
            <a:off x="4953000" y="1390590"/>
            <a:ext cx="762000" cy="5334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66" name="AutoShape 63"/>
          <p:cNvCxnSpPr>
            <a:cxnSpLocks noChangeShapeType="1"/>
            <a:stCxn id="87" idx="2"/>
            <a:endCxn id="82" idx="0"/>
          </p:cNvCxnSpPr>
          <p:nvPr>
            <p:custDataLst>
              <p:tags r:id="rId10"/>
            </p:custDataLst>
          </p:nvPr>
        </p:nvCxnSpPr>
        <p:spPr bwMode="auto">
          <a:xfrm rot="16200000" flipH="1">
            <a:off x="5619750" y="1181040"/>
            <a:ext cx="762000" cy="9525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grpSp>
        <p:nvGrpSpPr>
          <p:cNvPr id="67" name="Group 64"/>
          <p:cNvGrpSpPr>
            <a:grpSpLocks/>
          </p:cNvGrpSpPr>
          <p:nvPr>
            <p:custDataLst>
              <p:tags r:id="rId11"/>
            </p:custDataLst>
          </p:nvPr>
        </p:nvGrpSpPr>
        <p:grpSpPr bwMode="auto">
          <a:xfrm>
            <a:off x="5867400" y="971490"/>
            <a:ext cx="304800" cy="304800"/>
            <a:chOff x="4272" y="2400"/>
            <a:chExt cx="192" cy="192"/>
          </a:xfrm>
        </p:grpSpPr>
        <p:sp>
          <p:nvSpPr>
            <p:cNvPr id="68" name="Rectangle 65"/>
            <p:cNvSpPr>
              <a:spLocks noChangeArrowheads="1"/>
            </p:cNvSpPr>
            <p:nvPr>
              <p:custDataLst>
                <p:tags r:id="rId24"/>
              </p:custDataLst>
            </p:nvPr>
          </p:nvSpPr>
          <p:spPr bwMode="auto">
            <a:xfrm>
              <a:off x="4272" y="2400"/>
              <a:ext cx="192" cy="19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>
                  <a:solidFill>
                    <a:schemeClr val="tx1"/>
                  </a:solidFill>
                </a:rPr>
                <a:t> </a:t>
              </a:r>
            </a:p>
          </p:txBody>
        </p:sp>
        <p:grpSp>
          <p:nvGrpSpPr>
            <p:cNvPr id="69" name="Group 66"/>
            <p:cNvGrpSpPr>
              <a:grpSpLocks/>
            </p:cNvGrpSpPr>
            <p:nvPr/>
          </p:nvGrpSpPr>
          <p:grpSpPr bwMode="auto">
            <a:xfrm>
              <a:off x="4272" y="2400"/>
              <a:ext cx="192" cy="192"/>
              <a:chOff x="4414" y="2400"/>
              <a:chExt cx="192" cy="192"/>
            </a:xfrm>
          </p:grpSpPr>
          <p:sp>
            <p:nvSpPr>
              <p:cNvPr id="70" name="Line 67"/>
              <p:cNvSpPr>
                <a:spLocks noChangeShapeType="1"/>
              </p:cNvSpPr>
              <p:nvPr>
                <p:custDataLst>
                  <p:tags r:id="rId25"/>
                </p:custDataLst>
              </p:nvPr>
            </p:nvSpPr>
            <p:spPr bwMode="auto">
              <a:xfrm>
                <a:off x="4414" y="2496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" name="Line 68"/>
              <p:cNvSpPr>
                <a:spLocks noChangeShapeType="1"/>
              </p:cNvSpPr>
              <p:nvPr>
                <p:custDataLst>
                  <p:tags r:id="rId26"/>
                </p:custDataLst>
              </p:nvPr>
            </p:nvSpPr>
            <p:spPr bwMode="auto">
              <a:xfrm>
                <a:off x="4414" y="2400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" name="Line 69"/>
              <p:cNvSpPr>
                <a:spLocks noChangeShapeType="1"/>
              </p:cNvSpPr>
              <p:nvPr>
                <p:custDataLst>
                  <p:tags r:id="rId27"/>
                </p:custDataLst>
              </p:nvPr>
            </p:nvSpPr>
            <p:spPr bwMode="auto">
              <a:xfrm>
                <a:off x="4606" y="2496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" name="Line 70"/>
              <p:cNvSpPr>
                <a:spLocks noChangeShapeType="1"/>
              </p:cNvSpPr>
              <p:nvPr>
                <p:custDataLst>
                  <p:tags r:id="rId28"/>
                </p:custDataLst>
              </p:nvPr>
            </p:nvSpPr>
            <p:spPr bwMode="auto">
              <a:xfrm>
                <a:off x="4606" y="2400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4" name="Line 71"/>
              <p:cNvSpPr>
                <a:spLocks noChangeShapeType="1"/>
              </p:cNvSpPr>
              <p:nvPr>
                <p:custDataLst>
                  <p:tags r:id="rId29"/>
                </p:custDataLst>
              </p:nvPr>
            </p:nvSpPr>
            <p:spPr bwMode="auto">
              <a:xfrm rot="-5400000">
                <a:off x="4558" y="2544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5" name="Line 72"/>
              <p:cNvSpPr>
                <a:spLocks noChangeShapeType="1"/>
              </p:cNvSpPr>
              <p:nvPr>
                <p:custDataLst>
                  <p:tags r:id="rId30"/>
                </p:custDataLst>
              </p:nvPr>
            </p:nvSpPr>
            <p:spPr bwMode="auto">
              <a:xfrm rot="-5400000">
                <a:off x="4462" y="2544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6" name="Line 73"/>
              <p:cNvSpPr>
                <a:spLocks noChangeShapeType="1"/>
              </p:cNvSpPr>
              <p:nvPr>
                <p:custDataLst>
                  <p:tags r:id="rId31"/>
                </p:custDataLst>
              </p:nvPr>
            </p:nvSpPr>
            <p:spPr bwMode="auto">
              <a:xfrm rot="-5400000">
                <a:off x="4558" y="2352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7" name="Line 74"/>
              <p:cNvSpPr>
                <a:spLocks noChangeShapeType="1"/>
              </p:cNvSpPr>
              <p:nvPr>
                <p:custDataLst>
                  <p:tags r:id="rId32"/>
                </p:custDataLst>
              </p:nvPr>
            </p:nvSpPr>
            <p:spPr bwMode="auto">
              <a:xfrm rot="-5400000">
                <a:off x="4462" y="2352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78" name="AutoShape 75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2590800" y="2038290"/>
            <a:ext cx="685800" cy="762000"/>
          </a:xfrm>
          <a:prstGeom prst="triangle">
            <a:avLst>
              <a:gd name="adj" fmla="val 50000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9" name="AutoShape 76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3352800" y="2038290"/>
            <a:ext cx="838200" cy="762000"/>
          </a:xfrm>
          <a:prstGeom prst="triangle">
            <a:avLst>
              <a:gd name="adj" fmla="val 50000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0" name="AutoShape 77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4229100" y="2038290"/>
            <a:ext cx="876300" cy="762000"/>
          </a:xfrm>
          <a:prstGeom prst="triangle">
            <a:avLst>
              <a:gd name="adj" fmla="val 50000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1" name="AutoShape 78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5181600" y="2038290"/>
            <a:ext cx="838200" cy="762000"/>
          </a:xfrm>
          <a:prstGeom prst="triangle">
            <a:avLst>
              <a:gd name="adj" fmla="val 50000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2" name="AutoShape 79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6096000" y="2038290"/>
            <a:ext cx="762000" cy="762000"/>
          </a:xfrm>
          <a:prstGeom prst="triangle">
            <a:avLst>
              <a:gd name="adj" fmla="val 50000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 smtClean="0"/>
          </a:p>
          <a:p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83" name="Rectangle 82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3886200" y="971490"/>
            <a:ext cx="76200" cy="3048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00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84" name="Rectangle 83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4267200" y="971490"/>
            <a:ext cx="76200" cy="3048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00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85" name="Rectangle 84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4648200" y="971490"/>
            <a:ext cx="76200" cy="3048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00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86" name="Rectangle 85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5029200" y="971490"/>
            <a:ext cx="76200" cy="3048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00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87" name="Rectangle 86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5486400" y="971490"/>
            <a:ext cx="76200" cy="3048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00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88" name="Rectangle 87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5791200" y="971490"/>
            <a:ext cx="76200" cy="3048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89" name="Rectangle 88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6172200" y="971490"/>
            <a:ext cx="76200" cy="3048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90" name="TextBox 89"/>
          <p:cNvSpPr txBox="1"/>
          <p:nvPr/>
        </p:nvSpPr>
        <p:spPr>
          <a:xfrm>
            <a:off x="6118695" y="2724090"/>
            <a:ext cx="7393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21</a:t>
            </a:r>
            <a:r>
              <a:rPr lang="en-US" sz="2000" dirty="0" smtClean="0">
                <a:latin typeface="+mn-lt"/>
                <a:sym typeface="Symbol"/>
              </a:rPr>
              <a:t></a:t>
            </a:r>
            <a:r>
              <a:rPr lang="en-US" sz="2000" b="0" dirty="0" smtClean="0">
                <a:latin typeface="+mn-lt"/>
              </a:rPr>
              <a:t>x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5029200" y="2724090"/>
            <a:ext cx="117371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  <a:sym typeface="Symbol"/>
              </a:rPr>
              <a:t>12</a:t>
            </a:r>
            <a:r>
              <a:rPr lang="en-US" sz="2000" dirty="0" smtClean="0">
                <a:latin typeface="+mn-lt"/>
                <a:sym typeface="Symbol"/>
              </a:rPr>
              <a:t></a:t>
            </a:r>
            <a:r>
              <a:rPr lang="en-US" sz="2000" b="0" dirty="0" smtClean="0">
                <a:latin typeface="+mn-lt"/>
              </a:rPr>
              <a:t>x&lt;21</a:t>
            </a:r>
          </a:p>
        </p:txBody>
      </p:sp>
      <p:sp>
        <p:nvSpPr>
          <p:cNvPr id="92" name="TextBox 91"/>
          <p:cNvSpPr txBox="1"/>
          <p:nvPr/>
        </p:nvSpPr>
        <p:spPr>
          <a:xfrm>
            <a:off x="4150549" y="2724090"/>
            <a:ext cx="10310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  <a:sym typeface="Symbol"/>
              </a:rPr>
              <a:t>7</a:t>
            </a:r>
            <a:r>
              <a:rPr lang="en-US" sz="2000" dirty="0" smtClean="0">
                <a:latin typeface="+mn-lt"/>
                <a:sym typeface="Symbol"/>
              </a:rPr>
              <a:t></a:t>
            </a:r>
            <a:r>
              <a:rPr lang="en-US" sz="2000" b="0" dirty="0" smtClean="0">
                <a:latin typeface="+mn-lt"/>
              </a:rPr>
              <a:t>x&lt;12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3378815" y="2724090"/>
            <a:ext cx="88838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  <a:sym typeface="Symbol"/>
              </a:rPr>
              <a:t>3</a:t>
            </a:r>
            <a:r>
              <a:rPr lang="en-US" sz="2000" dirty="0" smtClean="0">
                <a:latin typeface="+mn-lt"/>
                <a:sym typeface="Symbol"/>
              </a:rPr>
              <a:t></a:t>
            </a:r>
            <a:r>
              <a:rPr lang="en-US" sz="2000" b="0" dirty="0" smtClean="0">
                <a:latin typeface="+mn-lt"/>
              </a:rPr>
              <a:t>x&lt;7</a:t>
            </a:r>
          </a:p>
        </p:txBody>
      </p:sp>
      <p:sp>
        <p:nvSpPr>
          <p:cNvPr id="94" name="TextBox 93"/>
          <p:cNvSpPr txBox="1"/>
          <p:nvPr/>
        </p:nvSpPr>
        <p:spPr>
          <a:xfrm>
            <a:off x="2595747" y="2724090"/>
            <a:ext cx="6046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  <a:sym typeface="Symbol"/>
              </a:rPr>
              <a:t>x&lt;3</a:t>
            </a:r>
            <a:endParaRPr lang="en-US" sz="2000" b="0" dirty="0" smtClean="0"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 Properties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Root (special case)</a:t>
            </a:r>
          </a:p>
          <a:p>
            <a:pPr lvl="1"/>
            <a:r>
              <a:rPr lang="en-US" dirty="0" smtClean="0"/>
              <a:t>If tree has </a:t>
            </a:r>
            <a:r>
              <a:rPr lang="en-US" dirty="0" smtClean="0">
                <a:sym typeface="Symbol"/>
              </a:rPr>
              <a:t></a:t>
            </a:r>
            <a:r>
              <a:rPr lang="en-US" dirty="0" smtClean="0"/>
              <a:t> </a:t>
            </a:r>
            <a:r>
              <a:rPr lang="en-US" i="1" dirty="0" smtClean="0"/>
              <a:t>L</a:t>
            </a:r>
            <a:r>
              <a:rPr lang="en-US" dirty="0" smtClean="0"/>
              <a:t> items, root is a leaf (very strange case)</a:t>
            </a:r>
          </a:p>
          <a:p>
            <a:pPr lvl="1"/>
            <a:r>
              <a:rPr lang="en-US" dirty="0" smtClean="0"/>
              <a:t>Else has between 2 and </a:t>
            </a:r>
            <a:r>
              <a:rPr lang="en-US" i="1" dirty="0" smtClean="0"/>
              <a:t>M</a:t>
            </a:r>
            <a:r>
              <a:rPr lang="en-US" dirty="0" smtClean="0"/>
              <a:t> children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Internal nodes</a:t>
            </a:r>
          </a:p>
          <a:p>
            <a:pPr lvl="1"/>
            <a:r>
              <a:rPr lang="en-US" dirty="0" smtClean="0"/>
              <a:t>Have between </a:t>
            </a:r>
            <a:r>
              <a:rPr lang="en-US" dirty="0" smtClean="0">
                <a:sym typeface="Symbol" pitchFamily="18" charset="2"/>
              </a:rPr>
              <a:t></a:t>
            </a:r>
            <a:r>
              <a:rPr lang="en-US" i="1" dirty="0" smtClean="0"/>
              <a:t>M</a:t>
            </a:r>
            <a:r>
              <a:rPr lang="en-US" dirty="0" smtClean="0"/>
              <a:t>/2</a:t>
            </a:r>
            <a:r>
              <a:rPr lang="en-US" dirty="0" smtClean="0">
                <a:sym typeface="Symbol" pitchFamily="18" charset="2"/>
              </a:rPr>
              <a:t></a:t>
            </a:r>
            <a:r>
              <a:rPr lang="en-US" dirty="0" smtClean="0"/>
              <a:t> and </a:t>
            </a:r>
            <a:r>
              <a:rPr lang="en-US" i="1" dirty="0" smtClean="0"/>
              <a:t>M</a:t>
            </a:r>
            <a:r>
              <a:rPr lang="en-US" dirty="0" smtClean="0"/>
              <a:t> children, i.e., </a:t>
            </a:r>
            <a:r>
              <a:rPr lang="en-US" i="1" dirty="0" smtClean="0">
                <a:solidFill>
                  <a:schemeClr val="accent2"/>
                </a:solidFill>
              </a:rPr>
              <a:t>at least half full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Leaf nodes</a:t>
            </a:r>
          </a:p>
          <a:p>
            <a:pPr lvl="1"/>
            <a:r>
              <a:rPr lang="en-US" i="1" dirty="0" smtClean="0">
                <a:solidFill>
                  <a:schemeClr val="accent2"/>
                </a:solidFill>
              </a:rPr>
              <a:t>All leaves at the same depth</a:t>
            </a:r>
          </a:p>
          <a:p>
            <a:pPr lvl="1"/>
            <a:r>
              <a:rPr lang="en-US" dirty="0" smtClean="0"/>
              <a:t>Have between </a:t>
            </a:r>
            <a:r>
              <a:rPr lang="en-US" dirty="0" smtClean="0">
                <a:sym typeface="Symbol" pitchFamily="18" charset="2"/>
              </a:rPr>
              <a:t></a:t>
            </a:r>
            <a:r>
              <a:rPr lang="en-US" i="1" dirty="0" smtClean="0">
                <a:sym typeface="Symbol" pitchFamily="18" charset="2"/>
              </a:rPr>
              <a:t>L</a:t>
            </a:r>
            <a:r>
              <a:rPr lang="en-US" dirty="0" smtClean="0"/>
              <a:t>/2</a:t>
            </a:r>
            <a:r>
              <a:rPr lang="en-US" dirty="0" smtClean="0">
                <a:sym typeface="Symbol" pitchFamily="18" charset="2"/>
              </a:rPr>
              <a:t></a:t>
            </a:r>
            <a:r>
              <a:rPr lang="en-US" dirty="0" smtClean="0"/>
              <a:t> and </a:t>
            </a:r>
            <a:r>
              <a:rPr lang="en-US" i="1" dirty="0" smtClean="0"/>
              <a:t>L </a:t>
            </a:r>
            <a:r>
              <a:rPr lang="en-US" dirty="0" smtClean="0"/>
              <a:t>data items, i.e., </a:t>
            </a:r>
            <a:r>
              <a:rPr lang="en-US" i="1" dirty="0" smtClean="0">
                <a:solidFill>
                  <a:schemeClr val="accent2"/>
                </a:solidFill>
              </a:rPr>
              <a:t>at least half full</a:t>
            </a:r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dirty="0" smtClean="0"/>
              <a:t>(Any </a:t>
            </a:r>
            <a:r>
              <a:rPr lang="en-US" i="1" dirty="0" smtClean="0"/>
              <a:t>M</a:t>
            </a:r>
            <a:r>
              <a:rPr lang="en-US" dirty="0" smtClean="0"/>
              <a:t> &gt; 2 and </a:t>
            </a:r>
            <a:r>
              <a:rPr lang="en-US" i="1" dirty="0" smtClean="0"/>
              <a:t>L</a:t>
            </a:r>
            <a:r>
              <a:rPr lang="en-US" dirty="0" smtClean="0"/>
              <a:t> will work; </a:t>
            </a:r>
            <a:r>
              <a:rPr lang="en-US" dirty="0" smtClean="0">
                <a:solidFill>
                  <a:schemeClr val="accent2"/>
                </a:solidFill>
              </a:rPr>
              <a:t>picked based on disk-block size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15240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Suppose </a:t>
            </a:r>
            <a:r>
              <a:rPr lang="en-US" i="1" dirty="0" smtClean="0"/>
              <a:t>M</a:t>
            </a:r>
            <a:r>
              <a:rPr lang="en-US" dirty="0" smtClean="0"/>
              <a:t>=4 (max # children) and </a:t>
            </a:r>
            <a:r>
              <a:rPr lang="en-US" i="1" dirty="0" smtClean="0"/>
              <a:t>L</a:t>
            </a:r>
            <a:r>
              <a:rPr lang="en-US" dirty="0" smtClean="0"/>
              <a:t>=5 (max # at leaf)</a:t>
            </a:r>
          </a:p>
          <a:p>
            <a:pPr lvl="1"/>
            <a:r>
              <a:rPr lang="en-US" dirty="0" smtClean="0"/>
              <a:t>All internal nodes have at least 2 children</a:t>
            </a:r>
          </a:p>
          <a:p>
            <a:pPr lvl="1"/>
            <a:r>
              <a:rPr lang="en-US" dirty="0" smtClean="0"/>
              <a:t>All leaves have at least 3 data items (only showing keys)</a:t>
            </a:r>
          </a:p>
          <a:p>
            <a:pPr lvl="1"/>
            <a:r>
              <a:rPr lang="en-US" dirty="0" smtClean="0"/>
              <a:t>All leaves at same depth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grpSp>
        <p:nvGrpSpPr>
          <p:cNvPr id="40" name="Group 551"/>
          <p:cNvGrpSpPr>
            <a:grpSpLocks/>
          </p:cNvGrpSpPr>
          <p:nvPr>
            <p:custDataLst>
              <p:tags r:id="rId1"/>
            </p:custDataLst>
          </p:nvPr>
        </p:nvGrpSpPr>
        <p:grpSpPr bwMode="auto">
          <a:xfrm>
            <a:off x="2057400" y="4724400"/>
            <a:ext cx="457200" cy="1219200"/>
            <a:chOff x="1200" y="3024"/>
            <a:chExt cx="192" cy="768"/>
          </a:xfrm>
        </p:grpSpPr>
        <p:grpSp>
          <p:nvGrpSpPr>
            <p:cNvPr id="41" name="Group 48"/>
            <p:cNvGrpSpPr>
              <a:grpSpLocks/>
            </p:cNvGrpSpPr>
            <p:nvPr>
              <p:custDataLst>
                <p:tags r:id="rId511"/>
              </p:custDataLst>
            </p:nvPr>
          </p:nvGrpSpPr>
          <p:grpSpPr bwMode="auto">
            <a:xfrm>
              <a:off x="1200" y="3024"/>
              <a:ext cx="192" cy="192"/>
              <a:chOff x="4272" y="2400"/>
              <a:chExt cx="192" cy="192"/>
            </a:xfrm>
          </p:grpSpPr>
          <p:sp>
            <p:nvSpPr>
              <p:cNvPr id="75" name="Rectangle 49"/>
              <p:cNvSpPr>
                <a:spLocks noChangeArrowheads="1"/>
              </p:cNvSpPr>
              <p:nvPr>
                <p:custDataLst>
                  <p:tags r:id="rId542"/>
                </p:custDataLst>
              </p:nvPr>
            </p:nvSpPr>
            <p:spPr bwMode="auto">
              <a:xfrm>
                <a:off x="4272" y="2400"/>
                <a:ext cx="192" cy="192"/>
              </a:xfrm>
              <a:prstGeom prst="rect">
                <a:avLst/>
              </a:prstGeom>
              <a:noFill/>
              <a:ln w="12700">
                <a:solidFill>
                  <a:srgbClr val="339933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r>
                  <a:rPr lang="en-US" sz="2000" b="1">
                    <a:solidFill>
                      <a:srgbClr val="339933"/>
                    </a:solidFill>
                  </a:rPr>
                  <a:t>6</a:t>
                </a:r>
              </a:p>
            </p:txBody>
          </p:sp>
          <p:grpSp>
            <p:nvGrpSpPr>
              <p:cNvPr id="76" name="Group 50"/>
              <p:cNvGrpSpPr>
                <a:grpSpLocks/>
              </p:cNvGrpSpPr>
              <p:nvPr/>
            </p:nvGrpSpPr>
            <p:grpSpPr bwMode="auto">
              <a:xfrm>
                <a:off x="4272" y="2400"/>
                <a:ext cx="192" cy="192"/>
                <a:chOff x="4414" y="2400"/>
                <a:chExt cx="192" cy="192"/>
              </a:xfrm>
            </p:grpSpPr>
            <p:sp>
              <p:nvSpPr>
                <p:cNvPr id="77" name="Line 51"/>
                <p:cNvSpPr>
                  <a:spLocks noChangeShapeType="1"/>
                </p:cNvSpPr>
                <p:nvPr>
                  <p:custDataLst>
                    <p:tags r:id="rId543"/>
                  </p:custDataLst>
                </p:nvPr>
              </p:nvSpPr>
              <p:spPr bwMode="auto">
                <a:xfrm>
                  <a:off x="4414" y="2496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rgbClr val="33993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2000"/>
                </a:p>
              </p:txBody>
            </p:sp>
            <p:sp>
              <p:nvSpPr>
                <p:cNvPr id="78" name="Line 52"/>
                <p:cNvSpPr>
                  <a:spLocks noChangeShapeType="1"/>
                </p:cNvSpPr>
                <p:nvPr>
                  <p:custDataLst>
                    <p:tags r:id="rId544"/>
                  </p:custDataLst>
                </p:nvPr>
              </p:nvSpPr>
              <p:spPr bwMode="auto">
                <a:xfrm>
                  <a:off x="4414" y="2400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rgbClr val="33993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2000"/>
                </a:p>
              </p:txBody>
            </p:sp>
            <p:sp>
              <p:nvSpPr>
                <p:cNvPr id="79" name="Line 53"/>
                <p:cNvSpPr>
                  <a:spLocks noChangeShapeType="1"/>
                </p:cNvSpPr>
                <p:nvPr>
                  <p:custDataLst>
                    <p:tags r:id="rId545"/>
                  </p:custDataLst>
                </p:nvPr>
              </p:nvSpPr>
              <p:spPr bwMode="auto">
                <a:xfrm>
                  <a:off x="4606" y="2496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rgbClr val="33993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2000"/>
                </a:p>
              </p:txBody>
            </p:sp>
            <p:sp>
              <p:nvSpPr>
                <p:cNvPr id="80" name="Line 54"/>
                <p:cNvSpPr>
                  <a:spLocks noChangeShapeType="1"/>
                </p:cNvSpPr>
                <p:nvPr>
                  <p:custDataLst>
                    <p:tags r:id="rId546"/>
                  </p:custDataLst>
                </p:nvPr>
              </p:nvSpPr>
              <p:spPr bwMode="auto">
                <a:xfrm>
                  <a:off x="4606" y="2400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rgbClr val="33993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2000"/>
                </a:p>
              </p:txBody>
            </p:sp>
            <p:sp>
              <p:nvSpPr>
                <p:cNvPr id="81" name="Line 55"/>
                <p:cNvSpPr>
                  <a:spLocks noChangeShapeType="1"/>
                </p:cNvSpPr>
                <p:nvPr>
                  <p:custDataLst>
                    <p:tags r:id="rId547"/>
                  </p:custDataLst>
                </p:nvPr>
              </p:nvSpPr>
              <p:spPr bwMode="auto">
                <a:xfrm rot="-5400000">
                  <a:off x="4558" y="2544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rgbClr val="33993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2000"/>
                </a:p>
              </p:txBody>
            </p:sp>
            <p:sp>
              <p:nvSpPr>
                <p:cNvPr id="82" name="Line 56"/>
                <p:cNvSpPr>
                  <a:spLocks noChangeShapeType="1"/>
                </p:cNvSpPr>
                <p:nvPr>
                  <p:custDataLst>
                    <p:tags r:id="rId548"/>
                  </p:custDataLst>
                </p:nvPr>
              </p:nvSpPr>
              <p:spPr bwMode="auto">
                <a:xfrm rot="-5400000">
                  <a:off x="4462" y="2544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rgbClr val="33993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2000"/>
                </a:p>
              </p:txBody>
            </p:sp>
            <p:sp>
              <p:nvSpPr>
                <p:cNvPr id="83" name="Line 57"/>
                <p:cNvSpPr>
                  <a:spLocks noChangeShapeType="1"/>
                </p:cNvSpPr>
                <p:nvPr>
                  <p:custDataLst>
                    <p:tags r:id="rId549"/>
                  </p:custDataLst>
                </p:nvPr>
              </p:nvSpPr>
              <p:spPr bwMode="auto">
                <a:xfrm rot="-5400000">
                  <a:off x="4558" y="2352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rgbClr val="33993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2000"/>
                </a:p>
              </p:txBody>
            </p:sp>
            <p:sp>
              <p:nvSpPr>
                <p:cNvPr id="84" name="Line 58"/>
                <p:cNvSpPr>
                  <a:spLocks noChangeShapeType="1"/>
                </p:cNvSpPr>
                <p:nvPr>
                  <p:custDataLst>
                    <p:tags r:id="rId550"/>
                  </p:custDataLst>
                </p:nvPr>
              </p:nvSpPr>
              <p:spPr bwMode="auto">
                <a:xfrm rot="-5400000">
                  <a:off x="4462" y="2352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rgbClr val="33993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2000"/>
                </a:p>
              </p:txBody>
            </p:sp>
          </p:grpSp>
        </p:grpSp>
        <p:grpSp>
          <p:nvGrpSpPr>
            <p:cNvPr id="42" name="Group 59"/>
            <p:cNvGrpSpPr>
              <a:grpSpLocks/>
            </p:cNvGrpSpPr>
            <p:nvPr>
              <p:custDataLst>
                <p:tags r:id="rId512"/>
              </p:custDataLst>
            </p:nvPr>
          </p:nvGrpSpPr>
          <p:grpSpPr bwMode="auto">
            <a:xfrm>
              <a:off x="1200" y="3216"/>
              <a:ext cx="192" cy="192"/>
              <a:chOff x="4272" y="2400"/>
              <a:chExt cx="192" cy="192"/>
            </a:xfrm>
          </p:grpSpPr>
          <p:sp>
            <p:nvSpPr>
              <p:cNvPr id="65" name="Rectangle 60"/>
              <p:cNvSpPr>
                <a:spLocks noChangeArrowheads="1"/>
              </p:cNvSpPr>
              <p:nvPr>
                <p:custDataLst>
                  <p:tags r:id="rId533"/>
                </p:custDataLst>
              </p:nvPr>
            </p:nvSpPr>
            <p:spPr bwMode="auto">
              <a:xfrm>
                <a:off x="4272" y="2400"/>
                <a:ext cx="192" cy="192"/>
              </a:xfrm>
              <a:prstGeom prst="rect">
                <a:avLst/>
              </a:prstGeom>
              <a:noFill/>
              <a:ln w="12700">
                <a:solidFill>
                  <a:srgbClr val="339933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r>
                  <a:rPr lang="en-US" sz="2000" b="1">
                    <a:solidFill>
                      <a:srgbClr val="339933"/>
                    </a:solidFill>
                  </a:rPr>
                  <a:t>8</a:t>
                </a:r>
              </a:p>
            </p:txBody>
          </p:sp>
          <p:grpSp>
            <p:nvGrpSpPr>
              <p:cNvPr id="66" name="Group 61"/>
              <p:cNvGrpSpPr>
                <a:grpSpLocks/>
              </p:cNvGrpSpPr>
              <p:nvPr/>
            </p:nvGrpSpPr>
            <p:grpSpPr bwMode="auto">
              <a:xfrm>
                <a:off x="4272" y="2400"/>
                <a:ext cx="192" cy="192"/>
                <a:chOff x="4414" y="2400"/>
                <a:chExt cx="192" cy="192"/>
              </a:xfrm>
            </p:grpSpPr>
            <p:sp>
              <p:nvSpPr>
                <p:cNvPr id="67" name="Line 62"/>
                <p:cNvSpPr>
                  <a:spLocks noChangeShapeType="1"/>
                </p:cNvSpPr>
                <p:nvPr>
                  <p:custDataLst>
                    <p:tags r:id="rId534"/>
                  </p:custDataLst>
                </p:nvPr>
              </p:nvSpPr>
              <p:spPr bwMode="auto">
                <a:xfrm>
                  <a:off x="4414" y="2496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rgbClr val="33993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2000"/>
                </a:p>
              </p:txBody>
            </p:sp>
            <p:sp>
              <p:nvSpPr>
                <p:cNvPr id="68" name="Line 63"/>
                <p:cNvSpPr>
                  <a:spLocks noChangeShapeType="1"/>
                </p:cNvSpPr>
                <p:nvPr>
                  <p:custDataLst>
                    <p:tags r:id="rId535"/>
                  </p:custDataLst>
                </p:nvPr>
              </p:nvSpPr>
              <p:spPr bwMode="auto">
                <a:xfrm>
                  <a:off x="4414" y="2400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rgbClr val="33993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2000"/>
                </a:p>
              </p:txBody>
            </p:sp>
            <p:sp>
              <p:nvSpPr>
                <p:cNvPr id="69" name="Line 64"/>
                <p:cNvSpPr>
                  <a:spLocks noChangeShapeType="1"/>
                </p:cNvSpPr>
                <p:nvPr>
                  <p:custDataLst>
                    <p:tags r:id="rId536"/>
                  </p:custDataLst>
                </p:nvPr>
              </p:nvSpPr>
              <p:spPr bwMode="auto">
                <a:xfrm>
                  <a:off x="4606" y="2496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rgbClr val="33993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2000"/>
                </a:p>
              </p:txBody>
            </p:sp>
            <p:sp>
              <p:nvSpPr>
                <p:cNvPr id="70" name="Line 65"/>
                <p:cNvSpPr>
                  <a:spLocks noChangeShapeType="1"/>
                </p:cNvSpPr>
                <p:nvPr>
                  <p:custDataLst>
                    <p:tags r:id="rId537"/>
                  </p:custDataLst>
                </p:nvPr>
              </p:nvSpPr>
              <p:spPr bwMode="auto">
                <a:xfrm>
                  <a:off x="4606" y="2400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rgbClr val="33993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2000"/>
                </a:p>
              </p:txBody>
            </p:sp>
            <p:sp>
              <p:nvSpPr>
                <p:cNvPr id="71" name="Line 66"/>
                <p:cNvSpPr>
                  <a:spLocks noChangeShapeType="1"/>
                </p:cNvSpPr>
                <p:nvPr>
                  <p:custDataLst>
                    <p:tags r:id="rId538"/>
                  </p:custDataLst>
                </p:nvPr>
              </p:nvSpPr>
              <p:spPr bwMode="auto">
                <a:xfrm rot="-5400000">
                  <a:off x="4558" y="2544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rgbClr val="33993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2000"/>
                </a:p>
              </p:txBody>
            </p:sp>
            <p:sp>
              <p:nvSpPr>
                <p:cNvPr id="72" name="Line 67"/>
                <p:cNvSpPr>
                  <a:spLocks noChangeShapeType="1"/>
                </p:cNvSpPr>
                <p:nvPr>
                  <p:custDataLst>
                    <p:tags r:id="rId539"/>
                  </p:custDataLst>
                </p:nvPr>
              </p:nvSpPr>
              <p:spPr bwMode="auto">
                <a:xfrm rot="-5400000">
                  <a:off x="4462" y="2544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rgbClr val="33993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2000"/>
                </a:p>
              </p:txBody>
            </p:sp>
            <p:sp>
              <p:nvSpPr>
                <p:cNvPr id="73" name="Line 68"/>
                <p:cNvSpPr>
                  <a:spLocks noChangeShapeType="1"/>
                </p:cNvSpPr>
                <p:nvPr>
                  <p:custDataLst>
                    <p:tags r:id="rId540"/>
                  </p:custDataLst>
                </p:nvPr>
              </p:nvSpPr>
              <p:spPr bwMode="auto">
                <a:xfrm rot="-5400000">
                  <a:off x="4558" y="2352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rgbClr val="33993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2000"/>
                </a:p>
              </p:txBody>
            </p:sp>
            <p:sp>
              <p:nvSpPr>
                <p:cNvPr id="74" name="Line 69"/>
                <p:cNvSpPr>
                  <a:spLocks noChangeShapeType="1"/>
                </p:cNvSpPr>
                <p:nvPr>
                  <p:custDataLst>
                    <p:tags r:id="rId541"/>
                  </p:custDataLst>
                </p:nvPr>
              </p:nvSpPr>
              <p:spPr bwMode="auto">
                <a:xfrm rot="-5400000">
                  <a:off x="4462" y="2352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rgbClr val="33993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2000"/>
                </a:p>
              </p:txBody>
            </p:sp>
          </p:grpSp>
        </p:grpSp>
        <p:grpSp>
          <p:nvGrpSpPr>
            <p:cNvPr id="43" name="Group 70"/>
            <p:cNvGrpSpPr>
              <a:grpSpLocks/>
            </p:cNvGrpSpPr>
            <p:nvPr>
              <p:custDataLst>
                <p:tags r:id="rId513"/>
              </p:custDataLst>
            </p:nvPr>
          </p:nvGrpSpPr>
          <p:grpSpPr bwMode="auto">
            <a:xfrm>
              <a:off x="1200" y="3408"/>
              <a:ext cx="192" cy="192"/>
              <a:chOff x="4272" y="2400"/>
              <a:chExt cx="192" cy="192"/>
            </a:xfrm>
          </p:grpSpPr>
          <p:sp>
            <p:nvSpPr>
              <p:cNvPr id="55" name="Rectangle 71"/>
              <p:cNvSpPr>
                <a:spLocks noChangeArrowheads="1"/>
              </p:cNvSpPr>
              <p:nvPr>
                <p:custDataLst>
                  <p:tags r:id="rId524"/>
                </p:custDataLst>
              </p:nvPr>
            </p:nvSpPr>
            <p:spPr bwMode="auto">
              <a:xfrm>
                <a:off x="4272" y="2400"/>
                <a:ext cx="192" cy="192"/>
              </a:xfrm>
              <a:prstGeom prst="rect">
                <a:avLst/>
              </a:prstGeom>
              <a:noFill/>
              <a:ln w="12700">
                <a:solidFill>
                  <a:srgbClr val="339933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r>
                  <a:rPr lang="en-US" sz="2000" b="1">
                    <a:solidFill>
                      <a:srgbClr val="339933"/>
                    </a:solidFill>
                  </a:rPr>
                  <a:t>9</a:t>
                </a:r>
              </a:p>
            </p:txBody>
          </p:sp>
          <p:grpSp>
            <p:nvGrpSpPr>
              <p:cNvPr id="56" name="Group 72"/>
              <p:cNvGrpSpPr>
                <a:grpSpLocks/>
              </p:cNvGrpSpPr>
              <p:nvPr/>
            </p:nvGrpSpPr>
            <p:grpSpPr bwMode="auto">
              <a:xfrm>
                <a:off x="4272" y="2400"/>
                <a:ext cx="192" cy="192"/>
                <a:chOff x="4414" y="2400"/>
                <a:chExt cx="192" cy="192"/>
              </a:xfrm>
            </p:grpSpPr>
            <p:sp>
              <p:nvSpPr>
                <p:cNvPr id="57" name="Line 73"/>
                <p:cNvSpPr>
                  <a:spLocks noChangeShapeType="1"/>
                </p:cNvSpPr>
                <p:nvPr>
                  <p:custDataLst>
                    <p:tags r:id="rId525"/>
                  </p:custDataLst>
                </p:nvPr>
              </p:nvSpPr>
              <p:spPr bwMode="auto">
                <a:xfrm>
                  <a:off x="4414" y="2496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rgbClr val="33993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2000"/>
                </a:p>
              </p:txBody>
            </p:sp>
            <p:sp>
              <p:nvSpPr>
                <p:cNvPr id="58" name="Line 74"/>
                <p:cNvSpPr>
                  <a:spLocks noChangeShapeType="1"/>
                </p:cNvSpPr>
                <p:nvPr>
                  <p:custDataLst>
                    <p:tags r:id="rId526"/>
                  </p:custDataLst>
                </p:nvPr>
              </p:nvSpPr>
              <p:spPr bwMode="auto">
                <a:xfrm>
                  <a:off x="4414" y="2400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rgbClr val="33993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2000"/>
                </a:p>
              </p:txBody>
            </p:sp>
            <p:sp>
              <p:nvSpPr>
                <p:cNvPr id="59" name="Line 75"/>
                <p:cNvSpPr>
                  <a:spLocks noChangeShapeType="1"/>
                </p:cNvSpPr>
                <p:nvPr>
                  <p:custDataLst>
                    <p:tags r:id="rId527"/>
                  </p:custDataLst>
                </p:nvPr>
              </p:nvSpPr>
              <p:spPr bwMode="auto">
                <a:xfrm>
                  <a:off x="4606" y="2496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rgbClr val="33993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2000"/>
                </a:p>
              </p:txBody>
            </p:sp>
            <p:sp>
              <p:nvSpPr>
                <p:cNvPr id="60" name="Line 76"/>
                <p:cNvSpPr>
                  <a:spLocks noChangeShapeType="1"/>
                </p:cNvSpPr>
                <p:nvPr>
                  <p:custDataLst>
                    <p:tags r:id="rId528"/>
                  </p:custDataLst>
                </p:nvPr>
              </p:nvSpPr>
              <p:spPr bwMode="auto">
                <a:xfrm>
                  <a:off x="4606" y="2400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rgbClr val="33993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2000"/>
                </a:p>
              </p:txBody>
            </p:sp>
            <p:sp>
              <p:nvSpPr>
                <p:cNvPr id="61" name="Line 77"/>
                <p:cNvSpPr>
                  <a:spLocks noChangeShapeType="1"/>
                </p:cNvSpPr>
                <p:nvPr>
                  <p:custDataLst>
                    <p:tags r:id="rId529"/>
                  </p:custDataLst>
                </p:nvPr>
              </p:nvSpPr>
              <p:spPr bwMode="auto">
                <a:xfrm rot="-5400000">
                  <a:off x="4558" y="2544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rgbClr val="33993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2000"/>
                </a:p>
              </p:txBody>
            </p:sp>
            <p:sp>
              <p:nvSpPr>
                <p:cNvPr id="62" name="Line 78"/>
                <p:cNvSpPr>
                  <a:spLocks noChangeShapeType="1"/>
                </p:cNvSpPr>
                <p:nvPr>
                  <p:custDataLst>
                    <p:tags r:id="rId530"/>
                  </p:custDataLst>
                </p:nvPr>
              </p:nvSpPr>
              <p:spPr bwMode="auto">
                <a:xfrm rot="-5400000">
                  <a:off x="4462" y="2544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rgbClr val="33993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2000"/>
                </a:p>
              </p:txBody>
            </p:sp>
            <p:sp>
              <p:nvSpPr>
                <p:cNvPr id="63" name="Line 79"/>
                <p:cNvSpPr>
                  <a:spLocks noChangeShapeType="1"/>
                </p:cNvSpPr>
                <p:nvPr>
                  <p:custDataLst>
                    <p:tags r:id="rId531"/>
                  </p:custDataLst>
                </p:nvPr>
              </p:nvSpPr>
              <p:spPr bwMode="auto">
                <a:xfrm rot="-5400000">
                  <a:off x="4558" y="2352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rgbClr val="33993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2000"/>
                </a:p>
              </p:txBody>
            </p:sp>
            <p:sp>
              <p:nvSpPr>
                <p:cNvPr id="64" name="Line 80"/>
                <p:cNvSpPr>
                  <a:spLocks noChangeShapeType="1"/>
                </p:cNvSpPr>
                <p:nvPr>
                  <p:custDataLst>
                    <p:tags r:id="rId532"/>
                  </p:custDataLst>
                </p:nvPr>
              </p:nvSpPr>
              <p:spPr bwMode="auto">
                <a:xfrm rot="-5400000">
                  <a:off x="4462" y="2352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rgbClr val="33993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2000"/>
                </a:p>
              </p:txBody>
            </p:sp>
          </p:grpSp>
        </p:grpSp>
        <p:grpSp>
          <p:nvGrpSpPr>
            <p:cNvPr id="44" name="Group 81"/>
            <p:cNvGrpSpPr>
              <a:grpSpLocks/>
            </p:cNvGrpSpPr>
            <p:nvPr>
              <p:custDataLst>
                <p:tags r:id="rId514"/>
              </p:custDataLst>
            </p:nvPr>
          </p:nvGrpSpPr>
          <p:grpSpPr bwMode="auto">
            <a:xfrm>
              <a:off x="1200" y="3600"/>
              <a:ext cx="192" cy="192"/>
              <a:chOff x="4272" y="2400"/>
              <a:chExt cx="192" cy="192"/>
            </a:xfrm>
          </p:grpSpPr>
          <p:sp>
            <p:nvSpPr>
              <p:cNvPr id="45" name="Rectangle 82"/>
              <p:cNvSpPr>
                <a:spLocks noChangeArrowheads="1"/>
              </p:cNvSpPr>
              <p:nvPr>
                <p:custDataLst>
                  <p:tags r:id="rId515"/>
                </p:custDataLst>
              </p:nvPr>
            </p:nvSpPr>
            <p:spPr bwMode="auto">
              <a:xfrm>
                <a:off x="4272" y="2400"/>
                <a:ext cx="192" cy="192"/>
              </a:xfrm>
              <a:prstGeom prst="rect">
                <a:avLst/>
              </a:prstGeom>
              <a:noFill/>
              <a:ln w="12700">
                <a:solidFill>
                  <a:srgbClr val="339933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r>
                  <a:rPr lang="en-US" sz="2000" b="1" dirty="0">
                    <a:solidFill>
                      <a:srgbClr val="339933"/>
                    </a:solidFill>
                  </a:rPr>
                  <a:t>10</a:t>
                </a:r>
              </a:p>
            </p:txBody>
          </p:sp>
          <p:grpSp>
            <p:nvGrpSpPr>
              <p:cNvPr id="46" name="Group 83"/>
              <p:cNvGrpSpPr>
                <a:grpSpLocks/>
              </p:cNvGrpSpPr>
              <p:nvPr/>
            </p:nvGrpSpPr>
            <p:grpSpPr bwMode="auto">
              <a:xfrm>
                <a:off x="4272" y="2400"/>
                <a:ext cx="192" cy="192"/>
                <a:chOff x="4414" y="2400"/>
                <a:chExt cx="192" cy="192"/>
              </a:xfrm>
            </p:grpSpPr>
            <p:sp>
              <p:nvSpPr>
                <p:cNvPr id="47" name="Line 84"/>
                <p:cNvSpPr>
                  <a:spLocks noChangeShapeType="1"/>
                </p:cNvSpPr>
                <p:nvPr>
                  <p:custDataLst>
                    <p:tags r:id="rId516"/>
                  </p:custDataLst>
                </p:nvPr>
              </p:nvSpPr>
              <p:spPr bwMode="auto">
                <a:xfrm>
                  <a:off x="4414" y="2496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rgbClr val="33993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2000"/>
                </a:p>
              </p:txBody>
            </p:sp>
            <p:sp>
              <p:nvSpPr>
                <p:cNvPr id="48" name="Line 85"/>
                <p:cNvSpPr>
                  <a:spLocks noChangeShapeType="1"/>
                </p:cNvSpPr>
                <p:nvPr>
                  <p:custDataLst>
                    <p:tags r:id="rId517"/>
                  </p:custDataLst>
                </p:nvPr>
              </p:nvSpPr>
              <p:spPr bwMode="auto">
                <a:xfrm>
                  <a:off x="4414" y="2400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rgbClr val="33993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2000"/>
                </a:p>
              </p:txBody>
            </p:sp>
            <p:sp>
              <p:nvSpPr>
                <p:cNvPr id="49" name="Line 86"/>
                <p:cNvSpPr>
                  <a:spLocks noChangeShapeType="1"/>
                </p:cNvSpPr>
                <p:nvPr>
                  <p:custDataLst>
                    <p:tags r:id="rId518"/>
                  </p:custDataLst>
                </p:nvPr>
              </p:nvSpPr>
              <p:spPr bwMode="auto">
                <a:xfrm>
                  <a:off x="4606" y="2496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rgbClr val="33993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2000"/>
                </a:p>
              </p:txBody>
            </p:sp>
            <p:sp>
              <p:nvSpPr>
                <p:cNvPr id="50" name="Line 87"/>
                <p:cNvSpPr>
                  <a:spLocks noChangeShapeType="1"/>
                </p:cNvSpPr>
                <p:nvPr>
                  <p:custDataLst>
                    <p:tags r:id="rId519"/>
                  </p:custDataLst>
                </p:nvPr>
              </p:nvSpPr>
              <p:spPr bwMode="auto">
                <a:xfrm>
                  <a:off x="4606" y="2400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rgbClr val="33993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2000"/>
                </a:p>
              </p:txBody>
            </p:sp>
            <p:sp>
              <p:nvSpPr>
                <p:cNvPr id="51" name="Line 88"/>
                <p:cNvSpPr>
                  <a:spLocks noChangeShapeType="1"/>
                </p:cNvSpPr>
                <p:nvPr>
                  <p:custDataLst>
                    <p:tags r:id="rId520"/>
                  </p:custDataLst>
                </p:nvPr>
              </p:nvSpPr>
              <p:spPr bwMode="auto">
                <a:xfrm rot="-5400000">
                  <a:off x="4558" y="2544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rgbClr val="33993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2000"/>
                </a:p>
              </p:txBody>
            </p:sp>
            <p:sp>
              <p:nvSpPr>
                <p:cNvPr id="52" name="Line 89"/>
                <p:cNvSpPr>
                  <a:spLocks noChangeShapeType="1"/>
                </p:cNvSpPr>
                <p:nvPr>
                  <p:custDataLst>
                    <p:tags r:id="rId521"/>
                  </p:custDataLst>
                </p:nvPr>
              </p:nvSpPr>
              <p:spPr bwMode="auto">
                <a:xfrm rot="-5400000">
                  <a:off x="4462" y="2544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rgbClr val="33993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2000"/>
                </a:p>
              </p:txBody>
            </p:sp>
            <p:sp>
              <p:nvSpPr>
                <p:cNvPr id="53" name="Line 90"/>
                <p:cNvSpPr>
                  <a:spLocks noChangeShapeType="1"/>
                </p:cNvSpPr>
                <p:nvPr>
                  <p:custDataLst>
                    <p:tags r:id="rId522"/>
                  </p:custDataLst>
                </p:nvPr>
              </p:nvSpPr>
              <p:spPr bwMode="auto">
                <a:xfrm rot="-5400000">
                  <a:off x="4558" y="2352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rgbClr val="33993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2000"/>
                </a:p>
              </p:txBody>
            </p:sp>
            <p:sp>
              <p:nvSpPr>
                <p:cNvPr id="54" name="Line 91"/>
                <p:cNvSpPr>
                  <a:spLocks noChangeShapeType="1"/>
                </p:cNvSpPr>
                <p:nvPr>
                  <p:custDataLst>
                    <p:tags r:id="rId523"/>
                  </p:custDataLst>
                </p:nvPr>
              </p:nvSpPr>
              <p:spPr bwMode="auto">
                <a:xfrm rot="-5400000">
                  <a:off x="4462" y="2352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rgbClr val="33993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2000"/>
                </a:p>
              </p:txBody>
            </p:sp>
          </p:grpSp>
        </p:grpSp>
      </p:grpSp>
      <p:grpSp>
        <p:nvGrpSpPr>
          <p:cNvPr id="85" name="Group 92"/>
          <p:cNvGrpSpPr>
            <a:grpSpLocks/>
          </p:cNvGrpSpPr>
          <p:nvPr>
            <p:custDataLst>
              <p:tags r:id="rId2"/>
            </p:custDataLst>
          </p:nvPr>
        </p:nvGrpSpPr>
        <p:grpSpPr bwMode="auto">
          <a:xfrm>
            <a:off x="3505200" y="4724400"/>
            <a:ext cx="457200" cy="304800"/>
            <a:chOff x="4272" y="2400"/>
            <a:chExt cx="192" cy="192"/>
          </a:xfrm>
        </p:grpSpPr>
        <p:sp>
          <p:nvSpPr>
            <p:cNvPr id="86" name="Rectangle 93"/>
            <p:cNvSpPr>
              <a:spLocks noChangeArrowheads="1"/>
            </p:cNvSpPr>
            <p:nvPr>
              <p:custDataLst>
                <p:tags r:id="rId502"/>
              </p:custDataLst>
            </p:nvPr>
          </p:nvSpPr>
          <p:spPr bwMode="auto">
            <a:xfrm>
              <a:off x="4272" y="2400"/>
              <a:ext cx="192" cy="192"/>
            </a:xfrm>
            <a:prstGeom prst="rect">
              <a:avLst/>
            </a:prstGeom>
            <a:noFill/>
            <a:ln w="12700">
              <a:solidFill>
                <a:srgbClr val="339933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2000" b="1">
                  <a:solidFill>
                    <a:srgbClr val="339933"/>
                  </a:solidFill>
                </a:rPr>
                <a:t>12</a:t>
              </a:r>
            </a:p>
          </p:txBody>
        </p:sp>
        <p:grpSp>
          <p:nvGrpSpPr>
            <p:cNvPr id="87" name="Group 94"/>
            <p:cNvGrpSpPr>
              <a:grpSpLocks/>
            </p:cNvGrpSpPr>
            <p:nvPr/>
          </p:nvGrpSpPr>
          <p:grpSpPr bwMode="auto">
            <a:xfrm>
              <a:off x="4272" y="2400"/>
              <a:ext cx="192" cy="192"/>
              <a:chOff x="4414" y="2400"/>
              <a:chExt cx="192" cy="192"/>
            </a:xfrm>
          </p:grpSpPr>
          <p:sp>
            <p:nvSpPr>
              <p:cNvPr id="88" name="Line 95"/>
              <p:cNvSpPr>
                <a:spLocks noChangeShapeType="1"/>
              </p:cNvSpPr>
              <p:nvPr>
                <p:custDataLst>
                  <p:tags r:id="rId503"/>
                </p:custDataLst>
              </p:nvPr>
            </p:nvSpPr>
            <p:spPr bwMode="auto">
              <a:xfrm>
                <a:off x="4414" y="2496"/>
                <a:ext cx="0" cy="96"/>
              </a:xfrm>
              <a:prstGeom prst="line">
                <a:avLst/>
              </a:prstGeom>
              <a:noFill/>
              <a:ln w="12700">
                <a:solidFill>
                  <a:srgbClr val="339933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89" name="Line 96"/>
              <p:cNvSpPr>
                <a:spLocks noChangeShapeType="1"/>
              </p:cNvSpPr>
              <p:nvPr>
                <p:custDataLst>
                  <p:tags r:id="rId504"/>
                </p:custDataLst>
              </p:nvPr>
            </p:nvSpPr>
            <p:spPr bwMode="auto">
              <a:xfrm>
                <a:off x="4414" y="2400"/>
                <a:ext cx="0" cy="96"/>
              </a:xfrm>
              <a:prstGeom prst="line">
                <a:avLst/>
              </a:prstGeom>
              <a:noFill/>
              <a:ln w="12700">
                <a:solidFill>
                  <a:srgbClr val="339933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90" name="Line 97"/>
              <p:cNvSpPr>
                <a:spLocks noChangeShapeType="1"/>
              </p:cNvSpPr>
              <p:nvPr>
                <p:custDataLst>
                  <p:tags r:id="rId505"/>
                </p:custDataLst>
              </p:nvPr>
            </p:nvSpPr>
            <p:spPr bwMode="auto">
              <a:xfrm>
                <a:off x="4606" y="2496"/>
                <a:ext cx="0" cy="96"/>
              </a:xfrm>
              <a:prstGeom prst="line">
                <a:avLst/>
              </a:prstGeom>
              <a:noFill/>
              <a:ln w="12700">
                <a:solidFill>
                  <a:srgbClr val="339933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91" name="Line 98"/>
              <p:cNvSpPr>
                <a:spLocks noChangeShapeType="1"/>
              </p:cNvSpPr>
              <p:nvPr>
                <p:custDataLst>
                  <p:tags r:id="rId506"/>
                </p:custDataLst>
              </p:nvPr>
            </p:nvSpPr>
            <p:spPr bwMode="auto">
              <a:xfrm>
                <a:off x="4606" y="2400"/>
                <a:ext cx="0" cy="96"/>
              </a:xfrm>
              <a:prstGeom prst="line">
                <a:avLst/>
              </a:prstGeom>
              <a:noFill/>
              <a:ln w="12700">
                <a:solidFill>
                  <a:srgbClr val="339933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92" name="Line 99"/>
              <p:cNvSpPr>
                <a:spLocks noChangeShapeType="1"/>
              </p:cNvSpPr>
              <p:nvPr>
                <p:custDataLst>
                  <p:tags r:id="rId507"/>
                </p:custDataLst>
              </p:nvPr>
            </p:nvSpPr>
            <p:spPr bwMode="auto">
              <a:xfrm rot="-5400000">
                <a:off x="4558" y="2544"/>
                <a:ext cx="0" cy="96"/>
              </a:xfrm>
              <a:prstGeom prst="line">
                <a:avLst/>
              </a:prstGeom>
              <a:noFill/>
              <a:ln w="12700">
                <a:solidFill>
                  <a:srgbClr val="339933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93" name="Line 100"/>
              <p:cNvSpPr>
                <a:spLocks noChangeShapeType="1"/>
              </p:cNvSpPr>
              <p:nvPr>
                <p:custDataLst>
                  <p:tags r:id="rId508"/>
                </p:custDataLst>
              </p:nvPr>
            </p:nvSpPr>
            <p:spPr bwMode="auto">
              <a:xfrm rot="-5400000">
                <a:off x="4462" y="2544"/>
                <a:ext cx="0" cy="96"/>
              </a:xfrm>
              <a:prstGeom prst="line">
                <a:avLst/>
              </a:prstGeom>
              <a:noFill/>
              <a:ln w="12700">
                <a:solidFill>
                  <a:srgbClr val="339933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94" name="Line 101"/>
              <p:cNvSpPr>
                <a:spLocks noChangeShapeType="1"/>
              </p:cNvSpPr>
              <p:nvPr>
                <p:custDataLst>
                  <p:tags r:id="rId509"/>
                </p:custDataLst>
              </p:nvPr>
            </p:nvSpPr>
            <p:spPr bwMode="auto">
              <a:xfrm rot="-5400000">
                <a:off x="4558" y="2352"/>
                <a:ext cx="0" cy="96"/>
              </a:xfrm>
              <a:prstGeom prst="line">
                <a:avLst/>
              </a:prstGeom>
              <a:noFill/>
              <a:ln w="12700">
                <a:solidFill>
                  <a:srgbClr val="339933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95" name="Line 102"/>
              <p:cNvSpPr>
                <a:spLocks noChangeShapeType="1"/>
              </p:cNvSpPr>
              <p:nvPr>
                <p:custDataLst>
                  <p:tags r:id="rId510"/>
                </p:custDataLst>
              </p:nvPr>
            </p:nvSpPr>
            <p:spPr bwMode="auto">
              <a:xfrm rot="-5400000">
                <a:off x="4462" y="2352"/>
                <a:ext cx="0" cy="96"/>
              </a:xfrm>
              <a:prstGeom prst="line">
                <a:avLst/>
              </a:prstGeom>
              <a:noFill/>
              <a:ln w="12700">
                <a:solidFill>
                  <a:srgbClr val="339933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</p:grpSp>
      </p:grpSp>
      <p:grpSp>
        <p:nvGrpSpPr>
          <p:cNvPr id="96" name="Group 103"/>
          <p:cNvGrpSpPr>
            <a:grpSpLocks/>
          </p:cNvGrpSpPr>
          <p:nvPr>
            <p:custDataLst>
              <p:tags r:id="rId3"/>
            </p:custDataLst>
          </p:nvPr>
        </p:nvGrpSpPr>
        <p:grpSpPr bwMode="auto">
          <a:xfrm>
            <a:off x="3505200" y="5029200"/>
            <a:ext cx="457200" cy="304800"/>
            <a:chOff x="4272" y="2400"/>
            <a:chExt cx="192" cy="192"/>
          </a:xfrm>
        </p:grpSpPr>
        <p:sp>
          <p:nvSpPr>
            <p:cNvPr id="97" name="Rectangle 104"/>
            <p:cNvSpPr>
              <a:spLocks noChangeArrowheads="1"/>
            </p:cNvSpPr>
            <p:nvPr>
              <p:custDataLst>
                <p:tags r:id="rId493"/>
              </p:custDataLst>
            </p:nvPr>
          </p:nvSpPr>
          <p:spPr bwMode="auto">
            <a:xfrm>
              <a:off x="4272" y="2400"/>
              <a:ext cx="192" cy="192"/>
            </a:xfrm>
            <a:prstGeom prst="rect">
              <a:avLst/>
            </a:prstGeom>
            <a:noFill/>
            <a:ln w="12700">
              <a:solidFill>
                <a:srgbClr val="339933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2000" b="1">
                  <a:solidFill>
                    <a:srgbClr val="339933"/>
                  </a:solidFill>
                </a:rPr>
                <a:t>14</a:t>
              </a:r>
            </a:p>
          </p:txBody>
        </p:sp>
        <p:grpSp>
          <p:nvGrpSpPr>
            <p:cNvPr id="98" name="Group 105"/>
            <p:cNvGrpSpPr>
              <a:grpSpLocks/>
            </p:cNvGrpSpPr>
            <p:nvPr/>
          </p:nvGrpSpPr>
          <p:grpSpPr bwMode="auto">
            <a:xfrm>
              <a:off x="4272" y="2400"/>
              <a:ext cx="192" cy="192"/>
              <a:chOff x="4414" y="2400"/>
              <a:chExt cx="192" cy="192"/>
            </a:xfrm>
          </p:grpSpPr>
          <p:sp>
            <p:nvSpPr>
              <p:cNvPr id="99" name="Line 106"/>
              <p:cNvSpPr>
                <a:spLocks noChangeShapeType="1"/>
              </p:cNvSpPr>
              <p:nvPr>
                <p:custDataLst>
                  <p:tags r:id="rId494"/>
                </p:custDataLst>
              </p:nvPr>
            </p:nvSpPr>
            <p:spPr bwMode="auto">
              <a:xfrm>
                <a:off x="4414" y="2496"/>
                <a:ext cx="0" cy="96"/>
              </a:xfrm>
              <a:prstGeom prst="line">
                <a:avLst/>
              </a:prstGeom>
              <a:noFill/>
              <a:ln w="12700">
                <a:solidFill>
                  <a:srgbClr val="339933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100" name="Line 107"/>
              <p:cNvSpPr>
                <a:spLocks noChangeShapeType="1"/>
              </p:cNvSpPr>
              <p:nvPr>
                <p:custDataLst>
                  <p:tags r:id="rId495"/>
                </p:custDataLst>
              </p:nvPr>
            </p:nvSpPr>
            <p:spPr bwMode="auto">
              <a:xfrm>
                <a:off x="4414" y="2400"/>
                <a:ext cx="0" cy="96"/>
              </a:xfrm>
              <a:prstGeom prst="line">
                <a:avLst/>
              </a:prstGeom>
              <a:noFill/>
              <a:ln w="12700">
                <a:solidFill>
                  <a:srgbClr val="339933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101" name="Line 108"/>
              <p:cNvSpPr>
                <a:spLocks noChangeShapeType="1"/>
              </p:cNvSpPr>
              <p:nvPr>
                <p:custDataLst>
                  <p:tags r:id="rId496"/>
                </p:custDataLst>
              </p:nvPr>
            </p:nvSpPr>
            <p:spPr bwMode="auto">
              <a:xfrm>
                <a:off x="4606" y="2496"/>
                <a:ext cx="0" cy="96"/>
              </a:xfrm>
              <a:prstGeom prst="line">
                <a:avLst/>
              </a:prstGeom>
              <a:noFill/>
              <a:ln w="12700">
                <a:solidFill>
                  <a:srgbClr val="339933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102" name="Line 109"/>
              <p:cNvSpPr>
                <a:spLocks noChangeShapeType="1"/>
              </p:cNvSpPr>
              <p:nvPr>
                <p:custDataLst>
                  <p:tags r:id="rId497"/>
                </p:custDataLst>
              </p:nvPr>
            </p:nvSpPr>
            <p:spPr bwMode="auto">
              <a:xfrm>
                <a:off x="4606" y="2400"/>
                <a:ext cx="0" cy="96"/>
              </a:xfrm>
              <a:prstGeom prst="line">
                <a:avLst/>
              </a:prstGeom>
              <a:noFill/>
              <a:ln w="12700">
                <a:solidFill>
                  <a:srgbClr val="339933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103" name="Line 110"/>
              <p:cNvSpPr>
                <a:spLocks noChangeShapeType="1"/>
              </p:cNvSpPr>
              <p:nvPr>
                <p:custDataLst>
                  <p:tags r:id="rId498"/>
                </p:custDataLst>
              </p:nvPr>
            </p:nvSpPr>
            <p:spPr bwMode="auto">
              <a:xfrm rot="-5400000">
                <a:off x="4558" y="2544"/>
                <a:ext cx="0" cy="96"/>
              </a:xfrm>
              <a:prstGeom prst="line">
                <a:avLst/>
              </a:prstGeom>
              <a:noFill/>
              <a:ln w="12700">
                <a:solidFill>
                  <a:srgbClr val="339933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104" name="Line 111"/>
              <p:cNvSpPr>
                <a:spLocks noChangeShapeType="1"/>
              </p:cNvSpPr>
              <p:nvPr>
                <p:custDataLst>
                  <p:tags r:id="rId499"/>
                </p:custDataLst>
              </p:nvPr>
            </p:nvSpPr>
            <p:spPr bwMode="auto">
              <a:xfrm rot="-5400000">
                <a:off x="4462" y="2544"/>
                <a:ext cx="0" cy="96"/>
              </a:xfrm>
              <a:prstGeom prst="line">
                <a:avLst/>
              </a:prstGeom>
              <a:noFill/>
              <a:ln w="12700">
                <a:solidFill>
                  <a:srgbClr val="339933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105" name="Line 112"/>
              <p:cNvSpPr>
                <a:spLocks noChangeShapeType="1"/>
              </p:cNvSpPr>
              <p:nvPr>
                <p:custDataLst>
                  <p:tags r:id="rId500"/>
                </p:custDataLst>
              </p:nvPr>
            </p:nvSpPr>
            <p:spPr bwMode="auto">
              <a:xfrm rot="-5400000">
                <a:off x="4558" y="2352"/>
                <a:ext cx="0" cy="96"/>
              </a:xfrm>
              <a:prstGeom prst="line">
                <a:avLst/>
              </a:prstGeom>
              <a:noFill/>
              <a:ln w="12700">
                <a:solidFill>
                  <a:srgbClr val="339933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106" name="Line 113"/>
              <p:cNvSpPr>
                <a:spLocks noChangeShapeType="1"/>
              </p:cNvSpPr>
              <p:nvPr>
                <p:custDataLst>
                  <p:tags r:id="rId501"/>
                </p:custDataLst>
              </p:nvPr>
            </p:nvSpPr>
            <p:spPr bwMode="auto">
              <a:xfrm rot="-5400000">
                <a:off x="4462" y="2352"/>
                <a:ext cx="0" cy="96"/>
              </a:xfrm>
              <a:prstGeom prst="line">
                <a:avLst/>
              </a:prstGeom>
              <a:noFill/>
              <a:ln w="12700">
                <a:solidFill>
                  <a:srgbClr val="339933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</p:grpSp>
      </p:grpSp>
      <p:grpSp>
        <p:nvGrpSpPr>
          <p:cNvPr id="107" name="Group 114"/>
          <p:cNvGrpSpPr>
            <a:grpSpLocks/>
          </p:cNvGrpSpPr>
          <p:nvPr>
            <p:custDataLst>
              <p:tags r:id="rId4"/>
            </p:custDataLst>
          </p:nvPr>
        </p:nvGrpSpPr>
        <p:grpSpPr bwMode="auto">
          <a:xfrm>
            <a:off x="3505200" y="5334000"/>
            <a:ext cx="457200" cy="304800"/>
            <a:chOff x="4272" y="2400"/>
            <a:chExt cx="192" cy="192"/>
          </a:xfrm>
        </p:grpSpPr>
        <p:sp>
          <p:nvSpPr>
            <p:cNvPr id="108" name="Rectangle 115"/>
            <p:cNvSpPr>
              <a:spLocks noChangeArrowheads="1"/>
            </p:cNvSpPr>
            <p:nvPr>
              <p:custDataLst>
                <p:tags r:id="rId484"/>
              </p:custDataLst>
            </p:nvPr>
          </p:nvSpPr>
          <p:spPr bwMode="auto">
            <a:xfrm>
              <a:off x="4272" y="2400"/>
              <a:ext cx="192" cy="192"/>
            </a:xfrm>
            <a:prstGeom prst="rect">
              <a:avLst/>
            </a:prstGeom>
            <a:noFill/>
            <a:ln w="12700">
              <a:solidFill>
                <a:srgbClr val="339933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2000" b="1">
                  <a:solidFill>
                    <a:srgbClr val="339933"/>
                  </a:solidFill>
                </a:rPr>
                <a:t>16</a:t>
              </a:r>
            </a:p>
          </p:txBody>
        </p:sp>
        <p:grpSp>
          <p:nvGrpSpPr>
            <p:cNvPr id="109" name="Group 116"/>
            <p:cNvGrpSpPr>
              <a:grpSpLocks/>
            </p:cNvGrpSpPr>
            <p:nvPr/>
          </p:nvGrpSpPr>
          <p:grpSpPr bwMode="auto">
            <a:xfrm>
              <a:off x="4272" y="2400"/>
              <a:ext cx="192" cy="192"/>
              <a:chOff x="4414" y="2400"/>
              <a:chExt cx="192" cy="192"/>
            </a:xfrm>
          </p:grpSpPr>
          <p:sp>
            <p:nvSpPr>
              <p:cNvPr id="110" name="Line 117"/>
              <p:cNvSpPr>
                <a:spLocks noChangeShapeType="1"/>
              </p:cNvSpPr>
              <p:nvPr>
                <p:custDataLst>
                  <p:tags r:id="rId485"/>
                </p:custDataLst>
              </p:nvPr>
            </p:nvSpPr>
            <p:spPr bwMode="auto">
              <a:xfrm>
                <a:off x="4414" y="2496"/>
                <a:ext cx="0" cy="96"/>
              </a:xfrm>
              <a:prstGeom prst="line">
                <a:avLst/>
              </a:prstGeom>
              <a:noFill/>
              <a:ln w="12700">
                <a:solidFill>
                  <a:srgbClr val="339933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111" name="Line 118"/>
              <p:cNvSpPr>
                <a:spLocks noChangeShapeType="1"/>
              </p:cNvSpPr>
              <p:nvPr>
                <p:custDataLst>
                  <p:tags r:id="rId486"/>
                </p:custDataLst>
              </p:nvPr>
            </p:nvSpPr>
            <p:spPr bwMode="auto">
              <a:xfrm>
                <a:off x="4414" y="2400"/>
                <a:ext cx="0" cy="96"/>
              </a:xfrm>
              <a:prstGeom prst="line">
                <a:avLst/>
              </a:prstGeom>
              <a:noFill/>
              <a:ln w="12700">
                <a:solidFill>
                  <a:srgbClr val="339933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112" name="Line 119"/>
              <p:cNvSpPr>
                <a:spLocks noChangeShapeType="1"/>
              </p:cNvSpPr>
              <p:nvPr>
                <p:custDataLst>
                  <p:tags r:id="rId487"/>
                </p:custDataLst>
              </p:nvPr>
            </p:nvSpPr>
            <p:spPr bwMode="auto">
              <a:xfrm>
                <a:off x="4606" y="2496"/>
                <a:ext cx="0" cy="96"/>
              </a:xfrm>
              <a:prstGeom prst="line">
                <a:avLst/>
              </a:prstGeom>
              <a:noFill/>
              <a:ln w="12700">
                <a:solidFill>
                  <a:srgbClr val="339933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113" name="Line 120"/>
              <p:cNvSpPr>
                <a:spLocks noChangeShapeType="1"/>
              </p:cNvSpPr>
              <p:nvPr>
                <p:custDataLst>
                  <p:tags r:id="rId488"/>
                </p:custDataLst>
              </p:nvPr>
            </p:nvSpPr>
            <p:spPr bwMode="auto">
              <a:xfrm>
                <a:off x="4606" y="2400"/>
                <a:ext cx="0" cy="96"/>
              </a:xfrm>
              <a:prstGeom prst="line">
                <a:avLst/>
              </a:prstGeom>
              <a:noFill/>
              <a:ln w="12700">
                <a:solidFill>
                  <a:srgbClr val="339933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114" name="Line 121"/>
              <p:cNvSpPr>
                <a:spLocks noChangeShapeType="1"/>
              </p:cNvSpPr>
              <p:nvPr>
                <p:custDataLst>
                  <p:tags r:id="rId489"/>
                </p:custDataLst>
              </p:nvPr>
            </p:nvSpPr>
            <p:spPr bwMode="auto">
              <a:xfrm rot="-5400000">
                <a:off x="4558" y="2544"/>
                <a:ext cx="0" cy="96"/>
              </a:xfrm>
              <a:prstGeom prst="line">
                <a:avLst/>
              </a:prstGeom>
              <a:noFill/>
              <a:ln w="12700">
                <a:solidFill>
                  <a:srgbClr val="339933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115" name="Line 122"/>
              <p:cNvSpPr>
                <a:spLocks noChangeShapeType="1"/>
              </p:cNvSpPr>
              <p:nvPr>
                <p:custDataLst>
                  <p:tags r:id="rId490"/>
                </p:custDataLst>
              </p:nvPr>
            </p:nvSpPr>
            <p:spPr bwMode="auto">
              <a:xfrm rot="-5400000">
                <a:off x="4462" y="2544"/>
                <a:ext cx="0" cy="96"/>
              </a:xfrm>
              <a:prstGeom prst="line">
                <a:avLst/>
              </a:prstGeom>
              <a:noFill/>
              <a:ln w="12700">
                <a:solidFill>
                  <a:srgbClr val="339933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116" name="Line 123"/>
              <p:cNvSpPr>
                <a:spLocks noChangeShapeType="1"/>
              </p:cNvSpPr>
              <p:nvPr>
                <p:custDataLst>
                  <p:tags r:id="rId491"/>
                </p:custDataLst>
              </p:nvPr>
            </p:nvSpPr>
            <p:spPr bwMode="auto">
              <a:xfrm rot="-5400000">
                <a:off x="4558" y="2352"/>
                <a:ext cx="0" cy="96"/>
              </a:xfrm>
              <a:prstGeom prst="line">
                <a:avLst/>
              </a:prstGeom>
              <a:noFill/>
              <a:ln w="12700">
                <a:solidFill>
                  <a:srgbClr val="339933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117" name="Line 124"/>
              <p:cNvSpPr>
                <a:spLocks noChangeShapeType="1"/>
              </p:cNvSpPr>
              <p:nvPr>
                <p:custDataLst>
                  <p:tags r:id="rId492"/>
                </p:custDataLst>
              </p:nvPr>
            </p:nvSpPr>
            <p:spPr bwMode="auto">
              <a:xfrm rot="-5400000">
                <a:off x="4462" y="2352"/>
                <a:ext cx="0" cy="96"/>
              </a:xfrm>
              <a:prstGeom prst="line">
                <a:avLst/>
              </a:prstGeom>
              <a:noFill/>
              <a:ln w="12700">
                <a:solidFill>
                  <a:srgbClr val="339933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</p:grpSp>
      </p:grpSp>
      <p:grpSp>
        <p:nvGrpSpPr>
          <p:cNvPr id="118" name="Group 125"/>
          <p:cNvGrpSpPr>
            <a:grpSpLocks/>
          </p:cNvGrpSpPr>
          <p:nvPr>
            <p:custDataLst>
              <p:tags r:id="rId5"/>
            </p:custDataLst>
          </p:nvPr>
        </p:nvGrpSpPr>
        <p:grpSpPr bwMode="auto">
          <a:xfrm>
            <a:off x="3505200" y="5638800"/>
            <a:ext cx="457200" cy="304800"/>
            <a:chOff x="4272" y="2400"/>
            <a:chExt cx="192" cy="192"/>
          </a:xfrm>
        </p:grpSpPr>
        <p:sp>
          <p:nvSpPr>
            <p:cNvPr id="119" name="Rectangle 126"/>
            <p:cNvSpPr>
              <a:spLocks noChangeArrowheads="1"/>
            </p:cNvSpPr>
            <p:nvPr>
              <p:custDataLst>
                <p:tags r:id="rId475"/>
              </p:custDataLst>
            </p:nvPr>
          </p:nvSpPr>
          <p:spPr bwMode="auto">
            <a:xfrm>
              <a:off x="4272" y="2400"/>
              <a:ext cx="192" cy="192"/>
            </a:xfrm>
            <a:prstGeom prst="rect">
              <a:avLst/>
            </a:prstGeom>
            <a:noFill/>
            <a:ln w="12700">
              <a:solidFill>
                <a:srgbClr val="339933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2000" b="1" dirty="0" smtClean="0">
                  <a:solidFill>
                    <a:srgbClr val="339933"/>
                  </a:solidFill>
                </a:rPr>
                <a:t>17 </a:t>
              </a:r>
              <a:endParaRPr lang="en-US" sz="2000" b="1" dirty="0">
                <a:solidFill>
                  <a:srgbClr val="339933"/>
                </a:solidFill>
              </a:endParaRPr>
            </a:p>
          </p:txBody>
        </p:sp>
        <p:grpSp>
          <p:nvGrpSpPr>
            <p:cNvPr id="120" name="Group 127"/>
            <p:cNvGrpSpPr>
              <a:grpSpLocks/>
            </p:cNvGrpSpPr>
            <p:nvPr/>
          </p:nvGrpSpPr>
          <p:grpSpPr bwMode="auto">
            <a:xfrm>
              <a:off x="4272" y="2400"/>
              <a:ext cx="192" cy="192"/>
              <a:chOff x="4414" y="2400"/>
              <a:chExt cx="192" cy="192"/>
            </a:xfrm>
          </p:grpSpPr>
          <p:sp>
            <p:nvSpPr>
              <p:cNvPr id="121" name="Line 128"/>
              <p:cNvSpPr>
                <a:spLocks noChangeShapeType="1"/>
              </p:cNvSpPr>
              <p:nvPr>
                <p:custDataLst>
                  <p:tags r:id="rId476"/>
                </p:custDataLst>
              </p:nvPr>
            </p:nvSpPr>
            <p:spPr bwMode="auto">
              <a:xfrm>
                <a:off x="4414" y="2496"/>
                <a:ext cx="0" cy="96"/>
              </a:xfrm>
              <a:prstGeom prst="line">
                <a:avLst/>
              </a:prstGeom>
              <a:noFill/>
              <a:ln w="12700">
                <a:solidFill>
                  <a:srgbClr val="339933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122" name="Line 129"/>
              <p:cNvSpPr>
                <a:spLocks noChangeShapeType="1"/>
              </p:cNvSpPr>
              <p:nvPr>
                <p:custDataLst>
                  <p:tags r:id="rId477"/>
                </p:custDataLst>
              </p:nvPr>
            </p:nvSpPr>
            <p:spPr bwMode="auto">
              <a:xfrm>
                <a:off x="4414" y="2400"/>
                <a:ext cx="0" cy="96"/>
              </a:xfrm>
              <a:prstGeom prst="line">
                <a:avLst/>
              </a:prstGeom>
              <a:noFill/>
              <a:ln w="12700">
                <a:solidFill>
                  <a:srgbClr val="339933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123" name="Line 130"/>
              <p:cNvSpPr>
                <a:spLocks noChangeShapeType="1"/>
              </p:cNvSpPr>
              <p:nvPr>
                <p:custDataLst>
                  <p:tags r:id="rId478"/>
                </p:custDataLst>
              </p:nvPr>
            </p:nvSpPr>
            <p:spPr bwMode="auto">
              <a:xfrm>
                <a:off x="4606" y="2496"/>
                <a:ext cx="0" cy="96"/>
              </a:xfrm>
              <a:prstGeom prst="line">
                <a:avLst/>
              </a:prstGeom>
              <a:noFill/>
              <a:ln w="12700">
                <a:solidFill>
                  <a:srgbClr val="339933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124" name="Line 131"/>
              <p:cNvSpPr>
                <a:spLocks noChangeShapeType="1"/>
              </p:cNvSpPr>
              <p:nvPr>
                <p:custDataLst>
                  <p:tags r:id="rId479"/>
                </p:custDataLst>
              </p:nvPr>
            </p:nvSpPr>
            <p:spPr bwMode="auto">
              <a:xfrm>
                <a:off x="4606" y="2400"/>
                <a:ext cx="0" cy="96"/>
              </a:xfrm>
              <a:prstGeom prst="line">
                <a:avLst/>
              </a:prstGeom>
              <a:noFill/>
              <a:ln w="12700">
                <a:solidFill>
                  <a:srgbClr val="339933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125" name="Line 132"/>
              <p:cNvSpPr>
                <a:spLocks noChangeShapeType="1"/>
              </p:cNvSpPr>
              <p:nvPr>
                <p:custDataLst>
                  <p:tags r:id="rId480"/>
                </p:custDataLst>
              </p:nvPr>
            </p:nvSpPr>
            <p:spPr bwMode="auto">
              <a:xfrm rot="-5400000">
                <a:off x="4558" y="2544"/>
                <a:ext cx="0" cy="96"/>
              </a:xfrm>
              <a:prstGeom prst="line">
                <a:avLst/>
              </a:prstGeom>
              <a:noFill/>
              <a:ln w="12700">
                <a:solidFill>
                  <a:srgbClr val="339933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126" name="Line 133"/>
              <p:cNvSpPr>
                <a:spLocks noChangeShapeType="1"/>
              </p:cNvSpPr>
              <p:nvPr>
                <p:custDataLst>
                  <p:tags r:id="rId481"/>
                </p:custDataLst>
              </p:nvPr>
            </p:nvSpPr>
            <p:spPr bwMode="auto">
              <a:xfrm rot="-5400000">
                <a:off x="4462" y="2544"/>
                <a:ext cx="0" cy="96"/>
              </a:xfrm>
              <a:prstGeom prst="line">
                <a:avLst/>
              </a:prstGeom>
              <a:noFill/>
              <a:ln w="12700">
                <a:solidFill>
                  <a:srgbClr val="339933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127" name="Line 134"/>
              <p:cNvSpPr>
                <a:spLocks noChangeShapeType="1"/>
              </p:cNvSpPr>
              <p:nvPr>
                <p:custDataLst>
                  <p:tags r:id="rId482"/>
                </p:custDataLst>
              </p:nvPr>
            </p:nvSpPr>
            <p:spPr bwMode="auto">
              <a:xfrm rot="-5400000">
                <a:off x="4558" y="2352"/>
                <a:ext cx="0" cy="96"/>
              </a:xfrm>
              <a:prstGeom prst="line">
                <a:avLst/>
              </a:prstGeom>
              <a:noFill/>
              <a:ln w="12700">
                <a:solidFill>
                  <a:srgbClr val="339933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128" name="Line 135"/>
              <p:cNvSpPr>
                <a:spLocks noChangeShapeType="1"/>
              </p:cNvSpPr>
              <p:nvPr>
                <p:custDataLst>
                  <p:tags r:id="rId483"/>
                </p:custDataLst>
              </p:nvPr>
            </p:nvSpPr>
            <p:spPr bwMode="auto">
              <a:xfrm rot="-5400000">
                <a:off x="4462" y="2352"/>
                <a:ext cx="0" cy="96"/>
              </a:xfrm>
              <a:prstGeom prst="line">
                <a:avLst/>
              </a:prstGeom>
              <a:noFill/>
              <a:ln w="12700">
                <a:solidFill>
                  <a:srgbClr val="339933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</p:grpSp>
      </p:grpSp>
      <p:grpSp>
        <p:nvGrpSpPr>
          <p:cNvPr id="129" name="Group 136"/>
          <p:cNvGrpSpPr>
            <a:grpSpLocks/>
          </p:cNvGrpSpPr>
          <p:nvPr>
            <p:custDataLst>
              <p:tags r:id="rId6"/>
            </p:custDataLst>
          </p:nvPr>
        </p:nvGrpSpPr>
        <p:grpSpPr bwMode="auto">
          <a:xfrm>
            <a:off x="4114800" y="4724400"/>
            <a:ext cx="457200" cy="304800"/>
            <a:chOff x="4272" y="2400"/>
            <a:chExt cx="192" cy="192"/>
          </a:xfrm>
        </p:grpSpPr>
        <p:sp>
          <p:nvSpPr>
            <p:cNvPr id="130" name="Rectangle 137"/>
            <p:cNvSpPr>
              <a:spLocks noChangeArrowheads="1"/>
            </p:cNvSpPr>
            <p:nvPr>
              <p:custDataLst>
                <p:tags r:id="rId466"/>
              </p:custDataLst>
            </p:nvPr>
          </p:nvSpPr>
          <p:spPr bwMode="auto">
            <a:xfrm>
              <a:off x="4272" y="2400"/>
              <a:ext cx="192" cy="192"/>
            </a:xfrm>
            <a:prstGeom prst="rect">
              <a:avLst/>
            </a:prstGeom>
            <a:noFill/>
            <a:ln w="12700">
              <a:solidFill>
                <a:srgbClr val="339933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2000" b="1">
                  <a:solidFill>
                    <a:srgbClr val="339933"/>
                  </a:solidFill>
                </a:rPr>
                <a:t>20</a:t>
              </a:r>
            </a:p>
          </p:txBody>
        </p:sp>
        <p:grpSp>
          <p:nvGrpSpPr>
            <p:cNvPr id="131" name="Group 138"/>
            <p:cNvGrpSpPr>
              <a:grpSpLocks/>
            </p:cNvGrpSpPr>
            <p:nvPr/>
          </p:nvGrpSpPr>
          <p:grpSpPr bwMode="auto">
            <a:xfrm>
              <a:off x="4272" y="2400"/>
              <a:ext cx="192" cy="192"/>
              <a:chOff x="4414" y="2400"/>
              <a:chExt cx="192" cy="192"/>
            </a:xfrm>
          </p:grpSpPr>
          <p:sp>
            <p:nvSpPr>
              <p:cNvPr id="132" name="Line 139"/>
              <p:cNvSpPr>
                <a:spLocks noChangeShapeType="1"/>
              </p:cNvSpPr>
              <p:nvPr>
                <p:custDataLst>
                  <p:tags r:id="rId467"/>
                </p:custDataLst>
              </p:nvPr>
            </p:nvSpPr>
            <p:spPr bwMode="auto">
              <a:xfrm>
                <a:off x="4414" y="2496"/>
                <a:ext cx="0" cy="96"/>
              </a:xfrm>
              <a:prstGeom prst="line">
                <a:avLst/>
              </a:prstGeom>
              <a:noFill/>
              <a:ln w="12700">
                <a:solidFill>
                  <a:srgbClr val="339933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133" name="Line 140"/>
              <p:cNvSpPr>
                <a:spLocks noChangeShapeType="1"/>
              </p:cNvSpPr>
              <p:nvPr>
                <p:custDataLst>
                  <p:tags r:id="rId468"/>
                </p:custDataLst>
              </p:nvPr>
            </p:nvSpPr>
            <p:spPr bwMode="auto">
              <a:xfrm>
                <a:off x="4414" y="2400"/>
                <a:ext cx="0" cy="96"/>
              </a:xfrm>
              <a:prstGeom prst="line">
                <a:avLst/>
              </a:prstGeom>
              <a:noFill/>
              <a:ln w="12700">
                <a:solidFill>
                  <a:srgbClr val="339933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134" name="Line 141"/>
              <p:cNvSpPr>
                <a:spLocks noChangeShapeType="1"/>
              </p:cNvSpPr>
              <p:nvPr>
                <p:custDataLst>
                  <p:tags r:id="rId469"/>
                </p:custDataLst>
              </p:nvPr>
            </p:nvSpPr>
            <p:spPr bwMode="auto">
              <a:xfrm>
                <a:off x="4606" y="2496"/>
                <a:ext cx="0" cy="96"/>
              </a:xfrm>
              <a:prstGeom prst="line">
                <a:avLst/>
              </a:prstGeom>
              <a:noFill/>
              <a:ln w="12700">
                <a:solidFill>
                  <a:srgbClr val="339933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135" name="Line 142"/>
              <p:cNvSpPr>
                <a:spLocks noChangeShapeType="1"/>
              </p:cNvSpPr>
              <p:nvPr>
                <p:custDataLst>
                  <p:tags r:id="rId470"/>
                </p:custDataLst>
              </p:nvPr>
            </p:nvSpPr>
            <p:spPr bwMode="auto">
              <a:xfrm>
                <a:off x="4606" y="2400"/>
                <a:ext cx="0" cy="96"/>
              </a:xfrm>
              <a:prstGeom prst="line">
                <a:avLst/>
              </a:prstGeom>
              <a:noFill/>
              <a:ln w="12700">
                <a:solidFill>
                  <a:srgbClr val="339933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136" name="Line 143"/>
              <p:cNvSpPr>
                <a:spLocks noChangeShapeType="1"/>
              </p:cNvSpPr>
              <p:nvPr>
                <p:custDataLst>
                  <p:tags r:id="rId471"/>
                </p:custDataLst>
              </p:nvPr>
            </p:nvSpPr>
            <p:spPr bwMode="auto">
              <a:xfrm rot="-5400000">
                <a:off x="4558" y="2544"/>
                <a:ext cx="0" cy="96"/>
              </a:xfrm>
              <a:prstGeom prst="line">
                <a:avLst/>
              </a:prstGeom>
              <a:noFill/>
              <a:ln w="12700">
                <a:solidFill>
                  <a:srgbClr val="339933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137" name="Line 144"/>
              <p:cNvSpPr>
                <a:spLocks noChangeShapeType="1"/>
              </p:cNvSpPr>
              <p:nvPr>
                <p:custDataLst>
                  <p:tags r:id="rId472"/>
                </p:custDataLst>
              </p:nvPr>
            </p:nvSpPr>
            <p:spPr bwMode="auto">
              <a:xfrm rot="-5400000">
                <a:off x="4462" y="2544"/>
                <a:ext cx="0" cy="96"/>
              </a:xfrm>
              <a:prstGeom prst="line">
                <a:avLst/>
              </a:prstGeom>
              <a:noFill/>
              <a:ln w="12700">
                <a:solidFill>
                  <a:srgbClr val="339933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138" name="Line 145"/>
              <p:cNvSpPr>
                <a:spLocks noChangeShapeType="1"/>
              </p:cNvSpPr>
              <p:nvPr>
                <p:custDataLst>
                  <p:tags r:id="rId473"/>
                </p:custDataLst>
              </p:nvPr>
            </p:nvSpPr>
            <p:spPr bwMode="auto">
              <a:xfrm rot="-5400000">
                <a:off x="4558" y="2352"/>
                <a:ext cx="0" cy="96"/>
              </a:xfrm>
              <a:prstGeom prst="line">
                <a:avLst/>
              </a:prstGeom>
              <a:noFill/>
              <a:ln w="12700">
                <a:solidFill>
                  <a:srgbClr val="339933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139" name="Line 146"/>
              <p:cNvSpPr>
                <a:spLocks noChangeShapeType="1"/>
              </p:cNvSpPr>
              <p:nvPr>
                <p:custDataLst>
                  <p:tags r:id="rId474"/>
                </p:custDataLst>
              </p:nvPr>
            </p:nvSpPr>
            <p:spPr bwMode="auto">
              <a:xfrm rot="-5400000">
                <a:off x="4462" y="2352"/>
                <a:ext cx="0" cy="96"/>
              </a:xfrm>
              <a:prstGeom prst="line">
                <a:avLst/>
              </a:prstGeom>
              <a:noFill/>
              <a:ln w="12700">
                <a:solidFill>
                  <a:srgbClr val="339933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</p:grpSp>
      </p:grpSp>
      <p:grpSp>
        <p:nvGrpSpPr>
          <p:cNvPr id="140" name="Group 147"/>
          <p:cNvGrpSpPr>
            <a:grpSpLocks/>
          </p:cNvGrpSpPr>
          <p:nvPr>
            <p:custDataLst>
              <p:tags r:id="rId7"/>
            </p:custDataLst>
          </p:nvPr>
        </p:nvGrpSpPr>
        <p:grpSpPr bwMode="auto">
          <a:xfrm>
            <a:off x="4114800" y="5029200"/>
            <a:ext cx="457200" cy="304800"/>
            <a:chOff x="4272" y="2400"/>
            <a:chExt cx="192" cy="192"/>
          </a:xfrm>
        </p:grpSpPr>
        <p:sp>
          <p:nvSpPr>
            <p:cNvPr id="141" name="Rectangle 148"/>
            <p:cNvSpPr>
              <a:spLocks noChangeArrowheads="1"/>
            </p:cNvSpPr>
            <p:nvPr>
              <p:custDataLst>
                <p:tags r:id="rId457"/>
              </p:custDataLst>
            </p:nvPr>
          </p:nvSpPr>
          <p:spPr bwMode="auto">
            <a:xfrm>
              <a:off x="4272" y="2400"/>
              <a:ext cx="192" cy="192"/>
            </a:xfrm>
            <a:prstGeom prst="rect">
              <a:avLst/>
            </a:prstGeom>
            <a:noFill/>
            <a:ln w="12700">
              <a:solidFill>
                <a:srgbClr val="339933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2000" b="1">
                  <a:solidFill>
                    <a:srgbClr val="339933"/>
                  </a:solidFill>
                </a:rPr>
                <a:t>22</a:t>
              </a:r>
            </a:p>
          </p:txBody>
        </p:sp>
        <p:grpSp>
          <p:nvGrpSpPr>
            <p:cNvPr id="142" name="Group 149"/>
            <p:cNvGrpSpPr>
              <a:grpSpLocks/>
            </p:cNvGrpSpPr>
            <p:nvPr/>
          </p:nvGrpSpPr>
          <p:grpSpPr bwMode="auto">
            <a:xfrm>
              <a:off x="4272" y="2400"/>
              <a:ext cx="192" cy="192"/>
              <a:chOff x="4414" y="2400"/>
              <a:chExt cx="192" cy="192"/>
            </a:xfrm>
          </p:grpSpPr>
          <p:sp>
            <p:nvSpPr>
              <p:cNvPr id="143" name="Line 150"/>
              <p:cNvSpPr>
                <a:spLocks noChangeShapeType="1"/>
              </p:cNvSpPr>
              <p:nvPr>
                <p:custDataLst>
                  <p:tags r:id="rId458"/>
                </p:custDataLst>
              </p:nvPr>
            </p:nvSpPr>
            <p:spPr bwMode="auto">
              <a:xfrm>
                <a:off x="4414" y="2496"/>
                <a:ext cx="0" cy="96"/>
              </a:xfrm>
              <a:prstGeom prst="line">
                <a:avLst/>
              </a:prstGeom>
              <a:noFill/>
              <a:ln w="12700">
                <a:solidFill>
                  <a:srgbClr val="339933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144" name="Line 151"/>
              <p:cNvSpPr>
                <a:spLocks noChangeShapeType="1"/>
              </p:cNvSpPr>
              <p:nvPr>
                <p:custDataLst>
                  <p:tags r:id="rId459"/>
                </p:custDataLst>
              </p:nvPr>
            </p:nvSpPr>
            <p:spPr bwMode="auto">
              <a:xfrm>
                <a:off x="4414" y="2400"/>
                <a:ext cx="0" cy="96"/>
              </a:xfrm>
              <a:prstGeom prst="line">
                <a:avLst/>
              </a:prstGeom>
              <a:noFill/>
              <a:ln w="12700">
                <a:solidFill>
                  <a:srgbClr val="339933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145" name="Line 152"/>
              <p:cNvSpPr>
                <a:spLocks noChangeShapeType="1"/>
              </p:cNvSpPr>
              <p:nvPr>
                <p:custDataLst>
                  <p:tags r:id="rId460"/>
                </p:custDataLst>
              </p:nvPr>
            </p:nvSpPr>
            <p:spPr bwMode="auto">
              <a:xfrm>
                <a:off x="4606" y="2496"/>
                <a:ext cx="0" cy="96"/>
              </a:xfrm>
              <a:prstGeom prst="line">
                <a:avLst/>
              </a:prstGeom>
              <a:noFill/>
              <a:ln w="12700">
                <a:solidFill>
                  <a:srgbClr val="339933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146" name="Line 153"/>
              <p:cNvSpPr>
                <a:spLocks noChangeShapeType="1"/>
              </p:cNvSpPr>
              <p:nvPr>
                <p:custDataLst>
                  <p:tags r:id="rId461"/>
                </p:custDataLst>
              </p:nvPr>
            </p:nvSpPr>
            <p:spPr bwMode="auto">
              <a:xfrm>
                <a:off x="4606" y="2400"/>
                <a:ext cx="0" cy="96"/>
              </a:xfrm>
              <a:prstGeom prst="line">
                <a:avLst/>
              </a:prstGeom>
              <a:noFill/>
              <a:ln w="12700">
                <a:solidFill>
                  <a:srgbClr val="339933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147" name="Line 154"/>
              <p:cNvSpPr>
                <a:spLocks noChangeShapeType="1"/>
              </p:cNvSpPr>
              <p:nvPr>
                <p:custDataLst>
                  <p:tags r:id="rId462"/>
                </p:custDataLst>
              </p:nvPr>
            </p:nvSpPr>
            <p:spPr bwMode="auto">
              <a:xfrm rot="-5400000">
                <a:off x="4558" y="2544"/>
                <a:ext cx="0" cy="96"/>
              </a:xfrm>
              <a:prstGeom prst="line">
                <a:avLst/>
              </a:prstGeom>
              <a:noFill/>
              <a:ln w="12700">
                <a:solidFill>
                  <a:srgbClr val="339933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148" name="Line 155"/>
              <p:cNvSpPr>
                <a:spLocks noChangeShapeType="1"/>
              </p:cNvSpPr>
              <p:nvPr>
                <p:custDataLst>
                  <p:tags r:id="rId463"/>
                </p:custDataLst>
              </p:nvPr>
            </p:nvSpPr>
            <p:spPr bwMode="auto">
              <a:xfrm rot="-5400000">
                <a:off x="4462" y="2544"/>
                <a:ext cx="0" cy="96"/>
              </a:xfrm>
              <a:prstGeom prst="line">
                <a:avLst/>
              </a:prstGeom>
              <a:noFill/>
              <a:ln w="12700">
                <a:solidFill>
                  <a:srgbClr val="339933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149" name="Line 156"/>
              <p:cNvSpPr>
                <a:spLocks noChangeShapeType="1"/>
              </p:cNvSpPr>
              <p:nvPr>
                <p:custDataLst>
                  <p:tags r:id="rId464"/>
                </p:custDataLst>
              </p:nvPr>
            </p:nvSpPr>
            <p:spPr bwMode="auto">
              <a:xfrm rot="-5400000">
                <a:off x="4558" y="2352"/>
                <a:ext cx="0" cy="96"/>
              </a:xfrm>
              <a:prstGeom prst="line">
                <a:avLst/>
              </a:prstGeom>
              <a:noFill/>
              <a:ln w="12700">
                <a:solidFill>
                  <a:srgbClr val="339933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150" name="Line 157"/>
              <p:cNvSpPr>
                <a:spLocks noChangeShapeType="1"/>
              </p:cNvSpPr>
              <p:nvPr>
                <p:custDataLst>
                  <p:tags r:id="rId465"/>
                </p:custDataLst>
              </p:nvPr>
            </p:nvSpPr>
            <p:spPr bwMode="auto">
              <a:xfrm rot="-5400000">
                <a:off x="4462" y="2352"/>
                <a:ext cx="0" cy="96"/>
              </a:xfrm>
              <a:prstGeom prst="line">
                <a:avLst/>
              </a:prstGeom>
              <a:noFill/>
              <a:ln w="12700">
                <a:solidFill>
                  <a:srgbClr val="339933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</p:grpSp>
      </p:grpSp>
      <p:grpSp>
        <p:nvGrpSpPr>
          <p:cNvPr id="151" name="Group 169"/>
          <p:cNvGrpSpPr>
            <a:grpSpLocks/>
          </p:cNvGrpSpPr>
          <p:nvPr>
            <p:custDataLst>
              <p:tags r:id="rId8"/>
            </p:custDataLst>
          </p:nvPr>
        </p:nvGrpSpPr>
        <p:grpSpPr bwMode="auto">
          <a:xfrm>
            <a:off x="4114800" y="5638800"/>
            <a:ext cx="457200" cy="304800"/>
            <a:chOff x="4272" y="2400"/>
            <a:chExt cx="192" cy="192"/>
          </a:xfrm>
        </p:grpSpPr>
        <p:sp>
          <p:nvSpPr>
            <p:cNvPr id="152" name="Rectangle 170"/>
            <p:cNvSpPr>
              <a:spLocks noChangeArrowheads="1"/>
            </p:cNvSpPr>
            <p:nvPr>
              <p:custDataLst>
                <p:tags r:id="rId448"/>
              </p:custDataLst>
            </p:nvPr>
          </p:nvSpPr>
          <p:spPr bwMode="auto">
            <a:xfrm>
              <a:off x="4272" y="2400"/>
              <a:ext cx="192" cy="192"/>
            </a:xfrm>
            <a:prstGeom prst="rect">
              <a:avLst/>
            </a:prstGeom>
            <a:noFill/>
            <a:ln w="12700">
              <a:solidFill>
                <a:srgbClr val="339933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2000" b="1">
                  <a:solidFill>
                    <a:srgbClr val="339933"/>
                  </a:solidFill>
                </a:rPr>
                <a:t> </a:t>
              </a:r>
            </a:p>
          </p:txBody>
        </p:sp>
        <p:grpSp>
          <p:nvGrpSpPr>
            <p:cNvPr id="153" name="Group 171"/>
            <p:cNvGrpSpPr>
              <a:grpSpLocks/>
            </p:cNvGrpSpPr>
            <p:nvPr/>
          </p:nvGrpSpPr>
          <p:grpSpPr bwMode="auto">
            <a:xfrm>
              <a:off x="4272" y="2400"/>
              <a:ext cx="192" cy="192"/>
              <a:chOff x="4414" y="2400"/>
              <a:chExt cx="192" cy="192"/>
            </a:xfrm>
          </p:grpSpPr>
          <p:sp>
            <p:nvSpPr>
              <p:cNvPr id="154" name="Line 172"/>
              <p:cNvSpPr>
                <a:spLocks noChangeShapeType="1"/>
              </p:cNvSpPr>
              <p:nvPr>
                <p:custDataLst>
                  <p:tags r:id="rId449"/>
                </p:custDataLst>
              </p:nvPr>
            </p:nvSpPr>
            <p:spPr bwMode="auto">
              <a:xfrm>
                <a:off x="4414" y="2496"/>
                <a:ext cx="0" cy="96"/>
              </a:xfrm>
              <a:prstGeom prst="line">
                <a:avLst/>
              </a:prstGeom>
              <a:noFill/>
              <a:ln w="12700">
                <a:solidFill>
                  <a:srgbClr val="339933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155" name="Line 173"/>
              <p:cNvSpPr>
                <a:spLocks noChangeShapeType="1"/>
              </p:cNvSpPr>
              <p:nvPr>
                <p:custDataLst>
                  <p:tags r:id="rId450"/>
                </p:custDataLst>
              </p:nvPr>
            </p:nvSpPr>
            <p:spPr bwMode="auto">
              <a:xfrm>
                <a:off x="4414" y="2400"/>
                <a:ext cx="0" cy="96"/>
              </a:xfrm>
              <a:prstGeom prst="line">
                <a:avLst/>
              </a:prstGeom>
              <a:noFill/>
              <a:ln w="12700">
                <a:solidFill>
                  <a:srgbClr val="339933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156" name="Line 174"/>
              <p:cNvSpPr>
                <a:spLocks noChangeShapeType="1"/>
              </p:cNvSpPr>
              <p:nvPr>
                <p:custDataLst>
                  <p:tags r:id="rId451"/>
                </p:custDataLst>
              </p:nvPr>
            </p:nvSpPr>
            <p:spPr bwMode="auto">
              <a:xfrm>
                <a:off x="4606" y="2496"/>
                <a:ext cx="0" cy="96"/>
              </a:xfrm>
              <a:prstGeom prst="line">
                <a:avLst/>
              </a:prstGeom>
              <a:noFill/>
              <a:ln w="12700">
                <a:solidFill>
                  <a:srgbClr val="339933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157" name="Line 175"/>
              <p:cNvSpPr>
                <a:spLocks noChangeShapeType="1"/>
              </p:cNvSpPr>
              <p:nvPr>
                <p:custDataLst>
                  <p:tags r:id="rId452"/>
                </p:custDataLst>
              </p:nvPr>
            </p:nvSpPr>
            <p:spPr bwMode="auto">
              <a:xfrm>
                <a:off x="4606" y="2400"/>
                <a:ext cx="0" cy="96"/>
              </a:xfrm>
              <a:prstGeom prst="line">
                <a:avLst/>
              </a:prstGeom>
              <a:noFill/>
              <a:ln w="12700">
                <a:solidFill>
                  <a:srgbClr val="339933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158" name="Line 176"/>
              <p:cNvSpPr>
                <a:spLocks noChangeShapeType="1"/>
              </p:cNvSpPr>
              <p:nvPr>
                <p:custDataLst>
                  <p:tags r:id="rId453"/>
                </p:custDataLst>
              </p:nvPr>
            </p:nvSpPr>
            <p:spPr bwMode="auto">
              <a:xfrm rot="-5400000">
                <a:off x="4558" y="2544"/>
                <a:ext cx="0" cy="96"/>
              </a:xfrm>
              <a:prstGeom prst="line">
                <a:avLst/>
              </a:prstGeom>
              <a:noFill/>
              <a:ln w="12700">
                <a:solidFill>
                  <a:srgbClr val="339933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159" name="Line 177"/>
              <p:cNvSpPr>
                <a:spLocks noChangeShapeType="1"/>
              </p:cNvSpPr>
              <p:nvPr>
                <p:custDataLst>
                  <p:tags r:id="rId454"/>
                </p:custDataLst>
              </p:nvPr>
            </p:nvSpPr>
            <p:spPr bwMode="auto">
              <a:xfrm rot="-5400000">
                <a:off x="4462" y="2544"/>
                <a:ext cx="0" cy="96"/>
              </a:xfrm>
              <a:prstGeom prst="line">
                <a:avLst/>
              </a:prstGeom>
              <a:noFill/>
              <a:ln w="12700">
                <a:solidFill>
                  <a:srgbClr val="339933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160" name="Line 178"/>
              <p:cNvSpPr>
                <a:spLocks noChangeShapeType="1"/>
              </p:cNvSpPr>
              <p:nvPr>
                <p:custDataLst>
                  <p:tags r:id="rId455"/>
                </p:custDataLst>
              </p:nvPr>
            </p:nvSpPr>
            <p:spPr bwMode="auto">
              <a:xfrm rot="-5400000">
                <a:off x="4558" y="2352"/>
                <a:ext cx="0" cy="96"/>
              </a:xfrm>
              <a:prstGeom prst="line">
                <a:avLst/>
              </a:prstGeom>
              <a:noFill/>
              <a:ln w="12700">
                <a:solidFill>
                  <a:srgbClr val="339933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161" name="Line 179"/>
              <p:cNvSpPr>
                <a:spLocks noChangeShapeType="1"/>
              </p:cNvSpPr>
              <p:nvPr>
                <p:custDataLst>
                  <p:tags r:id="rId456"/>
                </p:custDataLst>
              </p:nvPr>
            </p:nvSpPr>
            <p:spPr bwMode="auto">
              <a:xfrm rot="-5400000">
                <a:off x="4462" y="2352"/>
                <a:ext cx="0" cy="96"/>
              </a:xfrm>
              <a:prstGeom prst="line">
                <a:avLst/>
              </a:prstGeom>
              <a:noFill/>
              <a:ln w="12700">
                <a:solidFill>
                  <a:srgbClr val="339933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</p:grpSp>
      </p:grpSp>
      <p:grpSp>
        <p:nvGrpSpPr>
          <p:cNvPr id="162" name="Group 180"/>
          <p:cNvGrpSpPr>
            <a:grpSpLocks/>
          </p:cNvGrpSpPr>
          <p:nvPr>
            <p:custDataLst>
              <p:tags r:id="rId9"/>
            </p:custDataLst>
          </p:nvPr>
        </p:nvGrpSpPr>
        <p:grpSpPr bwMode="auto">
          <a:xfrm>
            <a:off x="4724400" y="4724400"/>
            <a:ext cx="457200" cy="304800"/>
            <a:chOff x="4272" y="2400"/>
            <a:chExt cx="192" cy="192"/>
          </a:xfrm>
        </p:grpSpPr>
        <p:sp>
          <p:nvSpPr>
            <p:cNvPr id="163" name="Rectangle 181"/>
            <p:cNvSpPr>
              <a:spLocks noChangeArrowheads="1"/>
            </p:cNvSpPr>
            <p:nvPr>
              <p:custDataLst>
                <p:tags r:id="rId439"/>
              </p:custDataLst>
            </p:nvPr>
          </p:nvSpPr>
          <p:spPr bwMode="auto">
            <a:xfrm>
              <a:off x="4272" y="2400"/>
              <a:ext cx="192" cy="192"/>
            </a:xfrm>
            <a:prstGeom prst="rect">
              <a:avLst/>
            </a:prstGeom>
            <a:noFill/>
            <a:ln w="12700">
              <a:solidFill>
                <a:srgbClr val="339933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2000" b="1">
                  <a:solidFill>
                    <a:srgbClr val="339933"/>
                  </a:solidFill>
                </a:rPr>
                <a:t>27</a:t>
              </a:r>
            </a:p>
          </p:txBody>
        </p:sp>
        <p:grpSp>
          <p:nvGrpSpPr>
            <p:cNvPr id="164" name="Group 182"/>
            <p:cNvGrpSpPr>
              <a:grpSpLocks/>
            </p:cNvGrpSpPr>
            <p:nvPr/>
          </p:nvGrpSpPr>
          <p:grpSpPr bwMode="auto">
            <a:xfrm>
              <a:off x="4272" y="2400"/>
              <a:ext cx="192" cy="192"/>
              <a:chOff x="4414" y="2400"/>
              <a:chExt cx="192" cy="192"/>
            </a:xfrm>
          </p:grpSpPr>
          <p:sp>
            <p:nvSpPr>
              <p:cNvPr id="165" name="Line 183"/>
              <p:cNvSpPr>
                <a:spLocks noChangeShapeType="1"/>
              </p:cNvSpPr>
              <p:nvPr>
                <p:custDataLst>
                  <p:tags r:id="rId440"/>
                </p:custDataLst>
              </p:nvPr>
            </p:nvSpPr>
            <p:spPr bwMode="auto">
              <a:xfrm>
                <a:off x="4414" y="2496"/>
                <a:ext cx="0" cy="96"/>
              </a:xfrm>
              <a:prstGeom prst="line">
                <a:avLst/>
              </a:prstGeom>
              <a:noFill/>
              <a:ln w="12700">
                <a:solidFill>
                  <a:srgbClr val="339933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166" name="Line 184"/>
              <p:cNvSpPr>
                <a:spLocks noChangeShapeType="1"/>
              </p:cNvSpPr>
              <p:nvPr>
                <p:custDataLst>
                  <p:tags r:id="rId441"/>
                </p:custDataLst>
              </p:nvPr>
            </p:nvSpPr>
            <p:spPr bwMode="auto">
              <a:xfrm>
                <a:off x="4414" y="2400"/>
                <a:ext cx="0" cy="96"/>
              </a:xfrm>
              <a:prstGeom prst="line">
                <a:avLst/>
              </a:prstGeom>
              <a:noFill/>
              <a:ln w="12700">
                <a:solidFill>
                  <a:srgbClr val="339933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167" name="Line 185"/>
              <p:cNvSpPr>
                <a:spLocks noChangeShapeType="1"/>
              </p:cNvSpPr>
              <p:nvPr>
                <p:custDataLst>
                  <p:tags r:id="rId442"/>
                </p:custDataLst>
              </p:nvPr>
            </p:nvSpPr>
            <p:spPr bwMode="auto">
              <a:xfrm>
                <a:off x="4606" y="2496"/>
                <a:ext cx="0" cy="96"/>
              </a:xfrm>
              <a:prstGeom prst="line">
                <a:avLst/>
              </a:prstGeom>
              <a:noFill/>
              <a:ln w="12700">
                <a:solidFill>
                  <a:srgbClr val="339933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168" name="Line 186"/>
              <p:cNvSpPr>
                <a:spLocks noChangeShapeType="1"/>
              </p:cNvSpPr>
              <p:nvPr>
                <p:custDataLst>
                  <p:tags r:id="rId443"/>
                </p:custDataLst>
              </p:nvPr>
            </p:nvSpPr>
            <p:spPr bwMode="auto">
              <a:xfrm>
                <a:off x="4606" y="2400"/>
                <a:ext cx="0" cy="96"/>
              </a:xfrm>
              <a:prstGeom prst="line">
                <a:avLst/>
              </a:prstGeom>
              <a:noFill/>
              <a:ln w="12700">
                <a:solidFill>
                  <a:srgbClr val="339933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169" name="Line 187"/>
              <p:cNvSpPr>
                <a:spLocks noChangeShapeType="1"/>
              </p:cNvSpPr>
              <p:nvPr>
                <p:custDataLst>
                  <p:tags r:id="rId444"/>
                </p:custDataLst>
              </p:nvPr>
            </p:nvSpPr>
            <p:spPr bwMode="auto">
              <a:xfrm rot="-5400000">
                <a:off x="4558" y="2544"/>
                <a:ext cx="0" cy="96"/>
              </a:xfrm>
              <a:prstGeom prst="line">
                <a:avLst/>
              </a:prstGeom>
              <a:noFill/>
              <a:ln w="12700">
                <a:solidFill>
                  <a:srgbClr val="339933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170" name="Line 188"/>
              <p:cNvSpPr>
                <a:spLocks noChangeShapeType="1"/>
              </p:cNvSpPr>
              <p:nvPr>
                <p:custDataLst>
                  <p:tags r:id="rId445"/>
                </p:custDataLst>
              </p:nvPr>
            </p:nvSpPr>
            <p:spPr bwMode="auto">
              <a:xfrm rot="-5400000">
                <a:off x="4462" y="2544"/>
                <a:ext cx="0" cy="96"/>
              </a:xfrm>
              <a:prstGeom prst="line">
                <a:avLst/>
              </a:prstGeom>
              <a:noFill/>
              <a:ln w="12700">
                <a:solidFill>
                  <a:srgbClr val="339933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171" name="Line 189"/>
              <p:cNvSpPr>
                <a:spLocks noChangeShapeType="1"/>
              </p:cNvSpPr>
              <p:nvPr>
                <p:custDataLst>
                  <p:tags r:id="rId446"/>
                </p:custDataLst>
              </p:nvPr>
            </p:nvSpPr>
            <p:spPr bwMode="auto">
              <a:xfrm rot="-5400000">
                <a:off x="4558" y="2352"/>
                <a:ext cx="0" cy="96"/>
              </a:xfrm>
              <a:prstGeom prst="line">
                <a:avLst/>
              </a:prstGeom>
              <a:noFill/>
              <a:ln w="12700">
                <a:solidFill>
                  <a:srgbClr val="339933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172" name="Line 190"/>
              <p:cNvSpPr>
                <a:spLocks noChangeShapeType="1"/>
              </p:cNvSpPr>
              <p:nvPr>
                <p:custDataLst>
                  <p:tags r:id="rId447"/>
                </p:custDataLst>
              </p:nvPr>
            </p:nvSpPr>
            <p:spPr bwMode="auto">
              <a:xfrm rot="-5400000">
                <a:off x="4462" y="2352"/>
                <a:ext cx="0" cy="96"/>
              </a:xfrm>
              <a:prstGeom prst="line">
                <a:avLst/>
              </a:prstGeom>
              <a:noFill/>
              <a:ln w="12700">
                <a:solidFill>
                  <a:srgbClr val="339933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</p:grpSp>
      </p:grpSp>
      <p:grpSp>
        <p:nvGrpSpPr>
          <p:cNvPr id="173" name="Group 191"/>
          <p:cNvGrpSpPr>
            <a:grpSpLocks/>
          </p:cNvGrpSpPr>
          <p:nvPr>
            <p:custDataLst>
              <p:tags r:id="rId10"/>
            </p:custDataLst>
          </p:nvPr>
        </p:nvGrpSpPr>
        <p:grpSpPr bwMode="auto">
          <a:xfrm>
            <a:off x="4724400" y="5029200"/>
            <a:ext cx="457200" cy="304800"/>
            <a:chOff x="4272" y="2400"/>
            <a:chExt cx="192" cy="192"/>
          </a:xfrm>
        </p:grpSpPr>
        <p:sp>
          <p:nvSpPr>
            <p:cNvPr id="174" name="Rectangle 192"/>
            <p:cNvSpPr>
              <a:spLocks noChangeArrowheads="1"/>
            </p:cNvSpPr>
            <p:nvPr>
              <p:custDataLst>
                <p:tags r:id="rId430"/>
              </p:custDataLst>
            </p:nvPr>
          </p:nvSpPr>
          <p:spPr bwMode="auto">
            <a:xfrm>
              <a:off x="4272" y="2400"/>
              <a:ext cx="192" cy="192"/>
            </a:xfrm>
            <a:prstGeom prst="rect">
              <a:avLst/>
            </a:prstGeom>
            <a:noFill/>
            <a:ln w="12700">
              <a:solidFill>
                <a:srgbClr val="339933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2000" b="1">
                  <a:solidFill>
                    <a:srgbClr val="339933"/>
                  </a:solidFill>
                </a:rPr>
                <a:t>28</a:t>
              </a:r>
            </a:p>
          </p:txBody>
        </p:sp>
        <p:grpSp>
          <p:nvGrpSpPr>
            <p:cNvPr id="175" name="Group 193"/>
            <p:cNvGrpSpPr>
              <a:grpSpLocks/>
            </p:cNvGrpSpPr>
            <p:nvPr/>
          </p:nvGrpSpPr>
          <p:grpSpPr bwMode="auto">
            <a:xfrm>
              <a:off x="4272" y="2400"/>
              <a:ext cx="192" cy="192"/>
              <a:chOff x="4414" y="2400"/>
              <a:chExt cx="192" cy="192"/>
            </a:xfrm>
          </p:grpSpPr>
          <p:sp>
            <p:nvSpPr>
              <p:cNvPr id="176" name="Line 194"/>
              <p:cNvSpPr>
                <a:spLocks noChangeShapeType="1"/>
              </p:cNvSpPr>
              <p:nvPr>
                <p:custDataLst>
                  <p:tags r:id="rId431"/>
                </p:custDataLst>
              </p:nvPr>
            </p:nvSpPr>
            <p:spPr bwMode="auto">
              <a:xfrm>
                <a:off x="4414" y="2496"/>
                <a:ext cx="0" cy="96"/>
              </a:xfrm>
              <a:prstGeom prst="line">
                <a:avLst/>
              </a:prstGeom>
              <a:noFill/>
              <a:ln w="12700">
                <a:solidFill>
                  <a:srgbClr val="339933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177" name="Line 195"/>
              <p:cNvSpPr>
                <a:spLocks noChangeShapeType="1"/>
              </p:cNvSpPr>
              <p:nvPr>
                <p:custDataLst>
                  <p:tags r:id="rId432"/>
                </p:custDataLst>
              </p:nvPr>
            </p:nvSpPr>
            <p:spPr bwMode="auto">
              <a:xfrm>
                <a:off x="4414" y="2400"/>
                <a:ext cx="0" cy="96"/>
              </a:xfrm>
              <a:prstGeom prst="line">
                <a:avLst/>
              </a:prstGeom>
              <a:noFill/>
              <a:ln w="12700">
                <a:solidFill>
                  <a:srgbClr val="339933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178" name="Line 196"/>
              <p:cNvSpPr>
                <a:spLocks noChangeShapeType="1"/>
              </p:cNvSpPr>
              <p:nvPr>
                <p:custDataLst>
                  <p:tags r:id="rId433"/>
                </p:custDataLst>
              </p:nvPr>
            </p:nvSpPr>
            <p:spPr bwMode="auto">
              <a:xfrm>
                <a:off x="4606" y="2496"/>
                <a:ext cx="0" cy="96"/>
              </a:xfrm>
              <a:prstGeom prst="line">
                <a:avLst/>
              </a:prstGeom>
              <a:noFill/>
              <a:ln w="12700">
                <a:solidFill>
                  <a:srgbClr val="339933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179" name="Line 197"/>
              <p:cNvSpPr>
                <a:spLocks noChangeShapeType="1"/>
              </p:cNvSpPr>
              <p:nvPr>
                <p:custDataLst>
                  <p:tags r:id="rId434"/>
                </p:custDataLst>
              </p:nvPr>
            </p:nvSpPr>
            <p:spPr bwMode="auto">
              <a:xfrm>
                <a:off x="4606" y="2400"/>
                <a:ext cx="0" cy="96"/>
              </a:xfrm>
              <a:prstGeom prst="line">
                <a:avLst/>
              </a:prstGeom>
              <a:noFill/>
              <a:ln w="12700">
                <a:solidFill>
                  <a:srgbClr val="339933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180" name="Line 198"/>
              <p:cNvSpPr>
                <a:spLocks noChangeShapeType="1"/>
              </p:cNvSpPr>
              <p:nvPr>
                <p:custDataLst>
                  <p:tags r:id="rId435"/>
                </p:custDataLst>
              </p:nvPr>
            </p:nvSpPr>
            <p:spPr bwMode="auto">
              <a:xfrm rot="-5400000">
                <a:off x="4558" y="2544"/>
                <a:ext cx="0" cy="96"/>
              </a:xfrm>
              <a:prstGeom prst="line">
                <a:avLst/>
              </a:prstGeom>
              <a:noFill/>
              <a:ln w="12700">
                <a:solidFill>
                  <a:srgbClr val="339933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181" name="Line 199"/>
              <p:cNvSpPr>
                <a:spLocks noChangeShapeType="1"/>
              </p:cNvSpPr>
              <p:nvPr>
                <p:custDataLst>
                  <p:tags r:id="rId436"/>
                </p:custDataLst>
              </p:nvPr>
            </p:nvSpPr>
            <p:spPr bwMode="auto">
              <a:xfrm rot="-5400000">
                <a:off x="4462" y="2544"/>
                <a:ext cx="0" cy="96"/>
              </a:xfrm>
              <a:prstGeom prst="line">
                <a:avLst/>
              </a:prstGeom>
              <a:noFill/>
              <a:ln w="12700">
                <a:solidFill>
                  <a:srgbClr val="339933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182" name="Line 200"/>
              <p:cNvSpPr>
                <a:spLocks noChangeShapeType="1"/>
              </p:cNvSpPr>
              <p:nvPr>
                <p:custDataLst>
                  <p:tags r:id="rId437"/>
                </p:custDataLst>
              </p:nvPr>
            </p:nvSpPr>
            <p:spPr bwMode="auto">
              <a:xfrm rot="-5400000">
                <a:off x="4558" y="2352"/>
                <a:ext cx="0" cy="96"/>
              </a:xfrm>
              <a:prstGeom prst="line">
                <a:avLst/>
              </a:prstGeom>
              <a:noFill/>
              <a:ln w="12700">
                <a:solidFill>
                  <a:srgbClr val="339933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183" name="Line 201"/>
              <p:cNvSpPr>
                <a:spLocks noChangeShapeType="1"/>
              </p:cNvSpPr>
              <p:nvPr>
                <p:custDataLst>
                  <p:tags r:id="rId438"/>
                </p:custDataLst>
              </p:nvPr>
            </p:nvSpPr>
            <p:spPr bwMode="auto">
              <a:xfrm rot="-5400000">
                <a:off x="4462" y="2352"/>
                <a:ext cx="0" cy="96"/>
              </a:xfrm>
              <a:prstGeom prst="line">
                <a:avLst/>
              </a:prstGeom>
              <a:noFill/>
              <a:ln w="12700">
                <a:solidFill>
                  <a:srgbClr val="339933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</p:grpSp>
      </p:grpSp>
      <p:grpSp>
        <p:nvGrpSpPr>
          <p:cNvPr id="184" name="Group 202"/>
          <p:cNvGrpSpPr>
            <a:grpSpLocks/>
          </p:cNvGrpSpPr>
          <p:nvPr>
            <p:custDataLst>
              <p:tags r:id="rId11"/>
            </p:custDataLst>
          </p:nvPr>
        </p:nvGrpSpPr>
        <p:grpSpPr bwMode="auto">
          <a:xfrm>
            <a:off x="4724400" y="5334000"/>
            <a:ext cx="457200" cy="304800"/>
            <a:chOff x="4272" y="2400"/>
            <a:chExt cx="192" cy="192"/>
          </a:xfrm>
        </p:grpSpPr>
        <p:sp>
          <p:nvSpPr>
            <p:cNvPr id="185" name="Rectangle 203"/>
            <p:cNvSpPr>
              <a:spLocks noChangeArrowheads="1"/>
            </p:cNvSpPr>
            <p:nvPr>
              <p:custDataLst>
                <p:tags r:id="rId421"/>
              </p:custDataLst>
            </p:nvPr>
          </p:nvSpPr>
          <p:spPr bwMode="auto">
            <a:xfrm>
              <a:off x="4272" y="2400"/>
              <a:ext cx="192" cy="192"/>
            </a:xfrm>
            <a:prstGeom prst="rect">
              <a:avLst/>
            </a:prstGeom>
            <a:noFill/>
            <a:ln w="12700">
              <a:solidFill>
                <a:srgbClr val="339933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2000" b="1">
                  <a:solidFill>
                    <a:srgbClr val="339933"/>
                  </a:solidFill>
                </a:rPr>
                <a:t>32</a:t>
              </a:r>
            </a:p>
          </p:txBody>
        </p:sp>
        <p:grpSp>
          <p:nvGrpSpPr>
            <p:cNvPr id="186" name="Group 204"/>
            <p:cNvGrpSpPr>
              <a:grpSpLocks/>
            </p:cNvGrpSpPr>
            <p:nvPr/>
          </p:nvGrpSpPr>
          <p:grpSpPr bwMode="auto">
            <a:xfrm>
              <a:off x="4272" y="2400"/>
              <a:ext cx="192" cy="192"/>
              <a:chOff x="4414" y="2400"/>
              <a:chExt cx="192" cy="192"/>
            </a:xfrm>
          </p:grpSpPr>
          <p:sp>
            <p:nvSpPr>
              <p:cNvPr id="187" name="Line 205"/>
              <p:cNvSpPr>
                <a:spLocks noChangeShapeType="1"/>
              </p:cNvSpPr>
              <p:nvPr>
                <p:custDataLst>
                  <p:tags r:id="rId422"/>
                </p:custDataLst>
              </p:nvPr>
            </p:nvSpPr>
            <p:spPr bwMode="auto">
              <a:xfrm>
                <a:off x="4414" y="2496"/>
                <a:ext cx="0" cy="96"/>
              </a:xfrm>
              <a:prstGeom prst="line">
                <a:avLst/>
              </a:prstGeom>
              <a:noFill/>
              <a:ln w="12700">
                <a:solidFill>
                  <a:srgbClr val="339933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188" name="Line 206"/>
              <p:cNvSpPr>
                <a:spLocks noChangeShapeType="1"/>
              </p:cNvSpPr>
              <p:nvPr>
                <p:custDataLst>
                  <p:tags r:id="rId423"/>
                </p:custDataLst>
              </p:nvPr>
            </p:nvSpPr>
            <p:spPr bwMode="auto">
              <a:xfrm>
                <a:off x="4414" y="2400"/>
                <a:ext cx="0" cy="96"/>
              </a:xfrm>
              <a:prstGeom prst="line">
                <a:avLst/>
              </a:prstGeom>
              <a:noFill/>
              <a:ln w="12700">
                <a:solidFill>
                  <a:srgbClr val="339933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189" name="Line 207"/>
              <p:cNvSpPr>
                <a:spLocks noChangeShapeType="1"/>
              </p:cNvSpPr>
              <p:nvPr>
                <p:custDataLst>
                  <p:tags r:id="rId424"/>
                </p:custDataLst>
              </p:nvPr>
            </p:nvSpPr>
            <p:spPr bwMode="auto">
              <a:xfrm>
                <a:off x="4606" y="2496"/>
                <a:ext cx="0" cy="96"/>
              </a:xfrm>
              <a:prstGeom prst="line">
                <a:avLst/>
              </a:prstGeom>
              <a:noFill/>
              <a:ln w="12700">
                <a:solidFill>
                  <a:srgbClr val="339933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190" name="Line 208"/>
              <p:cNvSpPr>
                <a:spLocks noChangeShapeType="1"/>
              </p:cNvSpPr>
              <p:nvPr>
                <p:custDataLst>
                  <p:tags r:id="rId425"/>
                </p:custDataLst>
              </p:nvPr>
            </p:nvSpPr>
            <p:spPr bwMode="auto">
              <a:xfrm>
                <a:off x="4606" y="2400"/>
                <a:ext cx="0" cy="96"/>
              </a:xfrm>
              <a:prstGeom prst="line">
                <a:avLst/>
              </a:prstGeom>
              <a:noFill/>
              <a:ln w="12700">
                <a:solidFill>
                  <a:srgbClr val="339933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191" name="Line 209"/>
              <p:cNvSpPr>
                <a:spLocks noChangeShapeType="1"/>
              </p:cNvSpPr>
              <p:nvPr>
                <p:custDataLst>
                  <p:tags r:id="rId426"/>
                </p:custDataLst>
              </p:nvPr>
            </p:nvSpPr>
            <p:spPr bwMode="auto">
              <a:xfrm rot="-5400000">
                <a:off x="4558" y="2544"/>
                <a:ext cx="0" cy="96"/>
              </a:xfrm>
              <a:prstGeom prst="line">
                <a:avLst/>
              </a:prstGeom>
              <a:noFill/>
              <a:ln w="12700">
                <a:solidFill>
                  <a:srgbClr val="339933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192" name="Line 210"/>
              <p:cNvSpPr>
                <a:spLocks noChangeShapeType="1"/>
              </p:cNvSpPr>
              <p:nvPr>
                <p:custDataLst>
                  <p:tags r:id="rId427"/>
                </p:custDataLst>
              </p:nvPr>
            </p:nvSpPr>
            <p:spPr bwMode="auto">
              <a:xfrm rot="-5400000">
                <a:off x="4462" y="2544"/>
                <a:ext cx="0" cy="96"/>
              </a:xfrm>
              <a:prstGeom prst="line">
                <a:avLst/>
              </a:prstGeom>
              <a:noFill/>
              <a:ln w="12700">
                <a:solidFill>
                  <a:srgbClr val="339933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193" name="Line 211"/>
              <p:cNvSpPr>
                <a:spLocks noChangeShapeType="1"/>
              </p:cNvSpPr>
              <p:nvPr>
                <p:custDataLst>
                  <p:tags r:id="rId428"/>
                </p:custDataLst>
              </p:nvPr>
            </p:nvSpPr>
            <p:spPr bwMode="auto">
              <a:xfrm rot="-5400000">
                <a:off x="4558" y="2352"/>
                <a:ext cx="0" cy="96"/>
              </a:xfrm>
              <a:prstGeom prst="line">
                <a:avLst/>
              </a:prstGeom>
              <a:noFill/>
              <a:ln w="12700">
                <a:solidFill>
                  <a:srgbClr val="339933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194" name="Line 212"/>
              <p:cNvSpPr>
                <a:spLocks noChangeShapeType="1"/>
              </p:cNvSpPr>
              <p:nvPr>
                <p:custDataLst>
                  <p:tags r:id="rId429"/>
                </p:custDataLst>
              </p:nvPr>
            </p:nvSpPr>
            <p:spPr bwMode="auto">
              <a:xfrm rot="-5400000">
                <a:off x="4462" y="2352"/>
                <a:ext cx="0" cy="96"/>
              </a:xfrm>
              <a:prstGeom prst="line">
                <a:avLst/>
              </a:prstGeom>
              <a:noFill/>
              <a:ln w="12700">
                <a:solidFill>
                  <a:srgbClr val="339933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</p:grpSp>
      </p:grpSp>
      <p:grpSp>
        <p:nvGrpSpPr>
          <p:cNvPr id="195" name="Group 213"/>
          <p:cNvGrpSpPr>
            <a:grpSpLocks/>
          </p:cNvGrpSpPr>
          <p:nvPr>
            <p:custDataLst>
              <p:tags r:id="rId12"/>
            </p:custDataLst>
          </p:nvPr>
        </p:nvGrpSpPr>
        <p:grpSpPr bwMode="auto">
          <a:xfrm>
            <a:off x="4724400" y="5638800"/>
            <a:ext cx="457200" cy="304800"/>
            <a:chOff x="4272" y="2400"/>
            <a:chExt cx="192" cy="192"/>
          </a:xfrm>
        </p:grpSpPr>
        <p:sp>
          <p:nvSpPr>
            <p:cNvPr id="196" name="Rectangle 214"/>
            <p:cNvSpPr>
              <a:spLocks noChangeArrowheads="1"/>
            </p:cNvSpPr>
            <p:nvPr>
              <p:custDataLst>
                <p:tags r:id="rId412"/>
              </p:custDataLst>
            </p:nvPr>
          </p:nvSpPr>
          <p:spPr bwMode="auto">
            <a:xfrm>
              <a:off x="4272" y="2400"/>
              <a:ext cx="192" cy="192"/>
            </a:xfrm>
            <a:prstGeom prst="rect">
              <a:avLst/>
            </a:prstGeom>
            <a:noFill/>
            <a:ln w="12700">
              <a:solidFill>
                <a:srgbClr val="339933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2000" b="1">
                  <a:solidFill>
                    <a:srgbClr val="339933"/>
                  </a:solidFill>
                </a:rPr>
                <a:t> </a:t>
              </a:r>
            </a:p>
          </p:txBody>
        </p:sp>
        <p:grpSp>
          <p:nvGrpSpPr>
            <p:cNvPr id="197" name="Group 215"/>
            <p:cNvGrpSpPr>
              <a:grpSpLocks/>
            </p:cNvGrpSpPr>
            <p:nvPr/>
          </p:nvGrpSpPr>
          <p:grpSpPr bwMode="auto">
            <a:xfrm>
              <a:off x="4272" y="2400"/>
              <a:ext cx="192" cy="192"/>
              <a:chOff x="4414" y="2400"/>
              <a:chExt cx="192" cy="192"/>
            </a:xfrm>
          </p:grpSpPr>
          <p:sp>
            <p:nvSpPr>
              <p:cNvPr id="198" name="Line 216"/>
              <p:cNvSpPr>
                <a:spLocks noChangeShapeType="1"/>
              </p:cNvSpPr>
              <p:nvPr>
                <p:custDataLst>
                  <p:tags r:id="rId413"/>
                </p:custDataLst>
              </p:nvPr>
            </p:nvSpPr>
            <p:spPr bwMode="auto">
              <a:xfrm>
                <a:off x="4414" y="2496"/>
                <a:ext cx="0" cy="96"/>
              </a:xfrm>
              <a:prstGeom prst="line">
                <a:avLst/>
              </a:prstGeom>
              <a:noFill/>
              <a:ln w="12700">
                <a:solidFill>
                  <a:srgbClr val="339933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199" name="Line 217"/>
              <p:cNvSpPr>
                <a:spLocks noChangeShapeType="1"/>
              </p:cNvSpPr>
              <p:nvPr>
                <p:custDataLst>
                  <p:tags r:id="rId414"/>
                </p:custDataLst>
              </p:nvPr>
            </p:nvSpPr>
            <p:spPr bwMode="auto">
              <a:xfrm>
                <a:off x="4414" y="2400"/>
                <a:ext cx="0" cy="96"/>
              </a:xfrm>
              <a:prstGeom prst="line">
                <a:avLst/>
              </a:prstGeom>
              <a:noFill/>
              <a:ln w="12700">
                <a:solidFill>
                  <a:srgbClr val="339933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200" name="Line 218"/>
              <p:cNvSpPr>
                <a:spLocks noChangeShapeType="1"/>
              </p:cNvSpPr>
              <p:nvPr>
                <p:custDataLst>
                  <p:tags r:id="rId415"/>
                </p:custDataLst>
              </p:nvPr>
            </p:nvSpPr>
            <p:spPr bwMode="auto">
              <a:xfrm>
                <a:off x="4606" y="2496"/>
                <a:ext cx="0" cy="96"/>
              </a:xfrm>
              <a:prstGeom prst="line">
                <a:avLst/>
              </a:prstGeom>
              <a:noFill/>
              <a:ln w="12700">
                <a:solidFill>
                  <a:srgbClr val="339933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201" name="Line 219"/>
              <p:cNvSpPr>
                <a:spLocks noChangeShapeType="1"/>
              </p:cNvSpPr>
              <p:nvPr>
                <p:custDataLst>
                  <p:tags r:id="rId416"/>
                </p:custDataLst>
              </p:nvPr>
            </p:nvSpPr>
            <p:spPr bwMode="auto">
              <a:xfrm>
                <a:off x="4606" y="2400"/>
                <a:ext cx="0" cy="96"/>
              </a:xfrm>
              <a:prstGeom prst="line">
                <a:avLst/>
              </a:prstGeom>
              <a:noFill/>
              <a:ln w="12700">
                <a:solidFill>
                  <a:srgbClr val="339933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202" name="Line 220"/>
              <p:cNvSpPr>
                <a:spLocks noChangeShapeType="1"/>
              </p:cNvSpPr>
              <p:nvPr>
                <p:custDataLst>
                  <p:tags r:id="rId417"/>
                </p:custDataLst>
              </p:nvPr>
            </p:nvSpPr>
            <p:spPr bwMode="auto">
              <a:xfrm rot="-5400000">
                <a:off x="4558" y="2544"/>
                <a:ext cx="0" cy="96"/>
              </a:xfrm>
              <a:prstGeom prst="line">
                <a:avLst/>
              </a:prstGeom>
              <a:noFill/>
              <a:ln w="12700">
                <a:solidFill>
                  <a:srgbClr val="339933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203" name="Line 221"/>
              <p:cNvSpPr>
                <a:spLocks noChangeShapeType="1"/>
              </p:cNvSpPr>
              <p:nvPr>
                <p:custDataLst>
                  <p:tags r:id="rId418"/>
                </p:custDataLst>
              </p:nvPr>
            </p:nvSpPr>
            <p:spPr bwMode="auto">
              <a:xfrm rot="-5400000">
                <a:off x="4462" y="2544"/>
                <a:ext cx="0" cy="96"/>
              </a:xfrm>
              <a:prstGeom prst="line">
                <a:avLst/>
              </a:prstGeom>
              <a:noFill/>
              <a:ln w="12700">
                <a:solidFill>
                  <a:srgbClr val="339933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204" name="Line 222"/>
              <p:cNvSpPr>
                <a:spLocks noChangeShapeType="1"/>
              </p:cNvSpPr>
              <p:nvPr>
                <p:custDataLst>
                  <p:tags r:id="rId419"/>
                </p:custDataLst>
              </p:nvPr>
            </p:nvSpPr>
            <p:spPr bwMode="auto">
              <a:xfrm rot="-5400000">
                <a:off x="4558" y="2352"/>
                <a:ext cx="0" cy="96"/>
              </a:xfrm>
              <a:prstGeom prst="line">
                <a:avLst/>
              </a:prstGeom>
              <a:noFill/>
              <a:ln w="12700">
                <a:solidFill>
                  <a:srgbClr val="339933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205" name="Line 223"/>
              <p:cNvSpPr>
                <a:spLocks noChangeShapeType="1"/>
              </p:cNvSpPr>
              <p:nvPr>
                <p:custDataLst>
                  <p:tags r:id="rId420"/>
                </p:custDataLst>
              </p:nvPr>
            </p:nvSpPr>
            <p:spPr bwMode="auto">
              <a:xfrm rot="-5400000">
                <a:off x="4462" y="2352"/>
                <a:ext cx="0" cy="96"/>
              </a:xfrm>
              <a:prstGeom prst="line">
                <a:avLst/>
              </a:prstGeom>
              <a:noFill/>
              <a:ln w="12700">
                <a:solidFill>
                  <a:srgbClr val="339933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</p:grpSp>
      </p:grpSp>
      <p:grpSp>
        <p:nvGrpSpPr>
          <p:cNvPr id="206" name="Group 224"/>
          <p:cNvGrpSpPr>
            <a:grpSpLocks/>
          </p:cNvGrpSpPr>
          <p:nvPr>
            <p:custDataLst>
              <p:tags r:id="rId13"/>
            </p:custDataLst>
          </p:nvPr>
        </p:nvGrpSpPr>
        <p:grpSpPr bwMode="auto">
          <a:xfrm>
            <a:off x="5410200" y="4724400"/>
            <a:ext cx="457200" cy="304800"/>
            <a:chOff x="4272" y="2400"/>
            <a:chExt cx="192" cy="192"/>
          </a:xfrm>
        </p:grpSpPr>
        <p:sp>
          <p:nvSpPr>
            <p:cNvPr id="207" name="Rectangle 225"/>
            <p:cNvSpPr>
              <a:spLocks noChangeArrowheads="1"/>
            </p:cNvSpPr>
            <p:nvPr>
              <p:custDataLst>
                <p:tags r:id="rId403"/>
              </p:custDataLst>
            </p:nvPr>
          </p:nvSpPr>
          <p:spPr bwMode="auto">
            <a:xfrm>
              <a:off x="4272" y="2400"/>
              <a:ext cx="192" cy="192"/>
            </a:xfrm>
            <a:prstGeom prst="rect">
              <a:avLst/>
            </a:prstGeom>
            <a:noFill/>
            <a:ln w="12700">
              <a:solidFill>
                <a:srgbClr val="339933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2000" b="1">
                  <a:solidFill>
                    <a:srgbClr val="339933"/>
                  </a:solidFill>
                </a:rPr>
                <a:t>34</a:t>
              </a:r>
            </a:p>
          </p:txBody>
        </p:sp>
        <p:grpSp>
          <p:nvGrpSpPr>
            <p:cNvPr id="208" name="Group 226"/>
            <p:cNvGrpSpPr>
              <a:grpSpLocks/>
            </p:cNvGrpSpPr>
            <p:nvPr/>
          </p:nvGrpSpPr>
          <p:grpSpPr bwMode="auto">
            <a:xfrm>
              <a:off x="4272" y="2400"/>
              <a:ext cx="192" cy="192"/>
              <a:chOff x="4414" y="2400"/>
              <a:chExt cx="192" cy="192"/>
            </a:xfrm>
          </p:grpSpPr>
          <p:sp>
            <p:nvSpPr>
              <p:cNvPr id="209" name="Line 227"/>
              <p:cNvSpPr>
                <a:spLocks noChangeShapeType="1"/>
              </p:cNvSpPr>
              <p:nvPr>
                <p:custDataLst>
                  <p:tags r:id="rId404"/>
                </p:custDataLst>
              </p:nvPr>
            </p:nvSpPr>
            <p:spPr bwMode="auto">
              <a:xfrm>
                <a:off x="4414" y="2496"/>
                <a:ext cx="0" cy="96"/>
              </a:xfrm>
              <a:prstGeom prst="line">
                <a:avLst/>
              </a:prstGeom>
              <a:noFill/>
              <a:ln w="12700">
                <a:solidFill>
                  <a:srgbClr val="339933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210" name="Line 228"/>
              <p:cNvSpPr>
                <a:spLocks noChangeShapeType="1"/>
              </p:cNvSpPr>
              <p:nvPr>
                <p:custDataLst>
                  <p:tags r:id="rId405"/>
                </p:custDataLst>
              </p:nvPr>
            </p:nvSpPr>
            <p:spPr bwMode="auto">
              <a:xfrm>
                <a:off x="4414" y="2400"/>
                <a:ext cx="0" cy="96"/>
              </a:xfrm>
              <a:prstGeom prst="line">
                <a:avLst/>
              </a:prstGeom>
              <a:noFill/>
              <a:ln w="12700">
                <a:solidFill>
                  <a:srgbClr val="339933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211" name="Line 229"/>
              <p:cNvSpPr>
                <a:spLocks noChangeShapeType="1"/>
              </p:cNvSpPr>
              <p:nvPr>
                <p:custDataLst>
                  <p:tags r:id="rId406"/>
                </p:custDataLst>
              </p:nvPr>
            </p:nvSpPr>
            <p:spPr bwMode="auto">
              <a:xfrm>
                <a:off x="4606" y="2496"/>
                <a:ext cx="0" cy="96"/>
              </a:xfrm>
              <a:prstGeom prst="line">
                <a:avLst/>
              </a:prstGeom>
              <a:noFill/>
              <a:ln w="12700">
                <a:solidFill>
                  <a:srgbClr val="339933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212" name="Line 230"/>
              <p:cNvSpPr>
                <a:spLocks noChangeShapeType="1"/>
              </p:cNvSpPr>
              <p:nvPr>
                <p:custDataLst>
                  <p:tags r:id="rId407"/>
                </p:custDataLst>
              </p:nvPr>
            </p:nvSpPr>
            <p:spPr bwMode="auto">
              <a:xfrm>
                <a:off x="4606" y="2400"/>
                <a:ext cx="0" cy="96"/>
              </a:xfrm>
              <a:prstGeom prst="line">
                <a:avLst/>
              </a:prstGeom>
              <a:noFill/>
              <a:ln w="12700">
                <a:solidFill>
                  <a:srgbClr val="339933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213" name="Line 231"/>
              <p:cNvSpPr>
                <a:spLocks noChangeShapeType="1"/>
              </p:cNvSpPr>
              <p:nvPr>
                <p:custDataLst>
                  <p:tags r:id="rId408"/>
                </p:custDataLst>
              </p:nvPr>
            </p:nvSpPr>
            <p:spPr bwMode="auto">
              <a:xfrm rot="-5400000">
                <a:off x="4558" y="2544"/>
                <a:ext cx="0" cy="96"/>
              </a:xfrm>
              <a:prstGeom prst="line">
                <a:avLst/>
              </a:prstGeom>
              <a:noFill/>
              <a:ln w="12700">
                <a:solidFill>
                  <a:srgbClr val="339933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214" name="Line 232"/>
              <p:cNvSpPr>
                <a:spLocks noChangeShapeType="1"/>
              </p:cNvSpPr>
              <p:nvPr>
                <p:custDataLst>
                  <p:tags r:id="rId409"/>
                </p:custDataLst>
              </p:nvPr>
            </p:nvSpPr>
            <p:spPr bwMode="auto">
              <a:xfrm rot="-5400000">
                <a:off x="4462" y="2544"/>
                <a:ext cx="0" cy="96"/>
              </a:xfrm>
              <a:prstGeom prst="line">
                <a:avLst/>
              </a:prstGeom>
              <a:noFill/>
              <a:ln w="12700">
                <a:solidFill>
                  <a:srgbClr val="339933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215" name="Line 233"/>
              <p:cNvSpPr>
                <a:spLocks noChangeShapeType="1"/>
              </p:cNvSpPr>
              <p:nvPr>
                <p:custDataLst>
                  <p:tags r:id="rId410"/>
                </p:custDataLst>
              </p:nvPr>
            </p:nvSpPr>
            <p:spPr bwMode="auto">
              <a:xfrm rot="-5400000">
                <a:off x="4558" y="2352"/>
                <a:ext cx="0" cy="96"/>
              </a:xfrm>
              <a:prstGeom prst="line">
                <a:avLst/>
              </a:prstGeom>
              <a:noFill/>
              <a:ln w="12700">
                <a:solidFill>
                  <a:srgbClr val="339933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216" name="Line 234"/>
              <p:cNvSpPr>
                <a:spLocks noChangeShapeType="1"/>
              </p:cNvSpPr>
              <p:nvPr>
                <p:custDataLst>
                  <p:tags r:id="rId411"/>
                </p:custDataLst>
              </p:nvPr>
            </p:nvSpPr>
            <p:spPr bwMode="auto">
              <a:xfrm rot="-5400000">
                <a:off x="4462" y="2352"/>
                <a:ext cx="0" cy="96"/>
              </a:xfrm>
              <a:prstGeom prst="line">
                <a:avLst/>
              </a:prstGeom>
              <a:noFill/>
              <a:ln w="12700">
                <a:solidFill>
                  <a:srgbClr val="339933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</p:grpSp>
      </p:grpSp>
      <p:grpSp>
        <p:nvGrpSpPr>
          <p:cNvPr id="217" name="Group 235"/>
          <p:cNvGrpSpPr>
            <a:grpSpLocks/>
          </p:cNvGrpSpPr>
          <p:nvPr>
            <p:custDataLst>
              <p:tags r:id="rId14"/>
            </p:custDataLst>
          </p:nvPr>
        </p:nvGrpSpPr>
        <p:grpSpPr bwMode="auto">
          <a:xfrm>
            <a:off x="5410200" y="5029200"/>
            <a:ext cx="457200" cy="304800"/>
            <a:chOff x="4272" y="2400"/>
            <a:chExt cx="192" cy="192"/>
          </a:xfrm>
        </p:grpSpPr>
        <p:sp>
          <p:nvSpPr>
            <p:cNvPr id="218" name="Rectangle 236"/>
            <p:cNvSpPr>
              <a:spLocks noChangeArrowheads="1"/>
            </p:cNvSpPr>
            <p:nvPr>
              <p:custDataLst>
                <p:tags r:id="rId394"/>
              </p:custDataLst>
            </p:nvPr>
          </p:nvSpPr>
          <p:spPr bwMode="auto">
            <a:xfrm>
              <a:off x="4272" y="2400"/>
              <a:ext cx="192" cy="192"/>
            </a:xfrm>
            <a:prstGeom prst="rect">
              <a:avLst/>
            </a:prstGeom>
            <a:noFill/>
            <a:ln w="12700">
              <a:solidFill>
                <a:srgbClr val="339933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2000" b="1" dirty="0">
                  <a:solidFill>
                    <a:srgbClr val="339933"/>
                  </a:solidFill>
                </a:rPr>
                <a:t>38</a:t>
              </a:r>
            </a:p>
          </p:txBody>
        </p:sp>
        <p:grpSp>
          <p:nvGrpSpPr>
            <p:cNvPr id="219" name="Group 237"/>
            <p:cNvGrpSpPr>
              <a:grpSpLocks/>
            </p:cNvGrpSpPr>
            <p:nvPr/>
          </p:nvGrpSpPr>
          <p:grpSpPr bwMode="auto">
            <a:xfrm>
              <a:off x="4272" y="2400"/>
              <a:ext cx="192" cy="192"/>
              <a:chOff x="4414" y="2400"/>
              <a:chExt cx="192" cy="192"/>
            </a:xfrm>
          </p:grpSpPr>
          <p:sp>
            <p:nvSpPr>
              <p:cNvPr id="220" name="Line 238"/>
              <p:cNvSpPr>
                <a:spLocks noChangeShapeType="1"/>
              </p:cNvSpPr>
              <p:nvPr>
                <p:custDataLst>
                  <p:tags r:id="rId395"/>
                </p:custDataLst>
              </p:nvPr>
            </p:nvSpPr>
            <p:spPr bwMode="auto">
              <a:xfrm>
                <a:off x="4414" y="2496"/>
                <a:ext cx="0" cy="96"/>
              </a:xfrm>
              <a:prstGeom prst="line">
                <a:avLst/>
              </a:prstGeom>
              <a:noFill/>
              <a:ln w="12700">
                <a:solidFill>
                  <a:srgbClr val="339933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221" name="Line 239"/>
              <p:cNvSpPr>
                <a:spLocks noChangeShapeType="1"/>
              </p:cNvSpPr>
              <p:nvPr>
                <p:custDataLst>
                  <p:tags r:id="rId396"/>
                </p:custDataLst>
              </p:nvPr>
            </p:nvSpPr>
            <p:spPr bwMode="auto">
              <a:xfrm>
                <a:off x="4414" y="2400"/>
                <a:ext cx="0" cy="96"/>
              </a:xfrm>
              <a:prstGeom prst="line">
                <a:avLst/>
              </a:prstGeom>
              <a:noFill/>
              <a:ln w="12700">
                <a:solidFill>
                  <a:srgbClr val="339933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222" name="Line 240"/>
              <p:cNvSpPr>
                <a:spLocks noChangeShapeType="1"/>
              </p:cNvSpPr>
              <p:nvPr>
                <p:custDataLst>
                  <p:tags r:id="rId397"/>
                </p:custDataLst>
              </p:nvPr>
            </p:nvSpPr>
            <p:spPr bwMode="auto">
              <a:xfrm>
                <a:off x="4606" y="2496"/>
                <a:ext cx="0" cy="96"/>
              </a:xfrm>
              <a:prstGeom prst="line">
                <a:avLst/>
              </a:prstGeom>
              <a:noFill/>
              <a:ln w="12700">
                <a:solidFill>
                  <a:srgbClr val="339933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223" name="Line 241"/>
              <p:cNvSpPr>
                <a:spLocks noChangeShapeType="1"/>
              </p:cNvSpPr>
              <p:nvPr>
                <p:custDataLst>
                  <p:tags r:id="rId398"/>
                </p:custDataLst>
              </p:nvPr>
            </p:nvSpPr>
            <p:spPr bwMode="auto">
              <a:xfrm>
                <a:off x="4606" y="2400"/>
                <a:ext cx="0" cy="96"/>
              </a:xfrm>
              <a:prstGeom prst="line">
                <a:avLst/>
              </a:prstGeom>
              <a:noFill/>
              <a:ln w="12700">
                <a:solidFill>
                  <a:srgbClr val="339933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224" name="Line 242"/>
              <p:cNvSpPr>
                <a:spLocks noChangeShapeType="1"/>
              </p:cNvSpPr>
              <p:nvPr>
                <p:custDataLst>
                  <p:tags r:id="rId399"/>
                </p:custDataLst>
              </p:nvPr>
            </p:nvSpPr>
            <p:spPr bwMode="auto">
              <a:xfrm rot="-5400000">
                <a:off x="4558" y="2544"/>
                <a:ext cx="0" cy="96"/>
              </a:xfrm>
              <a:prstGeom prst="line">
                <a:avLst/>
              </a:prstGeom>
              <a:noFill/>
              <a:ln w="12700">
                <a:solidFill>
                  <a:srgbClr val="339933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225" name="Line 243"/>
              <p:cNvSpPr>
                <a:spLocks noChangeShapeType="1"/>
              </p:cNvSpPr>
              <p:nvPr>
                <p:custDataLst>
                  <p:tags r:id="rId400"/>
                </p:custDataLst>
              </p:nvPr>
            </p:nvSpPr>
            <p:spPr bwMode="auto">
              <a:xfrm rot="-5400000">
                <a:off x="4462" y="2544"/>
                <a:ext cx="0" cy="96"/>
              </a:xfrm>
              <a:prstGeom prst="line">
                <a:avLst/>
              </a:prstGeom>
              <a:noFill/>
              <a:ln w="12700">
                <a:solidFill>
                  <a:srgbClr val="339933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226" name="Line 244"/>
              <p:cNvSpPr>
                <a:spLocks noChangeShapeType="1"/>
              </p:cNvSpPr>
              <p:nvPr>
                <p:custDataLst>
                  <p:tags r:id="rId401"/>
                </p:custDataLst>
              </p:nvPr>
            </p:nvSpPr>
            <p:spPr bwMode="auto">
              <a:xfrm rot="-5400000">
                <a:off x="4558" y="2352"/>
                <a:ext cx="0" cy="96"/>
              </a:xfrm>
              <a:prstGeom prst="line">
                <a:avLst/>
              </a:prstGeom>
              <a:noFill/>
              <a:ln w="12700">
                <a:solidFill>
                  <a:srgbClr val="339933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227" name="Line 245"/>
              <p:cNvSpPr>
                <a:spLocks noChangeShapeType="1"/>
              </p:cNvSpPr>
              <p:nvPr>
                <p:custDataLst>
                  <p:tags r:id="rId402"/>
                </p:custDataLst>
              </p:nvPr>
            </p:nvSpPr>
            <p:spPr bwMode="auto">
              <a:xfrm rot="-5400000">
                <a:off x="4462" y="2352"/>
                <a:ext cx="0" cy="96"/>
              </a:xfrm>
              <a:prstGeom prst="line">
                <a:avLst/>
              </a:prstGeom>
              <a:noFill/>
              <a:ln w="12700">
                <a:solidFill>
                  <a:srgbClr val="339933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</p:grpSp>
      </p:grpSp>
      <p:grpSp>
        <p:nvGrpSpPr>
          <p:cNvPr id="228" name="Group 246"/>
          <p:cNvGrpSpPr>
            <a:grpSpLocks/>
          </p:cNvGrpSpPr>
          <p:nvPr>
            <p:custDataLst>
              <p:tags r:id="rId15"/>
            </p:custDataLst>
          </p:nvPr>
        </p:nvGrpSpPr>
        <p:grpSpPr bwMode="auto">
          <a:xfrm>
            <a:off x="5410200" y="5334000"/>
            <a:ext cx="457200" cy="304800"/>
            <a:chOff x="4272" y="2400"/>
            <a:chExt cx="192" cy="192"/>
          </a:xfrm>
        </p:grpSpPr>
        <p:sp>
          <p:nvSpPr>
            <p:cNvPr id="229" name="Rectangle 247"/>
            <p:cNvSpPr>
              <a:spLocks noChangeArrowheads="1"/>
            </p:cNvSpPr>
            <p:nvPr>
              <p:custDataLst>
                <p:tags r:id="rId385"/>
              </p:custDataLst>
            </p:nvPr>
          </p:nvSpPr>
          <p:spPr bwMode="auto">
            <a:xfrm>
              <a:off x="4272" y="2400"/>
              <a:ext cx="192" cy="192"/>
            </a:xfrm>
            <a:prstGeom prst="rect">
              <a:avLst/>
            </a:prstGeom>
            <a:noFill/>
            <a:ln w="12700">
              <a:solidFill>
                <a:srgbClr val="339933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2000" b="1" dirty="0">
                  <a:solidFill>
                    <a:srgbClr val="339933"/>
                  </a:solidFill>
                </a:rPr>
                <a:t>39</a:t>
              </a:r>
            </a:p>
          </p:txBody>
        </p:sp>
        <p:grpSp>
          <p:nvGrpSpPr>
            <p:cNvPr id="230" name="Group 248"/>
            <p:cNvGrpSpPr>
              <a:grpSpLocks/>
            </p:cNvGrpSpPr>
            <p:nvPr/>
          </p:nvGrpSpPr>
          <p:grpSpPr bwMode="auto">
            <a:xfrm>
              <a:off x="4272" y="2400"/>
              <a:ext cx="192" cy="192"/>
              <a:chOff x="4414" y="2400"/>
              <a:chExt cx="192" cy="192"/>
            </a:xfrm>
          </p:grpSpPr>
          <p:sp>
            <p:nvSpPr>
              <p:cNvPr id="231" name="Line 249"/>
              <p:cNvSpPr>
                <a:spLocks noChangeShapeType="1"/>
              </p:cNvSpPr>
              <p:nvPr>
                <p:custDataLst>
                  <p:tags r:id="rId386"/>
                </p:custDataLst>
              </p:nvPr>
            </p:nvSpPr>
            <p:spPr bwMode="auto">
              <a:xfrm>
                <a:off x="4414" y="2496"/>
                <a:ext cx="0" cy="96"/>
              </a:xfrm>
              <a:prstGeom prst="line">
                <a:avLst/>
              </a:prstGeom>
              <a:noFill/>
              <a:ln w="12700">
                <a:solidFill>
                  <a:srgbClr val="339933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232" name="Line 250"/>
              <p:cNvSpPr>
                <a:spLocks noChangeShapeType="1"/>
              </p:cNvSpPr>
              <p:nvPr>
                <p:custDataLst>
                  <p:tags r:id="rId387"/>
                </p:custDataLst>
              </p:nvPr>
            </p:nvSpPr>
            <p:spPr bwMode="auto">
              <a:xfrm>
                <a:off x="4414" y="2400"/>
                <a:ext cx="0" cy="96"/>
              </a:xfrm>
              <a:prstGeom prst="line">
                <a:avLst/>
              </a:prstGeom>
              <a:noFill/>
              <a:ln w="12700">
                <a:solidFill>
                  <a:srgbClr val="339933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233" name="Line 251"/>
              <p:cNvSpPr>
                <a:spLocks noChangeShapeType="1"/>
              </p:cNvSpPr>
              <p:nvPr>
                <p:custDataLst>
                  <p:tags r:id="rId388"/>
                </p:custDataLst>
              </p:nvPr>
            </p:nvSpPr>
            <p:spPr bwMode="auto">
              <a:xfrm>
                <a:off x="4606" y="2496"/>
                <a:ext cx="0" cy="96"/>
              </a:xfrm>
              <a:prstGeom prst="line">
                <a:avLst/>
              </a:prstGeom>
              <a:noFill/>
              <a:ln w="12700">
                <a:solidFill>
                  <a:srgbClr val="339933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234" name="Line 252"/>
              <p:cNvSpPr>
                <a:spLocks noChangeShapeType="1"/>
              </p:cNvSpPr>
              <p:nvPr>
                <p:custDataLst>
                  <p:tags r:id="rId389"/>
                </p:custDataLst>
              </p:nvPr>
            </p:nvSpPr>
            <p:spPr bwMode="auto">
              <a:xfrm>
                <a:off x="4606" y="2400"/>
                <a:ext cx="0" cy="96"/>
              </a:xfrm>
              <a:prstGeom prst="line">
                <a:avLst/>
              </a:prstGeom>
              <a:noFill/>
              <a:ln w="12700">
                <a:solidFill>
                  <a:srgbClr val="339933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235" name="Line 253"/>
              <p:cNvSpPr>
                <a:spLocks noChangeShapeType="1"/>
              </p:cNvSpPr>
              <p:nvPr>
                <p:custDataLst>
                  <p:tags r:id="rId390"/>
                </p:custDataLst>
              </p:nvPr>
            </p:nvSpPr>
            <p:spPr bwMode="auto">
              <a:xfrm rot="-5400000">
                <a:off x="4558" y="2544"/>
                <a:ext cx="0" cy="96"/>
              </a:xfrm>
              <a:prstGeom prst="line">
                <a:avLst/>
              </a:prstGeom>
              <a:noFill/>
              <a:ln w="12700">
                <a:solidFill>
                  <a:srgbClr val="339933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236" name="Line 254"/>
              <p:cNvSpPr>
                <a:spLocks noChangeShapeType="1"/>
              </p:cNvSpPr>
              <p:nvPr>
                <p:custDataLst>
                  <p:tags r:id="rId391"/>
                </p:custDataLst>
              </p:nvPr>
            </p:nvSpPr>
            <p:spPr bwMode="auto">
              <a:xfrm rot="-5400000">
                <a:off x="4462" y="2544"/>
                <a:ext cx="0" cy="96"/>
              </a:xfrm>
              <a:prstGeom prst="line">
                <a:avLst/>
              </a:prstGeom>
              <a:noFill/>
              <a:ln w="12700">
                <a:solidFill>
                  <a:srgbClr val="339933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237" name="Line 255"/>
              <p:cNvSpPr>
                <a:spLocks noChangeShapeType="1"/>
              </p:cNvSpPr>
              <p:nvPr>
                <p:custDataLst>
                  <p:tags r:id="rId392"/>
                </p:custDataLst>
              </p:nvPr>
            </p:nvSpPr>
            <p:spPr bwMode="auto">
              <a:xfrm rot="-5400000">
                <a:off x="4558" y="2352"/>
                <a:ext cx="0" cy="96"/>
              </a:xfrm>
              <a:prstGeom prst="line">
                <a:avLst/>
              </a:prstGeom>
              <a:noFill/>
              <a:ln w="12700">
                <a:solidFill>
                  <a:srgbClr val="339933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238" name="Line 256"/>
              <p:cNvSpPr>
                <a:spLocks noChangeShapeType="1"/>
              </p:cNvSpPr>
              <p:nvPr>
                <p:custDataLst>
                  <p:tags r:id="rId393"/>
                </p:custDataLst>
              </p:nvPr>
            </p:nvSpPr>
            <p:spPr bwMode="auto">
              <a:xfrm rot="-5400000">
                <a:off x="4462" y="2352"/>
                <a:ext cx="0" cy="96"/>
              </a:xfrm>
              <a:prstGeom prst="line">
                <a:avLst/>
              </a:prstGeom>
              <a:noFill/>
              <a:ln w="12700">
                <a:solidFill>
                  <a:srgbClr val="339933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</p:grpSp>
      </p:grpSp>
      <p:grpSp>
        <p:nvGrpSpPr>
          <p:cNvPr id="239" name="Group 257"/>
          <p:cNvGrpSpPr>
            <a:grpSpLocks/>
          </p:cNvGrpSpPr>
          <p:nvPr>
            <p:custDataLst>
              <p:tags r:id="rId16"/>
            </p:custDataLst>
          </p:nvPr>
        </p:nvGrpSpPr>
        <p:grpSpPr bwMode="auto">
          <a:xfrm>
            <a:off x="5410200" y="5638800"/>
            <a:ext cx="457200" cy="304800"/>
            <a:chOff x="4272" y="2400"/>
            <a:chExt cx="192" cy="192"/>
          </a:xfrm>
        </p:grpSpPr>
        <p:sp>
          <p:nvSpPr>
            <p:cNvPr id="240" name="Rectangle 258"/>
            <p:cNvSpPr>
              <a:spLocks noChangeArrowheads="1"/>
            </p:cNvSpPr>
            <p:nvPr>
              <p:custDataLst>
                <p:tags r:id="rId376"/>
              </p:custDataLst>
            </p:nvPr>
          </p:nvSpPr>
          <p:spPr bwMode="auto">
            <a:xfrm>
              <a:off x="4272" y="2400"/>
              <a:ext cx="192" cy="192"/>
            </a:xfrm>
            <a:prstGeom prst="rect">
              <a:avLst/>
            </a:prstGeom>
            <a:noFill/>
            <a:ln w="12700">
              <a:solidFill>
                <a:srgbClr val="339933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2000" b="1">
                  <a:solidFill>
                    <a:srgbClr val="339933"/>
                  </a:solidFill>
                </a:rPr>
                <a:t>41</a:t>
              </a:r>
            </a:p>
          </p:txBody>
        </p:sp>
        <p:grpSp>
          <p:nvGrpSpPr>
            <p:cNvPr id="241" name="Group 259"/>
            <p:cNvGrpSpPr>
              <a:grpSpLocks/>
            </p:cNvGrpSpPr>
            <p:nvPr/>
          </p:nvGrpSpPr>
          <p:grpSpPr bwMode="auto">
            <a:xfrm>
              <a:off x="4272" y="2400"/>
              <a:ext cx="192" cy="192"/>
              <a:chOff x="4414" y="2400"/>
              <a:chExt cx="192" cy="192"/>
            </a:xfrm>
          </p:grpSpPr>
          <p:sp>
            <p:nvSpPr>
              <p:cNvPr id="242" name="Line 260"/>
              <p:cNvSpPr>
                <a:spLocks noChangeShapeType="1"/>
              </p:cNvSpPr>
              <p:nvPr>
                <p:custDataLst>
                  <p:tags r:id="rId377"/>
                </p:custDataLst>
              </p:nvPr>
            </p:nvSpPr>
            <p:spPr bwMode="auto">
              <a:xfrm>
                <a:off x="4414" y="2496"/>
                <a:ext cx="0" cy="96"/>
              </a:xfrm>
              <a:prstGeom prst="line">
                <a:avLst/>
              </a:prstGeom>
              <a:noFill/>
              <a:ln w="12700">
                <a:solidFill>
                  <a:srgbClr val="339933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243" name="Line 261"/>
              <p:cNvSpPr>
                <a:spLocks noChangeShapeType="1"/>
              </p:cNvSpPr>
              <p:nvPr>
                <p:custDataLst>
                  <p:tags r:id="rId378"/>
                </p:custDataLst>
              </p:nvPr>
            </p:nvSpPr>
            <p:spPr bwMode="auto">
              <a:xfrm>
                <a:off x="4414" y="2400"/>
                <a:ext cx="0" cy="96"/>
              </a:xfrm>
              <a:prstGeom prst="line">
                <a:avLst/>
              </a:prstGeom>
              <a:noFill/>
              <a:ln w="12700">
                <a:solidFill>
                  <a:srgbClr val="339933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244" name="Line 262"/>
              <p:cNvSpPr>
                <a:spLocks noChangeShapeType="1"/>
              </p:cNvSpPr>
              <p:nvPr>
                <p:custDataLst>
                  <p:tags r:id="rId379"/>
                </p:custDataLst>
              </p:nvPr>
            </p:nvSpPr>
            <p:spPr bwMode="auto">
              <a:xfrm>
                <a:off x="4606" y="2496"/>
                <a:ext cx="0" cy="96"/>
              </a:xfrm>
              <a:prstGeom prst="line">
                <a:avLst/>
              </a:prstGeom>
              <a:noFill/>
              <a:ln w="12700">
                <a:solidFill>
                  <a:srgbClr val="339933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245" name="Line 263"/>
              <p:cNvSpPr>
                <a:spLocks noChangeShapeType="1"/>
              </p:cNvSpPr>
              <p:nvPr>
                <p:custDataLst>
                  <p:tags r:id="rId380"/>
                </p:custDataLst>
              </p:nvPr>
            </p:nvSpPr>
            <p:spPr bwMode="auto">
              <a:xfrm>
                <a:off x="4606" y="2400"/>
                <a:ext cx="0" cy="96"/>
              </a:xfrm>
              <a:prstGeom prst="line">
                <a:avLst/>
              </a:prstGeom>
              <a:noFill/>
              <a:ln w="12700">
                <a:solidFill>
                  <a:srgbClr val="339933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246" name="Line 264"/>
              <p:cNvSpPr>
                <a:spLocks noChangeShapeType="1"/>
              </p:cNvSpPr>
              <p:nvPr>
                <p:custDataLst>
                  <p:tags r:id="rId381"/>
                </p:custDataLst>
              </p:nvPr>
            </p:nvSpPr>
            <p:spPr bwMode="auto">
              <a:xfrm rot="-5400000">
                <a:off x="4558" y="2544"/>
                <a:ext cx="0" cy="96"/>
              </a:xfrm>
              <a:prstGeom prst="line">
                <a:avLst/>
              </a:prstGeom>
              <a:noFill/>
              <a:ln w="12700">
                <a:solidFill>
                  <a:srgbClr val="339933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247" name="Line 265"/>
              <p:cNvSpPr>
                <a:spLocks noChangeShapeType="1"/>
              </p:cNvSpPr>
              <p:nvPr>
                <p:custDataLst>
                  <p:tags r:id="rId382"/>
                </p:custDataLst>
              </p:nvPr>
            </p:nvSpPr>
            <p:spPr bwMode="auto">
              <a:xfrm rot="-5400000">
                <a:off x="4462" y="2544"/>
                <a:ext cx="0" cy="96"/>
              </a:xfrm>
              <a:prstGeom prst="line">
                <a:avLst/>
              </a:prstGeom>
              <a:noFill/>
              <a:ln w="12700">
                <a:solidFill>
                  <a:srgbClr val="339933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248" name="Line 266"/>
              <p:cNvSpPr>
                <a:spLocks noChangeShapeType="1"/>
              </p:cNvSpPr>
              <p:nvPr>
                <p:custDataLst>
                  <p:tags r:id="rId383"/>
                </p:custDataLst>
              </p:nvPr>
            </p:nvSpPr>
            <p:spPr bwMode="auto">
              <a:xfrm rot="-5400000">
                <a:off x="4558" y="2352"/>
                <a:ext cx="0" cy="96"/>
              </a:xfrm>
              <a:prstGeom prst="line">
                <a:avLst/>
              </a:prstGeom>
              <a:noFill/>
              <a:ln w="12700">
                <a:solidFill>
                  <a:srgbClr val="339933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249" name="Line 267"/>
              <p:cNvSpPr>
                <a:spLocks noChangeShapeType="1"/>
              </p:cNvSpPr>
              <p:nvPr>
                <p:custDataLst>
                  <p:tags r:id="rId384"/>
                </p:custDataLst>
              </p:nvPr>
            </p:nvSpPr>
            <p:spPr bwMode="auto">
              <a:xfrm rot="-5400000">
                <a:off x="4462" y="2352"/>
                <a:ext cx="0" cy="96"/>
              </a:xfrm>
              <a:prstGeom prst="line">
                <a:avLst/>
              </a:prstGeom>
              <a:noFill/>
              <a:ln w="12700">
                <a:solidFill>
                  <a:srgbClr val="339933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</p:grpSp>
      </p:grpSp>
      <p:grpSp>
        <p:nvGrpSpPr>
          <p:cNvPr id="250" name="Group 552"/>
          <p:cNvGrpSpPr>
            <a:grpSpLocks/>
          </p:cNvGrpSpPr>
          <p:nvPr>
            <p:custDataLst>
              <p:tags r:id="rId17"/>
            </p:custDataLst>
          </p:nvPr>
        </p:nvGrpSpPr>
        <p:grpSpPr bwMode="auto">
          <a:xfrm>
            <a:off x="6477000" y="4724400"/>
            <a:ext cx="457200" cy="1219200"/>
            <a:chOff x="4224" y="3024"/>
            <a:chExt cx="192" cy="768"/>
          </a:xfrm>
        </p:grpSpPr>
        <p:grpSp>
          <p:nvGrpSpPr>
            <p:cNvPr id="251" name="Group 268"/>
            <p:cNvGrpSpPr>
              <a:grpSpLocks/>
            </p:cNvGrpSpPr>
            <p:nvPr>
              <p:custDataLst>
                <p:tags r:id="rId336"/>
              </p:custDataLst>
            </p:nvPr>
          </p:nvGrpSpPr>
          <p:grpSpPr bwMode="auto">
            <a:xfrm>
              <a:off x="4224" y="3024"/>
              <a:ext cx="192" cy="192"/>
              <a:chOff x="4272" y="2400"/>
              <a:chExt cx="192" cy="192"/>
            </a:xfrm>
          </p:grpSpPr>
          <p:sp>
            <p:nvSpPr>
              <p:cNvPr id="285" name="Rectangle 269"/>
              <p:cNvSpPr>
                <a:spLocks noChangeArrowheads="1"/>
              </p:cNvSpPr>
              <p:nvPr>
                <p:custDataLst>
                  <p:tags r:id="rId367"/>
                </p:custDataLst>
              </p:nvPr>
            </p:nvSpPr>
            <p:spPr bwMode="auto">
              <a:xfrm>
                <a:off x="4272" y="2400"/>
                <a:ext cx="192" cy="192"/>
              </a:xfrm>
              <a:prstGeom prst="rect">
                <a:avLst/>
              </a:prstGeom>
              <a:noFill/>
              <a:ln w="12700">
                <a:solidFill>
                  <a:srgbClr val="339933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r>
                  <a:rPr lang="en-US" sz="2000" b="1">
                    <a:solidFill>
                      <a:srgbClr val="339933"/>
                    </a:solidFill>
                  </a:rPr>
                  <a:t>44</a:t>
                </a:r>
              </a:p>
            </p:txBody>
          </p:sp>
          <p:grpSp>
            <p:nvGrpSpPr>
              <p:cNvPr id="286" name="Group 270"/>
              <p:cNvGrpSpPr>
                <a:grpSpLocks/>
              </p:cNvGrpSpPr>
              <p:nvPr/>
            </p:nvGrpSpPr>
            <p:grpSpPr bwMode="auto">
              <a:xfrm>
                <a:off x="4272" y="2400"/>
                <a:ext cx="192" cy="192"/>
                <a:chOff x="4414" y="2400"/>
                <a:chExt cx="192" cy="192"/>
              </a:xfrm>
            </p:grpSpPr>
            <p:sp>
              <p:nvSpPr>
                <p:cNvPr id="287" name="Line 271"/>
                <p:cNvSpPr>
                  <a:spLocks noChangeShapeType="1"/>
                </p:cNvSpPr>
                <p:nvPr>
                  <p:custDataLst>
                    <p:tags r:id="rId368"/>
                  </p:custDataLst>
                </p:nvPr>
              </p:nvSpPr>
              <p:spPr bwMode="auto">
                <a:xfrm>
                  <a:off x="4414" y="2496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rgbClr val="33993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2000"/>
                </a:p>
              </p:txBody>
            </p:sp>
            <p:sp>
              <p:nvSpPr>
                <p:cNvPr id="288" name="Line 272"/>
                <p:cNvSpPr>
                  <a:spLocks noChangeShapeType="1"/>
                </p:cNvSpPr>
                <p:nvPr>
                  <p:custDataLst>
                    <p:tags r:id="rId369"/>
                  </p:custDataLst>
                </p:nvPr>
              </p:nvSpPr>
              <p:spPr bwMode="auto">
                <a:xfrm>
                  <a:off x="4414" y="2400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rgbClr val="33993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2000"/>
                </a:p>
              </p:txBody>
            </p:sp>
            <p:sp>
              <p:nvSpPr>
                <p:cNvPr id="289" name="Line 273"/>
                <p:cNvSpPr>
                  <a:spLocks noChangeShapeType="1"/>
                </p:cNvSpPr>
                <p:nvPr>
                  <p:custDataLst>
                    <p:tags r:id="rId370"/>
                  </p:custDataLst>
                </p:nvPr>
              </p:nvSpPr>
              <p:spPr bwMode="auto">
                <a:xfrm>
                  <a:off x="4606" y="2496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rgbClr val="33993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2000"/>
                </a:p>
              </p:txBody>
            </p:sp>
            <p:sp>
              <p:nvSpPr>
                <p:cNvPr id="290" name="Line 274"/>
                <p:cNvSpPr>
                  <a:spLocks noChangeShapeType="1"/>
                </p:cNvSpPr>
                <p:nvPr>
                  <p:custDataLst>
                    <p:tags r:id="rId371"/>
                  </p:custDataLst>
                </p:nvPr>
              </p:nvSpPr>
              <p:spPr bwMode="auto">
                <a:xfrm>
                  <a:off x="4606" y="2400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rgbClr val="33993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2000"/>
                </a:p>
              </p:txBody>
            </p:sp>
            <p:sp>
              <p:nvSpPr>
                <p:cNvPr id="291" name="Line 275"/>
                <p:cNvSpPr>
                  <a:spLocks noChangeShapeType="1"/>
                </p:cNvSpPr>
                <p:nvPr>
                  <p:custDataLst>
                    <p:tags r:id="rId372"/>
                  </p:custDataLst>
                </p:nvPr>
              </p:nvSpPr>
              <p:spPr bwMode="auto">
                <a:xfrm rot="-5400000">
                  <a:off x="4558" y="2544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rgbClr val="33993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2000"/>
                </a:p>
              </p:txBody>
            </p:sp>
            <p:sp>
              <p:nvSpPr>
                <p:cNvPr id="292" name="Line 276"/>
                <p:cNvSpPr>
                  <a:spLocks noChangeShapeType="1"/>
                </p:cNvSpPr>
                <p:nvPr>
                  <p:custDataLst>
                    <p:tags r:id="rId373"/>
                  </p:custDataLst>
                </p:nvPr>
              </p:nvSpPr>
              <p:spPr bwMode="auto">
                <a:xfrm rot="-5400000">
                  <a:off x="4462" y="2544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rgbClr val="33993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2000"/>
                </a:p>
              </p:txBody>
            </p:sp>
            <p:sp>
              <p:nvSpPr>
                <p:cNvPr id="293" name="Line 277"/>
                <p:cNvSpPr>
                  <a:spLocks noChangeShapeType="1"/>
                </p:cNvSpPr>
                <p:nvPr>
                  <p:custDataLst>
                    <p:tags r:id="rId374"/>
                  </p:custDataLst>
                </p:nvPr>
              </p:nvSpPr>
              <p:spPr bwMode="auto">
                <a:xfrm rot="-5400000">
                  <a:off x="4558" y="2352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rgbClr val="33993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2000"/>
                </a:p>
              </p:txBody>
            </p:sp>
            <p:sp>
              <p:nvSpPr>
                <p:cNvPr id="294" name="Line 278"/>
                <p:cNvSpPr>
                  <a:spLocks noChangeShapeType="1"/>
                </p:cNvSpPr>
                <p:nvPr>
                  <p:custDataLst>
                    <p:tags r:id="rId375"/>
                  </p:custDataLst>
                </p:nvPr>
              </p:nvSpPr>
              <p:spPr bwMode="auto">
                <a:xfrm rot="-5400000">
                  <a:off x="4462" y="2352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rgbClr val="33993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2000"/>
                </a:p>
              </p:txBody>
            </p:sp>
          </p:grpSp>
        </p:grpSp>
        <p:grpSp>
          <p:nvGrpSpPr>
            <p:cNvPr id="252" name="Group 279"/>
            <p:cNvGrpSpPr>
              <a:grpSpLocks/>
            </p:cNvGrpSpPr>
            <p:nvPr>
              <p:custDataLst>
                <p:tags r:id="rId337"/>
              </p:custDataLst>
            </p:nvPr>
          </p:nvGrpSpPr>
          <p:grpSpPr bwMode="auto">
            <a:xfrm>
              <a:off x="4224" y="3216"/>
              <a:ext cx="192" cy="192"/>
              <a:chOff x="4272" y="2400"/>
              <a:chExt cx="192" cy="192"/>
            </a:xfrm>
          </p:grpSpPr>
          <p:sp>
            <p:nvSpPr>
              <p:cNvPr id="275" name="Rectangle 280"/>
              <p:cNvSpPr>
                <a:spLocks noChangeArrowheads="1"/>
              </p:cNvSpPr>
              <p:nvPr>
                <p:custDataLst>
                  <p:tags r:id="rId358"/>
                </p:custDataLst>
              </p:nvPr>
            </p:nvSpPr>
            <p:spPr bwMode="auto">
              <a:xfrm>
                <a:off x="4272" y="2400"/>
                <a:ext cx="192" cy="192"/>
              </a:xfrm>
              <a:prstGeom prst="rect">
                <a:avLst/>
              </a:prstGeom>
              <a:noFill/>
              <a:ln w="12700">
                <a:solidFill>
                  <a:srgbClr val="339933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r>
                  <a:rPr lang="en-US" sz="2000" b="1">
                    <a:solidFill>
                      <a:srgbClr val="339933"/>
                    </a:solidFill>
                  </a:rPr>
                  <a:t>47</a:t>
                </a:r>
              </a:p>
            </p:txBody>
          </p:sp>
          <p:grpSp>
            <p:nvGrpSpPr>
              <p:cNvPr id="276" name="Group 281"/>
              <p:cNvGrpSpPr>
                <a:grpSpLocks/>
              </p:cNvGrpSpPr>
              <p:nvPr/>
            </p:nvGrpSpPr>
            <p:grpSpPr bwMode="auto">
              <a:xfrm>
                <a:off x="4272" y="2400"/>
                <a:ext cx="192" cy="192"/>
                <a:chOff x="4414" y="2400"/>
                <a:chExt cx="192" cy="192"/>
              </a:xfrm>
            </p:grpSpPr>
            <p:sp>
              <p:nvSpPr>
                <p:cNvPr id="277" name="Line 282"/>
                <p:cNvSpPr>
                  <a:spLocks noChangeShapeType="1"/>
                </p:cNvSpPr>
                <p:nvPr>
                  <p:custDataLst>
                    <p:tags r:id="rId359"/>
                  </p:custDataLst>
                </p:nvPr>
              </p:nvSpPr>
              <p:spPr bwMode="auto">
                <a:xfrm>
                  <a:off x="4414" y="2496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rgbClr val="33993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2000"/>
                </a:p>
              </p:txBody>
            </p:sp>
            <p:sp>
              <p:nvSpPr>
                <p:cNvPr id="278" name="Line 283"/>
                <p:cNvSpPr>
                  <a:spLocks noChangeShapeType="1"/>
                </p:cNvSpPr>
                <p:nvPr>
                  <p:custDataLst>
                    <p:tags r:id="rId360"/>
                  </p:custDataLst>
                </p:nvPr>
              </p:nvSpPr>
              <p:spPr bwMode="auto">
                <a:xfrm>
                  <a:off x="4414" y="2400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rgbClr val="33993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2000"/>
                </a:p>
              </p:txBody>
            </p:sp>
            <p:sp>
              <p:nvSpPr>
                <p:cNvPr id="279" name="Line 284"/>
                <p:cNvSpPr>
                  <a:spLocks noChangeShapeType="1"/>
                </p:cNvSpPr>
                <p:nvPr>
                  <p:custDataLst>
                    <p:tags r:id="rId361"/>
                  </p:custDataLst>
                </p:nvPr>
              </p:nvSpPr>
              <p:spPr bwMode="auto">
                <a:xfrm>
                  <a:off x="4606" y="2496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rgbClr val="33993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2000"/>
                </a:p>
              </p:txBody>
            </p:sp>
            <p:sp>
              <p:nvSpPr>
                <p:cNvPr id="280" name="Line 285"/>
                <p:cNvSpPr>
                  <a:spLocks noChangeShapeType="1"/>
                </p:cNvSpPr>
                <p:nvPr>
                  <p:custDataLst>
                    <p:tags r:id="rId362"/>
                  </p:custDataLst>
                </p:nvPr>
              </p:nvSpPr>
              <p:spPr bwMode="auto">
                <a:xfrm>
                  <a:off x="4606" y="2400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rgbClr val="33993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2000"/>
                </a:p>
              </p:txBody>
            </p:sp>
            <p:sp>
              <p:nvSpPr>
                <p:cNvPr id="281" name="Line 286"/>
                <p:cNvSpPr>
                  <a:spLocks noChangeShapeType="1"/>
                </p:cNvSpPr>
                <p:nvPr>
                  <p:custDataLst>
                    <p:tags r:id="rId363"/>
                  </p:custDataLst>
                </p:nvPr>
              </p:nvSpPr>
              <p:spPr bwMode="auto">
                <a:xfrm rot="-5400000">
                  <a:off x="4558" y="2544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rgbClr val="33993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2000"/>
                </a:p>
              </p:txBody>
            </p:sp>
            <p:sp>
              <p:nvSpPr>
                <p:cNvPr id="282" name="Line 287"/>
                <p:cNvSpPr>
                  <a:spLocks noChangeShapeType="1"/>
                </p:cNvSpPr>
                <p:nvPr>
                  <p:custDataLst>
                    <p:tags r:id="rId364"/>
                  </p:custDataLst>
                </p:nvPr>
              </p:nvSpPr>
              <p:spPr bwMode="auto">
                <a:xfrm rot="-5400000">
                  <a:off x="4462" y="2544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rgbClr val="33993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2000"/>
                </a:p>
              </p:txBody>
            </p:sp>
            <p:sp>
              <p:nvSpPr>
                <p:cNvPr id="283" name="Line 288"/>
                <p:cNvSpPr>
                  <a:spLocks noChangeShapeType="1"/>
                </p:cNvSpPr>
                <p:nvPr>
                  <p:custDataLst>
                    <p:tags r:id="rId365"/>
                  </p:custDataLst>
                </p:nvPr>
              </p:nvSpPr>
              <p:spPr bwMode="auto">
                <a:xfrm rot="-5400000">
                  <a:off x="4558" y="2352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rgbClr val="33993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2000"/>
                </a:p>
              </p:txBody>
            </p:sp>
            <p:sp>
              <p:nvSpPr>
                <p:cNvPr id="284" name="Line 289"/>
                <p:cNvSpPr>
                  <a:spLocks noChangeShapeType="1"/>
                </p:cNvSpPr>
                <p:nvPr>
                  <p:custDataLst>
                    <p:tags r:id="rId366"/>
                  </p:custDataLst>
                </p:nvPr>
              </p:nvSpPr>
              <p:spPr bwMode="auto">
                <a:xfrm rot="-5400000">
                  <a:off x="4462" y="2352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rgbClr val="33993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2000"/>
                </a:p>
              </p:txBody>
            </p:sp>
          </p:grpSp>
        </p:grpSp>
        <p:grpSp>
          <p:nvGrpSpPr>
            <p:cNvPr id="253" name="Group 290"/>
            <p:cNvGrpSpPr>
              <a:grpSpLocks/>
            </p:cNvGrpSpPr>
            <p:nvPr>
              <p:custDataLst>
                <p:tags r:id="rId338"/>
              </p:custDataLst>
            </p:nvPr>
          </p:nvGrpSpPr>
          <p:grpSpPr bwMode="auto">
            <a:xfrm>
              <a:off x="4224" y="3408"/>
              <a:ext cx="192" cy="192"/>
              <a:chOff x="4272" y="2400"/>
              <a:chExt cx="192" cy="192"/>
            </a:xfrm>
          </p:grpSpPr>
          <p:sp>
            <p:nvSpPr>
              <p:cNvPr id="265" name="Rectangle 291"/>
              <p:cNvSpPr>
                <a:spLocks noChangeArrowheads="1"/>
              </p:cNvSpPr>
              <p:nvPr>
                <p:custDataLst>
                  <p:tags r:id="rId349"/>
                </p:custDataLst>
              </p:nvPr>
            </p:nvSpPr>
            <p:spPr bwMode="auto">
              <a:xfrm>
                <a:off x="4272" y="2400"/>
                <a:ext cx="192" cy="192"/>
              </a:xfrm>
              <a:prstGeom prst="rect">
                <a:avLst/>
              </a:prstGeom>
              <a:noFill/>
              <a:ln w="12700">
                <a:solidFill>
                  <a:srgbClr val="339933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r>
                  <a:rPr lang="en-US" sz="2000" b="1" dirty="0" smtClean="0">
                    <a:solidFill>
                      <a:srgbClr val="339933"/>
                    </a:solidFill>
                  </a:rPr>
                  <a:t>49 </a:t>
                </a:r>
                <a:endParaRPr lang="en-US" sz="2000" b="1" dirty="0">
                  <a:solidFill>
                    <a:srgbClr val="339933"/>
                  </a:solidFill>
                </a:endParaRPr>
              </a:p>
            </p:txBody>
          </p:sp>
          <p:grpSp>
            <p:nvGrpSpPr>
              <p:cNvPr id="266" name="Group 292"/>
              <p:cNvGrpSpPr>
                <a:grpSpLocks/>
              </p:cNvGrpSpPr>
              <p:nvPr/>
            </p:nvGrpSpPr>
            <p:grpSpPr bwMode="auto">
              <a:xfrm>
                <a:off x="4272" y="2400"/>
                <a:ext cx="192" cy="192"/>
                <a:chOff x="4414" y="2400"/>
                <a:chExt cx="192" cy="192"/>
              </a:xfrm>
            </p:grpSpPr>
            <p:sp>
              <p:nvSpPr>
                <p:cNvPr id="267" name="Line 293"/>
                <p:cNvSpPr>
                  <a:spLocks noChangeShapeType="1"/>
                </p:cNvSpPr>
                <p:nvPr>
                  <p:custDataLst>
                    <p:tags r:id="rId350"/>
                  </p:custDataLst>
                </p:nvPr>
              </p:nvSpPr>
              <p:spPr bwMode="auto">
                <a:xfrm>
                  <a:off x="4414" y="2496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rgbClr val="33993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2000"/>
                </a:p>
              </p:txBody>
            </p:sp>
            <p:sp>
              <p:nvSpPr>
                <p:cNvPr id="268" name="Line 294"/>
                <p:cNvSpPr>
                  <a:spLocks noChangeShapeType="1"/>
                </p:cNvSpPr>
                <p:nvPr>
                  <p:custDataLst>
                    <p:tags r:id="rId351"/>
                  </p:custDataLst>
                </p:nvPr>
              </p:nvSpPr>
              <p:spPr bwMode="auto">
                <a:xfrm>
                  <a:off x="4414" y="2400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rgbClr val="33993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2000"/>
                </a:p>
              </p:txBody>
            </p:sp>
            <p:sp>
              <p:nvSpPr>
                <p:cNvPr id="269" name="Line 295"/>
                <p:cNvSpPr>
                  <a:spLocks noChangeShapeType="1"/>
                </p:cNvSpPr>
                <p:nvPr>
                  <p:custDataLst>
                    <p:tags r:id="rId352"/>
                  </p:custDataLst>
                </p:nvPr>
              </p:nvSpPr>
              <p:spPr bwMode="auto">
                <a:xfrm>
                  <a:off x="4606" y="2496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rgbClr val="33993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2000"/>
                </a:p>
              </p:txBody>
            </p:sp>
            <p:sp>
              <p:nvSpPr>
                <p:cNvPr id="270" name="Line 296"/>
                <p:cNvSpPr>
                  <a:spLocks noChangeShapeType="1"/>
                </p:cNvSpPr>
                <p:nvPr>
                  <p:custDataLst>
                    <p:tags r:id="rId353"/>
                  </p:custDataLst>
                </p:nvPr>
              </p:nvSpPr>
              <p:spPr bwMode="auto">
                <a:xfrm>
                  <a:off x="4606" y="2400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rgbClr val="33993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2000"/>
                </a:p>
              </p:txBody>
            </p:sp>
            <p:sp>
              <p:nvSpPr>
                <p:cNvPr id="271" name="Line 297"/>
                <p:cNvSpPr>
                  <a:spLocks noChangeShapeType="1"/>
                </p:cNvSpPr>
                <p:nvPr>
                  <p:custDataLst>
                    <p:tags r:id="rId354"/>
                  </p:custDataLst>
                </p:nvPr>
              </p:nvSpPr>
              <p:spPr bwMode="auto">
                <a:xfrm rot="-5400000">
                  <a:off x="4558" y="2544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rgbClr val="33993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2000"/>
                </a:p>
              </p:txBody>
            </p:sp>
            <p:sp>
              <p:nvSpPr>
                <p:cNvPr id="272" name="Line 298"/>
                <p:cNvSpPr>
                  <a:spLocks noChangeShapeType="1"/>
                </p:cNvSpPr>
                <p:nvPr>
                  <p:custDataLst>
                    <p:tags r:id="rId355"/>
                  </p:custDataLst>
                </p:nvPr>
              </p:nvSpPr>
              <p:spPr bwMode="auto">
                <a:xfrm rot="-5400000">
                  <a:off x="4462" y="2544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rgbClr val="33993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2000"/>
                </a:p>
              </p:txBody>
            </p:sp>
            <p:sp>
              <p:nvSpPr>
                <p:cNvPr id="273" name="Line 299"/>
                <p:cNvSpPr>
                  <a:spLocks noChangeShapeType="1"/>
                </p:cNvSpPr>
                <p:nvPr>
                  <p:custDataLst>
                    <p:tags r:id="rId356"/>
                  </p:custDataLst>
                </p:nvPr>
              </p:nvSpPr>
              <p:spPr bwMode="auto">
                <a:xfrm rot="-5400000">
                  <a:off x="4558" y="2352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rgbClr val="33993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2000"/>
                </a:p>
              </p:txBody>
            </p:sp>
            <p:sp>
              <p:nvSpPr>
                <p:cNvPr id="274" name="Line 300"/>
                <p:cNvSpPr>
                  <a:spLocks noChangeShapeType="1"/>
                </p:cNvSpPr>
                <p:nvPr>
                  <p:custDataLst>
                    <p:tags r:id="rId357"/>
                  </p:custDataLst>
                </p:nvPr>
              </p:nvSpPr>
              <p:spPr bwMode="auto">
                <a:xfrm rot="-5400000">
                  <a:off x="4462" y="2352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rgbClr val="33993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2000"/>
                </a:p>
              </p:txBody>
            </p:sp>
          </p:grpSp>
        </p:grpSp>
        <p:grpSp>
          <p:nvGrpSpPr>
            <p:cNvPr id="254" name="Group 301"/>
            <p:cNvGrpSpPr>
              <a:grpSpLocks/>
            </p:cNvGrpSpPr>
            <p:nvPr>
              <p:custDataLst>
                <p:tags r:id="rId339"/>
              </p:custDataLst>
            </p:nvPr>
          </p:nvGrpSpPr>
          <p:grpSpPr bwMode="auto">
            <a:xfrm>
              <a:off x="4224" y="3600"/>
              <a:ext cx="192" cy="192"/>
              <a:chOff x="4272" y="2400"/>
              <a:chExt cx="192" cy="192"/>
            </a:xfrm>
          </p:grpSpPr>
          <p:sp>
            <p:nvSpPr>
              <p:cNvPr id="255" name="Rectangle 302"/>
              <p:cNvSpPr>
                <a:spLocks noChangeArrowheads="1"/>
              </p:cNvSpPr>
              <p:nvPr>
                <p:custDataLst>
                  <p:tags r:id="rId340"/>
                </p:custDataLst>
              </p:nvPr>
            </p:nvSpPr>
            <p:spPr bwMode="auto">
              <a:xfrm>
                <a:off x="4272" y="2400"/>
                <a:ext cx="192" cy="192"/>
              </a:xfrm>
              <a:prstGeom prst="rect">
                <a:avLst/>
              </a:prstGeom>
              <a:noFill/>
              <a:ln w="12700">
                <a:solidFill>
                  <a:srgbClr val="339933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r>
                  <a:rPr lang="en-US" sz="2000" b="1">
                    <a:solidFill>
                      <a:srgbClr val="339933"/>
                    </a:solidFill>
                  </a:rPr>
                  <a:t> </a:t>
                </a:r>
              </a:p>
            </p:txBody>
          </p:sp>
          <p:grpSp>
            <p:nvGrpSpPr>
              <p:cNvPr id="256" name="Group 303"/>
              <p:cNvGrpSpPr>
                <a:grpSpLocks/>
              </p:cNvGrpSpPr>
              <p:nvPr/>
            </p:nvGrpSpPr>
            <p:grpSpPr bwMode="auto">
              <a:xfrm>
                <a:off x="4272" y="2400"/>
                <a:ext cx="192" cy="192"/>
                <a:chOff x="4414" y="2400"/>
                <a:chExt cx="192" cy="192"/>
              </a:xfrm>
            </p:grpSpPr>
            <p:sp>
              <p:nvSpPr>
                <p:cNvPr id="257" name="Line 304"/>
                <p:cNvSpPr>
                  <a:spLocks noChangeShapeType="1"/>
                </p:cNvSpPr>
                <p:nvPr>
                  <p:custDataLst>
                    <p:tags r:id="rId341"/>
                  </p:custDataLst>
                </p:nvPr>
              </p:nvSpPr>
              <p:spPr bwMode="auto">
                <a:xfrm>
                  <a:off x="4414" y="2496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rgbClr val="33993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2000"/>
                </a:p>
              </p:txBody>
            </p:sp>
            <p:sp>
              <p:nvSpPr>
                <p:cNvPr id="258" name="Line 305"/>
                <p:cNvSpPr>
                  <a:spLocks noChangeShapeType="1"/>
                </p:cNvSpPr>
                <p:nvPr>
                  <p:custDataLst>
                    <p:tags r:id="rId342"/>
                  </p:custDataLst>
                </p:nvPr>
              </p:nvSpPr>
              <p:spPr bwMode="auto">
                <a:xfrm>
                  <a:off x="4414" y="2400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rgbClr val="33993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2000"/>
                </a:p>
              </p:txBody>
            </p:sp>
            <p:sp>
              <p:nvSpPr>
                <p:cNvPr id="259" name="Line 306"/>
                <p:cNvSpPr>
                  <a:spLocks noChangeShapeType="1"/>
                </p:cNvSpPr>
                <p:nvPr>
                  <p:custDataLst>
                    <p:tags r:id="rId343"/>
                  </p:custDataLst>
                </p:nvPr>
              </p:nvSpPr>
              <p:spPr bwMode="auto">
                <a:xfrm>
                  <a:off x="4606" y="2496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rgbClr val="33993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2000"/>
                </a:p>
              </p:txBody>
            </p:sp>
            <p:sp>
              <p:nvSpPr>
                <p:cNvPr id="260" name="Line 307"/>
                <p:cNvSpPr>
                  <a:spLocks noChangeShapeType="1"/>
                </p:cNvSpPr>
                <p:nvPr>
                  <p:custDataLst>
                    <p:tags r:id="rId344"/>
                  </p:custDataLst>
                </p:nvPr>
              </p:nvSpPr>
              <p:spPr bwMode="auto">
                <a:xfrm>
                  <a:off x="4606" y="2400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rgbClr val="33993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2000"/>
                </a:p>
              </p:txBody>
            </p:sp>
            <p:sp>
              <p:nvSpPr>
                <p:cNvPr id="261" name="Line 308"/>
                <p:cNvSpPr>
                  <a:spLocks noChangeShapeType="1"/>
                </p:cNvSpPr>
                <p:nvPr>
                  <p:custDataLst>
                    <p:tags r:id="rId345"/>
                  </p:custDataLst>
                </p:nvPr>
              </p:nvSpPr>
              <p:spPr bwMode="auto">
                <a:xfrm rot="-5400000">
                  <a:off x="4558" y="2544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rgbClr val="33993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2000"/>
                </a:p>
              </p:txBody>
            </p:sp>
            <p:sp>
              <p:nvSpPr>
                <p:cNvPr id="262" name="Line 309"/>
                <p:cNvSpPr>
                  <a:spLocks noChangeShapeType="1"/>
                </p:cNvSpPr>
                <p:nvPr>
                  <p:custDataLst>
                    <p:tags r:id="rId346"/>
                  </p:custDataLst>
                </p:nvPr>
              </p:nvSpPr>
              <p:spPr bwMode="auto">
                <a:xfrm rot="-5400000">
                  <a:off x="4462" y="2544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rgbClr val="33993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2000"/>
                </a:p>
              </p:txBody>
            </p:sp>
            <p:sp>
              <p:nvSpPr>
                <p:cNvPr id="263" name="Line 310"/>
                <p:cNvSpPr>
                  <a:spLocks noChangeShapeType="1"/>
                </p:cNvSpPr>
                <p:nvPr>
                  <p:custDataLst>
                    <p:tags r:id="rId347"/>
                  </p:custDataLst>
                </p:nvPr>
              </p:nvSpPr>
              <p:spPr bwMode="auto">
                <a:xfrm rot="-5400000">
                  <a:off x="4558" y="2352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rgbClr val="33993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2000"/>
                </a:p>
              </p:txBody>
            </p:sp>
            <p:sp>
              <p:nvSpPr>
                <p:cNvPr id="264" name="Line 311"/>
                <p:cNvSpPr>
                  <a:spLocks noChangeShapeType="1"/>
                </p:cNvSpPr>
                <p:nvPr>
                  <p:custDataLst>
                    <p:tags r:id="rId348"/>
                  </p:custDataLst>
                </p:nvPr>
              </p:nvSpPr>
              <p:spPr bwMode="auto">
                <a:xfrm rot="-5400000">
                  <a:off x="4462" y="2352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rgbClr val="33993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2000"/>
                </a:p>
              </p:txBody>
            </p:sp>
          </p:grpSp>
        </p:grpSp>
      </p:grpSp>
      <p:grpSp>
        <p:nvGrpSpPr>
          <p:cNvPr id="295" name="Group 312"/>
          <p:cNvGrpSpPr>
            <a:grpSpLocks/>
          </p:cNvGrpSpPr>
          <p:nvPr>
            <p:custDataLst>
              <p:tags r:id="rId18"/>
            </p:custDataLst>
          </p:nvPr>
        </p:nvGrpSpPr>
        <p:grpSpPr bwMode="auto">
          <a:xfrm>
            <a:off x="7086600" y="4724400"/>
            <a:ext cx="457200" cy="304800"/>
            <a:chOff x="4272" y="2400"/>
            <a:chExt cx="192" cy="192"/>
          </a:xfrm>
        </p:grpSpPr>
        <p:sp>
          <p:nvSpPr>
            <p:cNvPr id="296" name="Rectangle 313"/>
            <p:cNvSpPr>
              <a:spLocks noChangeArrowheads="1"/>
            </p:cNvSpPr>
            <p:nvPr>
              <p:custDataLst>
                <p:tags r:id="rId327"/>
              </p:custDataLst>
            </p:nvPr>
          </p:nvSpPr>
          <p:spPr bwMode="auto">
            <a:xfrm>
              <a:off x="4272" y="2400"/>
              <a:ext cx="192" cy="192"/>
            </a:xfrm>
            <a:prstGeom prst="rect">
              <a:avLst/>
            </a:prstGeom>
            <a:noFill/>
            <a:ln w="12700">
              <a:solidFill>
                <a:srgbClr val="339933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2000" b="1">
                  <a:solidFill>
                    <a:srgbClr val="339933"/>
                  </a:solidFill>
                </a:rPr>
                <a:t>50</a:t>
              </a:r>
            </a:p>
          </p:txBody>
        </p:sp>
        <p:grpSp>
          <p:nvGrpSpPr>
            <p:cNvPr id="297" name="Group 314"/>
            <p:cNvGrpSpPr>
              <a:grpSpLocks/>
            </p:cNvGrpSpPr>
            <p:nvPr/>
          </p:nvGrpSpPr>
          <p:grpSpPr bwMode="auto">
            <a:xfrm>
              <a:off x="4272" y="2400"/>
              <a:ext cx="192" cy="192"/>
              <a:chOff x="4414" y="2400"/>
              <a:chExt cx="192" cy="192"/>
            </a:xfrm>
          </p:grpSpPr>
          <p:sp>
            <p:nvSpPr>
              <p:cNvPr id="298" name="Line 315"/>
              <p:cNvSpPr>
                <a:spLocks noChangeShapeType="1"/>
              </p:cNvSpPr>
              <p:nvPr>
                <p:custDataLst>
                  <p:tags r:id="rId328"/>
                </p:custDataLst>
              </p:nvPr>
            </p:nvSpPr>
            <p:spPr bwMode="auto">
              <a:xfrm>
                <a:off x="4414" y="2496"/>
                <a:ext cx="0" cy="96"/>
              </a:xfrm>
              <a:prstGeom prst="line">
                <a:avLst/>
              </a:prstGeom>
              <a:noFill/>
              <a:ln w="12700">
                <a:solidFill>
                  <a:srgbClr val="339933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299" name="Line 316"/>
              <p:cNvSpPr>
                <a:spLocks noChangeShapeType="1"/>
              </p:cNvSpPr>
              <p:nvPr>
                <p:custDataLst>
                  <p:tags r:id="rId329"/>
                </p:custDataLst>
              </p:nvPr>
            </p:nvSpPr>
            <p:spPr bwMode="auto">
              <a:xfrm>
                <a:off x="4414" y="2400"/>
                <a:ext cx="0" cy="96"/>
              </a:xfrm>
              <a:prstGeom prst="line">
                <a:avLst/>
              </a:prstGeom>
              <a:noFill/>
              <a:ln w="12700">
                <a:solidFill>
                  <a:srgbClr val="339933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300" name="Line 317"/>
              <p:cNvSpPr>
                <a:spLocks noChangeShapeType="1"/>
              </p:cNvSpPr>
              <p:nvPr>
                <p:custDataLst>
                  <p:tags r:id="rId330"/>
                </p:custDataLst>
              </p:nvPr>
            </p:nvSpPr>
            <p:spPr bwMode="auto">
              <a:xfrm>
                <a:off x="4606" y="2496"/>
                <a:ext cx="0" cy="96"/>
              </a:xfrm>
              <a:prstGeom prst="line">
                <a:avLst/>
              </a:prstGeom>
              <a:noFill/>
              <a:ln w="12700">
                <a:solidFill>
                  <a:srgbClr val="339933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301" name="Line 318"/>
              <p:cNvSpPr>
                <a:spLocks noChangeShapeType="1"/>
              </p:cNvSpPr>
              <p:nvPr>
                <p:custDataLst>
                  <p:tags r:id="rId331"/>
                </p:custDataLst>
              </p:nvPr>
            </p:nvSpPr>
            <p:spPr bwMode="auto">
              <a:xfrm>
                <a:off x="4606" y="2400"/>
                <a:ext cx="0" cy="96"/>
              </a:xfrm>
              <a:prstGeom prst="line">
                <a:avLst/>
              </a:prstGeom>
              <a:noFill/>
              <a:ln w="12700">
                <a:solidFill>
                  <a:srgbClr val="339933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302" name="Line 319"/>
              <p:cNvSpPr>
                <a:spLocks noChangeShapeType="1"/>
              </p:cNvSpPr>
              <p:nvPr>
                <p:custDataLst>
                  <p:tags r:id="rId332"/>
                </p:custDataLst>
              </p:nvPr>
            </p:nvSpPr>
            <p:spPr bwMode="auto">
              <a:xfrm rot="-5400000">
                <a:off x="4558" y="2544"/>
                <a:ext cx="0" cy="96"/>
              </a:xfrm>
              <a:prstGeom prst="line">
                <a:avLst/>
              </a:prstGeom>
              <a:noFill/>
              <a:ln w="12700">
                <a:solidFill>
                  <a:srgbClr val="339933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303" name="Line 320"/>
              <p:cNvSpPr>
                <a:spLocks noChangeShapeType="1"/>
              </p:cNvSpPr>
              <p:nvPr>
                <p:custDataLst>
                  <p:tags r:id="rId333"/>
                </p:custDataLst>
              </p:nvPr>
            </p:nvSpPr>
            <p:spPr bwMode="auto">
              <a:xfrm rot="-5400000">
                <a:off x="4462" y="2544"/>
                <a:ext cx="0" cy="96"/>
              </a:xfrm>
              <a:prstGeom prst="line">
                <a:avLst/>
              </a:prstGeom>
              <a:noFill/>
              <a:ln w="12700">
                <a:solidFill>
                  <a:srgbClr val="339933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304" name="Line 321"/>
              <p:cNvSpPr>
                <a:spLocks noChangeShapeType="1"/>
              </p:cNvSpPr>
              <p:nvPr>
                <p:custDataLst>
                  <p:tags r:id="rId334"/>
                </p:custDataLst>
              </p:nvPr>
            </p:nvSpPr>
            <p:spPr bwMode="auto">
              <a:xfrm rot="-5400000">
                <a:off x="4558" y="2352"/>
                <a:ext cx="0" cy="96"/>
              </a:xfrm>
              <a:prstGeom prst="line">
                <a:avLst/>
              </a:prstGeom>
              <a:noFill/>
              <a:ln w="12700">
                <a:solidFill>
                  <a:srgbClr val="339933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305" name="Line 322"/>
              <p:cNvSpPr>
                <a:spLocks noChangeShapeType="1"/>
              </p:cNvSpPr>
              <p:nvPr>
                <p:custDataLst>
                  <p:tags r:id="rId335"/>
                </p:custDataLst>
              </p:nvPr>
            </p:nvSpPr>
            <p:spPr bwMode="auto">
              <a:xfrm rot="-5400000">
                <a:off x="4462" y="2352"/>
                <a:ext cx="0" cy="96"/>
              </a:xfrm>
              <a:prstGeom prst="line">
                <a:avLst/>
              </a:prstGeom>
              <a:noFill/>
              <a:ln w="12700">
                <a:solidFill>
                  <a:srgbClr val="339933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</p:grpSp>
      </p:grpSp>
      <p:grpSp>
        <p:nvGrpSpPr>
          <p:cNvPr id="306" name="Group 323"/>
          <p:cNvGrpSpPr>
            <a:grpSpLocks/>
          </p:cNvGrpSpPr>
          <p:nvPr>
            <p:custDataLst>
              <p:tags r:id="rId19"/>
            </p:custDataLst>
          </p:nvPr>
        </p:nvGrpSpPr>
        <p:grpSpPr bwMode="auto">
          <a:xfrm>
            <a:off x="7086600" y="5029200"/>
            <a:ext cx="457200" cy="304800"/>
            <a:chOff x="4272" y="2400"/>
            <a:chExt cx="192" cy="192"/>
          </a:xfrm>
        </p:grpSpPr>
        <p:sp>
          <p:nvSpPr>
            <p:cNvPr id="307" name="Rectangle 324"/>
            <p:cNvSpPr>
              <a:spLocks noChangeArrowheads="1"/>
            </p:cNvSpPr>
            <p:nvPr>
              <p:custDataLst>
                <p:tags r:id="rId318"/>
              </p:custDataLst>
            </p:nvPr>
          </p:nvSpPr>
          <p:spPr bwMode="auto">
            <a:xfrm>
              <a:off x="4272" y="2400"/>
              <a:ext cx="192" cy="192"/>
            </a:xfrm>
            <a:prstGeom prst="rect">
              <a:avLst/>
            </a:prstGeom>
            <a:noFill/>
            <a:ln w="12700">
              <a:solidFill>
                <a:srgbClr val="339933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2000" b="1">
                  <a:solidFill>
                    <a:srgbClr val="339933"/>
                  </a:solidFill>
                </a:rPr>
                <a:t>60</a:t>
              </a:r>
            </a:p>
          </p:txBody>
        </p:sp>
        <p:grpSp>
          <p:nvGrpSpPr>
            <p:cNvPr id="308" name="Group 325"/>
            <p:cNvGrpSpPr>
              <a:grpSpLocks/>
            </p:cNvGrpSpPr>
            <p:nvPr/>
          </p:nvGrpSpPr>
          <p:grpSpPr bwMode="auto">
            <a:xfrm>
              <a:off x="4272" y="2400"/>
              <a:ext cx="192" cy="192"/>
              <a:chOff x="4414" y="2400"/>
              <a:chExt cx="192" cy="192"/>
            </a:xfrm>
          </p:grpSpPr>
          <p:sp>
            <p:nvSpPr>
              <p:cNvPr id="309" name="Line 326"/>
              <p:cNvSpPr>
                <a:spLocks noChangeShapeType="1"/>
              </p:cNvSpPr>
              <p:nvPr>
                <p:custDataLst>
                  <p:tags r:id="rId319"/>
                </p:custDataLst>
              </p:nvPr>
            </p:nvSpPr>
            <p:spPr bwMode="auto">
              <a:xfrm>
                <a:off x="4414" y="2496"/>
                <a:ext cx="0" cy="96"/>
              </a:xfrm>
              <a:prstGeom prst="line">
                <a:avLst/>
              </a:prstGeom>
              <a:noFill/>
              <a:ln w="12700">
                <a:solidFill>
                  <a:srgbClr val="339933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310" name="Line 327"/>
              <p:cNvSpPr>
                <a:spLocks noChangeShapeType="1"/>
              </p:cNvSpPr>
              <p:nvPr>
                <p:custDataLst>
                  <p:tags r:id="rId320"/>
                </p:custDataLst>
              </p:nvPr>
            </p:nvSpPr>
            <p:spPr bwMode="auto">
              <a:xfrm>
                <a:off x="4414" y="2400"/>
                <a:ext cx="0" cy="96"/>
              </a:xfrm>
              <a:prstGeom prst="line">
                <a:avLst/>
              </a:prstGeom>
              <a:noFill/>
              <a:ln w="12700">
                <a:solidFill>
                  <a:srgbClr val="339933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311" name="Line 328"/>
              <p:cNvSpPr>
                <a:spLocks noChangeShapeType="1"/>
              </p:cNvSpPr>
              <p:nvPr>
                <p:custDataLst>
                  <p:tags r:id="rId321"/>
                </p:custDataLst>
              </p:nvPr>
            </p:nvSpPr>
            <p:spPr bwMode="auto">
              <a:xfrm>
                <a:off x="4606" y="2496"/>
                <a:ext cx="0" cy="96"/>
              </a:xfrm>
              <a:prstGeom prst="line">
                <a:avLst/>
              </a:prstGeom>
              <a:noFill/>
              <a:ln w="12700">
                <a:solidFill>
                  <a:srgbClr val="339933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312" name="Line 329"/>
              <p:cNvSpPr>
                <a:spLocks noChangeShapeType="1"/>
              </p:cNvSpPr>
              <p:nvPr>
                <p:custDataLst>
                  <p:tags r:id="rId322"/>
                </p:custDataLst>
              </p:nvPr>
            </p:nvSpPr>
            <p:spPr bwMode="auto">
              <a:xfrm>
                <a:off x="4606" y="2400"/>
                <a:ext cx="0" cy="96"/>
              </a:xfrm>
              <a:prstGeom prst="line">
                <a:avLst/>
              </a:prstGeom>
              <a:noFill/>
              <a:ln w="12700">
                <a:solidFill>
                  <a:srgbClr val="339933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313" name="Line 330"/>
              <p:cNvSpPr>
                <a:spLocks noChangeShapeType="1"/>
              </p:cNvSpPr>
              <p:nvPr>
                <p:custDataLst>
                  <p:tags r:id="rId323"/>
                </p:custDataLst>
              </p:nvPr>
            </p:nvSpPr>
            <p:spPr bwMode="auto">
              <a:xfrm rot="-5400000">
                <a:off x="4558" y="2544"/>
                <a:ext cx="0" cy="96"/>
              </a:xfrm>
              <a:prstGeom prst="line">
                <a:avLst/>
              </a:prstGeom>
              <a:noFill/>
              <a:ln w="12700">
                <a:solidFill>
                  <a:srgbClr val="339933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314" name="Line 331"/>
              <p:cNvSpPr>
                <a:spLocks noChangeShapeType="1"/>
              </p:cNvSpPr>
              <p:nvPr>
                <p:custDataLst>
                  <p:tags r:id="rId324"/>
                </p:custDataLst>
              </p:nvPr>
            </p:nvSpPr>
            <p:spPr bwMode="auto">
              <a:xfrm rot="-5400000">
                <a:off x="4462" y="2544"/>
                <a:ext cx="0" cy="96"/>
              </a:xfrm>
              <a:prstGeom prst="line">
                <a:avLst/>
              </a:prstGeom>
              <a:noFill/>
              <a:ln w="12700">
                <a:solidFill>
                  <a:srgbClr val="339933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315" name="Line 332"/>
              <p:cNvSpPr>
                <a:spLocks noChangeShapeType="1"/>
              </p:cNvSpPr>
              <p:nvPr>
                <p:custDataLst>
                  <p:tags r:id="rId325"/>
                </p:custDataLst>
              </p:nvPr>
            </p:nvSpPr>
            <p:spPr bwMode="auto">
              <a:xfrm rot="-5400000">
                <a:off x="4558" y="2352"/>
                <a:ext cx="0" cy="96"/>
              </a:xfrm>
              <a:prstGeom prst="line">
                <a:avLst/>
              </a:prstGeom>
              <a:noFill/>
              <a:ln w="12700">
                <a:solidFill>
                  <a:srgbClr val="339933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316" name="Line 333"/>
              <p:cNvSpPr>
                <a:spLocks noChangeShapeType="1"/>
              </p:cNvSpPr>
              <p:nvPr>
                <p:custDataLst>
                  <p:tags r:id="rId326"/>
                </p:custDataLst>
              </p:nvPr>
            </p:nvSpPr>
            <p:spPr bwMode="auto">
              <a:xfrm rot="-5400000">
                <a:off x="4462" y="2352"/>
                <a:ext cx="0" cy="96"/>
              </a:xfrm>
              <a:prstGeom prst="line">
                <a:avLst/>
              </a:prstGeom>
              <a:noFill/>
              <a:ln w="12700">
                <a:solidFill>
                  <a:srgbClr val="339933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</p:grpSp>
      </p:grpSp>
      <p:grpSp>
        <p:nvGrpSpPr>
          <p:cNvPr id="317" name="Group 334"/>
          <p:cNvGrpSpPr>
            <a:grpSpLocks/>
          </p:cNvGrpSpPr>
          <p:nvPr>
            <p:custDataLst>
              <p:tags r:id="rId20"/>
            </p:custDataLst>
          </p:nvPr>
        </p:nvGrpSpPr>
        <p:grpSpPr bwMode="auto">
          <a:xfrm>
            <a:off x="7086600" y="5334000"/>
            <a:ext cx="457200" cy="304800"/>
            <a:chOff x="4272" y="2400"/>
            <a:chExt cx="192" cy="192"/>
          </a:xfrm>
        </p:grpSpPr>
        <p:sp>
          <p:nvSpPr>
            <p:cNvPr id="318" name="Rectangle 335"/>
            <p:cNvSpPr>
              <a:spLocks noChangeArrowheads="1"/>
            </p:cNvSpPr>
            <p:nvPr>
              <p:custDataLst>
                <p:tags r:id="rId309"/>
              </p:custDataLst>
            </p:nvPr>
          </p:nvSpPr>
          <p:spPr bwMode="auto">
            <a:xfrm>
              <a:off x="4272" y="2400"/>
              <a:ext cx="192" cy="192"/>
            </a:xfrm>
            <a:prstGeom prst="rect">
              <a:avLst/>
            </a:prstGeom>
            <a:noFill/>
            <a:ln w="12700">
              <a:solidFill>
                <a:srgbClr val="339933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2000" b="1">
                  <a:solidFill>
                    <a:srgbClr val="339933"/>
                  </a:solidFill>
                </a:rPr>
                <a:t>70</a:t>
              </a:r>
            </a:p>
          </p:txBody>
        </p:sp>
        <p:grpSp>
          <p:nvGrpSpPr>
            <p:cNvPr id="319" name="Group 336"/>
            <p:cNvGrpSpPr>
              <a:grpSpLocks/>
            </p:cNvGrpSpPr>
            <p:nvPr/>
          </p:nvGrpSpPr>
          <p:grpSpPr bwMode="auto">
            <a:xfrm>
              <a:off x="4272" y="2400"/>
              <a:ext cx="192" cy="192"/>
              <a:chOff x="4414" y="2400"/>
              <a:chExt cx="192" cy="192"/>
            </a:xfrm>
          </p:grpSpPr>
          <p:sp>
            <p:nvSpPr>
              <p:cNvPr id="320" name="Line 337"/>
              <p:cNvSpPr>
                <a:spLocks noChangeShapeType="1"/>
              </p:cNvSpPr>
              <p:nvPr>
                <p:custDataLst>
                  <p:tags r:id="rId310"/>
                </p:custDataLst>
              </p:nvPr>
            </p:nvSpPr>
            <p:spPr bwMode="auto">
              <a:xfrm>
                <a:off x="4414" y="2496"/>
                <a:ext cx="0" cy="96"/>
              </a:xfrm>
              <a:prstGeom prst="line">
                <a:avLst/>
              </a:prstGeom>
              <a:noFill/>
              <a:ln w="12700">
                <a:solidFill>
                  <a:srgbClr val="339933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321" name="Line 338"/>
              <p:cNvSpPr>
                <a:spLocks noChangeShapeType="1"/>
              </p:cNvSpPr>
              <p:nvPr>
                <p:custDataLst>
                  <p:tags r:id="rId311"/>
                </p:custDataLst>
              </p:nvPr>
            </p:nvSpPr>
            <p:spPr bwMode="auto">
              <a:xfrm>
                <a:off x="4414" y="2400"/>
                <a:ext cx="0" cy="96"/>
              </a:xfrm>
              <a:prstGeom prst="line">
                <a:avLst/>
              </a:prstGeom>
              <a:noFill/>
              <a:ln w="12700">
                <a:solidFill>
                  <a:srgbClr val="339933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322" name="Line 339"/>
              <p:cNvSpPr>
                <a:spLocks noChangeShapeType="1"/>
              </p:cNvSpPr>
              <p:nvPr>
                <p:custDataLst>
                  <p:tags r:id="rId312"/>
                </p:custDataLst>
              </p:nvPr>
            </p:nvSpPr>
            <p:spPr bwMode="auto">
              <a:xfrm>
                <a:off x="4606" y="2496"/>
                <a:ext cx="0" cy="96"/>
              </a:xfrm>
              <a:prstGeom prst="line">
                <a:avLst/>
              </a:prstGeom>
              <a:noFill/>
              <a:ln w="12700">
                <a:solidFill>
                  <a:srgbClr val="339933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323" name="Line 340"/>
              <p:cNvSpPr>
                <a:spLocks noChangeShapeType="1"/>
              </p:cNvSpPr>
              <p:nvPr>
                <p:custDataLst>
                  <p:tags r:id="rId313"/>
                </p:custDataLst>
              </p:nvPr>
            </p:nvSpPr>
            <p:spPr bwMode="auto">
              <a:xfrm>
                <a:off x="4606" y="2400"/>
                <a:ext cx="0" cy="96"/>
              </a:xfrm>
              <a:prstGeom prst="line">
                <a:avLst/>
              </a:prstGeom>
              <a:noFill/>
              <a:ln w="12700">
                <a:solidFill>
                  <a:srgbClr val="339933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324" name="Line 341"/>
              <p:cNvSpPr>
                <a:spLocks noChangeShapeType="1"/>
              </p:cNvSpPr>
              <p:nvPr>
                <p:custDataLst>
                  <p:tags r:id="rId314"/>
                </p:custDataLst>
              </p:nvPr>
            </p:nvSpPr>
            <p:spPr bwMode="auto">
              <a:xfrm rot="-5400000">
                <a:off x="4558" y="2544"/>
                <a:ext cx="0" cy="96"/>
              </a:xfrm>
              <a:prstGeom prst="line">
                <a:avLst/>
              </a:prstGeom>
              <a:noFill/>
              <a:ln w="12700">
                <a:solidFill>
                  <a:srgbClr val="339933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325" name="Line 342"/>
              <p:cNvSpPr>
                <a:spLocks noChangeShapeType="1"/>
              </p:cNvSpPr>
              <p:nvPr>
                <p:custDataLst>
                  <p:tags r:id="rId315"/>
                </p:custDataLst>
              </p:nvPr>
            </p:nvSpPr>
            <p:spPr bwMode="auto">
              <a:xfrm rot="-5400000">
                <a:off x="4462" y="2544"/>
                <a:ext cx="0" cy="96"/>
              </a:xfrm>
              <a:prstGeom prst="line">
                <a:avLst/>
              </a:prstGeom>
              <a:noFill/>
              <a:ln w="12700">
                <a:solidFill>
                  <a:srgbClr val="339933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326" name="Line 343"/>
              <p:cNvSpPr>
                <a:spLocks noChangeShapeType="1"/>
              </p:cNvSpPr>
              <p:nvPr>
                <p:custDataLst>
                  <p:tags r:id="rId316"/>
                </p:custDataLst>
              </p:nvPr>
            </p:nvSpPr>
            <p:spPr bwMode="auto">
              <a:xfrm rot="-5400000">
                <a:off x="4558" y="2352"/>
                <a:ext cx="0" cy="96"/>
              </a:xfrm>
              <a:prstGeom prst="line">
                <a:avLst/>
              </a:prstGeom>
              <a:noFill/>
              <a:ln w="12700">
                <a:solidFill>
                  <a:srgbClr val="339933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327" name="Line 344"/>
              <p:cNvSpPr>
                <a:spLocks noChangeShapeType="1"/>
              </p:cNvSpPr>
              <p:nvPr>
                <p:custDataLst>
                  <p:tags r:id="rId317"/>
                </p:custDataLst>
              </p:nvPr>
            </p:nvSpPr>
            <p:spPr bwMode="auto">
              <a:xfrm rot="-5400000">
                <a:off x="4462" y="2352"/>
                <a:ext cx="0" cy="96"/>
              </a:xfrm>
              <a:prstGeom prst="line">
                <a:avLst/>
              </a:prstGeom>
              <a:noFill/>
              <a:ln w="12700">
                <a:solidFill>
                  <a:srgbClr val="339933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</p:grpSp>
      </p:grpSp>
      <p:grpSp>
        <p:nvGrpSpPr>
          <p:cNvPr id="328" name="Group 345"/>
          <p:cNvGrpSpPr>
            <a:grpSpLocks/>
          </p:cNvGrpSpPr>
          <p:nvPr>
            <p:custDataLst>
              <p:tags r:id="rId21"/>
            </p:custDataLst>
          </p:nvPr>
        </p:nvGrpSpPr>
        <p:grpSpPr bwMode="auto">
          <a:xfrm>
            <a:off x="7086600" y="5638800"/>
            <a:ext cx="457200" cy="304800"/>
            <a:chOff x="4272" y="2400"/>
            <a:chExt cx="192" cy="192"/>
          </a:xfrm>
        </p:grpSpPr>
        <p:sp>
          <p:nvSpPr>
            <p:cNvPr id="329" name="Rectangle 346"/>
            <p:cNvSpPr>
              <a:spLocks noChangeArrowheads="1"/>
            </p:cNvSpPr>
            <p:nvPr>
              <p:custDataLst>
                <p:tags r:id="rId300"/>
              </p:custDataLst>
            </p:nvPr>
          </p:nvSpPr>
          <p:spPr bwMode="auto">
            <a:xfrm>
              <a:off x="4272" y="2400"/>
              <a:ext cx="192" cy="192"/>
            </a:xfrm>
            <a:prstGeom prst="rect">
              <a:avLst/>
            </a:prstGeom>
            <a:noFill/>
            <a:ln w="12700">
              <a:solidFill>
                <a:srgbClr val="339933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2000" b="1">
                  <a:solidFill>
                    <a:srgbClr val="339933"/>
                  </a:solidFill>
                </a:rPr>
                <a:t> </a:t>
              </a:r>
            </a:p>
          </p:txBody>
        </p:sp>
        <p:grpSp>
          <p:nvGrpSpPr>
            <p:cNvPr id="330" name="Group 347"/>
            <p:cNvGrpSpPr>
              <a:grpSpLocks/>
            </p:cNvGrpSpPr>
            <p:nvPr/>
          </p:nvGrpSpPr>
          <p:grpSpPr bwMode="auto">
            <a:xfrm>
              <a:off x="4272" y="2400"/>
              <a:ext cx="192" cy="192"/>
              <a:chOff x="4414" y="2400"/>
              <a:chExt cx="192" cy="192"/>
            </a:xfrm>
          </p:grpSpPr>
          <p:sp>
            <p:nvSpPr>
              <p:cNvPr id="331" name="Line 348"/>
              <p:cNvSpPr>
                <a:spLocks noChangeShapeType="1"/>
              </p:cNvSpPr>
              <p:nvPr>
                <p:custDataLst>
                  <p:tags r:id="rId301"/>
                </p:custDataLst>
              </p:nvPr>
            </p:nvSpPr>
            <p:spPr bwMode="auto">
              <a:xfrm>
                <a:off x="4414" y="2496"/>
                <a:ext cx="0" cy="96"/>
              </a:xfrm>
              <a:prstGeom prst="line">
                <a:avLst/>
              </a:prstGeom>
              <a:noFill/>
              <a:ln w="12700">
                <a:solidFill>
                  <a:srgbClr val="339933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332" name="Line 349"/>
              <p:cNvSpPr>
                <a:spLocks noChangeShapeType="1"/>
              </p:cNvSpPr>
              <p:nvPr>
                <p:custDataLst>
                  <p:tags r:id="rId302"/>
                </p:custDataLst>
              </p:nvPr>
            </p:nvSpPr>
            <p:spPr bwMode="auto">
              <a:xfrm>
                <a:off x="4414" y="2400"/>
                <a:ext cx="0" cy="96"/>
              </a:xfrm>
              <a:prstGeom prst="line">
                <a:avLst/>
              </a:prstGeom>
              <a:noFill/>
              <a:ln w="12700">
                <a:solidFill>
                  <a:srgbClr val="339933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333" name="Line 350"/>
              <p:cNvSpPr>
                <a:spLocks noChangeShapeType="1"/>
              </p:cNvSpPr>
              <p:nvPr>
                <p:custDataLst>
                  <p:tags r:id="rId303"/>
                </p:custDataLst>
              </p:nvPr>
            </p:nvSpPr>
            <p:spPr bwMode="auto">
              <a:xfrm>
                <a:off x="4606" y="2496"/>
                <a:ext cx="0" cy="96"/>
              </a:xfrm>
              <a:prstGeom prst="line">
                <a:avLst/>
              </a:prstGeom>
              <a:noFill/>
              <a:ln w="12700">
                <a:solidFill>
                  <a:srgbClr val="339933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334" name="Line 351"/>
              <p:cNvSpPr>
                <a:spLocks noChangeShapeType="1"/>
              </p:cNvSpPr>
              <p:nvPr>
                <p:custDataLst>
                  <p:tags r:id="rId304"/>
                </p:custDataLst>
              </p:nvPr>
            </p:nvSpPr>
            <p:spPr bwMode="auto">
              <a:xfrm>
                <a:off x="4606" y="2400"/>
                <a:ext cx="0" cy="96"/>
              </a:xfrm>
              <a:prstGeom prst="line">
                <a:avLst/>
              </a:prstGeom>
              <a:noFill/>
              <a:ln w="12700">
                <a:solidFill>
                  <a:srgbClr val="339933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335" name="Line 352"/>
              <p:cNvSpPr>
                <a:spLocks noChangeShapeType="1"/>
              </p:cNvSpPr>
              <p:nvPr>
                <p:custDataLst>
                  <p:tags r:id="rId305"/>
                </p:custDataLst>
              </p:nvPr>
            </p:nvSpPr>
            <p:spPr bwMode="auto">
              <a:xfrm rot="-5400000">
                <a:off x="4558" y="2544"/>
                <a:ext cx="0" cy="96"/>
              </a:xfrm>
              <a:prstGeom prst="line">
                <a:avLst/>
              </a:prstGeom>
              <a:noFill/>
              <a:ln w="12700">
                <a:solidFill>
                  <a:srgbClr val="339933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336" name="Line 353"/>
              <p:cNvSpPr>
                <a:spLocks noChangeShapeType="1"/>
              </p:cNvSpPr>
              <p:nvPr>
                <p:custDataLst>
                  <p:tags r:id="rId306"/>
                </p:custDataLst>
              </p:nvPr>
            </p:nvSpPr>
            <p:spPr bwMode="auto">
              <a:xfrm rot="-5400000">
                <a:off x="4462" y="2544"/>
                <a:ext cx="0" cy="96"/>
              </a:xfrm>
              <a:prstGeom prst="line">
                <a:avLst/>
              </a:prstGeom>
              <a:noFill/>
              <a:ln w="12700">
                <a:solidFill>
                  <a:srgbClr val="339933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337" name="Line 354"/>
              <p:cNvSpPr>
                <a:spLocks noChangeShapeType="1"/>
              </p:cNvSpPr>
              <p:nvPr>
                <p:custDataLst>
                  <p:tags r:id="rId307"/>
                </p:custDataLst>
              </p:nvPr>
            </p:nvSpPr>
            <p:spPr bwMode="auto">
              <a:xfrm rot="-5400000">
                <a:off x="4558" y="2352"/>
                <a:ext cx="0" cy="96"/>
              </a:xfrm>
              <a:prstGeom prst="line">
                <a:avLst/>
              </a:prstGeom>
              <a:noFill/>
              <a:ln w="12700">
                <a:solidFill>
                  <a:srgbClr val="339933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338" name="Line 355"/>
              <p:cNvSpPr>
                <a:spLocks noChangeShapeType="1"/>
              </p:cNvSpPr>
              <p:nvPr>
                <p:custDataLst>
                  <p:tags r:id="rId308"/>
                </p:custDataLst>
              </p:nvPr>
            </p:nvSpPr>
            <p:spPr bwMode="auto">
              <a:xfrm rot="-5400000">
                <a:off x="4462" y="2352"/>
                <a:ext cx="0" cy="96"/>
              </a:xfrm>
              <a:prstGeom prst="line">
                <a:avLst/>
              </a:prstGeom>
              <a:noFill/>
              <a:ln w="12700">
                <a:solidFill>
                  <a:srgbClr val="339933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</p:grpSp>
      </p:grpSp>
      <p:grpSp>
        <p:nvGrpSpPr>
          <p:cNvPr id="339" name="Group 356"/>
          <p:cNvGrpSpPr>
            <a:grpSpLocks/>
          </p:cNvGrpSpPr>
          <p:nvPr>
            <p:custDataLst>
              <p:tags r:id="rId22"/>
            </p:custDataLst>
          </p:nvPr>
        </p:nvGrpSpPr>
        <p:grpSpPr bwMode="auto">
          <a:xfrm>
            <a:off x="4343400" y="2895600"/>
            <a:ext cx="304800" cy="304800"/>
            <a:chOff x="4272" y="2400"/>
            <a:chExt cx="192" cy="192"/>
          </a:xfrm>
        </p:grpSpPr>
        <p:sp>
          <p:nvSpPr>
            <p:cNvPr id="340" name="Rectangle 357"/>
            <p:cNvSpPr>
              <a:spLocks noChangeArrowheads="1"/>
            </p:cNvSpPr>
            <p:nvPr>
              <p:custDataLst>
                <p:tags r:id="rId291"/>
              </p:custDataLst>
            </p:nvPr>
          </p:nvSpPr>
          <p:spPr bwMode="auto">
            <a:xfrm>
              <a:off x="4272" y="2400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45720" anchor="ctr"/>
            <a:lstStyle/>
            <a:p>
              <a:r>
                <a:rPr lang="en-US" sz="2000" dirty="0">
                  <a:solidFill>
                    <a:schemeClr val="tx1"/>
                  </a:solidFill>
                </a:rPr>
                <a:t>12</a:t>
              </a:r>
            </a:p>
          </p:txBody>
        </p:sp>
        <p:grpSp>
          <p:nvGrpSpPr>
            <p:cNvPr id="341" name="Group 358"/>
            <p:cNvGrpSpPr>
              <a:grpSpLocks/>
            </p:cNvGrpSpPr>
            <p:nvPr/>
          </p:nvGrpSpPr>
          <p:grpSpPr bwMode="auto">
            <a:xfrm>
              <a:off x="4272" y="2400"/>
              <a:ext cx="192" cy="192"/>
              <a:chOff x="4414" y="2400"/>
              <a:chExt cx="192" cy="192"/>
            </a:xfrm>
          </p:grpSpPr>
          <p:sp>
            <p:nvSpPr>
              <p:cNvPr id="342" name="Line 359"/>
              <p:cNvSpPr>
                <a:spLocks noChangeShapeType="1"/>
              </p:cNvSpPr>
              <p:nvPr>
                <p:custDataLst>
                  <p:tags r:id="rId292"/>
                </p:custDataLst>
              </p:nvPr>
            </p:nvSpPr>
            <p:spPr bwMode="auto">
              <a:xfrm>
                <a:off x="4414" y="2496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343" name="Line 360"/>
              <p:cNvSpPr>
                <a:spLocks noChangeShapeType="1"/>
              </p:cNvSpPr>
              <p:nvPr>
                <p:custDataLst>
                  <p:tags r:id="rId293"/>
                </p:custDataLst>
              </p:nvPr>
            </p:nvSpPr>
            <p:spPr bwMode="auto">
              <a:xfrm>
                <a:off x="4414" y="2400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344" name="Line 361"/>
              <p:cNvSpPr>
                <a:spLocks noChangeShapeType="1"/>
              </p:cNvSpPr>
              <p:nvPr>
                <p:custDataLst>
                  <p:tags r:id="rId294"/>
                </p:custDataLst>
              </p:nvPr>
            </p:nvSpPr>
            <p:spPr bwMode="auto">
              <a:xfrm>
                <a:off x="4606" y="2496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345" name="Line 362"/>
              <p:cNvSpPr>
                <a:spLocks noChangeShapeType="1"/>
              </p:cNvSpPr>
              <p:nvPr>
                <p:custDataLst>
                  <p:tags r:id="rId295"/>
                </p:custDataLst>
              </p:nvPr>
            </p:nvSpPr>
            <p:spPr bwMode="auto">
              <a:xfrm>
                <a:off x="4606" y="2400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346" name="Line 363"/>
              <p:cNvSpPr>
                <a:spLocks noChangeShapeType="1"/>
              </p:cNvSpPr>
              <p:nvPr>
                <p:custDataLst>
                  <p:tags r:id="rId296"/>
                </p:custDataLst>
              </p:nvPr>
            </p:nvSpPr>
            <p:spPr bwMode="auto">
              <a:xfrm rot="-5400000">
                <a:off x="4558" y="2544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347" name="Line 364"/>
              <p:cNvSpPr>
                <a:spLocks noChangeShapeType="1"/>
              </p:cNvSpPr>
              <p:nvPr>
                <p:custDataLst>
                  <p:tags r:id="rId297"/>
                </p:custDataLst>
              </p:nvPr>
            </p:nvSpPr>
            <p:spPr bwMode="auto">
              <a:xfrm rot="-5400000">
                <a:off x="4462" y="2544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348" name="Line 365"/>
              <p:cNvSpPr>
                <a:spLocks noChangeShapeType="1"/>
              </p:cNvSpPr>
              <p:nvPr>
                <p:custDataLst>
                  <p:tags r:id="rId298"/>
                </p:custDataLst>
              </p:nvPr>
            </p:nvSpPr>
            <p:spPr bwMode="auto">
              <a:xfrm rot="-5400000">
                <a:off x="4558" y="2352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349" name="Line 366"/>
              <p:cNvSpPr>
                <a:spLocks noChangeShapeType="1"/>
              </p:cNvSpPr>
              <p:nvPr>
                <p:custDataLst>
                  <p:tags r:id="rId299"/>
                </p:custDataLst>
              </p:nvPr>
            </p:nvSpPr>
            <p:spPr bwMode="auto">
              <a:xfrm rot="-5400000">
                <a:off x="4462" y="2352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</p:grpSp>
      </p:grpSp>
      <p:grpSp>
        <p:nvGrpSpPr>
          <p:cNvPr id="350" name="Group 367"/>
          <p:cNvGrpSpPr>
            <a:grpSpLocks/>
          </p:cNvGrpSpPr>
          <p:nvPr>
            <p:custDataLst>
              <p:tags r:id="rId23"/>
            </p:custDataLst>
          </p:nvPr>
        </p:nvGrpSpPr>
        <p:grpSpPr bwMode="auto">
          <a:xfrm>
            <a:off x="4724400" y="2895600"/>
            <a:ext cx="304800" cy="304800"/>
            <a:chOff x="4272" y="2400"/>
            <a:chExt cx="192" cy="192"/>
          </a:xfrm>
        </p:grpSpPr>
        <p:sp>
          <p:nvSpPr>
            <p:cNvPr id="351" name="Rectangle 368"/>
            <p:cNvSpPr>
              <a:spLocks noChangeArrowheads="1"/>
            </p:cNvSpPr>
            <p:nvPr>
              <p:custDataLst>
                <p:tags r:id="rId282"/>
              </p:custDataLst>
            </p:nvPr>
          </p:nvSpPr>
          <p:spPr bwMode="auto">
            <a:xfrm>
              <a:off x="4272" y="2400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45720" anchor="ctr"/>
            <a:lstStyle/>
            <a:p>
              <a:r>
                <a:rPr lang="en-US" sz="2000" dirty="0">
                  <a:solidFill>
                    <a:schemeClr val="tx1"/>
                  </a:solidFill>
                </a:rPr>
                <a:t>44</a:t>
              </a:r>
            </a:p>
          </p:txBody>
        </p:sp>
        <p:grpSp>
          <p:nvGrpSpPr>
            <p:cNvPr id="352" name="Group 369"/>
            <p:cNvGrpSpPr>
              <a:grpSpLocks/>
            </p:cNvGrpSpPr>
            <p:nvPr/>
          </p:nvGrpSpPr>
          <p:grpSpPr bwMode="auto">
            <a:xfrm>
              <a:off x="4272" y="2400"/>
              <a:ext cx="192" cy="192"/>
              <a:chOff x="4414" y="2400"/>
              <a:chExt cx="192" cy="192"/>
            </a:xfrm>
          </p:grpSpPr>
          <p:sp>
            <p:nvSpPr>
              <p:cNvPr id="353" name="Line 370"/>
              <p:cNvSpPr>
                <a:spLocks noChangeShapeType="1"/>
              </p:cNvSpPr>
              <p:nvPr>
                <p:custDataLst>
                  <p:tags r:id="rId283"/>
                </p:custDataLst>
              </p:nvPr>
            </p:nvSpPr>
            <p:spPr bwMode="auto">
              <a:xfrm>
                <a:off x="4414" y="2496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354" name="Line 371"/>
              <p:cNvSpPr>
                <a:spLocks noChangeShapeType="1"/>
              </p:cNvSpPr>
              <p:nvPr>
                <p:custDataLst>
                  <p:tags r:id="rId284"/>
                </p:custDataLst>
              </p:nvPr>
            </p:nvSpPr>
            <p:spPr bwMode="auto">
              <a:xfrm>
                <a:off x="4414" y="2400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355" name="Line 372"/>
              <p:cNvSpPr>
                <a:spLocks noChangeShapeType="1"/>
              </p:cNvSpPr>
              <p:nvPr>
                <p:custDataLst>
                  <p:tags r:id="rId285"/>
                </p:custDataLst>
              </p:nvPr>
            </p:nvSpPr>
            <p:spPr bwMode="auto">
              <a:xfrm>
                <a:off x="4606" y="2496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356" name="Line 373"/>
              <p:cNvSpPr>
                <a:spLocks noChangeShapeType="1"/>
              </p:cNvSpPr>
              <p:nvPr>
                <p:custDataLst>
                  <p:tags r:id="rId286"/>
                </p:custDataLst>
              </p:nvPr>
            </p:nvSpPr>
            <p:spPr bwMode="auto">
              <a:xfrm>
                <a:off x="4606" y="2400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357" name="Line 374"/>
              <p:cNvSpPr>
                <a:spLocks noChangeShapeType="1"/>
              </p:cNvSpPr>
              <p:nvPr>
                <p:custDataLst>
                  <p:tags r:id="rId287"/>
                </p:custDataLst>
              </p:nvPr>
            </p:nvSpPr>
            <p:spPr bwMode="auto">
              <a:xfrm rot="-5400000">
                <a:off x="4558" y="2544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358" name="Line 375"/>
              <p:cNvSpPr>
                <a:spLocks noChangeShapeType="1"/>
              </p:cNvSpPr>
              <p:nvPr>
                <p:custDataLst>
                  <p:tags r:id="rId288"/>
                </p:custDataLst>
              </p:nvPr>
            </p:nvSpPr>
            <p:spPr bwMode="auto">
              <a:xfrm rot="-5400000">
                <a:off x="4462" y="2544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359" name="Line 376"/>
              <p:cNvSpPr>
                <a:spLocks noChangeShapeType="1"/>
              </p:cNvSpPr>
              <p:nvPr>
                <p:custDataLst>
                  <p:tags r:id="rId289"/>
                </p:custDataLst>
              </p:nvPr>
            </p:nvSpPr>
            <p:spPr bwMode="auto">
              <a:xfrm rot="-5400000">
                <a:off x="4558" y="2352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360" name="Line 377"/>
              <p:cNvSpPr>
                <a:spLocks noChangeShapeType="1"/>
              </p:cNvSpPr>
              <p:nvPr>
                <p:custDataLst>
                  <p:tags r:id="rId290"/>
                </p:custDataLst>
              </p:nvPr>
            </p:nvSpPr>
            <p:spPr bwMode="auto">
              <a:xfrm rot="-5400000">
                <a:off x="4462" y="2352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</p:grpSp>
      </p:grpSp>
      <p:grpSp>
        <p:nvGrpSpPr>
          <p:cNvPr id="361" name="Group 378"/>
          <p:cNvGrpSpPr>
            <a:grpSpLocks/>
          </p:cNvGrpSpPr>
          <p:nvPr>
            <p:custDataLst>
              <p:tags r:id="rId24"/>
            </p:custDataLst>
          </p:nvPr>
        </p:nvGrpSpPr>
        <p:grpSpPr bwMode="auto">
          <a:xfrm>
            <a:off x="5105400" y="2895600"/>
            <a:ext cx="304800" cy="304800"/>
            <a:chOff x="4272" y="2400"/>
            <a:chExt cx="192" cy="192"/>
          </a:xfrm>
        </p:grpSpPr>
        <p:sp>
          <p:nvSpPr>
            <p:cNvPr id="362" name="Rectangle 379"/>
            <p:cNvSpPr>
              <a:spLocks noChangeArrowheads="1"/>
            </p:cNvSpPr>
            <p:nvPr>
              <p:custDataLst>
                <p:tags r:id="rId273"/>
              </p:custDataLst>
            </p:nvPr>
          </p:nvSpPr>
          <p:spPr bwMode="auto">
            <a:xfrm>
              <a:off x="4272" y="2400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2000">
                  <a:solidFill>
                    <a:schemeClr val="tx1"/>
                  </a:solidFill>
                </a:rPr>
                <a:t> </a:t>
              </a:r>
            </a:p>
          </p:txBody>
        </p:sp>
        <p:grpSp>
          <p:nvGrpSpPr>
            <p:cNvPr id="363" name="Group 380"/>
            <p:cNvGrpSpPr>
              <a:grpSpLocks/>
            </p:cNvGrpSpPr>
            <p:nvPr/>
          </p:nvGrpSpPr>
          <p:grpSpPr bwMode="auto">
            <a:xfrm>
              <a:off x="4272" y="2400"/>
              <a:ext cx="192" cy="192"/>
              <a:chOff x="4414" y="2400"/>
              <a:chExt cx="192" cy="192"/>
            </a:xfrm>
          </p:grpSpPr>
          <p:sp>
            <p:nvSpPr>
              <p:cNvPr id="364" name="Line 381"/>
              <p:cNvSpPr>
                <a:spLocks noChangeShapeType="1"/>
              </p:cNvSpPr>
              <p:nvPr>
                <p:custDataLst>
                  <p:tags r:id="rId274"/>
                </p:custDataLst>
              </p:nvPr>
            </p:nvSpPr>
            <p:spPr bwMode="auto">
              <a:xfrm>
                <a:off x="4414" y="2496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365" name="Line 382"/>
              <p:cNvSpPr>
                <a:spLocks noChangeShapeType="1"/>
              </p:cNvSpPr>
              <p:nvPr>
                <p:custDataLst>
                  <p:tags r:id="rId275"/>
                </p:custDataLst>
              </p:nvPr>
            </p:nvSpPr>
            <p:spPr bwMode="auto">
              <a:xfrm>
                <a:off x="4414" y="2400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366" name="Line 383"/>
              <p:cNvSpPr>
                <a:spLocks noChangeShapeType="1"/>
              </p:cNvSpPr>
              <p:nvPr>
                <p:custDataLst>
                  <p:tags r:id="rId276"/>
                </p:custDataLst>
              </p:nvPr>
            </p:nvSpPr>
            <p:spPr bwMode="auto">
              <a:xfrm>
                <a:off x="4606" y="2496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367" name="Line 384"/>
              <p:cNvSpPr>
                <a:spLocks noChangeShapeType="1"/>
              </p:cNvSpPr>
              <p:nvPr>
                <p:custDataLst>
                  <p:tags r:id="rId277"/>
                </p:custDataLst>
              </p:nvPr>
            </p:nvSpPr>
            <p:spPr bwMode="auto">
              <a:xfrm>
                <a:off x="4606" y="2400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368" name="Line 385"/>
              <p:cNvSpPr>
                <a:spLocks noChangeShapeType="1"/>
              </p:cNvSpPr>
              <p:nvPr>
                <p:custDataLst>
                  <p:tags r:id="rId278"/>
                </p:custDataLst>
              </p:nvPr>
            </p:nvSpPr>
            <p:spPr bwMode="auto">
              <a:xfrm rot="-5400000">
                <a:off x="4558" y="2544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369" name="Line 386"/>
              <p:cNvSpPr>
                <a:spLocks noChangeShapeType="1"/>
              </p:cNvSpPr>
              <p:nvPr>
                <p:custDataLst>
                  <p:tags r:id="rId279"/>
                </p:custDataLst>
              </p:nvPr>
            </p:nvSpPr>
            <p:spPr bwMode="auto">
              <a:xfrm rot="-5400000">
                <a:off x="4462" y="2544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370" name="Line 387"/>
              <p:cNvSpPr>
                <a:spLocks noChangeShapeType="1"/>
              </p:cNvSpPr>
              <p:nvPr>
                <p:custDataLst>
                  <p:tags r:id="rId280"/>
                </p:custDataLst>
              </p:nvPr>
            </p:nvSpPr>
            <p:spPr bwMode="auto">
              <a:xfrm rot="-5400000">
                <a:off x="4558" y="2352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371" name="Line 388"/>
              <p:cNvSpPr>
                <a:spLocks noChangeShapeType="1"/>
              </p:cNvSpPr>
              <p:nvPr>
                <p:custDataLst>
                  <p:tags r:id="rId281"/>
                </p:custDataLst>
              </p:nvPr>
            </p:nvSpPr>
            <p:spPr bwMode="auto">
              <a:xfrm rot="-5400000">
                <a:off x="4462" y="2352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</p:grpSp>
      </p:grpSp>
      <p:grpSp>
        <p:nvGrpSpPr>
          <p:cNvPr id="372" name="Group 389"/>
          <p:cNvGrpSpPr>
            <a:grpSpLocks/>
          </p:cNvGrpSpPr>
          <p:nvPr>
            <p:custDataLst>
              <p:tags r:id="rId25"/>
            </p:custDataLst>
          </p:nvPr>
        </p:nvGrpSpPr>
        <p:grpSpPr bwMode="auto">
          <a:xfrm>
            <a:off x="1981200" y="3810000"/>
            <a:ext cx="304800" cy="304800"/>
            <a:chOff x="4272" y="2400"/>
            <a:chExt cx="192" cy="192"/>
          </a:xfrm>
        </p:grpSpPr>
        <p:sp>
          <p:nvSpPr>
            <p:cNvPr id="373" name="Rectangle 390"/>
            <p:cNvSpPr>
              <a:spLocks noChangeArrowheads="1"/>
            </p:cNvSpPr>
            <p:nvPr>
              <p:custDataLst>
                <p:tags r:id="rId264"/>
              </p:custDataLst>
            </p:nvPr>
          </p:nvSpPr>
          <p:spPr bwMode="auto">
            <a:xfrm>
              <a:off x="4272" y="2400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2000">
                  <a:solidFill>
                    <a:schemeClr val="tx1"/>
                  </a:solidFill>
                </a:rPr>
                <a:t>6</a:t>
              </a:r>
            </a:p>
          </p:txBody>
        </p:sp>
        <p:grpSp>
          <p:nvGrpSpPr>
            <p:cNvPr id="374" name="Group 391"/>
            <p:cNvGrpSpPr>
              <a:grpSpLocks/>
            </p:cNvGrpSpPr>
            <p:nvPr/>
          </p:nvGrpSpPr>
          <p:grpSpPr bwMode="auto">
            <a:xfrm>
              <a:off x="4272" y="2400"/>
              <a:ext cx="192" cy="192"/>
              <a:chOff x="4414" y="2400"/>
              <a:chExt cx="192" cy="192"/>
            </a:xfrm>
          </p:grpSpPr>
          <p:sp>
            <p:nvSpPr>
              <p:cNvPr id="375" name="Line 392"/>
              <p:cNvSpPr>
                <a:spLocks noChangeShapeType="1"/>
              </p:cNvSpPr>
              <p:nvPr>
                <p:custDataLst>
                  <p:tags r:id="rId265"/>
                </p:custDataLst>
              </p:nvPr>
            </p:nvSpPr>
            <p:spPr bwMode="auto">
              <a:xfrm>
                <a:off x="4414" y="2496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376" name="Line 393"/>
              <p:cNvSpPr>
                <a:spLocks noChangeShapeType="1"/>
              </p:cNvSpPr>
              <p:nvPr>
                <p:custDataLst>
                  <p:tags r:id="rId266"/>
                </p:custDataLst>
              </p:nvPr>
            </p:nvSpPr>
            <p:spPr bwMode="auto">
              <a:xfrm>
                <a:off x="4414" y="2400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377" name="Line 394"/>
              <p:cNvSpPr>
                <a:spLocks noChangeShapeType="1"/>
              </p:cNvSpPr>
              <p:nvPr>
                <p:custDataLst>
                  <p:tags r:id="rId267"/>
                </p:custDataLst>
              </p:nvPr>
            </p:nvSpPr>
            <p:spPr bwMode="auto">
              <a:xfrm>
                <a:off x="4606" y="2496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378" name="Line 395"/>
              <p:cNvSpPr>
                <a:spLocks noChangeShapeType="1"/>
              </p:cNvSpPr>
              <p:nvPr>
                <p:custDataLst>
                  <p:tags r:id="rId268"/>
                </p:custDataLst>
              </p:nvPr>
            </p:nvSpPr>
            <p:spPr bwMode="auto">
              <a:xfrm>
                <a:off x="4606" y="2400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379" name="Line 396"/>
              <p:cNvSpPr>
                <a:spLocks noChangeShapeType="1"/>
              </p:cNvSpPr>
              <p:nvPr>
                <p:custDataLst>
                  <p:tags r:id="rId269"/>
                </p:custDataLst>
              </p:nvPr>
            </p:nvSpPr>
            <p:spPr bwMode="auto">
              <a:xfrm rot="-5400000">
                <a:off x="4558" y="2544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380" name="Line 397"/>
              <p:cNvSpPr>
                <a:spLocks noChangeShapeType="1"/>
              </p:cNvSpPr>
              <p:nvPr>
                <p:custDataLst>
                  <p:tags r:id="rId270"/>
                </p:custDataLst>
              </p:nvPr>
            </p:nvSpPr>
            <p:spPr bwMode="auto">
              <a:xfrm rot="-5400000">
                <a:off x="4462" y="2544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381" name="Line 398"/>
              <p:cNvSpPr>
                <a:spLocks noChangeShapeType="1"/>
              </p:cNvSpPr>
              <p:nvPr>
                <p:custDataLst>
                  <p:tags r:id="rId271"/>
                </p:custDataLst>
              </p:nvPr>
            </p:nvSpPr>
            <p:spPr bwMode="auto">
              <a:xfrm rot="-5400000">
                <a:off x="4558" y="2352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382" name="Line 399"/>
              <p:cNvSpPr>
                <a:spLocks noChangeShapeType="1"/>
              </p:cNvSpPr>
              <p:nvPr>
                <p:custDataLst>
                  <p:tags r:id="rId272"/>
                </p:custDataLst>
              </p:nvPr>
            </p:nvSpPr>
            <p:spPr bwMode="auto">
              <a:xfrm rot="-5400000">
                <a:off x="4462" y="2352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</p:grpSp>
      </p:grpSp>
      <p:grpSp>
        <p:nvGrpSpPr>
          <p:cNvPr id="383" name="Group 400"/>
          <p:cNvGrpSpPr>
            <a:grpSpLocks/>
          </p:cNvGrpSpPr>
          <p:nvPr>
            <p:custDataLst>
              <p:tags r:id="rId26"/>
            </p:custDataLst>
          </p:nvPr>
        </p:nvGrpSpPr>
        <p:grpSpPr bwMode="auto">
          <a:xfrm>
            <a:off x="2362200" y="3810000"/>
            <a:ext cx="304800" cy="304800"/>
            <a:chOff x="4272" y="2400"/>
            <a:chExt cx="192" cy="192"/>
          </a:xfrm>
        </p:grpSpPr>
        <p:sp>
          <p:nvSpPr>
            <p:cNvPr id="384" name="Rectangle 401"/>
            <p:cNvSpPr>
              <a:spLocks noChangeArrowheads="1"/>
            </p:cNvSpPr>
            <p:nvPr>
              <p:custDataLst>
                <p:tags r:id="rId255"/>
              </p:custDataLst>
            </p:nvPr>
          </p:nvSpPr>
          <p:spPr bwMode="auto">
            <a:xfrm>
              <a:off x="4272" y="2400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2000">
                  <a:solidFill>
                    <a:schemeClr val="tx1"/>
                  </a:solidFill>
                </a:rPr>
                <a:t> </a:t>
              </a:r>
            </a:p>
          </p:txBody>
        </p:sp>
        <p:grpSp>
          <p:nvGrpSpPr>
            <p:cNvPr id="385" name="Group 402"/>
            <p:cNvGrpSpPr>
              <a:grpSpLocks/>
            </p:cNvGrpSpPr>
            <p:nvPr/>
          </p:nvGrpSpPr>
          <p:grpSpPr bwMode="auto">
            <a:xfrm>
              <a:off x="4272" y="2400"/>
              <a:ext cx="192" cy="192"/>
              <a:chOff x="4414" y="2400"/>
              <a:chExt cx="192" cy="192"/>
            </a:xfrm>
          </p:grpSpPr>
          <p:sp>
            <p:nvSpPr>
              <p:cNvPr id="386" name="Line 403"/>
              <p:cNvSpPr>
                <a:spLocks noChangeShapeType="1"/>
              </p:cNvSpPr>
              <p:nvPr>
                <p:custDataLst>
                  <p:tags r:id="rId256"/>
                </p:custDataLst>
              </p:nvPr>
            </p:nvSpPr>
            <p:spPr bwMode="auto">
              <a:xfrm>
                <a:off x="4414" y="2496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387" name="Line 404"/>
              <p:cNvSpPr>
                <a:spLocks noChangeShapeType="1"/>
              </p:cNvSpPr>
              <p:nvPr>
                <p:custDataLst>
                  <p:tags r:id="rId257"/>
                </p:custDataLst>
              </p:nvPr>
            </p:nvSpPr>
            <p:spPr bwMode="auto">
              <a:xfrm>
                <a:off x="4414" y="2400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388" name="Line 405"/>
              <p:cNvSpPr>
                <a:spLocks noChangeShapeType="1"/>
              </p:cNvSpPr>
              <p:nvPr>
                <p:custDataLst>
                  <p:tags r:id="rId258"/>
                </p:custDataLst>
              </p:nvPr>
            </p:nvSpPr>
            <p:spPr bwMode="auto">
              <a:xfrm>
                <a:off x="4606" y="2496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389" name="Line 406"/>
              <p:cNvSpPr>
                <a:spLocks noChangeShapeType="1"/>
              </p:cNvSpPr>
              <p:nvPr>
                <p:custDataLst>
                  <p:tags r:id="rId259"/>
                </p:custDataLst>
              </p:nvPr>
            </p:nvSpPr>
            <p:spPr bwMode="auto">
              <a:xfrm>
                <a:off x="4606" y="2400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390" name="Line 407"/>
              <p:cNvSpPr>
                <a:spLocks noChangeShapeType="1"/>
              </p:cNvSpPr>
              <p:nvPr>
                <p:custDataLst>
                  <p:tags r:id="rId260"/>
                </p:custDataLst>
              </p:nvPr>
            </p:nvSpPr>
            <p:spPr bwMode="auto">
              <a:xfrm rot="-5400000">
                <a:off x="4558" y="2544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391" name="Line 408"/>
              <p:cNvSpPr>
                <a:spLocks noChangeShapeType="1"/>
              </p:cNvSpPr>
              <p:nvPr>
                <p:custDataLst>
                  <p:tags r:id="rId261"/>
                </p:custDataLst>
              </p:nvPr>
            </p:nvSpPr>
            <p:spPr bwMode="auto">
              <a:xfrm rot="-5400000">
                <a:off x="4462" y="2544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392" name="Line 409"/>
              <p:cNvSpPr>
                <a:spLocks noChangeShapeType="1"/>
              </p:cNvSpPr>
              <p:nvPr>
                <p:custDataLst>
                  <p:tags r:id="rId262"/>
                </p:custDataLst>
              </p:nvPr>
            </p:nvSpPr>
            <p:spPr bwMode="auto">
              <a:xfrm rot="-5400000">
                <a:off x="4558" y="2352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393" name="Line 410"/>
              <p:cNvSpPr>
                <a:spLocks noChangeShapeType="1"/>
              </p:cNvSpPr>
              <p:nvPr>
                <p:custDataLst>
                  <p:tags r:id="rId263"/>
                </p:custDataLst>
              </p:nvPr>
            </p:nvSpPr>
            <p:spPr bwMode="auto">
              <a:xfrm rot="-5400000">
                <a:off x="4462" y="2352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</p:grpSp>
      </p:grpSp>
      <p:grpSp>
        <p:nvGrpSpPr>
          <p:cNvPr id="394" name="Group 411"/>
          <p:cNvGrpSpPr>
            <a:grpSpLocks/>
          </p:cNvGrpSpPr>
          <p:nvPr>
            <p:custDataLst>
              <p:tags r:id="rId27"/>
            </p:custDataLst>
          </p:nvPr>
        </p:nvGrpSpPr>
        <p:grpSpPr bwMode="auto">
          <a:xfrm>
            <a:off x="2743200" y="3810000"/>
            <a:ext cx="304800" cy="304800"/>
            <a:chOff x="4272" y="2400"/>
            <a:chExt cx="192" cy="192"/>
          </a:xfrm>
        </p:grpSpPr>
        <p:sp>
          <p:nvSpPr>
            <p:cNvPr id="395" name="Rectangle 412"/>
            <p:cNvSpPr>
              <a:spLocks noChangeArrowheads="1"/>
            </p:cNvSpPr>
            <p:nvPr>
              <p:custDataLst>
                <p:tags r:id="rId246"/>
              </p:custDataLst>
            </p:nvPr>
          </p:nvSpPr>
          <p:spPr bwMode="auto">
            <a:xfrm>
              <a:off x="4272" y="2400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2000">
                  <a:solidFill>
                    <a:schemeClr val="tx1"/>
                  </a:solidFill>
                </a:rPr>
                <a:t> </a:t>
              </a:r>
            </a:p>
          </p:txBody>
        </p:sp>
        <p:grpSp>
          <p:nvGrpSpPr>
            <p:cNvPr id="396" name="Group 413"/>
            <p:cNvGrpSpPr>
              <a:grpSpLocks/>
            </p:cNvGrpSpPr>
            <p:nvPr/>
          </p:nvGrpSpPr>
          <p:grpSpPr bwMode="auto">
            <a:xfrm>
              <a:off x="4272" y="2400"/>
              <a:ext cx="192" cy="192"/>
              <a:chOff x="4414" y="2400"/>
              <a:chExt cx="192" cy="192"/>
            </a:xfrm>
          </p:grpSpPr>
          <p:sp>
            <p:nvSpPr>
              <p:cNvPr id="397" name="Line 414"/>
              <p:cNvSpPr>
                <a:spLocks noChangeShapeType="1"/>
              </p:cNvSpPr>
              <p:nvPr>
                <p:custDataLst>
                  <p:tags r:id="rId247"/>
                </p:custDataLst>
              </p:nvPr>
            </p:nvSpPr>
            <p:spPr bwMode="auto">
              <a:xfrm>
                <a:off x="4414" y="2496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398" name="Line 415"/>
              <p:cNvSpPr>
                <a:spLocks noChangeShapeType="1"/>
              </p:cNvSpPr>
              <p:nvPr>
                <p:custDataLst>
                  <p:tags r:id="rId248"/>
                </p:custDataLst>
              </p:nvPr>
            </p:nvSpPr>
            <p:spPr bwMode="auto">
              <a:xfrm>
                <a:off x="4414" y="2400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399" name="Line 416"/>
              <p:cNvSpPr>
                <a:spLocks noChangeShapeType="1"/>
              </p:cNvSpPr>
              <p:nvPr>
                <p:custDataLst>
                  <p:tags r:id="rId249"/>
                </p:custDataLst>
              </p:nvPr>
            </p:nvSpPr>
            <p:spPr bwMode="auto">
              <a:xfrm>
                <a:off x="4606" y="2496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400" name="Line 417"/>
              <p:cNvSpPr>
                <a:spLocks noChangeShapeType="1"/>
              </p:cNvSpPr>
              <p:nvPr>
                <p:custDataLst>
                  <p:tags r:id="rId250"/>
                </p:custDataLst>
              </p:nvPr>
            </p:nvSpPr>
            <p:spPr bwMode="auto">
              <a:xfrm>
                <a:off x="4606" y="2400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401" name="Line 418"/>
              <p:cNvSpPr>
                <a:spLocks noChangeShapeType="1"/>
              </p:cNvSpPr>
              <p:nvPr>
                <p:custDataLst>
                  <p:tags r:id="rId251"/>
                </p:custDataLst>
              </p:nvPr>
            </p:nvSpPr>
            <p:spPr bwMode="auto">
              <a:xfrm rot="-5400000">
                <a:off x="4558" y="2544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402" name="Line 419"/>
              <p:cNvSpPr>
                <a:spLocks noChangeShapeType="1"/>
              </p:cNvSpPr>
              <p:nvPr>
                <p:custDataLst>
                  <p:tags r:id="rId252"/>
                </p:custDataLst>
              </p:nvPr>
            </p:nvSpPr>
            <p:spPr bwMode="auto">
              <a:xfrm rot="-5400000">
                <a:off x="4462" y="2544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403" name="Line 420"/>
              <p:cNvSpPr>
                <a:spLocks noChangeShapeType="1"/>
              </p:cNvSpPr>
              <p:nvPr>
                <p:custDataLst>
                  <p:tags r:id="rId253"/>
                </p:custDataLst>
              </p:nvPr>
            </p:nvSpPr>
            <p:spPr bwMode="auto">
              <a:xfrm rot="-5400000">
                <a:off x="4558" y="2352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404" name="Line 421"/>
              <p:cNvSpPr>
                <a:spLocks noChangeShapeType="1"/>
              </p:cNvSpPr>
              <p:nvPr>
                <p:custDataLst>
                  <p:tags r:id="rId254"/>
                </p:custDataLst>
              </p:nvPr>
            </p:nvSpPr>
            <p:spPr bwMode="auto">
              <a:xfrm rot="-5400000">
                <a:off x="4462" y="2352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</p:grpSp>
      </p:grpSp>
      <p:grpSp>
        <p:nvGrpSpPr>
          <p:cNvPr id="405" name="Group 422"/>
          <p:cNvGrpSpPr>
            <a:grpSpLocks/>
          </p:cNvGrpSpPr>
          <p:nvPr>
            <p:custDataLst>
              <p:tags r:id="rId28"/>
            </p:custDataLst>
          </p:nvPr>
        </p:nvGrpSpPr>
        <p:grpSpPr bwMode="auto">
          <a:xfrm>
            <a:off x="4038600" y="3810000"/>
            <a:ext cx="304800" cy="304800"/>
            <a:chOff x="4272" y="2400"/>
            <a:chExt cx="192" cy="192"/>
          </a:xfrm>
        </p:grpSpPr>
        <p:sp>
          <p:nvSpPr>
            <p:cNvPr id="406" name="Rectangle 423"/>
            <p:cNvSpPr>
              <a:spLocks noChangeArrowheads="1"/>
            </p:cNvSpPr>
            <p:nvPr>
              <p:custDataLst>
                <p:tags r:id="rId237"/>
              </p:custDataLst>
            </p:nvPr>
          </p:nvSpPr>
          <p:spPr bwMode="auto">
            <a:xfrm>
              <a:off x="4272" y="2400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45720" anchor="ctr"/>
            <a:lstStyle/>
            <a:p>
              <a:r>
                <a:rPr lang="en-US" sz="2000" dirty="0" smtClean="0">
                  <a:solidFill>
                    <a:schemeClr val="tx1"/>
                  </a:solidFill>
                </a:rPr>
                <a:t>20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grpSp>
          <p:nvGrpSpPr>
            <p:cNvPr id="407" name="Group 424"/>
            <p:cNvGrpSpPr>
              <a:grpSpLocks/>
            </p:cNvGrpSpPr>
            <p:nvPr/>
          </p:nvGrpSpPr>
          <p:grpSpPr bwMode="auto">
            <a:xfrm>
              <a:off x="4272" y="2400"/>
              <a:ext cx="192" cy="192"/>
              <a:chOff x="4414" y="2400"/>
              <a:chExt cx="192" cy="192"/>
            </a:xfrm>
          </p:grpSpPr>
          <p:sp>
            <p:nvSpPr>
              <p:cNvPr id="408" name="Line 425"/>
              <p:cNvSpPr>
                <a:spLocks noChangeShapeType="1"/>
              </p:cNvSpPr>
              <p:nvPr>
                <p:custDataLst>
                  <p:tags r:id="rId238"/>
                </p:custDataLst>
              </p:nvPr>
            </p:nvSpPr>
            <p:spPr bwMode="auto">
              <a:xfrm>
                <a:off x="4414" y="2496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409" name="Line 426"/>
              <p:cNvSpPr>
                <a:spLocks noChangeShapeType="1"/>
              </p:cNvSpPr>
              <p:nvPr>
                <p:custDataLst>
                  <p:tags r:id="rId239"/>
                </p:custDataLst>
              </p:nvPr>
            </p:nvSpPr>
            <p:spPr bwMode="auto">
              <a:xfrm>
                <a:off x="4414" y="2400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410" name="Line 427"/>
              <p:cNvSpPr>
                <a:spLocks noChangeShapeType="1"/>
              </p:cNvSpPr>
              <p:nvPr>
                <p:custDataLst>
                  <p:tags r:id="rId240"/>
                </p:custDataLst>
              </p:nvPr>
            </p:nvSpPr>
            <p:spPr bwMode="auto">
              <a:xfrm>
                <a:off x="4606" y="2496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411" name="Line 428"/>
              <p:cNvSpPr>
                <a:spLocks noChangeShapeType="1"/>
              </p:cNvSpPr>
              <p:nvPr>
                <p:custDataLst>
                  <p:tags r:id="rId241"/>
                </p:custDataLst>
              </p:nvPr>
            </p:nvSpPr>
            <p:spPr bwMode="auto">
              <a:xfrm>
                <a:off x="4606" y="2400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412" name="Line 429"/>
              <p:cNvSpPr>
                <a:spLocks noChangeShapeType="1"/>
              </p:cNvSpPr>
              <p:nvPr>
                <p:custDataLst>
                  <p:tags r:id="rId242"/>
                </p:custDataLst>
              </p:nvPr>
            </p:nvSpPr>
            <p:spPr bwMode="auto">
              <a:xfrm rot="-5400000">
                <a:off x="4558" y="2544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413" name="Line 430"/>
              <p:cNvSpPr>
                <a:spLocks noChangeShapeType="1"/>
              </p:cNvSpPr>
              <p:nvPr>
                <p:custDataLst>
                  <p:tags r:id="rId243"/>
                </p:custDataLst>
              </p:nvPr>
            </p:nvSpPr>
            <p:spPr bwMode="auto">
              <a:xfrm rot="-5400000">
                <a:off x="4462" y="2544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414" name="Line 431"/>
              <p:cNvSpPr>
                <a:spLocks noChangeShapeType="1"/>
              </p:cNvSpPr>
              <p:nvPr>
                <p:custDataLst>
                  <p:tags r:id="rId244"/>
                </p:custDataLst>
              </p:nvPr>
            </p:nvSpPr>
            <p:spPr bwMode="auto">
              <a:xfrm rot="-5400000">
                <a:off x="4558" y="2352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415" name="Line 432"/>
              <p:cNvSpPr>
                <a:spLocks noChangeShapeType="1"/>
              </p:cNvSpPr>
              <p:nvPr>
                <p:custDataLst>
                  <p:tags r:id="rId245"/>
                </p:custDataLst>
              </p:nvPr>
            </p:nvSpPr>
            <p:spPr bwMode="auto">
              <a:xfrm rot="-5400000">
                <a:off x="4462" y="2352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</p:grpSp>
      </p:grpSp>
      <p:grpSp>
        <p:nvGrpSpPr>
          <p:cNvPr id="416" name="Group 433"/>
          <p:cNvGrpSpPr>
            <a:grpSpLocks/>
          </p:cNvGrpSpPr>
          <p:nvPr>
            <p:custDataLst>
              <p:tags r:id="rId29"/>
            </p:custDataLst>
          </p:nvPr>
        </p:nvGrpSpPr>
        <p:grpSpPr bwMode="auto">
          <a:xfrm>
            <a:off x="4419600" y="3810000"/>
            <a:ext cx="304800" cy="304800"/>
            <a:chOff x="4272" y="2400"/>
            <a:chExt cx="192" cy="192"/>
          </a:xfrm>
        </p:grpSpPr>
        <p:sp>
          <p:nvSpPr>
            <p:cNvPr id="417" name="Rectangle 434"/>
            <p:cNvSpPr>
              <a:spLocks noChangeArrowheads="1"/>
            </p:cNvSpPr>
            <p:nvPr>
              <p:custDataLst>
                <p:tags r:id="rId228"/>
              </p:custDataLst>
            </p:nvPr>
          </p:nvSpPr>
          <p:spPr bwMode="auto">
            <a:xfrm>
              <a:off x="4272" y="2400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45720" anchor="ctr"/>
            <a:lstStyle/>
            <a:p>
              <a:r>
                <a:rPr lang="en-US" sz="2000" dirty="0">
                  <a:solidFill>
                    <a:schemeClr val="tx1"/>
                  </a:solidFill>
                </a:rPr>
                <a:t>27</a:t>
              </a:r>
            </a:p>
          </p:txBody>
        </p:sp>
        <p:grpSp>
          <p:nvGrpSpPr>
            <p:cNvPr id="418" name="Group 435"/>
            <p:cNvGrpSpPr>
              <a:grpSpLocks/>
            </p:cNvGrpSpPr>
            <p:nvPr/>
          </p:nvGrpSpPr>
          <p:grpSpPr bwMode="auto">
            <a:xfrm>
              <a:off x="4272" y="2400"/>
              <a:ext cx="192" cy="192"/>
              <a:chOff x="4414" y="2400"/>
              <a:chExt cx="192" cy="192"/>
            </a:xfrm>
          </p:grpSpPr>
          <p:sp>
            <p:nvSpPr>
              <p:cNvPr id="419" name="Line 436"/>
              <p:cNvSpPr>
                <a:spLocks noChangeShapeType="1"/>
              </p:cNvSpPr>
              <p:nvPr>
                <p:custDataLst>
                  <p:tags r:id="rId229"/>
                </p:custDataLst>
              </p:nvPr>
            </p:nvSpPr>
            <p:spPr bwMode="auto">
              <a:xfrm>
                <a:off x="4414" y="2496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420" name="Line 437"/>
              <p:cNvSpPr>
                <a:spLocks noChangeShapeType="1"/>
              </p:cNvSpPr>
              <p:nvPr>
                <p:custDataLst>
                  <p:tags r:id="rId230"/>
                </p:custDataLst>
              </p:nvPr>
            </p:nvSpPr>
            <p:spPr bwMode="auto">
              <a:xfrm>
                <a:off x="4414" y="2400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421" name="Line 438"/>
              <p:cNvSpPr>
                <a:spLocks noChangeShapeType="1"/>
              </p:cNvSpPr>
              <p:nvPr>
                <p:custDataLst>
                  <p:tags r:id="rId231"/>
                </p:custDataLst>
              </p:nvPr>
            </p:nvSpPr>
            <p:spPr bwMode="auto">
              <a:xfrm>
                <a:off x="4606" y="2496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422" name="Line 439"/>
              <p:cNvSpPr>
                <a:spLocks noChangeShapeType="1"/>
              </p:cNvSpPr>
              <p:nvPr>
                <p:custDataLst>
                  <p:tags r:id="rId232"/>
                </p:custDataLst>
              </p:nvPr>
            </p:nvSpPr>
            <p:spPr bwMode="auto">
              <a:xfrm>
                <a:off x="4606" y="2400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423" name="Line 440"/>
              <p:cNvSpPr>
                <a:spLocks noChangeShapeType="1"/>
              </p:cNvSpPr>
              <p:nvPr>
                <p:custDataLst>
                  <p:tags r:id="rId233"/>
                </p:custDataLst>
              </p:nvPr>
            </p:nvSpPr>
            <p:spPr bwMode="auto">
              <a:xfrm rot="-5400000">
                <a:off x="4558" y="2544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424" name="Line 441"/>
              <p:cNvSpPr>
                <a:spLocks noChangeShapeType="1"/>
              </p:cNvSpPr>
              <p:nvPr>
                <p:custDataLst>
                  <p:tags r:id="rId234"/>
                </p:custDataLst>
              </p:nvPr>
            </p:nvSpPr>
            <p:spPr bwMode="auto">
              <a:xfrm rot="-5400000">
                <a:off x="4462" y="2544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425" name="Line 442"/>
              <p:cNvSpPr>
                <a:spLocks noChangeShapeType="1"/>
              </p:cNvSpPr>
              <p:nvPr>
                <p:custDataLst>
                  <p:tags r:id="rId235"/>
                </p:custDataLst>
              </p:nvPr>
            </p:nvSpPr>
            <p:spPr bwMode="auto">
              <a:xfrm rot="-5400000">
                <a:off x="4558" y="2352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426" name="Line 443"/>
              <p:cNvSpPr>
                <a:spLocks noChangeShapeType="1"/>
              </p:cNvSpPr>
              <p:nvPr>
                <p:custDataLst>
                  <p:tags r:id="rId236"/>
                </p:custDataLst>
              </p:nvPr>
            </p:nvSpPr>
            <p:spPr bwMode="auto">
              <a:xfrm rot="-5400000">
                <a:off x="4462" y="2352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</p:grpSp>
      </p:grpSp>
      <p:grpSp>
        <p:nvGrpSpPr>
          <p:cNvPr id="427" name="Group 444"/>
          <p:cNvGrpSpPr>
            <a:grpSpLocks/>
          </p:cNvGrpSpPr>
          <p:nvPr>
            <p:custDataLst>
              <p:tags r:id="rId30"/>
            </p:custDataLst>
          </p:nvPr>
        </p:nvGrpSpPr>
        <p:grpSpPr bwMode="auto">
          <a:xfrm>
            <a:off x="4800600" y="3810000"/>
            <a:ext cx="304800" cy="304800"/>
            <a:chOff x="4272" y="2400"/>
            <a:chExt cx="192" cy="192"/>
          </a:xfrm>
        </p:grpSpPr>
        <p:sp>
          <p:nvSpPr>
            <p:cNvPr id="428" name="Rectangle 445"/>
            <p:cNvSpPr>
              <a:spLocks noChangeArrowheads="1"/>
            </p:cNvSpPr>
            <p:nvPr>
              <p:custDataLst>
                <p:tags r:id="rId219"/>
              </p:custDataLst>
            </p:nvPr>
          </p:nvSpPr>
          <p:spPr bwMode="auto">
            <a:xfrm>
              <a:off x="4272" y="2400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45720" anchor="ctr"/>
            <a:lstStyle/>
            <a:p>
              <a:r>
                <a:rPr lang="en-US" sz="2000" dirty="0">
                  <a:solidFill>
                    <a:schemeClr val="tx1"/>
                  </a:solidFill>
                </a:rPr>
                <a:t>34</a:t>
              </a:r>
            </a:p>
          </p:txBody>
        </p:sp>
        <p:grpSp>
          <p:nvGrpSpPr>
            <p:cNvPr id="429" name="Group 446"/>
            <p:cNvGrpSpPr>
              <a:grpSpLocks/>
            </p:cNvGrpSpPr>
            <p:nvPr/>
          </p:nvGrpSpPr>
          <p:grpSpPr bwMode="auto">
            <a:xfrm>
              <a:off x="4272" y="2400"/>
              <a:ext cx="192" cy="192"/>
              <a:chOff x="4414" y="2400"/>
              <a:chExt cx="192" cy="192"/>
            </a:xfrm>
          </p:grpSpPr>
          <p:sp>
            <p:nvSpPr>
              <p:cNvPr id="430" name="Line 447"/>
              <p:cNvSpPr>
                <a:spLocks noChangeShapeType="1"/>
              </p:cNvSpPr>
              <p:nvPr>
                <p:custDataLst>
                  <p:tags r:id="rId220"/>
                </p:custDataLst>
              </p:nvPr>
            </p:nvSpPr>
            <p:spPr bwMode="auto">
              <a:xfrm>
                <a:off x="4414" y="2496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431" name="Line 448"/>
              <p:cNvSpPr>
                <a:spLocks noChangeShapeType="1"/>
              </p:cNvSpPr>
              <p:nvPr>
                <p:custDataLst>
                  <p:tags r:id="rId221"/>
                </p:custDataLst>
              </p:nvPr>
            </p:nvSpPr>
            <p:spPr bwMode="auto">
              <a:xfrm>
                <a:off x="4414" y="2400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432" name="Line 449"/>
              <p:cNvSpPr>
                <a:spLocks noChangeShapeType="1"/>
              </p:cNvSpPr>
              <p:nvPr>
                <p:custDataLst>
                  <p:tags r:id="rId222"/>
                </p:custDataLst>
              </p:nvPr>
            </p:nvSpPr>
            <p:spPr bwMode="auto">
              <a:xfrm>
                <a:off x="4606" y="2496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433" name="Line 450"/>
              <p:cNvSpPr>
                <a:spLocks noChangeShapeType="1"/>
              </p:cNvSpPr>
              <p:nvPr>
                <p:custDataLst>
                  <p:tags r:id="rId223"/>
                </p:custDataLst>
              </p:nvPr>
            </p:nvSpPr>
            <p:spPr bwMode="auto">
              <a:xfrm>
                <a:off x="4606" y="2400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434" name="Line 451"/>
              <p:cNvSpPr>
                <a:spLocks noChangeShapeType="1"/>
              </p:cNvSpPr>
              <p:nvPr>
                <p:custDataLst>
                  <p:tags r:id="rId224"/>
                </p:custDataLst>
              </p:nvPr>
            </p:nvSpPr>
            <p:spPr bwMode="auto">
              <a:xfrm rot="-5400000">
                <a:off x="4558" y="2544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435" name="Line 452"/>
              <p:cNvSpPr>
                <a:spLocks noChangeShapeType="1"/>
              </p:cNvSpPr>
              <p:nvPr>
                <p:custDataLst>
                  <p:tags r:id="rId225"/>
                </p:custDataLst>
              </p:nvPr>
            </p:nvSpPr>
            <p:spPr bwMode="auto">
              <a:xfrm rot="-5400000">
                <a:off x="4462" y="2544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436" name="Line 453"/>
              <p:cNvSpPr>
                <a:spLocks noChangeShapeType="1"/>
              </p:cNvSpPr>
              <p:nvPr>
                <p:custDataLst>
                  <p:tags r:id="rId226"/>
                </p:custDataLst>
              </p:nvPr>
            </p:nvSpPr>
            <p:spPr bwMode="auto">
              <a:xfrm rot="-5400000">
                <a:off x="4558" y="2352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437" name="Line 454"/>
              <p:cNvSpPr>
                <a:spLocks noChangeShapeType="1"/>
              </p:cNvSpPr>
              <p:nvPr>
                <p:custDataLst>
                  <p:tags r:id="rId227"/>
                </p:custDataLst>
              </p:nvPr>
            </p:nvSpPr>
            <p:spPr bwMode="auto">
              <a:xfrm rot="-5400000">
                <a:off x="4462" y="2352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</p:grpSp>
      </p:grpSp>
      <p:grpSp>
        <p:nvGrpSpPr>
          <p:cNvPr id="438" name="Group 455"/>
          <p:cNvGrpSpPr>
            <a:grpSpLocks/>
          </p:cNvGrpSpPr>
          <p:nvPr>
            <p:custDataLst>
              <p:tags r:id="rId31"/>
            </p:custDataLst>
          </p:nvPr>
        </p:nvGrpSpPr>
        <p:grpSpPr bwMode="auto">
          <a:xfrm>
            <a:off x="6934200" y="3810000"/>
            <a:ext cx="304800" cy="304800"/>
            <a:chOff x="4272" y="2400"/>
            <a:chExt cx="192" cy="192"/>
          </a:xfrm>
        </p:grpSpPr>
        <p:sp>
          <p:nvSpPr>
            <p:cNvPr id="439" name="Rectangle 456"/>
            <p:cNvSpPr>
              <a:spLocks noChangeArrowheads="1"/>
            </p:cNvSpPr>
            <p:nvPr>
              <p:custDataLst>
                <p:tags r:id="rId210"/>
              </p:custDataLst>
            </p:nvPr>
          </p:nvSpPr>
          <p:spPr bwMode="auto">
            <a:xfrm>
              <a:off x="4272" y="2400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r>
                <a:rPr lang="en-US" sz="1000" dirty="0" smtClean="0">
                  <a:solidFill>
                    <a:schemeClr val="tx1"/>
                  </a:solidFill>
                </a:rPr>
                <a:t> </a:t>
              </a:r>
              <a:r>
                <a:rPr lang="en-US" sz="2000" dirty="0" smtClean="0">
                  <a:solidFill>
                    <a:schemeClr val="tx1"/>
                  </a:solidFill>
                </a:rPr>
                <a:t>50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grpSp>
          <p:nvGrpSpPr>
            <p:cNvPr id="440" name="Group 457"/>
            <p:cNvGrpSpPr>
              <a:grpSpLocks/>
            </p:cNvGrpSpPr>
            <p:nvPr/>
          </p:nvGrpSpPr>
          <p:grpSpPr bwMode="auto">
            <a:xfrm>
              <a:off x="4272" y="2400"/>
              <a:ext cx="192" cy="192"/>
              <a:chOff x="4414" y="2400"/>
              <a:chExt cx="192" cy="192"/>
            </a:xfrm>
          </p:grpSpPr>
          <p:sp>
            <p:nvSpPr>
              <p:cNvPr id="441" name="Line 458"/>
              <p:cNvSpPr>
                <a:spLocks noChangeShapeType="1"/>
              </p:cNvSpPr>
              <p:nvPr>
                <p:custDataLst>
                  <p:tags r:id="rId211"/>
                </p:custDataLst>
              </p:nvPr>
            </p:nvSpPr>
            <p:spPr bwMode="auto">
              <a:xfrm>
                <a:off x="4414" y="2496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442" name="Line 459"/>
              <p:cNvSpPr>
                <a:spLocks noChangeShapeType="1"/>
              </p:cNvSpPr>
              <p:nvPr>
                <p:custDataLst>
                  <p:tags r:id="rId212"/>
                </p:custDataLst>
              </p:nvPr>
            </p:nvSpPr>
            <p:spPr bwMode="auto">
              <a:xfrm>
                <a:off x="4414" y="2400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443" name="Line 460"/>
              <p:cNvSpPr>
                <a:spLocks noChangeShapeType="1"/>
              </p:cNvSpPr>
              <p:nvPr>
                <p:custDataLst>
                  <p:tags r:id="rId213"/>
                </p:custDataLst>
              </p:nvPr>
            </p:nvSpPr>
            <p:spPr bwMode="auto">
              <a:xfrm>
                <a:off x="4606" y="2496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444" name="Line 461"/>
              <p:cNvSpPr>
                <a:spLocks noChangeShapeType="1"/>
              </p:cNvSpPr>
              <p:nvPr>
                <p:custDataLst>
                  <p:tags r:id="rId214"/>
                </p:custDataLst>
              </p:nvPr>
            </p:nvSpPr>
            <p:spPr bwMode="auto">
              <a:xfrm>
                <a:off x="4606" y="2400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445" name="Line 462"/>
              <p:cNvSpPr>
                <a:spLocks noChangeShapeType="1"/>
              </p:cNvSpPr>
              <p:nvPr>
                <p:custDataLst>
                  <p:tags r:id="rId215"/>
                </p:custDataLst>
              </p:nvPr>
            </p:nvSpPr>
            <p:spPr bwMode="auto">
              <a:xfrm rot="-5400000">
                <a:off x="4558" y="2544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446" name="Line 463"/>
              <p:cNvSpPr>
                <a:spLocks noChangeShapeType="1"/>
              </p:cNvSpPr>
              <p:nvPr>
                <p:custDataLst>
                  <p:tags r:id="rId216"/>
                </p:custDataLst>
              </p:nvPr>
            </p:nvSpPr>
            <p:spPr bwMode="auto">
              <a:xfrm rot="-5400000">
                <a:off x="4462" y="2544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447" name="Line 464"/>
              <p:cNvSpPr>
                <a:spLocks noChangeShapeType="1"/>
              </p:cNvSpPr>
              <p:nvPr>
                <p:custDataLst>
                  <p:tags r:id="rId217"/>
                </p:custDataLst>
              </p:nvPr>
            </p:nvSpPr>
            <p:spPr bwMode="auto">
              <a:xfrm rot="-5400000">
                <a:off x="4558" y="2352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448" name="Line 465"/>
              <p:cNvSpPr>
                <a:spLocks noChangeShapeType="1"/>
              </p:cNvSpPr>
              <p:nvPr>
                <p:custDataLst>
                  <p:tags r:id="rId218"/>
                </p:custDataLst>
              </p:nvPr>
            </p:nvSpPr>
            <p:spPr bwMode="auto">
              <a:xfrm rot="-5400000">
                <a:off x="4462" y="2352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</p:grpSp>
      </p:grpSp>
      <p:grpSp>
        <p:nvGrpSpPr>
          <p:cNvPr id="449" name="Group 466"/>
          <p:cNvGrpSpPr>
            <a:grpSpLocks/>
          </p:cNvGrpSpPr>
          <p:nvPr>
            <p:custDataLst>
              <p:tags r:id="rId32"/>
            </p:custDataLst>
          </p:nvPr>
        </p:nvGrpSpPr>
        <p:grpSpPr bwMode="auto">
          <a:xfrm>
            <a:off x="7315200" y="3810000"/>
            <a:ext cx="304800" cy="304800"/>
            <a:chOff x="4272" y="2400"/>
            <a:chExt cx="192" cy="192"/>
          </a:xfrm>
        </p:grpSpPr>
        <p:sp>
          <p:nvSpPr>
            <p:cNvPr id="450" name="Rectangle 467"/>
            <p:cNvSpPr>
              <a:spLocks noChangeArrowheads="1"/>
            </p:cNvSpPr>
            <p:nvPr>
              <p:custDataLst>
                <p:tags r:id="rId201"/>
              </p:custDataLst>
            </p:nvPr>
          </p:nvSpPr>
          <p:spPr bwMode="auto">
            <a:xfrm>
              <a:off x="4272" y="2400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2000">
                  <a:solidFill>
                    <a:schemeClr val="tx1"/>
                  </a:solidFill>
                </a:rPr>
                <a:t> </a:t>
              </a:r>
            </a:p>
          </p:txBody>
        </p:sp>
        <p:grpSp>
          <p:nvGrpSpPr>
            <p:cNvPr id="451" name="Group 468"/>
            <p:cNvGrpSpPr>
              <a:grpSpLocks/>
            </p:cNvGrpSpPr>
            <p:nvPr/>
          </p:nvGrpSpPr>
          <p:grpSpPr bwMode="auto">
            <a:xfrm>
              <a:off x="4272" y="2400"/>
              <a:ext cx="192" cy="192"/>
              <a:chOff x="4414" y="2400"/>
              <a:chExt cx="192" cy="192"/>
            </a:xfrm>
          </p:grpSpPr>
          <p:sp>
            <p:nvSpPr>
              <p:cNvPr id="452" name="Line 469"/>
              <p:cNvSpPr>
                <a:spLocks noChangeShapeType="1"/>
              </p:cNvSpPr>
              <p:nvPr>
                <p:custDataLst>
                  <p:tags r:id="rId202"/>
                </p:custDataLst>
              </p:nvPr>
            </p:nvSpPr>
            <p:spPr bwMode="auto">
              <a:xfrm>
                <a:off x="4414" y="2496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453" name="Line 470"/>
              <p:cNvSpPr>
                <a:spLocks noChangeShapeType="1"/>
              </p:cNvSpPr>
              <p:nvPr>
                <p:custDataLst>
                  <p:tags r:id="rId203"/>
                </p:custDataLst>
              </p:nvPr>
            </p:nvSpPr>
            <p:spPr bwMode="auto">
              <a:xfrm>
                <a:off x="4414" y="2400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454" name="Line 471"/>
              <p:cNvSpPr>
                <a:spLocks noChangeShapeType="1"/>
              </p:cNvSpPr>
              <p:nvPr>
                <p:custDataLst>
                  <p:tags r:id="rId204"/>
                </p:custDataLst>
              </p:nvPr>
            </p:nvSpPr>
            <p:spPr bwMode="auto">
              <a:xfrm>
                <a:off x="4606" y="2496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455" name="Line 472"/>
              <p:cNvSpPr>
                <a:spLocks noChangeShapeType="1"/>
              </p:cNvSpPr>
              <p:nvPr>
                <p:custDataLst>
                  <p:tags r:id="rId205"/>
                </p:custDataLst>
              </p:nvPr>
            </p:nvSpPr>
            <p:spPr bwMode="auto">
              <a:xfrm>
                <a:off x="4606" y="2400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456" name="Line 473"/>
              <p:cNvSpPr>
                <a:spLocks noChangeShapeType="1"/>
              </p:cNvSpPr>
              <p:nvPr>
                <p:custDataLst>
                  <p:tags r:id="rId206"/>
                </p:custDataLst>
              </p:nvPr>
            </p:nvSpPr>
            <p:spPr bwMode="auto">
              <a:xfrm rot="-5400000">
                <a:off x="4558" y="2544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457" name="Line 474"/>
              <p:cNvSpPr>
                <a:spLocks noChangeShapeType="1"/>
              </p:cNvSpPr>
              <p:nvPr>
                <p:custDataLst>
                  <p:tags r:id="rId207"/>
                </p:custDataLst>
              </p:nvPr>
            </p:nvSpPr>
            <p:spPr bwMode="auto">
              <a:xfrm rot="-5400000">
                <a:off x="4462" y="2544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458" name="Line 475"/>
              <p:cNvSpPr>
                <a:spLocks noChangeShapeType="1"/>
              </p:cNvSpPr>
              <p:nvPr>
                <p:custDataLst>
                  <p:tags r:id="rId208"/>
                </p:custDataLst>
              </p:nvPr>
            </p:nvSpPr>
            <p:spPr bwMode="auto">
              <a:xfrm rot="-5400000">
                <a:off x="4558" y="2352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459" name="Line 476"/>
              <p:cNvSpPr>
                <a:spLocks noChangeShapeType="1"/>
              </p:cNvSpPr>
              <p:nvPr>
                <p:custDataLst>
                  <p:tags r:id="rId209"/>
                </p:custDataLst>
              </p:nvPr>
            </p:nvSpPr>
            <p:spPr bwMode="auto">
              <a:xfrm rot="-5400000">
                <a:off x="4462" y="2352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</p:grpSp>
      </p:grpSp>
      <p:grpSp>
        <p:nvGrpSpPr>
          <p:cNvPr id="460" name="Group 477"/>
          <p:cNvGrpSpPr>
            <a:grpSpLocks/>
          </p:cNvGrpSpPr>
          <p:nvPr>
            <p:custDataLst>
              <p:tags r:id="rId33"/>
            </p:custDataLst>
          </p:nvPr>
        </p:nvGrpSpPr>
        <p:grpSpPr bwMode="auto">
          <a:xfrm>
            <a:off x="7696200" y="3810000"/>
            <a:ext cx="304800" cy="304800"/>
            <a:chOff x="4272" y="2400"/>
            <a:chExt cx="192" cy="192"/>
          </a:xfrm>
        </p:grpSpPr>
        <p:sp>
          <p:nvSpPr>
            <p:cNvPr id="461" name="Rectangle 478"/>
            <p:cNvSpPr>
              <a:spLocks noChangeArrowheads="1"/>
            </p:cNvSpPr>
            <p:nvPr>
              <p:custDataLst>
                <p:tags r:id="rId192"/>
              </p:custDataLst>
            </p:nvPr>
          </p:nvSpPr>
          <p:spPr bwMode="auto">
            <a:xfrm>
              <a:off x="4272" y="2400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2000">
                  <a:solidFill>
                    <a:schemeClr val="tx1"/>
                  </a:solidFill>
                </a:rPr>
                <a:t> </a:t>
              </a:r>
            </a:p>
          </p:txBody>
        </p:sp>
        <p:grpSp>
          <p:nvGrpSpPr>
            <p:cNvPr id="462" name="Group 479"/>
            <p:cNvGrpSpPr>
              <a:grpSpLocks/>
            </p:cNvGrpSpPr>
            <p:nvPr/>
          </p:nvGrpSpPr>
          <p:grpSpPr bwMode="auto">
            <a:xfrm>
              <a:off x="4272" y="2400"/>
              <a:ext cx="192" cy="192"/>
              <a:chOff x="4414" y="2400"/>
              <a:chExt cx="192" cy="192"/>
            </a:xfrm>
          </p:grpSpPr>
          <p:sp>
            <p:nvSpPr>
              <p:cNvPr id="463" name="Line 480"/>
              <p:cNvSpPr>
                <a:spLocks noChangeShapeType="1"/>
              </p:cNvSpPr>
              <p:nvPr>
                <p:custDataLst>
                  <p:tags r:id="rId193"/>
                </p:custDataLst>
              </p:nvPr>
            </p:nvSpPr>
            <p:spPr bwMode="auto">
              <a:xfrm>
                <a:off x="4414" y="2496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464" name="Line 481"/>
              <p:cNvSpPr>
                <a:spLocks noChangeShapeType="1"/>
              </p:cNvSpPr>
              <p:nvPr>
                <p:custDataLst>
                  <p:tags r:id="rId194"/>
                </p:custDataLst>
              </p:nvPr>
            </p:nvSpPr>
            <p:spPr bwMode="auto">
              <a:xfrm>
                <a:off x="4414" y="2400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465" name="Line 482"/>
              <p:cNvSpPr>
                <a:spLocks noChangeShapeType="1"/>
              </p:cNvSpPr>
              <p:nvPr>
                <p:custDataLst>
                  <p:tags r:id="rId195"/>
                </p:custDataLst>
              </p:nvPr>
            </p:nvSpPr>
            <p:spPr bwMode="auto">
              <a:xfrm>
                <a:off x="4606" y="2496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466" name="Line 483"/>
              <p:cNvSpPr>
                <a:spLocks noChangeShapeType="1"/>
              </p:cNvSpPr>
              <p:nvPr>
                <p:custDataLst>
                  <p:tags r:id="rId196"/>
                </p:custDataLst>
              </p:nvPr>
            </p:nvSpPr>
            <p:spPr bwMode="auto">
              <a:xfrm>
                <a:off x="4606" y="2400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467" name="Line 484"/>
              <p:cNvSpPr>
                <a:spLocks noChangeShapeType="1"/>
              </p:cNvSpPr>
              <p:nvPr>
                <p:custDataLst>
                  <p:tags r:id="rId197"/>
                </p:custDataLst>
              </p:nvPr>
            </p:nvSpPr>
            <p:spPr bwMode="auto">
              <a:xfrm rot="-5400000">
                <a:off x="4558" y="2544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468" name="Line 485"/>
              <p:cNvSpPr>
                <a:spLocks noChangeShapeType="1"/>
              </p:cNvSpPr>
              <p:nvPr>
                <p:custDataLst>
                  <p:tags r:id="rId198"/>
                </p:custDataLst>
              </p:nvPr>
            </p:nvSpPr>
            <p:spPr bwMode="auto">
              <a:xfrm rot="-5400000">
                <a:off x="4462" y="2544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469" name="Line 486"/>
              <p:cNvSpPr>
                <a:spLocks noChangeShapeType="1"/>
              </p:cNvSpPr>
              <p:nvPr>
                <p:custDataLst>
                  <p:tags r:id="rId199"/>
                </p:custDataLst>
              </p:nvPr>
            </p:nvSpPr>
            <p:spPr bwMode="auto">
              <a:xfrm rot="-5400000">
                <a:off x="4558" y="2352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470" name="Line 487"/>
              <p:cNvSpPr>
                <a:spLocks noChangeShapeType="1"/>
              </p:cNvSpPr>
              <p:nvPr>
                <p:custDataLst>
                  <p:tags r:id="rId200"/>
                </p:custDataLst>
              </p:nvPr>
            </p:nvSpPr>
            <p:spPr bwMode="auto">
              <a:xfrm rot="-5400000">
                <a:off x="4462" y="2352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</p:grpSp>
      </p:grpSp>
      <p:cxnSp>
        <p:nvCxnSpPr>
          <p:cNvPr id="471" name="AutoShape 488"/>
          <p:cNvCxnSpPr>
            <a:cxnSpLocks noChangeShapeType="1"/>
            <a:stCxn id="485" idx="2"/>
          </p:cNvCxnSpPr>
          <p:nvPr>
            <p:custDataLst>
              <p:tags r:id="rId34"/>
            </p:custDataLst>
          </p:nvPr>
        </p:nvCxnSpPr>
        <p:spPr bwMode="auto">
          <a:xfrm flipH="1">
            <a:off x="2514600" y="3200400"/>
            <a:ext cx="1790700" cy="609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472" name="AutoShape 489"/>
          <p:cNvCxnSpPr>
            <a:cxnSpLocks noChangeShapeType="1"/>
            <a:stCxn id="483" idx="2"/>
          </p:cNvCxnSpPr>
          <p:nvPr>
            <p:custDataLst>
              <p:tags r:id="rId35"/>
            </p:custDataLst>
          </p:nvPr>
        </p:nvCxnSpPr>
        <p:spPr bwMode="auto">
          <a:xfrm flipH="1">
            <a:off x="4572000" y="3200400"/>
            <a:ext cx="114300" cy="609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473" name="AutoShape 490"/>
          <p:cNvCxnSpPr>
            <a:cxnSpLocks noChangeShapeType="1"/>
            <a:stCxn id="482" idx="2"/>
          </p:cNvCxnSpPr>
          <p:nvPr>
            <p:custDataLst>
              <p:tags r:id="rId36"/>
            </p:custDataLst>
          </p:nvPr>
        </p:nvCxnSpPr>
        <p:spPr bwMode="auto">
          <a:xfrm>
            <a:off x="5067300" y="3200400"/>
            <a:ext cx="2400300" cy="609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474" name="AutoShape 491"/>
          <p:cNvCxnSpPr>
            <a:cxnSpLocks noChangeShapeType="1"/>
            <a:stCxn id="497" idx="2"/>
          </p:cNvCxnSpPr>
          <p:nvPr>
            <p:custDataLst>
              <p:tags r:id="rId37"/>
            </p:custDataLst>
          </p:nvPr>
        </p:nvCxnSpPr>
        <p:spPr bwMode="auto">
          <a:xfrm flipH="1">
            <a:off x="1333500" y="4114800"/>
            <a:ext cx="609600" cy="609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475" name="AutoShape 492"/>
          <p:cNvCxnSpPr>
            <a:cxnSpLocks noChangeShapeType="1"/>
            <a:stCxn id="495" idx="2"/>
          </p:cNvCxnSpPr>
          <p:nvPr>
            <p:custDataLst>
              <p:tags r:id="rId38"/>
            </p:custDataLst>
          </p:nvPr>
        </p:nvCxnSpPr>
        <p:spPr bwMode="auto">
          <a:xfrm flipH="1">
            <a:off x="2209800" y="4114800"/>
            <a:ext cx="114300" cy="609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476" name="AutoShape 493"/>
          <p:cNvCxnSpPr>
            <a:cxnSpLocks noChangeShapeType="1"/>
            <a:stCxn id="496" idx="2"/>
          </p:cNvCxnSpPr>
          <p:nvPr>
            <p:custDataLst>
              <p:tags r:id="rId39"/>
            </p:custDataLst>
          </p:nvPr>
        </p:nvCxnSpPr>
        <p:spPr bwMode="auto">
          <a:xfrm flipH="1">
            <a:off x="3657600" y="4114800"/>
            <a:ext cx="342900" cy="609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477" name="AutoShape 494"/>
          <p:cNvCxnSpPr>
            <a:cxnSpLocks noChangeShapeType="1"/>
            <a:stCxn id="493" idx="2"/>
          </p:cNvCxnSpPr>
          <p:nvPr>
            <p:custDataLst>
              <p:tags r:id="rId40"/>
            </p:custDataLst>
          </p:nvPr>
        </p:nvCxnSpPr>
        <p:spPr bwMode="auto">
          <a:xfrm flipH="1">
            <a:off x="4267200" y="4114800"/>
            <a:ext cx="114300" cy="609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478" name="AutoShape 495"/>
          <p:cNvCxnSpPr>
            <a:cxnSpLocks noChangeShapeType="1"/>
            <a:stCxn id="492" idx="2"/>
          </p:cNvCxnSpPr>
          <p:nvPr>
            <p:custDataLst>
              <p:tags r:id="rId41"/>
            </p:custDataLst>
          </p:nvPr>
        </p:nvCxnSpPr>
        <p:spPr bwMode="auto">
          <a:xfrm>
            <a:off x="4762500" y="4114800"/>
            <a:ext cx="114300" cy="609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479" name="AutoShape 496"/>
          <p:cNvCxnSpPr>
            <a:cxnSpLocks noChangeShapeType="1"/>
            <a:stCxn id="491" idx="2"/>
          </p:cNvCxnSpPr>
          <p:nvPr>
            <p:custDataLst>
              <p:tags r:id="rId42"/>
            </p:custDataLst>
          </p:nvPr>
        </p:nvCxnSpPr>
        <p:spPr bwMode="auto">
          <a:xfrm>
            <a:off x="5143500" y="4114800"/>
            <a:ext cx="342900" cy="609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480" name="AutoShape 497"/>
          <p:cNvCxnSpPr>
            <a:cxnSpLocks noChangeShapeType="1"/>
            <a:stCxn id="489" idx="2"/>
          </p:cNvCxnSpPr>
          <p:nvPr>
            <p:custDataLst>
              <p:tags r:id="rId43"/>
            </p:custDataLst>
          </p:nvPr>
        </p:nvCxnSpPr>
        <p:spPr bwMode="auto">
          <a:xfrm flipH="1">
            <a:off x="6629400" y="4114800"/>
            <a:ext cx="266700" cy="609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481" name="AutoShape 498"/>
          <p:cNvCxnSpPr>
            <a:cxnSpLocks noChangeShapeType="1"/>
            <a:stCxn id="488" idx="2"/>
          </p:cNvCxnSpPr>
          <p:nvPr>
            <p:custDataLst>
              <p:tags r:id="rId44"/>
            </p:custDataLst>
          </p:nvPr>
        </p:nvCxnSpPr>
        <p:spPr bwMode="auto">
          <a:xfrm flipH="1">
            <a:off x="7239000" y="4114800"/>
            <a:ext cx="38100" cy="609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482" name="Rectangle 504"/>
          <p:cNvSpPr>
            <a:spLocks noChangeArrowheads="1"/>
          </p:cNvSpPr>
          <p:nvPr>
            <p:custDataLst>
              <p:tags r:id="rId45"/>
            </p:custDataLst>
          </p:nvPr>
        </p:nvSpPr>
        <p:spPr bwMode="auto">
          <a:xfrm>
            <a:off x="5029200" y="2895600"/>
            <a:ext cx="76200" cy="3048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00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483" name="Rectangle 514"/>
          <p:cNvSpPr>
            <a:spLocks noChangeArrowheads="1"/>
          </p:cNvSpPr>
          <p:nvPr>
            <p:custDataLst>
              <p:tags r:id="rId46"/>
            </p:custDataLst>
          </p:nvPr>
        </p:nvSpPr>
        <p:spPr bwMode="auto">
          <a:xfrm>
            <a:off x="4648200" y="2895600"/>
            <a:ext cx="76200" cy="3048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00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484" name="Rectangle 515"/>
          <p:cNvSpPr>
            <a:spLocks noChangeArrowheads="1"/>
          </p:cNvSpPr>
          <p:nvPr>
            <p:custDataLst>
              <p:tags r:id="rId47"/>
            </p:custDataLst>
          </p:nvPr>
        </p:nvSpPr>
        <p:spPr bwMode="auto">
          <a:xfrm>
            <a:off x="5410200" y="2895600"/>
            <a:ext cx="76200" cy="3048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00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485" name="Rectangle 516"/>
          <p:cNvSpPr>
            <a:spLocks noChangeArrowheads="1"/>
          </p:cNvSpPr>
          <p:nvPr>
            <p:custDataLst>
              <p:tags r:id="rId48"/>
            </p:custDataLst>
          </p:nvPr>
        </p:nvSpPr>
        <p:spPr bwMode="auto">
          <a:xfrm>
            <a:off x="4267200" y="2895600"/>
            <a:ext cx="76200" cy="3048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00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486" name="Rectangle 517"/>
          <p:cNvSpPr>
            <a:spLocks noChangeArrowheads="1"/>
          </p:cNvSpPr>
          <p:nvPr>
            <p:custDataLst>
              <p:tags r:id="rId49"/>
            </p:custDataLst>
          </p:nvPr>
        </p:nvSpPr>
        <p:spPr bwMode="auto">
          <a:xfrm>
            <a:off x="8001000" y="3810000"/>
            <a:ext cx="76200" cy="3048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00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487" name="Rectangle 518"/>
          <p:cNvSpPr>
            <a:spLocks noChangeArrowheads="1"/>
          </p:cNvSpPr>
          <p:nvPr>
            <p:custDataLst>
              <p:tags r:id="rId50"/>
            </p:custDataLst>
          </p:nvPr>
        </p:nvSpPr>
        <p:spPr bwMode="auto">
          <a:xfrm>
            <a:off x="7620000" y="3810000"/>
            <a:ext cx="76200" cy="3048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00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488" name="Rectangle 519"/>
          <p:cNvSpPr>
            <a:spLocks noChangeArrowheads="1"/>
          </p:cNvSpPr>
          <p:nvPr>
            <p:custDataLst>
              <p:tags r:id="rId51"/>
            </p:custDataLst>
          </p:nvPr>
        </p:nvSpPr>
        <p:spPr bwMode="auto">
          <a:xfrm>
            <a:off x="7239000" y="3810000"/>
            <a:ext cx="76200" cy="3048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00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489" name="Rectangle 520"/>
          <p:cNvSpPr>
            <a:spLocks noChangeArrowheads="1"/>
          </p:cNvSpPr>
          <p:nvPr>
            <p:custDataLst>
              <p:tags r:id="rId52"/>
            </p:custDataLst>
          </p:nvPr>
        </p:nvSpPr>
        <p:spPr bwMode="auto">
          <a:xfrm>
            <a:off x="6858000" y="3810000"/>
            <a:ext cx="76200" cy="3048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00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490" name="Rectangle 521"/>
          <p:cNvSpPr>
            <a:spLocks noChangeArrowheads="1"/>
          </p:cNvSpPr>
          <p:nvPr>
            <p:custDataLst>
              <p:tags r:id="rId53"/>
            </p:custDataLst>
          </p:nvPr>
        </p:nvSpPr>
        <p:spPr bwMode="auto">
          <a:xfrm>
            <a:off x="3048000" y="3810000"/>
            <a:ext cx="76200" cy="3048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00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491" name="Rectangle 522"/>
          <p:cNvSpPr>
            <a:spLocks noChangeArrowheads="1"/>
          </p:cNvSpPr>
          <p:nvPr>
            <p:custDataLst>
              <p:tags r:id="rId54"/>
            </p:custDataLst>
          </p:nvPr>
        </p:nvSpPr>
        <p:spPr bwMode="auto">
          <a:xfrm>
            <a:off x="5105400" y="3810000"/>
            <a:ext cx="76200" cy="3048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00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492" name="Rectangle 523"/>
          <p:cNvSpPr>
            <a:spLocks noChangeArrowheads="1"/>
          </p:cNvSpPr>
          <p:nvPr>
            <p:custDataLst>
              <p:tags r:id="rId55"/>
            </p:custDataLst>
          </p:nvPr>
        </p:nvSpPr>
        <p:spPr bwMode="auto">
          <a:xfrm>
            <a:off x="4724400" y="3810000"/>
            <a:ext cx="76200" cy="3048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00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493" name="Rectangle 524"/>
          <p:cNvSpPr>
            <a:spLocks noChangeArrowheads="1"/>
          </p:cNvSpPr>
          <p:nvPr>
            <p:custDataLst>
              <p:tags r:id="rId56"/>
            </p:custDataLst>
          </p:nvPr>
        </p:nvSpPr>
        <p:spPr bwMode="auto">
          <a:xfrm>
            <a:off x="4343400" y="3810000"/>
            <a:ext cx="76200" cy="3048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00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494" name="Rectangle 525"/>
          <p:cNvSpPr>
            <a:spLocks noChangeArrowheads="1"/>
          </p:cNvSpPr>
          <p:nvPr>
            <p:custDataLst>
              <p:tags r:id="rId57"/>
            </p:custDataLst>
          </p:nvPr>
        </p:nvSpPr>
        <p:spPr bwMode="auto">
          <a:xfrm>
            <a:off x="2667000" y="3810000"/>
            <a:ext cx="76200" cy="3048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00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495" name="Rectangle 526"/>
          <p:cNvSpPr>
            <a:spLocks noChangeArrowheads="1"/>
          </p:cNvSpPr>
          <p:nvPr>
            <p:custDataLst>
              <p:tags r:id="rId58"/>
            </p:custDataLst>
          </p:nvPr>
        </p:nvSpPr>
        <p:spPr bwMode="auto">
          <a:xfrm>
            <a:off x="2286000" y="3810000"/>
            <a:ext cx="76200" cy="3048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00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496" name="Rectangle 527"/>
          <p:cNvSpPr>
            <a:spLocks noChangeArrowheads="1"/>
          </p:cNvSpPr>
          <p:nvPr>
            <p:custDataLst>
              <p:tags r:id="rId59"/>
            </p:custDataLst>
          </p:nvPr>
        </p:nvSpPr>
        <p:spPr bwMode="auto">
          <a:xfrm>
            <a:off x="3962400" y="3810000"/>
            <a:ext cx="76200" cy="3048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00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497" name="Rectangle 528"/>
          <p:cNvSpPr>
            <a:spLocks noChangeArrowheads="1"/>
          </p:cNvSpPr>
          <p:nvPr>
            <p:custDataLst>
              <p:tags r:id="rId60"/>
            </p:custDataLst>
          </p:nvPr>
        </p:nvSpPr>
        <p:spPr bwMode="auto">
          <a:xfrm>
            <a:off x="1905000" y="3810000"/>
            <a:ext cx="76200" cy="3048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000">
                <a:solidFill>
                  <a:schemeClr val="tx1"/>
                </a:solidFill>
              </a:rPr>
              <a:t> </a:t>
            </a:r>
          </a:p>
        </p:txBody>
      </p:sp>
      <p:grpSp>
        <p:nvGrpSpPr>
          <p:cNvPr id="520" name="Group 564"/>
          <p:cNvGrpSpPr>
            <a:grpSpLocks/>
          </p:cNvGrpSpPr>
          <p:nvPr>
            <p:custDataLst>
              <p:tags r:id="rId61"/>
            </p:custDataLst>
          </p:nvPr>
        </p:nvGrpSpPr>
        <p:grpSpPr bwMode="auto">
          <a:xfrm>
            <a:off x="3505200" y="5943600"/>
            <a:ext cx="457200" cy="304800"/>
            <a:chOff x="4272" y="2400"/>
            <a:chExt cx="192" cy="192"/>
          </a:xfrm>
        </p:grpSpPr>
        <p:sp>
          <p:nvSpPr>
            <p:cNvPr id="521" name="Rectangle 565"/>
            <p:cNvSpPr>
              <a:spLocks noChangeArrowheads="1"/>
            </p:cNvSpPr>
            <p:nvPr>
              <p:custDataLst>
                <p:tags r:id="rId183"/>
              </p:custDataLst>
            </p:nvPr>
          </p:nvSpPr>
          <p:spPr bwMode="auto">
            <a:xfrm>
              <a:off x="4272" y="2400"/>
              <a:ext cx="192" cy="192"/>
            </a:xfrm>
            <a:prstGeom prst="rect">
              <a:avLst/>
            </a:prstGeom>
            <a:noFill/>
            <a:ln w="12700">
              <a:solidFill>
                <a:srgbClr val="339933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2000" b="1" dirty="0" smtClean="0">
                  <a:solidFill>
                    <a:srgbClr val="339933"/>
                  </a:solidFill>
                </a:rPr>
                <a:t>19 </a:t>
              </a:r>
              <a:endParaRPr lang="en-US" sz="2000" b="1" dirty="0">
                <a:solidFill>
                  <a:srgbClr val="339933"/>
                </a:solidFill>
              </a:endParaRPr>
            </a:p>
          </p:txBody>
        </p:sp>
        <p:grpSp>
          <p:nvGrpSpPr>
            <p:cNvPr id="522" name="Group 566"/>
            <p:cNvGrpSpPr>
              <a:grpSpLocks/>
            </p:cNvGrpSpPr>
            <p:nvPr/>
          </p:nvGrpSpPr>
          <p:grpSpPr bwMode="auto">
            <a:xfrm>
              <a:off x="4272" y="2400"/>
              <a:ext cx="192" cy="192"/>
              <a:chOff x="4414" y="2400"/>
              <a:chExt cx="192" cy="192"/>
            </a:xfrm>
          </p:grpSpPr>
          <p:sp>
            <p:nvSpPr>
              <p:cNvPr id="523" name="Line 567"/>
              <p:cNvSpPr>
                <a:spLocks noChangeShapeType="1"/>
              </p:cNvSpPr>
              <p:nvPr>
                <p:custDataLst>
                  <p:tags r:id="rId184"/>
                </p:custDataLst>
              </p:nvPr>
            </p:nvSpPr>
            <p:spPr bwMode="auto">
              <a:xfrm>
                <a:off x="4414" y="2496"/>
                <a:ext cx="0" cy="96"/>
              </a:xfrm>
              <a:prstGeom prst="line">
                <a:avLst/>
              </a:prstGeom>
              <a:noFill/>
              <a:ln w="12700">
                <a:solidFill>
                  <a:srgbClr val="339933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524" name="Line 568"/>
              <p:cNvSpPr>
                <a:spLocks noChangeShapeType="1"/>
              </p:cNvSpPr>
              <p:nvPr>
                <p:custDataLst>
                  <p:tags r:id="rId185"/>
                </p:custDataLst>
              </p:nvPr>
            </p:nvSpPr>
            <p:spPr bwMode="auto">
              <a:xfrm>
                <a:off x="4414" y="2400"/>
                <a:ext cx="0" cy="96"/>
              </a:xfrm>
              <a:prstGeom prst="line">
                <a:avLst/>
              </a:prstGeom>
              <a:noFill/>
              <a:ln w="12700">
                <a:solidFill>
                  <a:srgbClr val="339933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525" name="Line 569"/>
              <p:cNvSpPr>
                <a:spLocks noChangeShapeType="1"/>
              </p:cNvSpPr>
              <p:nvPr>
                <p:custDataLst>
                  <p:tags r:id="rId186"/>
                </p:custDataLst>
              </p:nvPr>
            </p:nvSpPr>
            <p:spPr bwMode="auto">
              <a:xfrm>
                <a:off x="4606" y="2496"/>
                <a:ext cx="0" cy="96"/>
              </a:xfrm>
              <a:prstGeom prst="line">
                <a:avLst/>
              </a:prstGeom>
              <a:noFill/>
              <a:ln w="12700">
                <a:solidFill>
                  <a:srgbClr val="339933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526" name="Line 570"/>
              <p:cNvSpPr>
                <a:spLocks noChangeShapeType="1"/>
              </p:cNvSpPr>
              <p:nvPr>
                <p:custDataLst>
                  <p:tags r:id="rId187"/>
                </p:custDataLst>
              </p:nvPr>
            </p:nvSpPr>
            <p:spPr bwMode="auto">
              <a:xfrm>
                <a:off x="4606" y="2400"/>
                <a:ext cx="0" cy="96"/>
              </a:xfrm>
              <a:prstGeom prst="line">
                <a:avLst/>
              </a:prstGeom>
              <a:noFill/>
              <a:ln w="12700">
                <a:solidFill>
                  <a:srgbClr val="339933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527" name="Line 571"/>
              <p:cNvSpPr>
                <a:spLocks noChangeShapeType="1"/>
              </p:cNvSpPr>
              <p:nvPr>
                <p:custDataLst>
                  <p:tags r:id="rId188"/>
                </p:custDataLst>
              </p:nvPr>
            </p:nvSpPr>
            <p:spPr bwMode="auto">
              <a:xfrm rot="-5400000">
                <a:off x="4558" y="2544"/>
                <a:ext cx="0" cy="96"/>
              </a:xfrm>
              <a:prstGeom prst="line">
                <a:avLst/>
              </a:prstGeom>
              <a:noFill/>
              <a:ln w="12700">
                <a:solidFill>
                  <a:srgbClr val="339933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528" name="Line 572"/>
              <p:cNvSpPr>
                <a:spLocks noChangeShapeType="1"/>
              </p:cNvSpPr>
              <p:nvPr>
                <p:custDataLst>
                  <p:tags r:id="rId189"/>
                </p:custDataLst>
              </p:nvPr>
            </p:nvSpPr>
            <p:spPr bwMode="auto">
              <a:xfrm rot="-5400000">
                <a:off x="4462" y="2544"/>
                <a:ext cx="0" cy="96"/>
              </a:xfrm>
              <a:prstGeom prst="line">
                <a:avLst/>
              </a:prstGeom>
              <a:noFill/>
              <a:ln w="12700">
                <a:solidFill>
                  <a:srgbClr val="339933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529" name="Line 573"/>
              <p:cNvSpPr>
                <a:spLocks noChangeShapeType="1"/>
              </p:cNvSpPr>
              <p:nvPr>
                <p:custDataLst>
                  <p:tags r:id="rId190"/>
                </p:custDataLst>
              </p:nvPr>
            </p:nvSpPr>
            <p:spPr bwMode="auto">
              <a:xfrm rot="-5400000">
                <a:off x="4558" y="2352"/>
                <a:ext cx="0" cy="96"/>
              </a:xfrm>
              <a:prstGeom prst="line">
                <a:avLst/>
              </a:prstGeom>
              <a:noFill/>
              <a:ln w="12700">
                <a:solidFill>
                  <a:srgbClr val="339933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530" name="Line 574"/>
              <p:cNvSpPr>
                <a:spLocks noChangeShapeType="1"/>
              </p:cNvSpPr>
              <p:nvPr>
                <p:custDataLst>
                  <p:tags r:id="rId191"/>
                </p:custDataLst>
              </p:nvPr>
            </p:nvSpPr>
            <p:spPr bwMode="auto">
              <a:xfrm rot="-5400000">
                <a:off x="4462" y="2352"/>
                <a:ext cx="0" cy="96"/>
              </a:xfrm>
              <a:prstGeom prst="line">
                <a:avLst/>
              </a:prstGeom>
              <a:noFill/>
              <a:ln w="12700">
                <a:solidFill>
                  <a:srgbClr val="339933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</p:grpSp>
      </p:grpSp>
      <p:grpSp>
        <p:nvGrpSpPr>
          <p:cNvPr id="531" name="Group 575"/>
          <p:cNvGrpSpPr>
            <a:grpSpLocks/>
          </p:cNvGrpSpPr>
          <p:nvPr>
            <p:custDataLst>
              <p:tags r:id="rId62"/>
            </p:custDataLst>
          </p:nvPr>
        </p:nvGrpSpPr>
        <p:grpSpPr bwMode="auto">
          <a:xfrm>
            <a:off x="4114800" y="5943600"/>
            <a:ext cx="457200" cy="304800"/>
            <a:chOff x="4272" y="2400"/>
            <a:chExt cx="192" cy="192"/>
          </a:xfrm>
        </p:grpSpPr>
        <p:sp>
          <p:nvSpPr>
            <p:cNvPr id="532" name="Rectangle 576"/>
            <p:cNvSpPr>
              <a:spLocks noChangeArrowheads="1"/>
            </p:cNvSpPr>
            <p:nvPr>
              <p:custDataLst>
                <p:tags r:id="rId174"/>
              </p:custDataLst>
            </p:nvPr>
          </p:nvSpPr>
          <p:spPr bwMode="auto">
            <a:xfrm>
              <a:off x="4272" y="2400"/>
              <a:ext cx="192" cy="192"/>
            </a:xfrm>
            <a:prstGeom prst="rect">
              <a:avLst/>
            </a:prstGeom>
            <a:noFill/>
            <a:ln w="12700">
              <a:solidFill>
                <a:srgbClr val="339933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2000" b="1">
                  <a:solidFill>
                    <a:srgbClr val="339933"/>
                  </a:solidFill>
                </a:rPr>
                <a:t> </a:t>
              </a:r>
            </a:p>
          </p:txBody>
        </p:sp>
        <p:grpSp>
          <p:nvGrpSpPr>
            <p:cNvPr id="533" name="Group 577"/>
            <p:cNvGrpSpPr>
              <a:grpSpLocks/>
            </p:cNvGrpSpPr>
            <p:nvPr/>
          </p:nvGrpSpPr>
          <p:grpSpPr bwMode="auto">
            <a:xfrm>
              <a:off x="4272" y="2400"/>
              <a:ext cx="192" cy="192"/>
              <a:chOff x="4414" y="2400"/>
              <a:chExt cx="192" cy="192"/>
            </a:xfrm>
          </p:grpSpPr>
          <p:sp>
            <p:nvSpPr>
              <p:cNvPr id="534" name="Line 578"/>
              <p:cNvSpPr>
                <a:spLocks noChangeShapeType="1"/>
              </p:cNvSpPr>
              <p:nvPr>
                <p:custDataLst>
                  <p:tags r:id="rId175"/>
                </p:custDataLst>
              </p:nvPr>
            </p:nvSpPr>
            <p:spPr bwMode="auto">
              <a:xfrm>
                <a:off x="4414" y="2496"/>
                <a:ext cx="0" cy="96"/>
              </a:xfrm>
              <a:prstGeom prst="line">
                <a:avLst/>
              </a:prstGeom>
              <a:noFill/>
              <a:ln w="12700">
                <a:solidFill>
                  <a:srgbClr val="339933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535" name="Line 579"/>
              <p:cNvSpPr>
                <a:spLocks noChangeShapeType="1"/>
              </p:cNvSpPr>
              <p:nvPr>
                <p:custDataLst>
                  <p:tags r:id="rId176"/>
                </p:custDataLst>
              </p:nvPr>
            </p:nvSpPr>
            <p:spPr bwMode="auto">
              <a:xfrm>
                <a:off x="4414" y="2400"/>
                <a:ext cx="0" cy="96"/>
              </a:xfrm>
              <a:prstGeom prst="line">
                <a:avLst/>
              </a:prstGeom>
              <a:noFill/>
              <a:ln w="12700">
                <a:solidFill>
                  <a:srgbClr val="339933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536" name="Line 580"/>
              <p:cNvSpPr>
                <a:spLocks noChangeShapeType="1"/>
              </p:cNvSpPr>
              <p:nvPr>
                <p:custDataLst>
                  <p:tags r:id="rId177"/>
                </p:custDataLst>
              </p:nvPr>
            </p:nvSpPr>
            <p:spPr bwMode="auto">
              <a:xfrm>
                <a:off x="4606" y="2496"/>
                <a:ext cx="0" cy="96"/>
              </a:xfrm>
              <a:prstGeom prst="line">
                <a:avLst/>
              </a:prstGeom>
              <a:noFill/>
              <a:ln w="12700">
                <a:solidFill>
                  <a:srgbClr val="339933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537" name="Line 581"/>
              <p:cNvSpPr>
                <a:spLocks noChangeShapeType="1"/>
              </p:cNvSpPr>
              <p:nvPr>
                <p:custDataLst>
                  <p:tags r:id="rId178"/>
                </p:custDataLst>
              </p:nvPr>
            </p:nvSpPr>
            <p:spPr bwMode="auto">
              <a:xfrm>
                <a:off x="4606" y="2400"/>
                <a:ext cx="0" cy="96"/>
              </a:xfrm>
              <a:prstGeom prst="line">
                <a:avLst/>
              </a:prstGeom>
              <a:noFill/>
              <a:ln w="12700">
                <a:solidFill>
                  <a:srgbClr val="339933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538" name="Line 582"/>
              <p:cNvSpPr>
                <a:spLocks noChangeShapeType="1"/>
              </p:cNvSpPr>
              <p:nvPr>
                <p:custDataLst>
                  <p:tags r:id="rId179"/>
                </p:custDataLst>
              </p:nvPr>
            </p:nvSpPr>
            <p:spPr bwMode="auto">
              <a:xfrm rot="-5400000">
                <a:off x="4558" y="2544"/>
                <a:ext cx="0" cy="96"/>
              </a:xfrm>
              <a:prstGeom prst="line">
                <a:avLst/>
              </a:prstGeom>
              <a:noFill/>
              <a:ln w="12700">
                <a:solidFill>
                  <a:srgbClr val="339933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539" name="Line 583"/>
              <p:cNvSpPr>
                <a:spLocks noChangeShapeType="1"/>
              </p:cNvSpPr>
              <p:nvPr>
                <p:custDataLst>
                  <p:tags r:id="rId180"/>
                </p:custDataLst>
              </p:nvPr>
            </p:nvSpPr>
            <p:spPr bwMode="auto">
              <a:xfrm rot="-5400000">
                <a:off x="4462" y="2544"/>
                <a:ext cx="0" cy="96"/>
              </a:xfrm>
              <a:prstGeom prst="line">
                <a:avLst/>
              </a:prstGeom>
              <a:noFill/>
              <a:ln w="12700">
                <a:solidFill>
                  <a:srgbClr val="339933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540" name="Line 584"/>
              <p:cNvSpPr>
                <a:spLocks noChangeShapeType="1"/>
              </p:cNvSpPr>
              <p:nvPr>
                <p:custDataLst>
                  <p:tags r:id="rId181"/>
                </p:custDataLst>
              </p:nvPr>
            </p:nvSpPr>
            <p:spPr bwMode="auto">
              <a:xfrm rot="-5400000">
                <a:off x="4558" y="2352"/>
                <a:ext cx="0" cy="96"/>
              </a:xfrm>
              <a:prstGeom prst="line">
                <a:avLst/>
              </a:prstGeom>
              <a:noFill/>
              <a:ln w="12700">
                <a:solidFill>
                  <a:srgbClr val="339933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541" name="Line 585"/>
              <p:cNvSpPr>
                <a:spLocks noChangeShapeType="1"/>
              </p:cNvSpPr>
              <p:nvPr>
                <p:custDataLst>
                  <p:tags r:id="rId182"/>
                </p:custDataLst>
              </p:nvPr>
            </p:nvSpPr>
            <p:spPr bwMode="auto">
              <a:xfrm rot="-5400000">
                <a:off x="4462" y="2352"/>
                <a:ext cx="0" cy="96"/>
              </a:xfrm>
              <a:prstGeom prst="line">
                <a:avLst/>
              </a:prstGeom>
              <a:noFill/>
              <a:ln w="12700">
                <a:solidFill>
                  <a:srgbClr val="339933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</p:grpSp>
      </p:grpSp>
      <p:grpSp>
        <p:nvGrpSpPr>
          <p:cNvPr id="542" name="Group 586"/>
          <p:cNvGrpSpPr>
            <a:grpSpLocks/>
          </p:cNvGrpSpPr>
          <p:nvPr>
            <p:custDataLst>
              <p:tags r:id="rId63"/>
            </p:custDataLst>
          </p:nvPr>
        </p:nvGrpSpPr>
        <p:grpSpPr bwMode="auto">
          <a:xfrm>
            <a:off x="4724400" y="5943600"/>
            <a:ext cx="457200" cy="304800"/>
            <a:chOff x="4272" y="2400"/>
            <a:chExt cx="192" cy="192"/>
          </a:xfrm>
        </p:grpSpPr>
        <p:sp>
          <p:nvSpPr>
            <p:cNvPr id="543" name="Rectangle 587"/>
            <p:cNvSpPr>
              <a:spLocks noChangeArrowheads="1"/>
            </p:cNvSpPr>
            <p:nvPr>
              <p:custDataLst>
                <p:tags r:id="rId165"/>
              </p:custDataLst>
            </p:nvPr>
          </p:nvSpPr>
          <p:spPr bwMode="auto">
            <a:xfrm>
              <a:off x="4272" y="2400"/>
              <a:ext cx="192" cy="192"/>
            </a:xfrm>
            <a:prstGeom prst="rect">
              <a:avLst/>
            </a:prstGeom>
            <a:noFill/>
            <a:ln w="12700">
              <a:solidFill>
                <a:srgbClr val="339933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2000" b="1">
                  <a:solidFill>
                    <a:srgbClr val="339933"/>
                  </a:solidFill>
                </a:rPr>
                <a:t> </a:t>
              </a:r>
            </a:p>
          </p:txBody>
        </p:sp>
        <p:grpSp>
          <p:nvGrpSpPr>
            <p:cNvPr id="544" name="Group 588"/>
            <p:cNvGrpSpPr>
              <a:grpSpLocks/>
            </p:cNvGrpSpPr>
            <p:nvPr/>
          </p:nvGrpSpPr>
          <p:grpSpPr bwMode="auto">
            <a:xfrm>
              <a:off x="4272" y="2400"/>
              <a:ext cx="192" cy="192"/>
              <a:chOff x="4414" y="2400"/>
              <a:chExt cx="192" cy="192"/>
            </a:xfrm>
          </p:grpSpPr>
          <p:sp>
            <p:nvSpPr>
              <p:cNvPr id="545" name="Line 589"/>
              <p:cNvSpPr>
                <a:spLocks noChangeShapeType="1"/>
              </p:cNvSpPr>
              <p:nvPr>
                <p:custDataLst>
                  <p:tags r:id="rId166"/>
                </p:custDataLst>
              </p:nvPr>
            </p:nvSpPr>
            <p:spPr bwMode="auto">
              <a:xfrm>
                <a:off x="4414" y="2496"/>
                <a:ext cx="0" cy="96"/>
              </a:xfrm>
              <a:prstGeom prst="line">
                <a:avLst/>
              </a:prstGeom>
              <a:noFill/>
              <a:ln w="12700">
                <a:solidFill>
                  <a:srgbClr val="339933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546" name="Line 590"/>
              <p:cNvSpPr>
                <a:spLocks noChangeShapeType="1"/>
              </p:cNvSpPr>
              <p:nvPr>
                <p:custDataLst>
                  <p:tags r:id="rId167"/>
                </p:custDataLst>
              </p:nvPr>
            </p:nvSpPr>
            <p:spPr bwMode="auto">
              <a:xfrm>
                <a:off x="4414" y="2400"/>
                <a:ext cx="0" cy="96"/>
              </a:xfrm>
              <a:prstGeom prst="line">
                <a:avLst/>
              </a:prstGeom>
              <a:noFill/>
              <a:ln w="12700">
                <a:solidFill>
                  <a:srgbClr val="339933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547" name="Line 591"/>
              <p:cNvSpPr>
                <a:spLocks noChangeShapeType="1"/>
              </p:cNvSpPr>
              <p:nvPr>
                <p:custDataLst>
                  <p:tags r:id="rId168"/>
                </p:custDataLst>
              </p:nvPr>
            </p:nvSpPr>
            <p:spPr bwMode="auto">
              <a:xfrm>
                <a:off x="4606" y="2496"/>
                <a:ext cx="0" cy="96"/>
              </a:xfrm>
              <a:prstGeom prst="line">
                <a:avLst/>
              </a:prstGeom>
              <a:noFill/>
              <a:ln w="12700">
                <a:solidFill>
                  <a:srgbClr val="339933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548" name="Line 592"/>
              <p:cNvSpPr>
                <a:spLocks noChangeShapeType="1"/>
              </p:cNvSpPr>
              <p:nvPr>
                <p:custDataLst>
                  <p:tags r:id="rId169"/>
                </p:custDataLst>
              </p:nvPr>
            </p:nvSpPr>
            <p:spPr bwMode="auto">
              <a:xfrm>
                <a:off x="4606" y="2400"/>
                <a:ext cx="0" cy="96"/>
              </a:xfrm>
              <a:prstGeom prst="line">
                <a:avLst/>
              </a:prstGeom>
              <a:noFill/>
              <a:ln w="12700">
                <a:solidFill>
                  <a:srgbClr val="339933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549" name="Line 593"/>
              <p:cNvSpPr>
                <a:spLocks noChangeShapeType="1"/>
              </p:cNvSpPr>
              <p:nvPr>
                <p:custDataLst>
                  <p:tags r:id="rId170"/>
                </p:custDataLst>
              </p:nvPr>
            </p:nvSpPr>
            <p:spPr bwMode="auto">
              <a:xfrm rot="-5400000">
                <a:off x="4558" y="2544"/>
                <a:ext cx="0" cy="96"/>
              </a:xfrm>
              <a:prstGeom prst="line">
                <a:avLst/>
              </a:prstGeom>
              <a:noFill/>
              <a:ln w="12700">
                <a:solidFill>
                  <a:srgbClr val="339933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550" name="Line 594"/>
              <p:cNvSpPr>
                <a:spLocks noChangeShapeType="1"/>
              </p:cNvSpPr>
              <p:nvPr>
                <p:custDataLst>
                  <p:tags r:id="rId171"/>
                </p:custDataLst>
              </p:nvPr>
            </p:nvSpPr>
            <p:spPr bwMode="auto">
              <a:xfrm rot="-5400000">
                <a:off x="4462" y="2544"/>
                <a:ext cx="0" cy="96"/>
              </a:xfrm>
              <a:prstGeom prst="line">
                <a:avLst/>
              </a:prstGeom>
              <a:noFill/>
              <a:ln w="12700">
                <a:solidFill>
                  <a:srgbClr val="339933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551" name="Line 595"/>
              <p:cNvSpPr>
                <a:spLocks noChangeShapeType="1"/>
              </p:cNvSpPr>
              <p:nvPr>
                <p:custDataLst>
                  <p:tags r:id="rId172"/>
                </p:custDataLst>
              </p:nvPr>
            </p:nvSpPr>
            <p:spPr bwMode="auto">
              <a:xfrm rot="-5400000">
                <a:off x="4558" y="2352"/>
                <a:ext cx="0" cy="96"/>
              </a:xfrm>
              <a:prstGeom prst="line">
                <a:avLst/>
              </a:prstGeom>
              <a:noFill/>
              <a:ln w="12700">
                <a:solidFill>
                  <a:srgbClr val="339933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552" name="Line 596"/>
              <p:cNvSpPr>
                <a:spLocks noChangeShapeType="1"/>
              </p:cNvSpPr>
              <p:nvPr>
                <p:custDataLst>
                  <p:tags r:id="rId173"/>
                </p:custDataLst>
              </p:nvPr>
            </p:nvSpPr>
            <p:spPr bwMode="auto">
              <a:xfrm rot="-5400000">
                <a:off x="4462" y="2352"/>
                <a:ext cx="0" cy="96"/>
              </a:xfrm>
              <a:prstGeom prst="line">
                <a:avLst/>
              </a:prstGeom>
              <a:noFill/>
              <a:ln w="12700">
                <a:solidFill>
                  <a:srgbClr val="339933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</p:grpSp>
      </p:grpSp>
      <p:grpSp>
        <p:nvGrpSpPr>
          <p:cNvPr id="553" name="Group 597"/>
          <p:cNvGrpSpPr>
            <a:grpSpLocks/>
          </p:cNvGrpSpPr>
          <p:nvPr>
            <p:custDataLst>
              <p:tags r:id="rId64"/>
            </p:custDataLst>
          </p:nvPr>
        </p:nvGrpSpPr>
        <p:grpSpPr bwMode="auto">
          <a:xfrm>
            <a:off x="5410200" y="5943600"/>
            <a:ext cx="457200" cy="304800"/>
            <a:chOff x="4272" y="2400"/>
            <a:chExt cx="192" cy="192"/>
          </a:xfrm>
        </p:grpSpPr>
        <p:sp>
          <p:nvSpPr>
            <p:cNvPr id="554" name="Rectangle 598"/>
            <p:cNvSpPr>
              <a:spLocks noChangeArrowheads="1"/>
            </p:cNvSpPr>
            <p:nvPr>
              <p:custDataLst>
                <p:tags r:id="rId156"/>
              </p:custDataLst>
            </p:nvPr>
          </p:nvSpPr>
          <p:spPr bwMode="auto">
            <a:xfrm>
              <a:off x="4272" y="2400"/>
              <a:ext cx="192" cy="192"/>
            </a:xfrm>
            <a:prstGeom prst="rect">
              <a:avLst/>
            </a:prstGeom>
            <a:noFill/>
            <a:ln w="12700">
              <a:solidFill>
                <a:srgbClr val="339933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2000" b="1">
                  <a:solidFill>
                    <a:srgbClr val="339933"/>
                  </a:solidFill>
                </a:rPr>
                <a:t> </a:t>
              </a:r>
            </a:p>
          </p:txBody>
        </p:sp>
        <p:grpSp>
          <p:nvGrpSpPr>
            <p:cNvPr id="555" name="Group 599"/>
            <p:cNvGrpSpPr>
              <a:grpSpLocks/>
            </p:cNvGrpSpPr>
            <p:nvPr/>
          </p:nvGrpSpPr>
          <p:grpSpPr bwMode="auto">
            <a:xfrm>
              <a:off x="4272" y="2400"/>
              <a:ext cx="192" cy="192"/>
              <a:chOff x="4414" y="2400"/>
              <a:chExt cx="192" cy="192"/>
            </a:xfrm>
          </p:grpSpPr>
          <p:sp>
            <p:nvSpPr>
              <p:cNvPr id="556" name="Line 600"/>
              <p:cNvSpPr>
                <a:spLocks noChangeShapeType="1"/>
              </p:cNvSpPr>
              <p:nvPr>
                <p:custDataLst>
                  <p:tags r:id="rId157"/>
                </p:custDataLst>
              </p:nvPr>
            </p:nvSpPr>
            <p:spPr bwMode="auto">
              <a:xfrm>
                <a:off x="4414" y="2496"/>
                <a:ext cx="0" cy="96"/>
              </a:xfrm>
              <a:prstGeom prst="line">
                <a:avLst/>
              </a:prstGeom>
              <a:noFill/>
              <a:ln w="12700">
                <a:solidFill>
                  <a:srgbClr val="339933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557" name="Line 601"/>
              <p:cNvSpPr>
                <a:spLocks noChangeShapeType="1"/>
              </p:cNvSpPr>
              <p:nvPr>
                <p:custDataLst>
                  <p:tags r:id="rId158"/>
                </p:custDataLst>
              </p:nvPr>
            </p:nvSpPr>
            <p:spPr bwMode="auto">
              <a:xfrm>
                <a:off x="4414" y="2400"/>
                <a:ext cx="0" cy="96"/>
              </a:xfrm>
              <a:prstGeom prst="line">
                <a:avLst/>
              </a:prstGeom>
              <a:noFill/>
              <a:ln w="12700">
                <a:solidFill>
                  <a:srgbClr val="339933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558" name="Line 602"/>
              <p:cNvSpPr>
                <a:spLocks noChangeShapeType="1"/>
              </p:cNvSpPr>
              <p:nvPr>
                <p:custDataLst>
                  <p:tags r:id="rId159"/>
                </p:custDataLst>
              </p:nvPr>
            </p:nvSpPr>
            <p:spPr bwMode="auto">
              <a:xfrm>
                <a:off x="4606" y="2496"/>
                <a:ext cx="0" cy="96"/>
              </a:xfrm>
              <a:prstGeom prst="line">
                <a:avLst/>
              </a:prstGeom>
              <a:noFill/>
              <a:ln w="12700">
                <a:solidFill>
                  <a:srgbClr val="339933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559" name="Line 603"/>
              <p:cNvSpPr>
                <a:spLocks noChangeShapeType="1"/>
              </p:cNvSpPr>
              <p:nvPr>
                <p:custDataLst>
                  <p:tags r:id="rId160"/>
                </p:custDataLst>
              </p:nvPr>
            </p:nvSpPr>
            <p:spPr bwMode="auto">
              <a:xfrm>
                <a:off x="4606" y="2400"/>
                <a:ext cx="0" cy="96"/>
              </a:xfrm>
              <a:prstGeom prst="line">
                <a:avLst/>
              </a:prstGeom>
              <a:noFill/>
              <a:ln w="12700">
                <a:solidFill>
                  <a:srgbClr val="339933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560" name="Line 604"/>
              <p:cNvSpPr>
                <a:spLocks noChangeShapeType="1"/>
              </p:cNvSpPr>
              <p:nvPr>
                <p:custDataLst>
                  <p:tags r:id="rId161"/>
                </p:custDataLst>
              </p:nvPr>
            </p:nvSpPr>
            <p:spPr bwMode="auto">
              <a:xfrm rot="-5400000">
                <a:off x="4558" y="2544"/>
                <a:ext cx="0" cy="96"/>
              </a:xfrm>
              <a:prstGeom prst="line">
                <a:avLst/>
              </a:prstGeom>
              <a:noFill/>
              <a:ln w="12700">
                <a:solidFill>
                  <a:srgbClr val="339933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561" name="Line 605"/>
              <p:cNvSpPr>
                <a:spLocks noChangeShapeType="1"/>
              </p:cNvSpPr>
              <p:nvPr>
                <p:custDataLst>
                  <p:tags r:id="rId162"/>
                </p:custDataLst>
              </p:nvPr>
            </p:nvSpPr>
            <p:spPr bwMode="auto">
              <a:xfrm rot="-5400000">
                <a:off x="4462" y="2544"/>
                <a:ext cx="0" cy="96"/>
              </a:xfrm>
              <a:prstGeom prst="line">
                <a:avLst/>
              </a:prstGeom>
              <a:noFill/>
              <a:ln w="12700">
                <a:solidFill>
                  <a:srgbClr val="339933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562" name="Line 606"/>
              <p:cNvSpPr>
                <a:spLocks noChangeShapeType="1"/>
              </p:cNvSpPr>
              <p:nvPr>
                <p:custDataLst>
                  <p:tags r:id="rId163"/>
                </p:custDataLst>
              </p:nvPr>
            </p:nvSpPr>
            <p:spPr bwMode="auto">
              <a:xfrm rot="-5400000">
                <a:off x="4558" y="2352"/>
                <a:ext cx="0" cy="96"/>
              </a:xfrm>
              <a:prstGeom prst="line">
                <a:avLst/>
              </a:prstGeom>
              <a:noFill/>
              <a:ln w="12700">
                <a:solidFill>
                  <a:srgbClr val="339933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563" name="Line 607"/>
              <p:cNvSpPr>
                <a:spLocks noChangeShapeType="1"/>
              </p:cNvSpPr>
              <p:nvPr>
                <p:custDataLst>
                  <p:tags r:id="rId164"/>
                </p:custDataLst>
              </p:nvPr>
            </p:nvSpPr>
            <p:spPr bwMode="auto">
              <a:xfrm rot="-5400000">
                <a:off x="4462" y="2352"/>
                <a:ext cx="0" cy="96"/>
              </a:xfrm>
              <a:prstGeom prst="line">
                <a:avLst/>
              </a:prstGeom>
              <a:noFill/>
              <a:ln w="12700">
                <a:solidFill>
                  <a:srgbClr val="339933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</p:grpSp>
      </p:grpSp>
      <p:grpSp>
        <p:nvGrpSpPr>
          <p:cNvPr id="564" name="Group 608"/>
          <p:cNvGrpSpPr>
            <a:grpSpLocks/>
          </p:cNvGrpSpPr>
          <p:nvPr>
            <p:custDataLst>
              <p:tags r:id="rId65"/>
            </p:custDataLst>
          </p:nvPr>
        </p:nvGrpSpPr>
        <p:grpSpPr bwMode="auto">
          <a:xfrm>
            <a:off x="6477000" y="5943600"/>
            <a:ext cx="457200" cy="304800"/>
            <a:chOff x="4272" y="2400"/>
            <a:chExt cx="192" cy="192"/>
          </a:xfrm>
        </p:grpSpPr>
        <p:sp>
          <p:nvSpPr>
            <p:cNvPr id="565" name="Rectangle 609"/>
            <p:cNvSpPr>
              <a:spLocks noChangeArrowheads="1"/>
            </p:cNvSpPr>
            <p:nvPr>
              <p:custDataLst>
                <p:tags r:id="rId147"/>
              </p:custDataLst>
            </p:nvPr>
          </p:nvSpPr>
          <p:spPr bwMode="auto">
            <a:xfrm>
              <a:off x="4272" y="2400"/>
              <a:ext cx="192" cy="192"/>
            </a:xfrm>
            <a:prstGeom prst="rect">
              <a:avLst/>
            </a:prstGeom>
            <a:noFill/>
            <a:ln w="12700">
              <a:solidFill>
                <a:srgbClr val="339933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2000" b="1">
                  <a:solidFill>
                    <a:srgbClr val="339933"/>
                  </a:solidFill>
                </a:rPr>
                <a:t> </a:t>
              </a:r>
            </a:p>
          </p:txBody>
        </p:sp>
        <p:grpSp>
          <p:nvGrpSpPr>
            <p:cNvPr id="566" name="Group 610"/>
            <p:cNvGrpSpPr>
              <a:grpSpLocks/>
            </p:cNvGrpSpPr>
            <p:nvPr/>
          </p:nvGrpSpPr>
          <p:grpSpPr bwMode="auto">
            <a:xfrm>
              <a:off x="4272" y="2400"/>
              <a:ext cx="192" cy="192"/>
              <a:chOff x="4414" y="2400"/>
              <a:chExt cx="192" cy="192"/>
            </a:xfrm>
          </p:grpSpPr>
          <p:sp>
            <p:nvSpPr>
              <p:cNvPr id="567" name="Line 611"/>
              <p:cNvSpPr>
                <a:spLocks noChangeShapeType="1"/>
              </p:cNvSpPr>
              <p:nvPr>
                <p:custDataLst>
                  <p:tags r:id="rId148"/>
                </p:custDataLst>
              </p:nvPr>
            </p:nvSpPr>
            <p:spPr bwMode="auto">
              <a:xfrm>
                <a:off x="4414" y="2496"/>
                <a:ext cx="0" cy="96"/>
              </a:xfrm>
              <a:prstGeom prst="line">
                <a:avLst/>
              </a:prstGeom>
              <a:noFill/>
              <a:ln w="12700">
                <a:solidFill>
                  <a:srgbClr val="339933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568" name="Line 612"/>
              <p:cNvSpPr>
                <a:spLocks noChangeShapeType="1"/>
              </p:cNvSpPr>
              <p:nvPr>
                <p:custDataLst>
                  <p:tags r:id="rId149"/>
                </p:custDataLst>
              </p:nvPr>
            </p:nvSpPr>
            <p:spPr bwMode="auto">
              <a:xfrm>
                <a:off x="4414" y="2400"/>
                <a:ext cx="0" cy="96"/>
              </a:xfrm>
              <a:prstGeom prst="line">
                <a:avLst/>
              </a:prstGeom>
              <a:noFill/>
              <a:ln w="12700">
                <a:solidFill>
                  <a:srgbClr val="339933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569" name="Line 613"/>
              <p:cNvSpPr>
                <a:spLocks noChangeShapeType="1"/>
              </p:cNvSpPr>
              <p:nvPr>
                <p:custDataLst>
                  <p:tags r:id="rId150"/>
                </p:custDataLst>
              </p:nvPr>
            </p:nvSpPr>
            <p:spPr bwMode="auto">
              <a:xfrm>
                <a:off x="4606" y="2496"/>
                <a:ext cx="0" cy="96"/>
              </a:xfrm>
              <a:prstGeom prst="line">
                <a:avLst/>
              </a:prstGeom>
              <a:noFill/>
              <a:ln w="12700">
                <a:solidFill>
                  <a:srgbClr val="339933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570" name="Line 614"/>
              <p:cNvSpPr>
                <a:spLocks noChangeShapeType="1"/>
              </p:cNvSpPr>
              <p:nvPr>
                <p:custDataLst>
                  <p:tags r:id="rId151"/>
                </p:custDataLst>
              </p:nvPr>
            </p:nvSpPr>
            <p:spPr bwMode="auto">
              <a:xfrm>
                <a:off x="4606" y="2400"/>
                <a:ext cx="0" cy="96"/>
              </a:xfrm>
              <a:prstGeom prst="line">
                <a:avLst/>
              </a:prstGeom>
              <a:noFill/>
              <a:ln w="12700">
                <a:solidFill>
                  <a:srgbClr val="339933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571" name="Line 615"/>
              <p:cNvSpPr>
                <a:spLocks noChangeShapeType="1"/>
              </p:cNvSpPr>
              <p:nvPr>
                <p:custDataLst>
                  <p:tags r:id="rId152"/>
                </p:custDataLst>
              </p:nvPr>
            </p:nvSpPr>
            <p:spPr bwMode="auto">
              <a:xfrm rot="-5400000">
                <a:off x="4558" y="2544"/>
                <a:ext cx="0" cy="96"/>
              </a:xfrm>
              <a:prstGeom prst="line">
                <a:avLst/>
              </a:prstGeom>
              <a:noFill/>
              <a:ln w="12700">
                <a:solidFill>
                  <a:srgbClr val="339933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572" name="Line 616"/>
              <p:cNvSpPr>
                <a:spLocks noChangeShapeType="1"/>
              </p:cNvSpPr>
              <p:nvPr>
                <p:custDataLst>
                  <p:tags r:id="rId153"/>
                </p:custDataLst>
              </p:nvPr>
            </p:nvSpPr>
            <p:spPr bwMode="auto">
              <a:xfrm rot="-5400000">
                <a:off x="4462" y="2544"/>
                <a:ext cx="0" cy="96"/>
              </a:xfrm>
              <a:prstGeom prst="line">
                <a:avLst/>
              </a:prstGeom>
              <a:noFill/>
              <a:ln w="12700">
                <a:solidFill>
                  <a:srgbClr val="339933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573" name="Line 617"/>
              <p:cNvSpPr>
                <a:spLocks noChangeShapeType="1"/>
              </p:cNvSpPr>
              <p:nvPr>
                <p:custDataLst>
                  <p:tags r:id="rId154"/>
                </p:custDataLst>
              </p:nvPr>
            </p:nvSpPr>
            <p:spPr bwMode="auto">
              <a:xfrm rot="-5400000">
                <a:off x="4558" y="2352"/>
                <a:ext cx="0" cy="96"/>
              </a:xfrm>
              <a:prstGeom prst="line">
                <a:avLst/>
              </a:prstGeom>
              <a:noFill/>
              <a:ln w="12700">
                <a:solidFill>
                  <a:srgbClr val="339933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574" name="Line 618"/>
              <p:cNvSpPr>
                <a:spLocks noChangeShapeType="1"/>
              </p:cNvSpPr>
              <p:nvPr>
                <p:custDataLst>
                  <p:tags r:id="rId155"/>
                </p:custDataLst>
              </p:nvPr>
            </p:nvSpPr>
            <p:spPr bwMode="auto">
              <a:xfrm rot="-5400000">
                <a:off x="4462" y="2352"/>
                <a:ext cx="0" cy="96"/>
              </a:xfrm>
              <a:prstGeom prst="line">
                <a:avLst/>
              </a:prstGeom>
              <a:noFill/>
              <a:ln w="12700">
                <a:solidFill>
                  <a:srgbClr val="339933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</p:grpSp>
      </p:grpSp>
      <p:grpSp>
        <p:nvGrpSpPr>
          <p:cNvPr id="575" name="Group 619"/>
          <p:cNvGrpSpPr>
            <a:grpSpLocks/>
          </p:cNvGrpSpPr>
          <p:nvPr>
            <p:custDataLst>
              <p:tags r:id="rId66"/>
            </p:custDataLst>
          </p:nvPr>
        </p:nvGrpSpPr>
        <p:grpSpPr bwMode="auto">
          <a:xfrm>
            <a:off x="7086600" y="5943600"/>
            <a:ext cx="457200" cy="304800"/>
            <a:chOff x="4272" y="2400"/>
            <a:chExt cx="192" cy="192"/>
          </a:xfrm>
        </p:grpSpPr>
        <p:sp>
          <p:nvSpPr>
            <p:cNvPr id="576" name="Rectangle 620"/>
            <p:cNvSpPr>
              <a:spLocks noChangeArrowheads="1"/>
            </p:cNvSpPr>
            <p:nvPr>
              <p:custDataLst>
                <p:tags r:id="rId138"/>
              </p:custDataLst>
            </p:nvPr>
          </p:nvSpPr>
          <p:spPr bwMode="auto">
            <a:xfrm>
              <a:off x="4272" y="2400"/>
              <a:ext cx="192" cy="192"/>
            </a:xfrm>
            <a:prstGeom prst="rect">
              <a:avLst/>
            </a:prstGeom>
            <a:noFill/>
            <a:ln w="12700">
              <a:solidFill>
                <a:srgbClr val="339933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2000" b="1">
                  <a:solidFill>
                    <a:srgbClr val="339933"/>
                  </a:solidFill>
                </a:rPr>
                <a:t> </a:t>
              </a:r>
            </a:p>
          </p:txBody>
        </p:sp>
        <p:grpSp>
          <p:nvGrpSpPr>
            <p:cNvPr id="577" name="Group 621"/>
            <p:cNvGrpSpPr>
              <a:grpSpLocks/>
            </p:cNvGrpSpPr>
            <p:nvPr/>
          </p:nvGrpSpPr>
          <p:grpSpPr bwMode="auto">
            <a:xfrm>
              <a:off x="4272" y="2400"/>
              <a:ext cx="192" cy="192"/>
              <a:chOff x="4414" y="2400"/>
              <a:chExt cx="192" cy="192"/>
            </a:xfrm>
          </p:grpSpPr>
          <p:sp>
            <p:nvSpPr>
              <p:cNvPr id="578" name="Line 622"/>
              <p:cNvSpPr>
                <a:spLocks noChangeShapeType="1"/>
              </p:cNvSpPr>
              <p:nvPr>
                <p:custDataLst>
                  <p:tags r:id="rId139"/>
                </p:custDataLst>
              </p:nvPr>
            </p:nvSpPr>
            <p:spPr bwMode="auto">
              <a:xfrm>
                <a:off x="4414" y="2496"/>
                <a:ext cx="0" cy="96"/>
              </a:xfrm>
              <a:prstGeom prst="line">
                <a:avLst/>
              </a:prstGeom>
              <a:noFill/>
              <a:ln w="12700">
                <a:solidFill>
                  <a:srgbClr val="339933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579" name="Line 623"/>
              <p:cNvSpPr>
                <a:spLocks noChangeShapeType="1"/>
              </p:cNvSpPr>
              <p:nvPr>
                <p:custDataLst>
                  <p:tags r:id="rId140"/>
                </p:custDataLst>
              </p:nvPr>
            </p:nvSpPr>
            <p:spPr bwMode="auto">
              <a:xfrm>
                <a:off x="4414" y="2400"/>
                <a:ext cx="0" cy="96"/>
              </a:xfrm>
              <a:prstGeom prst="line">
                <a:avLst/>
              </a:prstGeom>
              <a:noFill/>
              <a:ln w="12700">
                <a:solidFill>
                  <a:srgbClr val="339933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580" name="Line 624"/>
              <p:cNvSpPr>
                <a:spLocks noChangeShapeType="1"/>
              </p:cNvSpPr>
              <p:nvPr>
                <p:custDataLst>
                  <p:tags r:id="rId141"/>
                </p:custDataLst>
              </p:nvPr>
            </p:nvSpPr>
            <p:spPr bwMode="auto">
              <a:xfrm>
                <a:off x="4606" y="2496"/>
                <a:ext cx="0" cy="96"/>
              </a:xfrm>
              <a:prstGeom prst="line">
                <a:avLst/>
              </a:prstGeom>
              <a:noFill/>
              <a:ln w="12700">
                <a:solidFill>
                  <a:srgbClr val="339933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581" name="Line 625"/>
              <p:cNvSpPr>
                <a:spLocks noChangeShapeType="1"/>
              </p:cNvSpPr>
              <p:nvPr>
                <p:custDataLst>
                  <p:tags r:id="rId142"/>
                </p:custDataLst>
              </p:nvPr>
            </p:nvSpPr>
            <p:spPr bwMode="auto">
              <a:xfrm>
                <a:off x="4606" y="2400"/>
                <a:ext cx="0" cy="96"/>
              </a:xfrm>
              <a:prstGeom prst="line">
                <a:avLst/>
              </a:prstGeom>
              <a:noFill/>
              <a:ln w="12700">
                <a:solidFill>
                  <a:srgbClr val="339933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582" name="Line 626"/>
              <p:cNvSpPr>
                <a:spLocks noChangeShapeType="1"/>
              </p:cNvSpPr>
              <p:nvPr>
                <p:custDataLst>
                  <p:tags r:id="rId143"/>
                </p:custDataLst>
              </p:nvPr>
            </p:nvSpPr>
            <p:spPr bwMode="auto">
              <a:xfrm rot="-5400000">
                <a:off x="4558" y="2544"/>
                <a:ext cx="0" cy="96"/>
              </a:xfrm>
              <a:prstGeom prst="line">
                <a:avLst/>
              </a:prstGeom>
              <a:noFill/>
              <a:ln w="12700">
                <a:solidFill>
                  <a:srgbClr val="339933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583" name="Line 627"/>
              <p:cNvSpPr>
                <a:spLocks noChangeShapeType="1"/>
              </p:cNvSpPr>
              <p:nvPr>
                <p:custDataLst>
                  <p:tags r:id="rId144"/>
                </p:custDataLst>
              </p:nvPr>
            </p:nvSpPr>
            <p:spPr bwMode="auto">
              <a:xfrm rot="-5400000">
                <a:off x="4462" y="2544"/>
                <a:ext cx="0" cy="96"/>
              </a:xfrm>
              <a:prstGeom prst="line">
                <a:avLst/>
              </a:prstGeom>
              <a:noFill/>
              <a:ln w="12700">
                <a:solidFill>
                  <a:srgbClr val="339933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584" name="Line 628"/>
              <p:cNvSpPr>
                <a:spLocks noChangeShapeType="1"/>
              </p:cNvSpPr>
              <p:nvPr>
                <p:custDataLst>
                  <p:tags r:id="rId145"/>
                </p:custDataLst>
              </p:nvPr>
            </p:nvSpPr>
            <p:spPr bwMode="auto">
              <a:xfrm rot="-5400000">
                <a:off x="4558" y="2352"/>
                <a:ext cx="0" cy="96"/>
              </a:xfrm>
              <a:prstGeom prst="line">
                <a:avLst/>
              </a:prstGeom>
              <a:noFill/>
              <a:ln w="12700">
                <a:solidFill>
                  <a:srgbClr val="339933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585" name="Line 629"/>
              <p:cNvSpPr>
                <a:spLocks noChangeShapeType="1"/>
              </p:cNvSpPr>
              <p:nvPr>
                <p:custDataLst>
                  <p:tags r:id="rId146"/>
                </p:custDataLst>
              </p:nvPr>
            </p:nvSpPr>
            <p:spPr bwMode="auto">
              <a:xfrm rot="-5400000">
                <a:off x="4462" y="2352"/>
                <a:ext cx="0" cy="96"/>
              </a:xfrm>
              <a:prstGeom prst="line">
                <a:avLst/>
              </a:prstGeom>
              <a:noFill/>
              <a:ln w="12700">
                <a:solidFill>
                  <a:srgbClr val="339933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</p:grpSp>
      </p:grpSp>
      <p:grpSp>
        <p:nvGrpSpPr>
          <p:cNvPr id="586" name="Group 630"/>
          <p:cNvGrpSpPr>
            <a:grpSpLocks/>
          </p:cNvGrpSpPr>
          <p:nvPr>
            <p:custDataLst>
              <p:tags r:id="rId67"/>
            </p:custDataLst>
          </p:nvPr>
        </p:nvGrpSpPr>
        <p:grpSpPr bwMode="auto">
          <a:xfrm>
            <a:off x="2057400" y="5943600"/>
            <a:ext cx="457200" cy="304800"/>
            <a:chOff x="4272" y="2400"/>
            <a:chExt cx="192" cy="192"/>
          </a:xfrm>
        </p:grpSpPr>
        <p:sp>
          <p:nvSpPr>
            <p:cNvPr id="587" name="Rectangle 631"/>
            <p:cNvSpPr>
              <a:spLocks noChangeArrowheads="1"/>
            </p:cNvSpPr>
            <p:nvPr>
              <p:custDataLst>
                <p:tags r:id="rId129"/>
              </p:custDataLst>
            </p:nvPr>
          </p:nvSpPr>
          <p:spPr bwMode="auto">
            <a:xfrm>
              <a:off x="4272" y="2400"/>
              <a:ext cx="192" cy="192"/>
            </a:xfrm>
            <a:prstGeom prst="rect">
              <a:avLst/>
            </a:prstGeom>
            <a:noFill/>
            <a:ln w="12700">
              <a:solidFill>
                <a:srgbClr val="339933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2000" b="1">
                  <a:solidFill>
                    <a:srgbClr val="339933"/>
                  </a:solidFill>
                </a:rPr>
                <a:t> </a:t>
              </a:r>
            </a:p>
          </p:txBody>
        </p:sp>
        <p:grpSp>
          <p:nvGrpSpPr>
            <p:cNvPr id="588" name="Group 632"/>
            <p:cNvGrpSpPr>
              <a:grpSpLocks/>
            </p:cNvGrpSpPr>
            <p:nvPr/>
          </p:nvGrpSpPr>
          <p:grpSpPr bwMode="auto">
            <a:xfrm>
              <a:off x="4272" y="2400"/>
              <a:ext cx="192" cy="192"/>
              <a:chOff x="4414" y="2400"/>
              <a:chExt cx="192" cy="192"/>
            </a:xfrm>
          </p:grpSpPr>
          <p:sp>
            <p:nvSpPr>
              <p:cNvPr id="589" name="Line 633"/>
              <p:cNvSpPr>
                <a:spLocks noChangeShapeType="1"/>
              </p:cNvSpPr>
              <p:nvPr>
                <p:custDataLst>
                  <p:tags r:id="rId130"/>
                </p:custDataLst>
              </p:nvPr>
            </p:nvSpPr>
            <p:spPr bwMode="auto">
              <a:xfrm>
                <a:off x="4414" y="2496"/>
                <a:ext cx="0" cy="96"/>
              </a:xfrm>
              <a:prstGeom prst="line">
                <a:avLst/>
              </a:prstGeom>
              <a:noFill/>
              <a:ln w="12700">
                <a:solidFill>
                  <a:srgbClr val="339933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590" name="Line 634"/>
              <p:cNvSpPr>
                <a:spLocks noChangeShapeType="1"/>
              </p:cNvSpPr>
              <p:nvPr>
                <p:custDataLst>
                  <p:tags r:id="rId131"/>
                </p:custDataLst>
              </p:nvPr>
            </p:nvSpPr>
            <p:spPr bwMode="auto">
              <a:xfrm>
                <a:off x="4414" y="2400"/>
                <a:ext cx="0" cy="96"/>
              </a:xfrm>
              <a:prstGeom prst="line">
                <a:avLst/>
              </a:prstGeom>
              <a:noFill/>
              <a:ln w="12700">
                <a:solidFill>
                  <a:srgbClr val="339933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591" name="Line 635"/>
              <p:cNvSpPr>
                <a:spLocks noChangeShapeType="1"/>
              </p:cNvSpPr>
              <p:nvPr>
                <p:custDataLst>
                  <p:tags r:id="rId132"/>
                </p:custDataLst>
              </p:nvPr>
            </p:nvSpPr>
            <p:spPr bwMode="auto">
              <a:xfrm>
                <a:off x="4606" y="2496"/>
                <a:ext cx="0" cy="96"/>
              </a:xfrm>
              <a:prstGeom prst="line">
                <a:avLst/>
              </a:prstGeom>
              <a:noFill/>
              <a:ln w="12700">
                <a:solidFill>
                  <a:srgbClr val="339933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592" name="Line 636"/>
              <p:cNvSpPr>
                <a:spLocks noChangeShapeType="1"/>
              </p:cNvSpPr>
              <p:nvPr>
                <p:custDataLst>
                  <p:tags r:id="rId133"/>
                </p:custDataLst>
              </p:nvPr>
            </p:nvSpPr>
            <p:spPr bwMode="auto">
              <a:xfrm>
                <a:off x="4606" y="2400"/>
                <a:ext cx="0" cy="96"/>
              </a:xfrm>
              <a:prstGeom prst="line">
                <a:avLst/>
              </a:prstGeom>
              <a:noFill/>
              <a:ln w="12700">
                <a:solidFill>
                  <a:srgbClr val="339933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593" name="Line 637"/>
              <p:cNvSpPr>
                <a:spLocks noChangeShapeType="1"/>
              </p:cNvSpPr>
              <p:nvPr>
                <p:custDataLst>
                  <p:tags r:id="rId134"/>
                </p:custDataLst>
              </p:nvPr>
            </p:nvSpPr>
            <p:spPr bwMode="auto">
              <a:xfrm rot="-5400000">
                <a:off x="4558" y="2544"/>
                <a:ext cx="0" cy="96"/>
              </a:xfrm>
              <a:prstGeom prst="line">
                <a:avLst/>
              </a:prstGeom>
              <a:noFill/>
              <a:ln w="12700">
                <a:solidFill>
                  <a:srgbClr val="339933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594" name="Line 638"/>
              <p:cNvSpPr>
                <a:spLocks noChangeShapeType="1"/>
              </p:cNvSpPr>
              <p:nvPr>
                <p:custDataLst>
                  <p:tags r:id="rId135"/>
                </p:custDataLst>
              </p:nvPr>
            </p:nvSpPr>
            <p:spPr bwMode="auto">
              <a:xfrm rot="-5400000">
                <a:off x="4462" y="2544"/>
                <a:ext cx="0" cy="96"/>
              </a:xfrm>
              <a:prstGeom prst="line">
                <a:avLst/>
              </a:prstGeom>
              <a:noFill/>
              <a:ln w="12700">
                <a:solidFill>
                  <a:srgbClr val="339933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595" name="Line 639"/>
              <p:cNvSpPr>
                <a:spLocks noChangeShapeType="1"/>
              </p:cNvSpPr>
              <p:nvPr>
                <p:custDataLst>
                  <p:tags r:id="rId136"/>
                </p:custDataLst>
              </p:nvPr>
            </p:nvSpPr>
            <p:spPr bwMode="auto">
              <a:xfrm rot="-5400000">
                <a:off x="4558" y="2352"/>
                <a:ext cx="0" cy="96"/>
              </a:xfrm>
              <a:prstGeom prst="line">
                <a:avLst/>
              </a:prstGeom>
              <a:noFill/>
              <a:ln w="12700">
                <a:solidFill>
                  <a:srgbClr val="339933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596" name="Line 640"/>
              <p:cNvSpPr>
                <a:spLocks noChangeShapeType="1"/>
              </p:cNvSpPr>
              <p:nvPr>
                <p:custDataLst>
                  <p:tags r:id="rId137"/>
                </p:custDataLst>
              </p:nvPr>
            </p:nvSpPr>
            <p:spPr bwMode="auto">
              <a:xfrm rot="-5400000">
                <a:off x="4462" y="2352"/>
                <a:ext cx="0" cy="96"/>
              </a:xfrm>
              <a:prstGeom prst="line">
                <a:avLst/>
              </a:prstGeom>
              <a:noFill/>
              <a:ln w="12700">
                <a:solidFill>
                  <a:srgbClr val="339933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</p:grpSp>
      </p:grpSp>
      <p:grpSp>
        <p:nvGrpSpPr>
          <p:cNvPr id="597" name="Group 641"/>
          <p:cNvGrpSpPr>
            <a:grpSpLocks/>
          </p:cNvGrpSpPr>
          <p:nvPr>
            <p:custDataLst>
              <p:tags r:id="rId68"/>
            </p:custDataLst>
          </p:nvPr>
        </p:nvGrpSpPr>
        <p:grpSpPr bwMode="auto">
          <a:xfrm>
            <a:off x="4114800" y="5334000"/>
            <a:ext cx="457200" cy="304800"/>
            <a:chOff x="4272" y="2400"/>
            <a:chExt cx="192" cy="192"/>
          </a:xfrm>
        </p:grpSpPr>
        <p:sp>
          <p:nvSpPr>
            <p:cNvPr id="598" name="Rectangle 642"/>
            <p:cNvSpPr>
              <a:spLocks noChangeArrowheads="1"/>
            </p:cNvSpPr>
            <p:nvPr>
              <p:custDataLst>
                <p:tags r:id="rId120"/>
              </p:custDataLst>
            </p:nvPr>
          </p:nvSpPr>
          <p:spPr bwMode="auto">
            <a:xfrm>
              <a:off x="4272" y="2400"/>
              <a:ext cx="192" cy="192"/>
            </a:xfrm>
            <a:prstGeom prst="rect">
              <a:avLst/>
            </a:prstGeom>
            <a:noFill/>
            <a:ln w="12700">
              <a:solidFill>
                <a:srgbClr val="339933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2000" b="1">
                  <a:solidFill>
                    <a:srgbClr val="339933"/>
                  </a:solidFill>
                </a:rPr>
                <a:t>24</a:t>
              </a:r>
            </a:p>
          </p:txBody>
        </p:sp>
        <p:grpSp>
          <p:nvGrpSpPr>
            <p:cNvPr id="599" name="Group 643"/>
            <p:cNvGrpSpPr>
              <a:grpSpLocks/>
            </p:cNvGrpSpPr>
            <p:nvPr/>
          </p:nvGrpSpPr>
          <p:grpSpPr bwMode="auto">
            <a:xfrm>
              <a:off x="4272" y="2400"/>
              <a:ext cx="192" cy="192"/>
              <a:chOff x="4414" y="2400"/>
              <a:chExt cx="192" cy="192"/>
            </a:xfrm>
          </p:grpSpPr>
          <p:sp>
            <p:nvSpPr>
              <p:cNvPr id="600" name="Line 644"/>
              <p:cNvSpPr>
                <a:spLocks noChangeShapeType="1"/>
              </p:cNvSpPr>
              <p:nvPr>
                <p:custDataLst>
                  <p:tags r:id="rId121"/>
                </p:custDataLst>
              </p:nvPr>
            </p:nvSpPr>
            <p:spPr bwMode="auto">
              <a:xfrm>
                <a:off x="4414" y="2496"/>
                <a:ext cx="0" cy="96"/>
              </a:xfrm>
              <a:prstGeom prst="line">
                <a:avLst/>
              </a:prstGeom>
              <a:noFill/>
              <a:ln w="12700">
                <a:solidFill>
                  <a:srgbClr val="339933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601" name="Line 645"/>
              <p:cNvSpPr>
                <a:spLocks noChangeShapeType="1"/>
              </p:cNvSpPr>
              <p:nvPr>
                <p:custDataLst>
                  <p:tags r:id="rId122"/>
                </p:custDataLst>
              </p:nvPr>
            </p:nvSpPr>
            <p:spPr bwMode="auto">
              <a:xfrm>
                <a:off x="4414" y="2400"/>
                <a:ext cx="0" cy="96"/>
              </a:xfrm>
              <a:prstGeom prst="line">
                <a:avLst/>
              </a:prstGeom>
              <a:noFill/>
              <a:ln w="12700">
                <a:solidFill>
                  <a:srgbClr val="339933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602" name="Line 646"/>
              <p:cNvSpPr>
                <a:spLocks noChangeShapeType="1"/>
              </p:cNvSpPr>
              <p:nvPr>
                <p:custDataLst>
                  <p:tags r:id="rId123"/>
                </p:custDataLst>
              </p:nvPr>
            </p:nvSpPr>
            <p:spPr bwMode="auto">
              <a:xfrm>
                <a:off x="4606" y="2496"/>
                <a:ext cx="0" cy="96"/>
              </a:xfrm>
              <a:prstGeom prst="line">
                <a:avLst/>
              </a:prstGeom>
              <a:noFill/>
              <a:ln w="12700">
                <a:solidFill>
                  <a:srgbClr val="339933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603" name="Line 647"/>
              <p:cNvSpPr>
                <a:spLocks noChangeShapeType="1"/>
              </p:cNvSpPr>
              <p:nvPr>
                <p:custDataLst>
                  <p:tags r:id="rId124"/>
                </p:custDataLst>
              </p:nvPr>
            </p:nvSpPr>
            <p:spPr bwMode="auto">
              <a:xfrm>
                <a:off x="4606" y="2400"/>
                <a:ext cx="0" cy="96"/>
              </a:xfrm>
              <a:prstGeom prst="line">
                <a:avLst/>
              </a:prstGeom>
              <a:noFill/>
              <a:ln w="12700">
                <a:solidFill>
                  <a:srgbClr val="339933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604" name="Line 648"/>
              <p:cNvSpPr>
                <a:spLocks noChangeShapeType="1"/>
              </p:cNvSpPr>
              <p:nvPr>
                <p:custDataLst>
                  <p:tags r:id="rId125"/>
                </p:custDataLst>
              </p:nvPr>
            </p:nvSpPr>
            <p:spPr bwMode="auto">
              <a:xfrm rot="-5400000">
                <a:off x="4558" y="2544"/>
                <a:ext cx="0" cy="96"/>
              </a:xfrm>
              <a:prstGeom prst="line">
                <a:avLst/>
              </a:prstGeom>
              <a:noFill/>
              <a:ln w="12700">
                <a:solidFill>
                  <a:srgbClr val="339933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605" name="Line 649"/>
              <p:cNvSpPr>
                <a:spLocks noChangeShapeType="1"/>
              </p:cNvSpPr>
              <p:nvPr>
                <p:custDataLst>
                  <p:tags r:id="rId126"/>
                </p:custDataLst>
              </p:nvPr>
            </p:nvSpPr>
            <p:spPr bwMode="auto">
              <a:xfrm rot="-5400000">
                <a:off x="4462" y="2544"/>
                <a:ext cx="0" cy="96"/>
              </a:xfrm>
              <a:prstGeom prst="line">
                <a:avLst/>
              </a:prstGeom>
              <a:noFill/>
              <a:ln w="12700">
                <a:solidFill>
                  <a:srgbClr val="339933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606" name="Line 650"/>
              <p:cNvSpPr>
                <a:spLocks noChangeShapeType="1"/>
              </p:cNvSpPr>
              <p:nvPr>
                <p:custDataLst>
                  <p:tags r:id="rId127"/>
                </p:custDataLst>
              </p:nvPr>
            </p:nvSpPr>
            <p:spPr bwMode="auto">
              <a:xfrm rot="-5400000">
                <a:off x="4558" y="2352"/>
                <a:ext cx="0" cy="96"/>
              </a:xfrm>
              <a:prstGeom prst="line">
                <a:avLst/>
              </a:prstGeom>
              <a:noFill/>
              <a:ln w="12700">
                <a:solidFill>
                  <a:srgbClr val="339933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607" name="Line 651"/>
              <p:cNvSpPr>
                <a:spLocks noChangeShapeType="1"/>
              </p:cNvSpPr>
              <p:nvPr>
                <p:custDataLst>
                  <p:tags r:id="rId128"/>
                </p:custDataLst>
              </p:nvPr>
            </p:nvSpPr>
            <p:spPr bwMode="auto">
              <a:xfrm rot="-5400000">
                <a:off x="4462" y="2352"/>
                <a:ext cx="0" cy="96"/>
              </a:xfrm>
              <a:prstGeom prst="line">
                <a:avLst/>
              </a:prstGeom>
              <a:noFill/>
              <a:ln w="12700">
                <a:solidFill>
                  <a:srgbClr val="339933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</p:grpSp>
      </p:grpSp>
      <p:grpSp>
        <p:nvGrpSpPr>
          <p:cNvPr id="608" name="Group 551"/>
          <p:cNvGrpSpPr>
            <a:grpSpLocks/>
          </p:cNvGrpSpPr>
          <p:nvPr>
            <p:custDataLst>
              <p:tags r:id="rId69"/>
            </p:custDataLst>
          </p:nvPr>
        </p:nvGrpSpPr>
        <p:grpSpPr bwMode="auto">
          <a:xfrm>
            <a:off x="1143000" y="4724400"/>
            <a:ext cx="457200" cy="1219200"/>
            <a:chOff x="1200" y="3024"/>
            <a:chExt cx="192" cy="768"/>
          </a:xfrm>
        </p:grpSpPr>
        <p:grpSp>
          <p:nvGrpSpPr>
            <p:cNvPr id="609" name="Group 48"/>
            <p:cNvGrpSpPr>
              <a:grpSpLocks/>
            </p:cNvGrpSpPr>
            <p:nvPr>
              <p:custDataLst>
                <p:tags r:id="rId80"/>
              </p:custDataLst>
            </p:nvPr>
          </p:nvGrpSpPr>
          <p:grpSpPr bwMode="auto">
            <a:xfrm>
              <a:off x="1200" y="3024"/>
              <a:ext cx="192" cy="192"/>
              <a:chOff x="4272" y="2400"/>
              <a:chExt cx="192" cy="192"/>
            </a:xfrm>
          </p:grpSpPr>
          <p:sp>
            <p:nvSpPr>
              <p:cNvPr id="643" name="Rectangle 49"/>
              <p:cNvSpPr>
                <a:spLocks noChangeArrowheads="1"/>
              </p:cNvSpPr>
              <p:nvPr>
                <p:custDataLst>
                  <p:tags r:id="rId111"/>
                </p:custDataLst>
              </p:nvPr>
            </p:nvSpPr>
            <p:spPr bwMode="auto">
              <a:xfrm>
                <a:off x="4272" y="2400"/>
                <a:ext cx="192" cy="192"/>
              </a:xfrm>
              <a:prstGeom prst="rect">
                <a:avLst/>
              </a:prstGeom>
              <a:noFill/>
              <a:ln w="12700">
                <a:solidFill>
                  <a:srgbClr val="339933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r>
                  <a:rPr lang="en-US" sz="2000" b="1" dirty="0" smtClean="0">
                    <a:solidFill>
                      <a:srgbClr val="339933"/>
                    </a:solidFill>
                  </a:rPr>
                  <a:t>1</a:t>
                </a:r>
                <a:endParaRPr lang="en-US" sz="2000" b="1" dirty="0">
                  <a:solidFill>
                    <a:srgbClr val="339933"/>
                  </a:solidFill>
                </a:endParaRPr>
              </a:p>
            </p:txBody>
          </p:sp>
          <p:grpSp>
            <p:nvGrpSpPr>
              <p:cNvPr id="644" name="Group 50"/>
              <p:cNvGrpSpPr>
                <a:grpSpLocks/>
              </p:cNvGrpSpPr>
              <p:nvPr/>
            </p:nvGrpSpPr>
            <p:grpSpPr bwMode="auto">
              <a:xfrm>
                <a:off x="4272" y="2400"/>
                <a:ext cx="192" cy="192"/>
                <a:chOff x="4414" y="2400"/>
                <a:chExt cx="192" cy="192"/>
              </a:xfrm>
            </p:grpSpPr>
            <p:sp>
              <p:nvSpPr>
                <p:cNvPr id="645" name="Line 51"/>
                <p:cNvSpPr>
                  <a:spLocks noChangeShapeType="1"/>
                </p:cNvSpPr>
                <p:nvPr>
                  <p:custDataLst>
                    <p:tags r:id="rId112"/>
                  </p:custDataLst>
                </p:nvPr>
              </p:nvSpPr>
              <p:spPr bwMode="auto">
                <a:xfrm>
                  <a:off x="4414" y="2496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rgbClr val="33993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2000"/>
                </a:p>
              </p:txBody>
            </p:sp>
            <p:sp>
              <p:nvSpPr>
                <p:cNvPr id="646" name="Line 52"/>
                <p:cNvSpPr>
                  <a:spLocks noChangeShapeType="1"/>
                </p:cNvSpPr>
                <p:nvPr>
                  <p:custDataLst>
                    <p:tags r:id="rId113"/>
                  </p:custDataLst>
                </p:nvPr>
              </p:nvSpPr>
              <p:spPr bwMode="auto">
                <a:xfrm>
                  <a:off x="4414" y="2400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rgbClr val="33993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2000"/>
                </a:p>
              </p:txBody>
            </p:sp>
            <p:sp>
              <p:nvSpPr>
                <p:cNvPr id="647" name="Line 53"/>
                <p:cNvSpPr>
                  <a:spLocks noChangeShapeType="1"/>
                </p:cNvSpPr>
                <p:nvPr>
                  <p:custDataLst>
                    <p:tags r:id="rId114"/>
                  </p:custDataLst>
                </p:nvPr>
              </p:nvSpPr>
              <p:spPr bwMode="auto">
                <a:xfrm>
                  <a:off x="4606" y="2496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rgbClr val="33993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2000"/>
                </a:p>
              </p:txBody>
            </p:sp>
            <p:sp>
              <p:nvSpPr>
                <p:cNvPr id="648" name="Line 54"/>
                <p:cNvSpPr>
                  <a:spLocks noChangeShapeType="1"/>
                </p:cNvSpPr>
                <p:nvPr>
                  <p:custDataLst>
                    <p:tags r:id="rId115"/>
                  </p:custDataLst>
                </p:nvPr>
              </p:nvSpPr>
              <p:spPr bwMode="auto">
                <a:xfrm>
                  <a:off x="4606" y="2400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rgbClr val="33993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2000"/>
                </a:p>
              </p:txBody>
            </p:sp>
            <p:sp>
              <p:nvSpPr>
                <p:cNvPr id="649" name="Line 55"/>
                <p:cNvSpPr>
                  <a:spLocks noChangeShapeType="1"/>
                </p:cNvSpPr>
                <p:nvPr>
                  <p:custDataLst>
                    <p:tags r:id="rId116"/>
                  </p:custDataLst>
                </p:nvPr>
              </p:nvSpPr>
              <p:spPr bwMode="auto">
                <a:xfrm rot="-5400000">
                  <a:off x="4558" y="2544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rgbClr val="33993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2000"/>
                </a:p>
              </p:txBody>
            </p:sp>
            <p:sp>
              <p:nvSpPr>
                <p:cNvPr id="650" name="Line 56"/>
                <p:cNvSpPr>
                  <a:spLocks noChangeShapeType="1"/>
                </p:cNvSpPr>
                <p:nvPr>
                  <p:custDataLst>
                    <p:tags r:id="rId117"/>
                  </p:custDataLst>
                </p:nvPr>
              </p:nvSpPr>
              <p:spPr bwMode="auto">
                <a:xfrm rot="-5400000">
                  <a:off x="4462" y="2544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rgbClr val="33993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2000"/>
                </a:p>
              </p:txBody>
            </p:sp>
            <p:sp>
              <p:nvSpPr>
                <p:cNvPr id="651" name="Line 57"/>
                <p:cNvSpPr>
                  <a:spLocks noChangeShapeType="1"/>
                </p:cNvSpPr>
                <p:nvPr>
                  <p:custDataLst>
                    <p:tags r:id="rId118"/>
                  </p:custDataLst>
                </p:nvPr>
              </p:nvSpPr>
              <p:spPr bwMode="auto">
                <a:xfrm rot="-5400000">
                  <a:off x="4558" y="2352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rgbClr val="33993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2000"/>
                </a:p>
              </p:txBody>
            </p:sp>
            <p:sp>
              <p:nvSpPr>
                <p:cNvPr id="652" name="Line 58"/>
                <p:cNvSpPr>
                  <a:spLocks noChangeShapeType="1"/>
                </p:cNvSpPr>
                <p:nvPr>
                  <p:custDataLst>
                    <p:tags r:id="rId119"/>
                  </p:custDataLst>
                </p:nvPr>
              </p:nvSpPr>
              <p:spPr bwMode="auto">
                <a:xfrm rot="-5400000">
                  <a:off x="4462" y="2352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rgbClr val="33993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2000"/>
                </a:p>
              </p:txBody>
            </p:sp>
          </p:grpSp>
        </p:grpSp>
        <p:grpSp>
          <p:nvGrpSpPr>
            <p:cNvPr id="610" name="Group 59"/>
            <p:cNvGrpSpPr>
              <a:grpSpLocks/>
            </p:cNvGrpSpPr>
            <p:nvPr>
              <p:custDataLst>
                <p:tags r:id="rId81"/>
              </p:custDataLst>
            </p:nvPr>
          </p:nvGrpSpPr>
          <p:grpSpPr bwMode="auto">
            <a:xfrm>
              <a:off x="1200" y="3216"/>
              <a:ext cx="192" cy="192"/>
              <a:chOff x="4272" y="2400"/>
              <a:chExt cx="192" cy="192"/>
            </a:xfrm>
          </p:grpSpPr>
          <p:sp>
            <p:nvSpPr>
              <p:cNvPr id="633" name="Rectangle 60"/>
              <p:cNvSpPr>
                <a:spLocks noChangeArrowheads="1"/>
              </p:cNvSpPr>
              <p:nvPr>
                <p:custDataLst>
                  <p:tags r:id="rId102"/>
                </p:custDataLst>
              </p:nvPr>
            </p:nvSpPr>
            <p:spPr bwMode="auto">
              <a:xfrm>
                <a:off x="4272" y="2400"/>
                <a:ext cx="192" cy="192"/>
              </a:xfrm>
              <a:prstGeom prst="rect">
                <a:avLst/>
              </a:prstGeom>
              <a:noFill/>
              <a:ln w="12700">
                <a:solidFill>
                  <a:srgbClr val="339933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r>
                  <a:rPr lang="en-US" sz="2000" b="1" dirty="0" smtClean="0">
                    <a:solidFill>
                      <a:srgbClr val="339933"/>
                    </a:solidFill>
                  </a:rPr>
                  <a:t>2</a:t>
                </a:r>
                <a:endParaRPr lang="en-US" sz="2000" b="1" dirty="0">
                  <a:solidFill>
                    <a:srgbClr val="339933"/>
                  </a:solidFill>
                </a:endParaRPr>
              </a:p>
            </p:txBody>
          </p:sp>
          <p:grpSp>
            <p:nvGrpSpPr>
              <p:cNvPr id="634" name="Group 61"/>
              <p:cNvGrpSpPr>
                <a:grpSpLocks/>
              </p:cNvGrpSpPr>
              <p:nvPr/>
            </p:nvGrpSpPr>
            <p:grpSpPr bwMode="auto">
              <a:xfrm>
                <a:off x="4272" y="2400"/>
                <a:ext cx="192" cy="192"/>
                <a:chOff x="4414" y="2400"/>
                <a:chExt cx="192" cy="192"/>
              </a:xfrm>
            </p:grpSpPr>
            <p:sp>
              <p:nvSpPr>
                <p:cNvPr id="635" name="Line 62"/>
                <p:cNvSpPr>
                  <a:spLocks noChangeShapeType="1"/>
                </p:cNvSpPr>
                <p:nvPr>
                  <p:custDataLst>
                    <p:tags r:id="rId103"/>
                  </p:custDataLst>
                </p:nvPr>
              </p:nvSpPr>
              <p:spPr bwMode="auto">
                <a:xfrm>
                  <a:off x="4414" y="2496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rgbClr val="33993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2000"/>
                </a:p>
              </p:txBody>
            </p:sp>
            <p:sp>
              <p:nvSpPr>
                <p:cNvPr id="636" name="Line 63"/>
                <p:cNvSpPr>
                  <a:spLocks noChangeShapeType="1"/>
                </p:cNvSpPr>
                <p:nvPr>
                  <p:custDataLst>
                    <p:tags r:id="rId104"/>
                  </p:custDataLst>
                </p:nvPr>
              </p:nvSpPr>
              <p:spPr bwMode="auto">
                <a:xfrm>
                  <a:off x="4414" y="2400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rgbClr val="33993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2000"/>
                </a:p>
              </p:txBody>
            </p:sp>
            <p:sp>
              <p:nvSpPr>
                <p:cNvPr id="637" name="Line 64"/>
                <p:cNvSpPr>
                  <a:spLocks noChangeShapeType="1"/>
                </p:cNvSpPr>
                <p:nvPr>
                  <p:custDataLst>
                    <p:tags r:id="rId105"/>
                  </p:custDataLst>
                </p:nvPr>
              </p:nvSpPr>
              <p:spPr bwMode="auto">
                <a:xfrm>
                  <a:off x="4606" y="2496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rgbClr val="33993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2000"/>
                </a:p>
              </p:txBody>
            </p:sp>
            <p:sp>
              <p:nvSpPr>
                <p:cNvPr id="638" name="Line 65"/>
                <p:cNvSpPr>
                  <a:spLocks noChangeShapeType="1"/>
                </p:cNvSpPr>
                <p:nvPr>
                  <p:custDataLst>
                    <p:tags r:id="rId106"/>
                  </p:custDataLst>
                </p:nvPr>
              </p:nvSpPr>
              <p:spPr bwMode="auto">
                <a:xfrm>
                  <a:off x="4606" y="2400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rgbClr val="33993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2000"/>
                </a:p>
              </p:txBody>
            </p:sp>
            <p:sp>
              <p:nvSpPr>
                <p:cNvPr id="639" name="Line 66"/>
                <p:cNvSpPr>
                  <a:spLocks noChangeShapeType="1"/>
                </p:cNvSpPr>
                <p:nvPr>
                  <p:custDataLst>
                    <p:tags r:id="rId107"/>
                  </p:custDataLst>
                </p:nvPr>
              </p:nvSpPr>
              <p:spPr bwMode="auto">
                <a:xfrm rot="-5400000">
                  <a:off x="4558" y="2544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rgbClr val="33993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2000"/>
                </a:p>
              </p:txBody>
            </p:sp>
            <p:sp>
              <p:nvSpPr>
                <p:cNvPr id="640" name="Line 67"/>
                <p:cNvSpPr>
                  <a:spLocks noChangeShapeType="1"/>
                </p:cNvSpPr>
                <p:nvPr>
                  <p:custDataLst>
                    <p:tags r:id="rId108"/>
                  </p:custDataLst>
                </p:nvPr>
              </p:nvSpPr>
              <p:spPr bwMode="auto">
                <a:xfrm rot="-5400000">
                  <a:off x="4462" y="2544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rgbClr val="33993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2000"/>
                </a:p>
              </p:txBody>
            </p:sp>
            <p:sp>
              <p:nvSpPr>
                <p:cNvPr id="641" name="Line 68"/>
                <p:cNvSpPr>
                  <a:spLocks noChangeShapeType="1"/>
                </p:cNvSpPr>
                <p:nvPr>
                  <p:custDataLst>
                    <p:tags r:id="rId109"/>
                  </p:custDataLst>
                </p:nvPr>
              </p:nvSpPr>
              <p:spPr bwMode="auto">
                <a:xfrm rot="-5400000">
                  <a:off x="4558" y="2352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rgbClr val="33993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2000"/>
                </a:p>
              </p:txBody>
            </p:sp>
            <p:sp>
              <p:nvSpPr>
                <p:cNvPr id="642" name="Line 69"/>
                <p:cNvSpPr>
                  <a:spLocks noChangeShapeType="1"/>
                </p:cNvSpPr>
                <p:nvPr>
                  <p:custDataLst>
                    <p:tags r:id="rId110"/>
                  </p:custDataLst>
                </p:nvPr>
              </p:nvSpPr>
              <p:spPr bwMode="auto">
                <a:xfrm rot="-5400000">
                  <a:off x="4462" y="2352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rgbClr val="33993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2000"/>
                </a:p>
              </p:txBody>
            </p:sp>
          </p:grpSp>
        </p:grpSp>
        <p:grpSp>
          <p:nvGrpSpPr>
            <p:cNvPr id="611" name="Group 70"/>
            <p:cNvGrpSpPr>
              <a:grpSpLocks/>
            </p:cNvGrpSpPr>
            <p:nvPr>
              <p:custDataLst>
                <p:tags r:id="rId82"/>
              </p:custDataLst>
            </p:nvPr>
          </p:nvGrpSpPr>
          <p:grpSpPr bwMode="auto">
            <a:xfrm>
              <a:off x="1200" y="3408"/>
              <a:ext cx="192" cy="192"/>
              <a:chOff x="4272" y="2400"/>
              <a:chExt cx="192" cy="192"/>
            </a:xfrm>
          </p:grpSpPr>
          <p:sp>
            <p:nvSpPr>
              <p:cNvPr id="623" name="Rectangle 71"/>
              <p:cNvSpPr>
                <a:spLocks noChangeArrowheads="1"/>
              </p:cNvSpPr>
              <p:nvPr>
                <p:custDataLst>
                  <p:tags r:id="rId93"/>
                </p:custDataLst>
              </p:nvPr>
            </p:nvSpPr>
            <p:spPr bwMode="auto">
              <a:xfrm>
                <a:off x="4272" y="2400"/>
                <a:ext cx="192" cy="192"/>
              </a:xfrm>
              <a:prstGeom prst="rect">
                <a:avLst/>
              </a:prstGeom>
              <a:noFill/>
              <a:ln w="12700">
                <a:solidFill>
                  <a:srgbClr val="339933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r>
                  <a:rPr lang="en-US" sz="2000" b="1" dirty="0" smtClean="0">
                    <a:solidFill>
                      <a:srgbClr val="339933"/>
                    </a:solidFill>
                  </a:rPr>
                  <a:t>4</a:t>
                </a:r>
                <a:endParaRPr lang="en-US" sz="2000" b="1" dirty="0">
                  <a:solidFill>
                    <a:srgbClr val="339933"/>
                  </a:solidFill>
                </a:endParaRPr>
              </a:p>
            </p:txBody>
          </p:sp>
          <p:grpSp>
            <p:nvGrpSpPr>
              <p:cNvPr id="624" name="Group 72"/>
              <p:cNvGrpSpPr>
                <a:grpSpLocks/>
              </p:cNvGrpSpPr>
              <p:nvPr/>
            </p:nvGrpSpPr>
            <p:grpSpPr bwMode="auto">
              <a:xfrm>
                <a:off x="4272" y="2400"/>
                <a:ext cx="192" cy="192"/>
                <a:chOff x="4414" y="2400"/>
                <a:chExt cx="192" cy="192"/>
              </a:xfrm>
            </p:grpSpPr>
            <p:sp>
              <p:nvSpPr>
                <p:cNvPr id="625" name="Line 73"/>
                <p:cNvSpPr>
                  <a:spLocks noChangeShapeType="1"/>
                </p:cNvSpPr>
                <p:nvPr>
                  <p:custDataLst>
                    <p:tags r:id="rId94"/>
                  </p:custDataLst>
                </p:nvPr>
              </p:nvSpPr>
              <p:spPr bwMode="auto">
                <a:xfrm>
                  <a:off x="4414" y="2496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rgbClr val="33993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2000"/>
                </a:p>
              </p:txBody>
            </p:sp>
            <p:sp>
              <p:nvSpPr>
                <p:cNvPr id="626" name="Line 74"/>
                <p:cNvSpPr>
                  <a:spLocks noChangeShapeType="1"/>
                </p:cNvSpPr>
                <p:nvPr>
                  <p:custDataLst>
                    <p:tags r:id="rId95"/>
                  </p:custDataLst>
                </p:nvPr>
              </p:nvSpPr>
              <p:spPr bwMode="auto">
                <a:xfrm>
                  <a:off x="4414" y="2400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rgbClr val="33993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2000"/>
                </a:p>
              </p:txBody>
            </p:sp>
            <p:sp>
              <p:nvSpPr>
                <p:cNvPr id="627" name="Line 75"/>
                <p:cNvSpPr>
                  <a:spLocks noChangeShapeType="1"/>
                </p:cNvSpPr>
                <p:nvPr>
                  <p:custDataLst>
                    <p:tags r:id="rId96"/>
                  </p:custDataLst>
                </p:nvPr>
              </p:nvSpPr>
              <p:spPr bwMode="auto">
                <a:xfrm>
                  <a:off x="4606" y="2496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rgbClr val="33993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2000"/>
                </a:p>
              </p:txBody>
            </p:sp>
            <p:sp>
              <p:nvSpPr>
                <p:cNvPr id="628" name="Line 76"/>
                <p:cNvSpPr>
                  <a:spLocks noChangeShapeType="1"/>
                </p:cNvSpPr>
                <p:nvPr>
                  <p:custDataLst>
                    <p:tags r:id="rId97"/>
                  </p:custDataLst>
                </p:nvPr>
              </p:nvSpPr>
              <p:spPr bwMode="auto">
                <a:xfrm>
                  <a:off x="4606" y="2400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rgbClr val="33993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2000"/>
                </a:p>
              </p:txBody>
            </p:sp>
            <p:sp>
              <p:nvSpPr>
                <p:cNvPr id="629" name="Line 77"/>
                <p:cNvSpPr>
                  <a:spLocks noChangeShapeType="1"/>
                </p:cNvSpPr>
                <p:nvPr>
                  <p:custDataLst>
                    <p:tags r:id="rId98"/>
                  </p:custDataLst>
                </p:nvPr>
              </p:nvSpPr>
              <p:spPr bwMode="auto">
                <a:xfrm rot="-5400000">
                  <a:off x="4558" y="2544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rgbClr val="33993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2000"/>
                </a:p>
              </p:txBody>
            </p:sp>
            <p:sp>
              <p:nvSpPr>
                <p:cNvPr id="630" name="Line 78"/>
                <p:cNvSpPr>
                  <a:spLocks noChangeShapeType="1"/>
                </p:cNvSpPr>
                <p:nvPr>
                  <p:custDataLst>
                    <p:tags r:id="rId99"/>
                  </p:custDataLst>
                </p:nvPr>
              </p:nvSpPr>
              <p:spPr bwMode="auto">
                <a:xfrm rot="-5400000">
                  <a:off x="4462" y="2544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rgbClr val="33993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2000"/>
                </a:p>
              </p:txBody>
            </p:sp>
            <p:sp>
              <p:nvSpPr>
                <p:cNvPr id="631" name="Line 79"/>
                <p:cNvSpPr>
                  <a:spLocks noChangeShapeType="1"/>
                </p:cNvSpPr>
                <p:nvPr>
                  <p:custDataLst>
                    <p:tags r:id="rId100"/>
                  </p:custDataLst>
                </p:nvPr>
              </p:nvSpPr>
              <p:spPr bwMode="auto">
                <a:xfrm rot="-5400000">
                  <a:off x="4558" y="2352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rgbClr val="33993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2000"/>
                </a:p>
              </p:txBody>
            </p:sp>
            <p:sp>
              <p:nvSpPr>
                <p:cNvPr id="632" name="Line 80"/>
                <p:cNvSpPr>
                  <a:spLocks noChangeShapeType="1"/>
                </p:cNvSpPr>
                <p:nvPr>
                  <p:custDataLst>
                    <p:tags r:id="rId101"/>
                  </p:custDataLst>
                </p:nvPr>
              </p:nvSpPr>
              <p:spPr bwMode="auto">
                <a:xfrm rot="-5400000">
                  <a:off x="4462" y="2352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rgbClr val="33993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2000"/>
                </a:p>
              </p:txBody>
            </p:sp>
          </p:grpSp>
        </p:grpSp>
        <p:grpSp>
          <p:nvGrpSpPr>
            <p:cNvPr id="612" name="Group 81"/>
            <p:cNvGrpSpPr>
              <a:grpSpLocks/>
            </p:cNvGrpSpPr>
            <p:nvPr>
              <p:custDataLst>
                <p:tags r:id="rId83"/>
              </p:custDataLst>
            </p:nvPr>
          </p:nvGrpSpPr>
          <p:grpSpPr bwMode="auto">
            <a:xfrm>
              <a:off x="1200" y="3600"/>
              <a:ext cx="192" cy="192"/>
              <a:chOff x="4272" y="2400"/>
              <a:chExt cx="192" cy="192"/>
            </a:xfrm>
          </p:grpSpPr>
          <p:sp>
            <p:nvSpPr>
              <p:cNvPr id="613" name="Rectangle 82"/>
              <p:cNvSpPr>
                <a:spLocks noChangeArrowheads="1"/>
              </p:cNvSpPr>
              <p:nvPr>
                <p:custDataLst>
                  <p:tags r:id="rId84"/>
                </p:custDataLst>
              </p:nvPr>
            </p:nvSpPr>
            <p:spPr bwMode="auto">
              <a:xfrm>
                <a:off x="4272" y="2400"/>
                <a:ext cx="192" cy="192"/>
              </a:xfrm>
              <a:prstGeom prst="rect">
                <a:avLst/>
              </a:prstGeom>
              <a:noFill/>
              <a:ln w="12700">
                <a:solidFill>
                  <a:srgbClr val="339933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 b="1" dirty="0">
                  <a:solidFill>
                    <a:srgbClr val="339933"/>
                  </a:solidFill>
                </a:endParaRPr>
              </a:p>
            </p:txBody>
          </p:sp>
          <p:grpSp>
            <p:nvGrpSpPr>
              <p:cNvPr id="614" name="Group 83"/>
              <p:cNvGrpSpPr>
                <a:grpSpLocks/>
              </p:cNvGrpSpPr>
              <p:nvPr/>
            </p:nvGrpSpPr>
            <p:grpSpPr bwMode="auto">
              <a:xfrm>
                <a:off x="4272" y="2400"/>
                <a:ext cx="192" cy="192"/>
                <a:chOff x="4414" y="2400"/>
                <a:chExt cx="192" cy="192"/>
              </a:xfrm>
            </p:grpSpPr>
            <p:sp>
              <p:nvSpPr>
                <p:cNvPr id="615" name="Line 84"/>
                <p:cNvSpPr>
                  <a:spLocks noChangeShapeType="1"/>
                </p:cNvSpPr>
                <p:nvPr>
                  <p:custDataLst>
                    <p:tags r:id="rId85"/>
                  </p:custDataLst>
                </p:nvPr>
              </p:nvSpPr>
              <p:spPr bwMode="auto">
                <a:xfrm>
                  <a:off x="4414" y="2496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rgbClr val="33993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2000"/>
                </a:p>
              </p:txBody>
            </p:sp>
            <p:sp>
              <p:nvSpPr>
                <p:cNvPr id="616" name="Line 85"/>
                <p:cNvSpPr>
                  <a:spLocks noChangeShapeType="1"/>
                </p:cNvSpPr>
                <p:nvPr>
                  <p:custDataLst>
                    <p:tags r:id="rId86"/>
                  </p:custDataLst>
                </p:nvPr>
              </p:nvSpPr>
              <p:spPr bwMode="auto">
                <a:xfrm>
                  <a:off x="4414" y="2400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rgbClr val="33993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2000"/>
                </a:p>
              </p:txBody>
            </p:sp>
            <p:sp>
              <p:nvSpPr>
                <p:cNvPr id="617" name="Line 86"/>
                <p:cNvSpPr>
                  <a:spLocks noChangeShapeType="1"/>
                </p:cNvSpPr>
                <p:nvPr>
                  <p:custDataLst>
                    <p:tags r:id="rId87"/>
                  </p:custDataLst>
                </p:nvPr>
              </p:nvSpPr>
              <p:spPr bwMode="auto">
                <a:xfrm>
                  <a:off x="4606" y="2496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rgbClr val="33993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2000"/>
                </a:p>
              </p:txBody>
            </p:sp>
            <p:sp>
              <p:nvSpPr>
                <p:cNvPr id="618" name="Line 87"/>
                <p:cNvSpPr>
                  <a:spLocks noChangeShapeType="1"/>
                </p:cNvSpPr>
                <p:nvPr>
                  <p:custDataLst>
                    <p:tags r:id="rId88"/>
                  </p:custDataLst>
                </p:nvPr>
              </p:nvSpPr>
              <p:spPr bwMode="auto">
                <a:xfrm>
                  <a:off x="4606" y="2400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rgbClr val="33993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2000"/>
                </a:p>
              </p:txBody>
            </p:sp>
            <p:sp>
              <p:nvSpPr>
                <p:cNvPr id="619" name="Line 88"/>
                <p:cNvSpPr>
                  <a:spLocks noChangeShapeType="1"/>
                </p:cNvSpPr>
                <p:nvPr>
                  <p:custDataLst>
                    <p:tags r:id="rId89"/>
                  </p:custDataLst>
                </p:nvPr>
              </p:nvSpPr>
              <p:spPr bwMode="auto">
                <a:xfrm rot="-5400000">
                  <a:off x="4558" y="2544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rgbClr val="33993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2000"/>
                </a:p>
              </p:txBody>
            </p:sp>
            <p:sp>
              <p:nvSpPr>
                <p:cNvPr id="620" name="Line 89"/>
                <p:cNvSpPr>
                  <a:spLocks noChangeShapeType="1"/>
                </p:cNvSpPr>
                <p:nvPr>
                  <p:custDataLst>
                    <p:tags r:id="rId90"/>
                  </p:custDataLst>
                </p:nvPr>
              </p:nvSpPr>
              <p:spPr bwMode="auto">
                <a:xfrm rot="-5400000">
                  <a:off x="4462" y="2544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rgbClr val="33993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2000"/>
                </a:p>
              </p:txBody>
            </p:sp>
            <p:sp>
              <p:nvSpPr>
                <p:cNvPr id="621" name="Line 90"/>
                <p:cNvSpPr>
                  <a:spLocks noChangeShapeType="1"/>
                </p:cNvSpPr>
                <p:nvPr>
                  <p:custDataLst>
                    <p:tags r:id="rId91"/>
                  </p:custDataLst>
                </p:nvPr>
              </p:nvSpPr>
              <p:spPr bwMode="auto">
                <a:xfrm rot="-5400000">
                  <a:off x="4558" y="2352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rgbClr val="33993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2000"/>
                </a:p>
              </p:txBody>
            </p:sp>
            <p:sp>
              <p:nvSpPr>
                <p:cNvPr id="622" name="Line 91"/>
                <p:cNvSpPr>
                  <a:spLocks noChangeShapeType="1"/>
                </p:cNvSpPr>
                <p:nvPr>
                  <p:custDataLst>
                    <p:tags r:id="rId92"/>
                  </p:custDataLst>
                </p:nvPr>
              </p:nvSpPr>
              <p:spPr bwMode="auto">
                <a:xfrm rot="-5400000">
                  <a:off x="4462" y="2352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rgbClr val="33993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2000"/>
                </a:p>
              </p:txBody>
            </p:sp>
          </p:grpSp>
        </p:grpSp>
      </p:grpSp>
      <p:grpSp>
        <p:nvGrpSpPr>
          <p:cNvPr id="653" name="Group 630"/>
          <p:cNvGrpSpPr>
            <a:grpSpLocks/>
          </p:cNvGrpSpPr>
          <p:nvPr>
            <p:custDataLst>
              <p:tags r:id="rId70"/>
            </p:custDataLst>
          </p:nvPr>
        </p:nvGrpSpPr>
        <p:grpSpPr bwMode="auto">
          <a:xfrm>
            <a:off x="1143000" y="5943600"/>
            <a:ext cx="457200" cy="304800"/>
            <a:chOff x="4272" y="2400"/>
            <a:chExt cx="192" cy="192"/>
          </a:xfrm>
        </p:grpSpPr>
        <p:sp>
          <p:nvSpPr>
            <p:cNvPr id="654" name="Rectangle 631"/>
            <p:cNvSpPr>
              <a:spLocks noChangeArrowheads="1"/>
            </p:cNvSpPr>
            <p:nvPr>
              <p:custDataLst>
                <p:tags r:id="rId71"/>
              </p:custDataLst>
            </p:nvPr>
          </p:nvSpPr>
          <p:spPr bwMode="auto">
            <a:xfrm>
              <a:off x="4272" y="2400"/>
              <a:ext cx="192" cy="192"/>
            </a:xfrm>
            <a:prstGeom prst="rect">
              <a:avLst/>
            </a:prstGeom>
            <a:noFill/>
            <a:ln w="12700">
              <a:solidFill>
                <a:srgbClr val="339933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2000" b="1">
                  <a:solidFill>
                    <a:srgbClr val="339933"/>
                  </a:solidFill>
                </a:rPr>
                <a:t> </a:t>
              </a:r>
            </a:p>
          </p:txBody>
        </p:sp>
        <p:grpSp>
          <p:nvGrpSpPr>
            <p:cNvPr id="655" name="Group 632"/>
            <p:cNvGrpSpPr>
              <a:grpSpLocks/>
            </p:cNvGrpSpPr>
            <p:nvPr/>
          </p:nvGrpSpPr>
          <p:grpSpPr bwMode="auto">
            <a:xfrm>
              <a:off x="4272" y="2400"/>
              <a:ext cx="192" cy="192"/>
              <a:chOff x="4414" y="2400"/>
              <a:chExt cx="192" cy="192"/>
            </a:xfrm>
          </p:grpSpPr>
          <p:sp>
            <p:nvSpPr>
              <p:cNvPr id="656" name="Line 633"/>
              <p:cNvSpPr>
                <a:spLocks noChangeShapeType="1"/>
              </p:cNvSpPr>
              <p:nvPr>
                <p:custDataLst>
                  <p:tags r:id="rId72"/>
                </p:custDataLst>
              </p:nvPr>
            </p:nvSpPr>
            <p:spPr bwMode="auto">
              <a:xfrm>
                <a:off x="4414" y="2496"/>
                <a:ext cx="0" cy="96"/>
              </a:xfrm>
              <a:prstGeom prst="line">
                <a:avLst/>
              </a:prstGeom>
              <a:noFill/>
              <a:ln w="12700">
                <a:solidFill>
                  <a:srgbClr val="339933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657" name="Line 634"/>
              <p:cNvSpPr>
                <a:spLocks noChangeShapeType="1"/>
              </p:cNvSpPr>
              <p:nvPr>
                <p:custDataLst>
                  <p:tags r:id="rId73"/>
                </p:custDataLst>
              </p:nvPr>
            </p:nvSpPr>
            <p:spPr bwMode="auto">
              <a:xfrm>
                <a:off x="4414" y="2400"/>
                <a:ext cx="0" cy="96"/>
              </a:xfrm>
              <a:prstGeom prst="line">
                <a:avLst/>
              </a:prstGeom>
              <a:noFill/>
              <a:ln w="12700">
                <a:solidFill>
                  <a:srgbClr val="339933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658" name="Line 635"/>
              <p:cNvSpPr>
                <a:spLocks noChangeShapeType="1"/>
              </p:cNvSpPr>
              <p:nvPr>
                <p:custDataLst>
                  <p:tags r:id="rId74"/>
                </p:custDataLst>
              </p:nvPr>
            </p:nvSpPr>
            <p:spPr bwMode="auto">
              <a:xfrm>
                <a:off x="4606" y="2496"/>
                <a:ext cx="0" cy="96"/>
              </a:xfrm>
              <a:prstGeom prst="line">
                <a:avLst/>
              </a:prstGeom>
              <a:noFill/>
              <a:ln w="12700">
                <a:solidFill>
                  <a:srgbClr val="339933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659" name="Line 636"/>
              <p:cNvSpPr>
                <a:spLocks noChangeShapeType="1"/>
              </p:cNvSpPr>
              <p:nvPr>
                <p:custDataLst>
                  <p:tags r:id="rId75"/>
                </p:custDataLst>
              </p:nvPr>
            </p:nvSpPr>
            <p:spPr bwMode="auto">
              <a:xfrm>
                <a:off x="4606" y="2400"/>
                <a:ext cx="0" cy="96"/>
              </a:xfrm>
              <a:prstGeom prst="line">
                <a:avLst/>
              </a:prstGeom>
              <a:noFill/>
              <a:ln w="12700">
                <a:solidFill>
                  <a:srgbClr val="339933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660" name="Line 637"/>
              <p:cNvSpPr>
                <a:spLocks noChangeShapeType="1"/>
              </p:cNvSpPr>
              <p:nvPr>
                <p:custDataLst>
                  <p:tags r:id="rId76"/>
                </p:custDataLst>
              </p:nvPr>
            </p:nvSpPr>
            <p:spPr bwMode="auto">
              <a:xfrm rot="-5400000">
                <a:off x="4558" y="2544"/>
                <a:ext cx="0" cy="96"/>
              </a:xfrm>
              <a:prstGeom prst="line">
                <a:avLst/>
              </a:prstGeom>
              <a:noFill/>
              <a:ln w="12700">
                <a:solidFill>
                  <a:srgbClr val="339933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661" name="Line 638"/>
              <p:cNvSpPr>
                <a:spLocks noChangeShapeType="1"/>
              </p:cNvSpPr>
              <p:nvPr>
                <p:custDataLst>
                  <p:tags r:id="rId77"/>
                </p:custDataLst>
              </p:nvPr>
            </p:nvSpPr>
            <p:spPr bwMode="auto">
              <a:xfrm rot="-5400000">
                <a:off x="4462" y="2544"/>
                <a:ext cx="0" cy="96"/>
              </a:xfrm>
              <a:prstGeom prst="line">
                <a:avLst/>
              </a:prstGeom>
              <a:noFill/>
              <a:ln w="12700">
                <a:solidFill>
                  <a:srgbClr val="339933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662" name="Line 639"/>
              <p:cNvSpPr>
                <a:spLocks noChangeShapeType="1"/>
              </p:cNvSpPr>
              <p:nvPr>
                <p:custDataLst>
                  <p:tags r:id="rId78"/>
                </p:custDataLst>
              </p:nvPr>
            </p:nvSpPr>
            <p:spPr bwMode="auto">
              <a:xfrm rot="-5400000">
                <a:off x="4558" y="2352"/>
                <a:ext cx="0" cy="96"/>
              </a:xfrm>
              <a:prstGeom prst="line">
                <a:avLst/>
              </a:prstGeom>
              <a:noFill/>
              <a:ln w="12700">
                <a:solidFill>
                  <a:srgbClr val="339933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663" name="Line 640"/>
              <p:cNvSpPr>
                <a:spLocks noChangeShapeType="1"/>
              </p:cNvSpPr>
              <p:nvPr>
                <p:custDataLst>
                  <p:tags r:id="rId79"/>
                </p:custDataLst>
              </p:nvPr>
            </p:nvSpPr>
            <p:spPr bwMode="auto">
              <a:xfrm rot="-5400000">
                <a:off x="4462" y="2352"/>
                <a:ext cx="0" cy="96"/>
              </a:xfrm>
              <a:prstGeom prst="line">
                <a:avLst/>
              </a:prstGeom>
              <a:noFill/>
              <a:ln w="12700">
                <a:solidFill>
                  <a:srgbClr val="339933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</p:grp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Balanced enough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Not hard to show height </a:t>
            </a:r>
            <a:r>
              <a:rPr lang="en-US" i="1" dirty="0" smtClean="0"/>
              <a:t>h</a:t>
            </a:r>
            <a:r>
              <a:rPr lang="en-US" dirty="0" smtClean="0"/>
              <a:t> is logarithmic in number of data items </a:t>
            </a:r>
            <a:r>
              <a:rPr lang="en-US" i="1" dirty="0" smtClean="0"/>
              <a:t>n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Recall </a:t>
            </a:r>
            <a:r>
              <a:rPr lang="en-US" i="1" dirty="0" smtClean="0"/>
              <a:t>M</a:t>
            </a:r>
            <a:r>
              <a:rPr lang="en-US" dirty="0" smtClean="0"/>
              <a:t> &gt; 2 (if </a:t>
            </a:r>
            <a:r>
              <a:rPr lang="en-US" i="1" dirty="0" smtClean="0"/>
              <a:t>M</a:t>
            </a:r>
            <a:r>
              <a:rPr lang="en-US" dirty="0" smtClean="0"/>
              <a:t> = 2, then a list tree is legal – no good!)</a:t>
            </a:r>
          </a:p>
          <a:p>
            <a:endParaRPr lang="en-US" dirty="0" smtClean="0"/>
          </a:p>
          <a:p>
            <a:r>
              <a:rPr lang="en-US" dirty="0" smtClean="0"/>
              <a:t>Because all nodes are at least half full (except root may have only 2 children) and all leaves are at the same level, the minimum number of data items </a:t>
            </a:r>
            <a:r>
              <a:rPr lang="en-US" i="1" dirty="0" smtClean="0"/>
              <a:t>n</a:t>
            </a:r>
            <a:r>
              <a:rPr lang="en-US" dirty="0" smtClean="0"/>
              <a:t> for a height </a:t>
            </a:r>
            <a:r>
              <a:rPr lang="en-US" i="1" dirty="0" smtClean="0"/>
              <a:t>h&gt;0</a:t>
            </a:r>
            <a:r>
              <a:rPr lang="en-US" dirty="0" smtClean="0"/>
              <a:t> tree is…</a:t>
            </a:r>
          </a:p>
          <a:p>
            <a:pPr>
              <a:buNone/>
            </a:pPr>
            <a:r>
              <a:rPr lang="en-US" dirty="0" smtClean="0"/>
              <a:t>		</a:t>
            </a:r>
          </a:p>
          <a:p>
            <a:pPr>
              <a:buNone/>
            </a:pPr>
            <a:r>
              <a:rPr lang="en-US" i="1" dirty="0" smtClean="0">
                <a:solidFill>
                  <a:schemeClr val="accent2"/>
                </a:solidFill>
              </a:rPr>
              <a:t>                 n</a:t>
            </a:r>
            <a:r>
              <a:rPr lang="en-US" i="1" dirty="0" smtClean="0"/>
              <a:t>  </a:t>
            </a:r>
            <a:r>
              <a:rPr lang="en-US" b="1" dirty="0" smtClean="0">
                <a:solidFill>
                  <a:schemeClr val="accent2"/>
                </a:solidFill>
                <a:sym typeface="Symbol"/>
              </a:rPr>
              <a:t>   </a:t>
            </a:r>
            <a:r>
              <a:rPr lang="en-US" dirty="0" smtClean="0"/>
              <a:t>2 </a:t>
            </a:r>
            <a:r>
              <a:rPr lang="en-US" dirty="0" smtClean="0">
                <a:sym typeface="Symbol" pitchFamily="18" charset="2"/>
              </a:rPr>
              <a:t> </a:t>
            </a:r>
            <a:r>
              <a:rPr lang="en-US" dirty="0" smtClean="0">
                <a:solidFill>
                  <a:schemeClr val="accent2"/>
                </a:solidFill>
                <a:sym typeface="Symbol" pitchFamily="18" charset="2"/>
              </a:rPr>
              <a:t></a:t>
            </a:r>
            <a:r>
              <a:rPr lang="en-US" i="1" dirty="0" smtClean="0">
                <a:solidFill>
                  <a:schemeClr val="accent2"/>
                </a:solidFill>
              </a:rPr>
              <a:t>M</a:t>
            </a:r>
            <a:r>
              <a:rPr lang="en-US" dirty="0" smtClean="0">
                <a:solidFill>
                  <a:schemeClr val="accent2"/>
                </a:solidFill>
              </a:rPr>
              <a:t>/2</a:t>
            </a:r>
            <a:r>
              <a:rPr lang="en-US" dirty="0" smtClean="0">
                <a:solidFill>
                  <a:schemeClr val="accent2"/>
                </a:solidFill>
                <a:sym typeface="Symbol" pitchFamily="18" charset="2"/>
              </a:rPr>
              <a:t> </a:t>
            </a:r>
            <a:r>
              <a:rPr lang="en-US" sz="2400" b="1" baseline="30000" dirty="0" smtClean="0">
                <a:solidFill>
                  <a:schemeClr val="accent2"/>
                </a:solidFill>
              </a:rPr>
              <a:t>h-1</a:t>
            </a:r>
            <a:r>
              <a:rPr lang="en-US" b="1" baseline="30000" dirty="0" smtClean="0">
                <a:solidFill>
                  <a:schemeClr val="accent2"/>
                </a:solidFill>
              </a:rPr>
              <a:t> </a:t>
            </a:r>
            <a:r>
              <a:rPr lang="en-US" dirty="0" smtClean="0">
                <a:sym typeface="Symbol" pitchFamily="18" charset="2"/>
              </a:rPr>
              <a:t> </a:t>
            </a:r>
            <a:r>
              <a:rPr lang="en-US" i="1" dirty="0" smtClean="0"/>
              <a:t>L</a:t>
            </a:r>
            <a:r>
              <a:rPr lang="en-US" dirty="0" smtClean="0"/>
              <a:t>/2</a:t>
            </a:r>
            <a:r>
              <a:rPr lang="en-US" dirty="0" smtClean="0">
                <a:sym typeface="Symbol" pitchFamily="18" charset="2"/>
              </a:rPr>
              <a:t></a:t>
            </a:r>
          </a:p>
          <a:p>
            <a:pPr algn="ctr">
              <a:buNone/>
            </a:pPr>
            <a:endParaRPr lang="en-US" dirty="0" smtClean="0">
              <a:sym typeface="Symbol" pitchFamily="18" charset="2"/>
            </a:endParaRPr>
          </a:p>
          <a:p>
            <a:pPr algn="ctr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7" name="Left Brace 6"/>
          <p:cNvSpPr/>
          <p:nvPr/>
        </p:nvSpPr>
        <p:spPr bwMode="auto">
          <a:xfrm rot="16200000">
            <a:off x="2933700" y="4457700"/>
            <a:ext cx="533400" cy="1219200"/>
          </a:xfrm>
          <a:prstGeom prst="leftBrac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676400" y="5334000"/>
            <a:ext cx="216437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minimum number</a:t>
            </a:r>
          </a:p>
          <a:p>
            <a:r>
              <a:rPr lang="en-US" sz="2000" b="0" dirty="0" smtClean="0">
                <a:latin typeface="+mn-lt"/>
              </a:rPr>
              <a:t> of leaves</a:t>
            </a:r>
          </a:p>
        </p:txBody>
      </p:sp>
      <p:sp>
        <p:nvSpPr>
          <p:cNvPr id="9" name="Left Brace 8"/>
          <p:cNvSpPr/>
          <p:nvPr/>
        </p:nvSpPr>
        <p:spPr bwMode="auto">
          <a:xfrm rot="16200000">
            <a:off x="4000500" y="4762501"/>
            <a:ext cx="533400" cy="609600"/>
          </a:xfrm>
          <a:prstGeom prst="leftBrac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962400" y="5311914"/>
            <a:ext cx="186461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minimum data </a:t>
            </a:r>
          </a:p>
          <a:p>
            <a:r>
              <a:rPr lang="en-US" sz="2000" b="0" dirty="0" smtClean="0">
                <a:latin typeface="+mn-lt"/>
              </a:rPr>
              <a:t>per leaf</a:t>
            </a:r>
          </a:p>
        </p:txBody>
      </p:sp>
      <p:sp>
        <p:nvSpPr>
          <p:cNvPr id="11" name="AutoShape 32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943600" y="4343400"/>
            <a:ext cx="2895600" cy="914400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000" dirty="0" smtClean="0"/>
              <a:t>Exponential in height </a:t>
            </a:r>
          </a:p>
          <a:p>
            <a:pPr algn="ctr" eaLnBrk="1" hangingPunct="1"/>
            <a:r>
              <a:rPr lang="en-US" sz="2000" dirty="0" smtClean="0"/>
              <a:t>because </a:t>
            </a:r>
            <a:r>
              <a:rPr lang="en-US" sz="2000" dirty="0" smtClean="0">
                <a:solidFill>
                  <a:schemeClr val="accent2"/>
                </a:solidFill>
                <a:sym typeface="Symbol" pitchFamily="18" charset="2"/>
              </a:rPr>
              <a:t></a:t>
            </a:r>
            <a:r>
              <a:rPr lang="en-US" sz="2000" i="1" dirty="0" smtClean="0">
                <a:solidFill>
                  <a:schemeClr val="accent2"/>
                </a:solidFill>
              </a:rPr>
              <a:t>M</a:t>
            </a:r>
            <a:r>
              <a:rPr lang="en-US" sz="2000" dirty="0" smtClean="0">
                <a:solidFill>
                  <a:schemeClr val="accent2"/>
                </a:solidFill>
              </a:rPr>
              <a:t>/2</a:t>
            </a:r>
            <a:r>
              <a:rPr lang="en-US" sz="2000" dirty="0" smtClean="0">
                <a:solidFill>
                  <a:schemeClr val="accent2"/>
                </a:solidFill>
                <a:sym typeface="Symbol" pitchFamily="18" charset="2"/>
              </a:rPr>
              <a:t> &gt; 1</a:t>
            </a:r>
            <a:endParaRPr lang="en-US" sz="2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7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sz="2000" b="0" dirty="0" err="1" smtClean="0">
            <a:latin typeface="+mn-lt"/>
          </a:defRPr>
        </a:defPPr>
      </a:lstStyle>
    </a:tx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43044</TotalTime>
  <Words>1750</Words>
  <Application>Microsoft Office PowerPoint</Application>
  <PresentationFormat>On-screen Show (4:3)</PresentationFormat>
  <Paragraphs>501</Paragraphs>
  <Slides>21</Slides>
  <Notes>21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dan_design_template</vt:lpstr>
      <vt:lpstr>CSE332: Data Abstractions  Lecture 9: B Trees</vt:lpstr>
      <vt:lpstr>PowerPoint Presentation</vt:lpstr>
      <vt:lpstr>M-ary Search Tree</vt:lpstr>
      <vt:lpstr>Problems with M-ary search trees</vt:lpstr>
      <vt:lpstr>B+ Trees (we and the book say “B Trees”)</vt:lpstr>
      <vt:lpstr>Find</vt:lpstr>
      <vt:lpstr>Structure Properties</vt:lpstr>
      <vt:lpstr>Example</vt:lpstr>
      <vt:lpstr>Balanced enough</vt:lpstr>
      <vt:lpstr>B-Tree vs. AVL Tree</vt:lpstr>
      <vt:lpstr>B-Tree vs. AVL Tree</vt:lpstr>
      <vt:lpstr>Disk Friendliness</vt:lpstr>
      <vt:lpstr>Maintaining balance</vt:lpstr>
      <vt:lpstr>Building a B-Tree (insertions)</vt:lpstr>
      <vt:lpstr>PowerPoint Presentation</vt:lpstr>
      <vt:lpstr>PowerPoint Presentation</vt:lpstr>
      <vt:lpstr>PowerPoint Presentation</vt:lpstr>
      <vt:lpstr>PowerPoint Presentation</vt:lpstr>
      <vt:lpstr>Insertion Algorithm, part 1</vt:lpstr>
      <vt:lpstr>Insertion Algorithm, continued</vt:lpstr>
      <vt:lpstr>Worst-Case Efficiency of Insert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cse</cp:lastModifiedBy>
  <cp:revision>1797</cp:revision>
  <dcterms:created xsi:type="dcterms:W3CDTF">2009-03-13T20:43:19Z</dcterms:created>
  <dcterms:modified xsi:type="dcterms:W3CDTF">2012-04-16T03:11:14Z</dcterms:modified>
</cp:coreProperties>
</file>