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tags/tag14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tags/tag126.xml" ContentType="application/vnd.openxmlformats-officedocument.presentationml.tags+xml"/>
  <Override PartName="/ppt/tags/tag135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15.xml" ContentType="application/vnd.openxmlformats-officedocument.presentationml.tags+xml"/>
  <Override PartName="/ppt/tags/tag124.xml" ContentType="application/vnd.openxmlformats-officedocument.presentationml.tags+xml"/>
  <Override PartName="/ppt/tags/tag133.xml" ContentType="application/vnd.openxmlformats-officedocument.presentationml.tags+xml"/>
  <Override PartName="/ppt/tags/tag142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9AE70-AB32-485D-A8CD-0136D1DF1400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AD179-01F9-45AE-9141-B38783FAA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notesSlide" Target="../notesSlides/notesSlide4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9" Type="http://schemas.openxmlformats.org/officeDocument/2006/relationships/notesSlide" Target="../notesSlides/notesSlide5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34" Type="http://schemas.openxmlformats.org/officeDocument/2006/relationships/tags" Target="../tags/tag141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tags" Target="../tags/tag140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37" Type="http://schemas.openxmlformats.org/officeDocument/2006/relationships/tags" Target="../tags/tag144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36" Type="http://schemas.openxmlformats.org/officeDocument/2006/relationships/tags" Target="../tags/tag143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tags" Target="../tags/tag13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35" Type="http://schemas.openxmlformats.org/officeDocument/2006/relationships/tags" Target="../tags/tag1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We first do the normal BST deletion:</a:t>
            </a:r>
          </a:p>
          <a:p>
            <a:pPr lvl="1"/>
            <a:r>
              <a:rPr lang="en-US" dirty="0" smtClean="0"/>
              <a:t>0 children: just delete it</a:t>
            </a:r>
          </a:p>
          <a:p>
            <a:pPr lvl="1"/>
            <a:r>
              <a:rPr lang="en-US" dirty="0" smtClean="0"/>
              <a:t>1 child: delete it, connect child to parent</a:t>
            </a:r>
          </a:p>
          <a:p>
            <a:pPr lvl="1"/>
            <a:r>
              <a:rPr lang="en-US" dirty="0" smtClean="0"/>
              <a:t>2 children: put successor in your place, </a:t>
            </a:r>
          </a:p>
          <a:p>
            <a:pPr lvl="1">
              <a:buNone/>
            </a:pPr>
            <a:r>
              <a:rPr lang="en-US" dirty="0" smtClean="0"/>
              <a:t>	delete successor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nodes’ heights may have changed:</a:t>
            </a:r>
          </a:p>
          <a:p>
            <a:pPr lvl="1"/>
            <a:r>
              <a:rPr lang="en-US" dirty="0" smtClean="0"/>
              <a:t>0 children: path from deleted node to root</a:t>
            </a:r>
          </a:p>
          <a:p>
            <a:pPr lvl="1"/>
            <a:r>
              <a:rPr lang="en-US" dirty="0" smtClean="0"/>
              <a:t>1 child: path from deleted node to root</a:t>
            </a:r>
          </a:p>
          <a:p>
            <a:pPr lvl="1"/>
            <a:r>
              <a:rPr lang="en-US" dirty="0" smtClean="0"/>
              <a:t>2 children: path from </a:t>
            </a:r>
            <a:r>
              <a:rPr lang="en-US" i="1" dirty="0" smtClean="0"/>
              <a:t>deleted </a:t>
            </a:r>
            <a:r>
              <a:rPr lang="en-US" i="1" smtClean="0"/>
              <a:t>successor </a:t>
            </a:r>
            <a:r>
              <a:rPr lang="en-US" smtClean="0"/>
              <a:t>to </a:t>
            </a:r>
            <a:r>
              <a:rPr lang="en-US" dirty="0" smtClean="0"/>
              <a:t>root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Will rebalance as we return along the “path in question” to the root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382000" y="30585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90025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1301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  <a:endParaRPr lang="en-US" dirty="0"/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45663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43869" y="1676400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6615065" y="1942408"/>
            <a:ext cx="77501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7669208" y="1872643"/>
            <a:ext cx="435355" cy="5451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8183647" y="2701808"/>
            <a:ext cx="444609" cy="2689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6171446" y="2628880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727291" y="2628880"/>
            <a:ext cx="331394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78440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21" name="AutoShape 17"/>
          <p:cNvCxnSpPr>
            <a:cxnSpLocks noChangeShapeType="1"/>
            <a:stCxn id="8" idx="3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6836875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22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104896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25" name="AutoShape 23"/>
          <p:cNvCxnSpPr>
            <a:cxnSpLocks noChangeShapeType="1"/>
            <a:endCxn id="24" idx="0"/>
          </p:cNvCxnSpPr>
          <p:nvPr>
            <p:custDataLst>
              <p:tags r:id="rId15"/>
            </p:custDataLst>
          </p:nvPr>
        </p:nvCxnSpPr>
        <p:spPr bwMode="auto">
          <a:xfrm>
            <a:off x="7153747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Multiply 70"/>
          <p:cNvSpPr/>
          <p:nvPr/>
        </p:nvSpPr>
        <p:spPr bwMode="auto">
          <a:xfrm>
            <a:off x="5486400" y="3124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 Left-left due to right deletion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Start with some </a:t>
            </a:r>
            <a:r>
              <a:rPr lang="en-US" sz="2000" b="0" kern="0" dirty="0" err="1" smtClean="0">
                <a:latin typeface="+mn-lt"/>
              </a:rPr>
              <a:t>subtree</a:t>
            </a:r>
            <a:r>
              <a:rPr lang="en-US" sz="2000" b="0" kern="0" dirty="0" smtClean="0">
                <a:latin typeface="+mn-lt"/>
              </a:rPr>
              <a:t> where if right child Z becomes shorter we are unbalanced due to height of left-left grandchild X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609600" y="518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delete in the right child Z could cause this right-side shortening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Multiply 50"/>
          <p:cNvSpPr/>
          <p:nvPr/>
        </p:nvSpPr>
        <p:spPr bwMode="auto">
          <a:xfrm>
            <a:off x="5334000" y="3810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86400" y="2895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4" name="AutoShape 3"/>
          <p:cNvCxnSpPr>
            <a:cxnSpLocks noChangeShapeType="1"/>
            <a:stCxn id="55" idx="3"/>
            <a:endCxn id="59" idx="7"/>
          </p:cNvCxnSpPr>
          <p:nvPr>
            <p:custDataLst>
              <p:tags r:id="rId2"/>
            </p:custDataLst>
          </p:nvPr>
        </p:nvCxnSpPr>
        <p:spPr bwMode="auto">
          <a:xfrm rot="5400000">
            <a:off x="3807408" y="27587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25527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56" name="AutoShape 5"/>
          <p:cNvCxnSpPr>
            <a:cxnSpLocks noChangeShapeType="1"/>
            <a:stCxn id="55" idx="5"/>
            <a:endCxn id="57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4816580" y="27401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3295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8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06800" y="37528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31813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0" name="AutoShape 9"/>
          <p:cNvCxnSpPr>
            <a:cxnSpLocks noChangeShapeType="1"/>
            <a:stCxn id="59" idx="5"/>
            <a:endCxn id="58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3746605" y="34481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3752850"/>
            <a:ext cx="1143000" cy="12001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2" name="AutoShape 11"/>
          <p:cNvCxnSpPr>
            <a:cxnSpLocks noChangeShapeType="1"/>
            <a:stCxn id="59" idx="3"/>
            <a:endCxn id="61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2934179" y="33973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11400" y="34290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3489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108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51163" y="27924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7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68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4336865" y="23556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1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#1: Left-left due to right deletion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6" name="Multiply 55"/>
          <p:cNvSpPr/>
          <p:nvPr/>
        </p:nvSpPr>
        <p:spPr bwMode="auto">
          <a:xfrm>
            <a:off x="3429000" y="2133599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Multiply 56"/>
          <p:cNvSpPr/>
          <p:nvPr/>
        </p:nvSpPr>
        <p:spPr bwMode="auto">
          <a:xfrm>
            <a:off x="3276600" y="2819399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8"/>
            <a:ext cx="1143000" cy="1200151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6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177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143854" y="18352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604000" y="15620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601055" y="24829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66000" y="28194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75400" y="28194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37400" y="21336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2667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7470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62800" y="1371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232400" y="2514600"/>
            <a:ext cx="1143000" cy="1219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30"/>
            </p:custDataLst>
          </p:nvPr>
        </p:nvCxnSpPr>
        <p:spPr bwMode="auto">
          <a:xfrm rot="5400000">
            <a:off x="6826729" y="24194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5937728" y="17590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Multiply 92"/>
          <p:cNvSpPr/>
          <p:nvPr/>
        </p:nvSpPr>
        <p:spPr bwMode="auto">
          <a:xfrm>
            <a:off x="7924800" y="3276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Multiply 95"/>
          <p:cNvSpPr/>
          <p:nvPr/>
        </p:nvSpPr>
        <p:spPr bwMode="auto">
          <a:xfrm>
            <a:off x="81534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1534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8" name="Text Box 1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153400" y="2727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single rotation as when an insert in the left-left grandchild X caused imbalance due to X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#2: Left-right due to right deletion</a:t>
            </a:r>
            <a:endParaRPr lang="en-US" dirty="0"/>
          </a:p>
        </p:txBody>
      </p:sp>
      <p:sp>
        <p:nvSpPr>
          <p:cNvPr id="3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597150" y="1704975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0" name="AutoShape 5"/>
          <p:cNvCxnSpPr>
            <a:cxnSpLocks noChangeShapeType="1"/>
            <a:stCxn id="39" idx="3"/>
            <a:endCxn id="58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932098" y="1536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stCxn id="39" idx="5"/>
            <a:endCxn id="5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248442" y="1826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59" idx="3"/>
            <a:endCxn id="50" idx="0"/>
          </p:cNvCxnSpPr>
          <p:nvPr>
            <p:custDataLst>
              <p:tags r:id="rId4"/>
            </p:custDataLst>
          </p:nvPr>
        </p:nvCxnSpPr>
        <p:spPr bwMode="auto">
          <a:xfrm rot="5400000">
            <a:off x="2063977" y="2964957"/>
            <a:ext cx="101867" cy="2166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59" idx="5"/>
            <a:endCxn id="4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605254" y="3050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22600" y="3276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46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2400" y="3124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47" name="AutoShape 40"/>
          <p:cNvCxnSpPr>
            <a:cxnSpLocks noChangeShapeType="1"/>
            <a:stCxn id="58" idx="5"/>
            <a:endCxn id="59" idx="1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842821" y="2410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4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65200" y="2971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9" name="AutoShape 5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5400" y="3429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0" name="AutoShape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0" y="3124200"/>
            <a:ext cx="965200" cy="762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53" name="Text Box 6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89200" y="2438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4" name="Text Box 6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28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5" name="Text Box 6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58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6" name="AutoShap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3600" y="2438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7" name="AutoShap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800" y="3124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58" name="Oval 7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1193800" y="2286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59" name="Oval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38362" y="2743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0" name="AutoShape 12"/>
          <p:cNvCxnSpPr>
            <a:cxnSpLocks noChangeShapeType="1"/>
            <a:stCxn id="58" idx="3"/>
            <a:endCxn id="57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803735" y="2649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Multiply 60"/>
          <p:cNvSpPr/>
          <p:nvPr/>
        </p:nvSpPr>
        <p:spPr bwMode="auto">
          <a:xfrm>
            <a:off x="3962400" y="23780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62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2057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4" name="Multiply 63"/>
          <p:cNvSpPr/>
          <p:nvPr/>
        </p:nvSpPr>
        <p:spPr bwMode="auto">
          <a:xfrm>
            <a:off x="3810000" y="2895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813550" y="1676400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6" name="AutoShape 5"/>
          <p:cNvCxnSpPr>
            <a:cxnSpLocks noChangeShapeType="1"/>
            <a:stCxn id="65" idx="3"/>
            <a:endCxn id="8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6273117" y="17165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AutoShap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2895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8" name="AutoShape 10"/>
          <p:cNvCxnSpPr>
            <a:cxnSpLocks noChangeShapeType="1"/>
            <a:stCxn id="65" idx="5"/>
            <a:endCxn id="81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7496195" y="17661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2"/>
          <p:cNvCxnSpPr>
            <a:cxnSpLocks noChangeShapeType="1"/>
            <a:stCxn id="85" idx="5"/>
            <a:endCxn id="7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6315376" y="25434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3"/>
          <p:cNvCxnSpPr>
            <a:cxnSpLocks noChangeShapeType="1"/>
            <a:stCxn id="81" idx="3"/>
            <a:endCxn id="75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7536883" y="26863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86600" y="28202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72" name="Text Box 1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305800" y="21336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08762" y="2514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4" name="Text Box 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42153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5" name="AutoShape 5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39000" y="29606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76" name="AutoShape 5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0" y="2819400"/>
            <a:ext cx="990600" cy="838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79" name="Text Box 6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80" name="AutoShap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1" name="Oval 11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726362" y="22860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2" name="AutoShape 10"/>
          <p:cNvCxnSpPr>
            <a:cxnSpLocks noChangeShapeType="1"/>
            <a:stCxn id="81" idx="5"/>
            <a:endCxn id="8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8212438" y="25736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AutoShape 11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05312" y="1676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5743575" y="23415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6" name="AutoShape 3"/>
          <p:cNvCxnSpPr>
            <a:cxnSpLocks noChangeShapeType="1"/>
            <a:stCxn id="85" idx="3"/>
            <a:endCxn id="67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443203" y="25101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Text Box 1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3000" y="26670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8" name="Multiply 87"/>
          <p:cNvSpPr/>
          <p:nvPr/>
        </p:nvSpPr>
        <p:spPr bwMode="auto">
          <a:xfrm>
            <a:off x="84582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42553" y="2743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0" name="Text Box 3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542553" y="2438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double rotation when an insert in the left-right grandchild caused imbalance due to c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third right-deletion case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So far we have handled these two cases:</a:t>
            </a:r>
          </a:p>
          <a:p>
            <a:pPr>
              <a:buNone/>
            </a:pPr>
            <a:r>
              <a:rPr lang="en-US" dirty="0" smtClean="0"/>
              <a:t>left-left				left-right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Multiply 6"/>
          <p:cNvSpPr/>
          <p:nvPr/>
        </p:nvSpPr>
        <p:spPr bwMode="auto">
          <a:xfrm>
            <a:off x="3733800" y="28194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3581400" y="35052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0" name="AutoShape 3"/>
          <p:cNvCxnSpPr>
            <a:cxnSpLocks noChangeShapeType="1"/>
            <a:stCxn id="11" idx="3"/>
            <a:endCxn id="15" idx="7"/>
          </p:cNvCxnSpPr>
          <p:nvPr>
            <p:custDataLst>
              <p:tags r:id="rId2"/>
            </p:custDataLst>
          </p:nvPr>
        </p:nvCxnSpPr>
        <p:spPr bwMode="auto">
          <a:xfrm rot="5400000">
            <a:off x="2054808" y="24539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22479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12" name="AutoShape 5"/>
          <p:cNvCxnSpPr>
            <a:cxnSpLocks noChangeShapeType="1"/>
            <a:stCxn id="11" idx="5"/>
            <a:endCxn id="13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3063980" y="24353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990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54200" y="34480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8765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6" name="AutoShape 9"/>
          <p:cNvCxnSpPr>
            <a:cxnSpLocks noChangeShapeType="1"/>
            <a:stCxn id="15" idx="5"/>
            <a:endCxn id="14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994005" y="31433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3400" y="3448050"/>
            <a:ext cx="1143000" cy="12001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8" name="AutoShape 11"/>
          <p:cNvCxnSpPr>
            <a:cxnSpLocks noChangeShapeType="1"/>
            <a:stCxn id="15" idx="3"/>
            <a:endCxn id="17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1181579" y="30925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8800" y="31242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845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3800" y="2803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2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98563" y="24876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3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71800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24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584265" y="20508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11950" y="2238375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6" name="AutoShape 5"/>
          <p:cNvCxnSpPr>
            <a:cxnSpLocks noChangeShapeType="1"/>
            <a:stCxn id="45" idx="3"/>
            <a:endCxn id="61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6046898" y="20697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stCxn id="45" idx="5"/>
            <a:endCxn id="59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363242" y="23594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12"/>
          <p:cNvCxnSpPr>
            <a:cxnSpLocks noChangeShapeType="1"/>
            <a:stCxn id="62" idx="3"/>
            <a:endCxn id="55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6178777" y="3498357"/>
            <a:ext cx="101867" cy="2166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13"/>
          <p:cNvCxnSpPr>
            <a:cxnSpLocks noChangeShapeType="1"/>
            <a:stCxn id="62" idx="5"/>
            <a:endCxn id="54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720054" y="35834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Text Box 1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137400" y="3810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1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37200" y="3657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52" name="AutoShape 40"/>
          <p:cNvCxnSpPr>
            <a:cxnSpLocks noChangeShapeType="1"/>
            <a:stCxn id="61" idx="5"/>
            <a:endCxn id="62" idx="1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957621" y="29440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080000" y="3505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4" name="AutoShape 5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80200" y="39626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5" name="AutoShap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657600"/>
            <a:ext cx="965200" cy="762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6" name="Text Box 6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04000" y="2971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7" name="Text Box 6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927600" y="2514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8" name="Text Box 6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706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9" name="AutoShape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18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0" name="AutoShape 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46600" y="3657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61" name="Oval 7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308600" y="28194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253162" y="3276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3" name="AutoShape 12"/>
          <p:cNvCxnSpPr>
            <a:cxnSpLocks noChangeShapeType="1"/>
            <a:stCxn id="61" idx="3"/>
            <a:endCxn id="60" idx="0"/>
          </p:cNvCxnSpPr>
          <p:nvPr>
            <p:custDataLst>
              <p:tags r:id="rId35"/>
            </p:custDataLst>
          </p:nvPr>
        </p:nvCxnSpPr>
        <p:spPr bwMode="auto">
          <a:xfrm rot="5400000">
            <a:off x="4918535" y="31824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Multiply 63"/>
          <p:cNvSpPr/>
          <p:nvPr/>
        </p:nvSpPr>
        <p:spPr bwMode="auto">
          <a:xfrm>
            <a:off x="8077200" y="29114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077200" y="2895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7" name="Multiply 66"/>
          <p:cNvSpPr/>
          <p:nvPr/>
        </p:nvSpPr>
        <p:spPr bwMode="auto">
          <a:xfrm>
            <a:off x="7924800" y="3429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09600" y="4724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two left grandchildren X &amp; Y are now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tall (h+1)?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Then it turns out </a:t>
            </a:r>
            <a:r>
              <a:rPr lang="en-US" sz="2000" b="0" kern="0" dirty="0" smtClean="0">
                <a:latin typeface="+mn-lt"/>
              </a:rPr>
              <a:t>left-left solution still works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The children of the “new top node” will have heights differing by 1 instead of 0, but that’s fine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 Image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cases described above, we can also have the mirror image: deletion in the left side of the tree, and needing to compare the heights of the right grandchildren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399</Words>
  <Application>Microsoft Office PowerPoint</Application>
  <PresentationFormat>On-screen Show (4:3)</PresentationFormat>
  <Paragraphs>142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Properties of BST delete</vt:lpstr>
      <vt:lpstr>Case #1 Left-left due to right deletion</vt:lpstr>
      <vt:lpstr>Case #1: Left-left due to right deletion</vt:lpstr>
      <vt:lpstr>Case #2: Left-right due to right deletion</vt:lpstr>
      <vt:lpstr>No third right-deletion case needed</vt:lpstr>
      <vt:lpstr>Mirror Image cases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BST delete</dc:title>
  <dc:creator/>
  <cp:lastModifiedBy>x</cp:lastModifiedBy>
  <cp:revision>7</cp:revision>
  <dcterms:created xsi:type="dcterms:W3CDTF">2006-08-16T00:00:00Z</dcterms:created>
  <dcterms:modified xsi:type="dcterms:W3CDTF">2011-07-17T22:59:23Z</dcterms:modified>
</cp:coreProperties>
</file>