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tags/tag135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ppt/tags/tag133.xml" ContentType="application/vnd.openxmlformats-officedocument.presentationml.tags+xml"/>
  <Override PartName="/ppt/tags/tag142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9AE70-AB32-485D-A8CD-0136D1DF1400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AD179-01F9-45AE-9141-B38783FAA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notesSlide" Target="../notesSlides/notesSlide4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9" Type="http://schemas.openxmlformats.org/officeDocument/2006/relationships/notesSlide" Target="../notesSlides/notesSlide5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tags" Target="../tags/tag141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it, 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successor </a:t>
            </a:r>
            <a:r>
              <a:rPr lang="en-US" dirty="0" smtClean="0"/>
              <a:t>to 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Multiply 70"/>
          <p:cNvSpPr/>
          <p:nvPr/>
        </p:nvSpPr>
        <p:spPr bwMode="auto">
          <a:xfrm>
            <a:off x="5486400" y="3124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Z becomes shorter we are unbalanced due to height of left-left grandchild 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Z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5334000" y="3810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86400" y="2895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2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3752850"/>
            <a:ext cx="1143000" cy="1200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108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8"/>
            <a:ext cx="1143000" cy="1200151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6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143854" y="18352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5620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601055" y="24829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66000" y="28194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75400" y="28194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37400" y="21336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7470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1219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6826729" y="24194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5937728" y="17590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7924800" y="3276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1534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153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153400" y="2727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X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2063977" y="2964957"/>
            <a:ext cx="101867" cy="2166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66800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0" y="3124200"/>
            <a:ext cx="9652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" y="2743200"/>
            <a:ext cx="8890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1000585" y="2464895"/>
            <a:ext cx="179421" cy="3771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838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12001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178777" y="3498357"/>
            <a:ext cx="101867" cy="2166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657600"/>
            <a:ext cx="9652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X &amp; Y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 Image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cases described above, we can also have the mirror image: deletion in the left side of the tree, and needing to compare the heights of the right grandchildren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399</Words>
  <Application>Microsoft Office PowerPoint</Application>
  <PresentationFormat>On-screen Show (4:3)</PresentationFormat>
  <Paragraphs>142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Mirror Image cases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BST delete</dc:title>
  <dc:creator/>
  <cp:lastModifiedBy>cse</cp:lastModifiedBy>
  <cp:revision>15</cp:revision>
  <dcterms:created xsi:type="dcterms:W3CDTF">2006-08-16T00:00:00Z</dcterms:created>
  <dcterms:modified xsi:type="dcterms:W3CDTF">2011-10-13T19:10:29Z</dcterms:modified>
</cp:coreProperties>
</file>