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slides/slide50.xml" ContentType="application/vnd.openxmlformats-officedocument.presentationml.slide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notesSlides/notesSlide41.xml" ContentType="application/vnd.openxmlformats-officedocument.presentationml.notesSlide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Default Extension="png" ContentType="image/png"/>
  <Override PartName="/ppt/tags/tag651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slides/slide38.xml" ContentType="application/vnd.openxmlformats-officedocument.presentationml.slide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notesSlides/notesSlide29.xml" ContentType="application/vnd.openxmlformats-officedocument.presentationml.notesSlide+xml"/>
  <Override PartName="/ppt/tags/tag793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slides/slide35.xml" ContentType="application/vnd.openxmlformats-officedocument.presentationml.slide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notesSlides/notesSlide26.xml" ContentType="application/vnd.openxmlformats-officedocument.presentationml.notesSlide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slides/slide32.xml" ContentType="application/vnd.openxmlformats-officedocument.presentationml.slide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notesSlides/notesSlide23.xml" ContentType="application/vnd.openxmlformats-officedocument.presentationml.notesSlide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slides/slide48.xml" ContentType="application/vnd.openxmlformats-officedocument.presentationml.slide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notesSlides/notesSlide39.xml" ContentType="application/vnd.openxmlformats-officedocument.presentationml.notesSlide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notesSlides/notesSlide36.xml" ContentType="application/vnd.openxmlformats-officedocument.presentationml.notesSlide+xml"/>
  <Override PartName="/ppt/tags/tag706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tags/tag671.xml" ContentType="application/vnd.openxmlformats-officedocument.presentationml.tags+xml"/>
  <Override PartName="/ppt/tags/tag769.xml" ContentType="application/vnd.openxmlformats-officedocument.presentationml.tags+xml"/>
  <Override PartName="/ppt/tags/tag908.xml" ContentType="application/vnd.openxmlformats-officedocument.presentationml.tags+xml"/>
  <Override PartName="/ppt/tags/tag955.xml" ContentType="application/vnd.openxmlformats-officedocument.presentationml.tags+xml"/>
  <Override PartName="/ppt/slides/slide39.xml" ContentType="application/vnd.openxmlformats-officedocument.presentationml.slide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747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tags/tag725.xml" ContentType="application/vnd.openxmlformats-officedocument.presentationml.tags+xml"/>
  <Override PartName="/ppt/tags/tag772.xml" ContentType="application/vnd.openxmlformats-officedocument.presentationml.tags+xml"/>
  <Override PartName="/ppt/tags/tag911.xml" ContentType="application/vnd.openxmlformats-officedocument.presentationml.tags+xml"/>
  <Override PartName="/ppt/slides/slide42.xml" ContentType="application/vnd.openxmlformats-officedocument.presentationml.slide+xml"/>
  <Override PartName="/ppt/tags/tag517.xml" ContentType="application/vnd.openxmlformats-officedocument.presentationml.tags+xml"/>
  <Override PartName="/ppt/tags/tag564.xml" ContentType="application/vnd.openxmlformats-officedocument.presentationml.tags+xml"/>
  <Override PartName="/ppt/tags/tag703.xml" ContentType="application/vnd.openxmlformats-officedocument.presentationml.tags+xml"/>
  <Override PartName="/ppt/tags/tag750.xml" ContentType="application/vnd.openxmlformats-officedocument.presentationml.tags+xml"/>
  <Override PartName="/ppt/tags/tag848.xml" ContentType="application/vnd.openxmlformats-officedocument.presentationml.tags+xml"/>
  <Override PartName="/ppt/tags/tag895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notesSlides/notesSlide33.xml" ContentType="application/vnd.openxmlformats-officedocument.presentationml.notesSlide+xml"/>
  <Override PartName="/ppt/tags/tag687.xml" ContentType="application/vnd.openxmlformats-officedocument.presentationml.tags+xml"/>
  <Override PartName="/ppt/tags/tag826.xml" ContentType="application/vnd.openxmlformats-officedocument.presentationml.tags+xml"/>
  <Override PartName="/ppt/tags/tag873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618.xml" ContentType="application/vnd.openxmlformats-officedocument.presentationml.tags+xml"/>
  <Override PartName="/ppt/tags/tag665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tags/tag804.xml" ContentType="application/vnd.openxmlformats-officedocument.presentationml.tags+xml"/>
  <Override PartName="/ppt/tags/tag851.xml" ContentType="application/vnd.openxmlformats-officedocument.presentationml.tags+xml"/>
  <Override PartName="/ppt/tags/tag949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690.xml" ContentType="application/vnd.openxmlformats-officedocument.presentationml.tags+xml"/>
  <Override PartName="/ppt/tags/tag788.xml" ContentType="application/vnd.openxmlformats-officedocument.presentationml.tags+xml"/>
  <Override PartName="/ppt/tags/tag927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719.xml" ContentType="application/vnd.openxmlformats-officedocument.presentationml.tags+xml"/>
  <Override PartName="/ppt/tags/tag766.xml" ContentType="application/vnd.openxmlformats-officedocument.presentationml.tags+xml"/>
  <Override PartName="/ppt/slides/slide36.xml" ContentType="application/vnd.openxmlformats-officedocument.presentationml.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952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notesSlides/notesSlide27.xml" ContentType="application/vnd.openxmlformats-officedocument.presentationml.notesSlide+xml"/>
  <Override PartName="/ppt/tags/tag744.xml" ContentType="application/vnd.openxmlformats-officedocument.presentationml.tags+xml"/>
  <Override PartName="/ppt/tags/tag791.xml" ContentType="application/vnd.openxmlformats-officedocument.presentationml.tags+xml"/>
  <Override PartName="/ppt/tags/tag930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892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notesSlides/notesSlide30.xml" ContentType="application/vnd.openxmlformats-officedocument.presentationml.notesSlide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870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38.xml" ContentType="application/vnd.openxmlformats-officedocument.presentationml.tags+xml"/>
  <Override PartName="/ppt/tags/tag785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716.xml" ContentType="application/vnd.openxmlformats-officedocument.presentationml.tags+xml"/>
  <Override PartName="/ppt/tags/tag924.xml" ContentType="application/vnd.openxmlformats-officedocument.presentationml.tags+xml"/>
  <Override PartName="/ppt/slides/slide33.xml" ContentType="application/vnd.openxmlformats-officedocument.presentationml.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tags/tag763.xml" ContentType="application/vnd.openxmlformats-officedocument.presentationml.tags+xml"/>
  <Override PartName="/ppt/tags/tag902.xml" ContentType="application/vnd.openxmlformats-officedocument.presentationml.tags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39.xml" ContentType="application/vnd.openxmlformats-officedocument.presentationml.tags+xml"/>
  <Override PartName="/ppt/tags/tag88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tags/tag817.xml" ContentType="application/vnd.openxmlformats-officedocument.presentationml.tags+xml"/>
  <Override PartName="/ppt/tags/tag8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779.xml" ContentType="application/vnd.openxmlformats-officedocument.presentationml.tags+xml"/>
  <Override PartName="/ppt/tags/tag842.xml" ContentType="application/vnd.openxmlformats-officedocument.presentationml.tags+xml"/>
  <Override PartName="/ppt/slides/slide49.xml" ContentType="application/vnd.openxmlformats-officedocument.presentationml.slide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681.xml" ContentType="application/vnd.openxmlformats-officedocument.presentationml.tags+xml"/>
  <Override PartName="/ppt/tags/tag820.xml" ContentType="application/vnd.openxmlformats-officedocument.presentationml.tags+xml"/>
  <Override PartName="/ppt/tags/tag918.xml" ContentType="application/vnd.openxmlformats-officedocument.presentationml.tags+xml"/>
  <Override PartName="/ppt/tags/tag965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tags/tag735.xml" ContentType="application/vnd.openxmlformats-officedocument.presentationml.tags+xml"/>
  <Override PartName="/ppt/tags/tag782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760.xml" ContentType="application/vnd.openxmlformats-officedocument.presentationml.tags+xml"/>
  <Override PartName="/ppt/tags/tag858.xml" ContentType="application/vnd.openxmlformats-officedocument.presentationml.tags+xml"/>
  <Override PartName="/ppt/notesSlides/notesSlide43.xml" ContentType="application/vnd.openxmlformats-officedocument.presentationml.notes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36.xml" ContentType="application/vnd.openxmlformats-officedocument.presentationml.tags+xml"/>
  <Override PartName="/ppt/tags/tag883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tags/tag959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861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937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729.xml" ContentType="application/vnd.openxmlformats-officedocument.presentationml.tags+xml"/>
  <Override PartName="/ppt/tags/tag776.xml" ContentType="application/vnd.openxmlformats-officedocument.presentationml.tags+xml"/>
  <Override PartName="/ppt/tags/tag915.xml" ContentType="application/vnd.openxmlformats-officedocument.presentationml.tags+xml"/>
  <Override PartName="/ppt/tags/tag962.xml" ContentType="application/vnd.openxmlformats-officedocument.presentationml.tags+xml"/>
  <Override PartName="/ppt/slides/slide46.xml" ContentType="application/vnd.openxmlformats-officedocument.presentationml.slide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707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notesSlides/notesSlide37.xml" ContentType="application/vnd.openxmlformats-officedocument.presentationml.notesSlide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notesSlides/notesSlide15.xml" ContentType="application/vnd.openxmlformats-officedocument.presentationml.notesSlide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notesSlides/notesSlide34.xml" ContentType="application/vnd.openxmlformats-officedocument.presentationml.notesSlide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notesSlides/notesSlide28.xml" ContentType="application/vnd.openxmlformats-officedocument.presentationml.notesSlide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slides/slide40.xml" ContentType="application/vnd.openxmlformats-officedocument.presentationml.slide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notesSlides/notesSlide31.xml" ContentType="application/vnd.openxmlformats-officedocument.presentationml.notesSlide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slides/slide34.xml" ContentType="application/vnd.openxmlformats-officedocument.presentationml.slide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notesSlides/notesSlide25.xml" ContentType="application/vnd.openxmlformats-officedocument.presentationml.notesSlide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slides/slide28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slides/slide31.xml" ContentType="application/vnd.openxmlformats-officedocument.presentationml.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notesSlides/notesSlide44.xml" ContentType="application/vnd.openxmlformats-officedocument.presentationml.notesSlide+xml"/>
  <Override PartName="/ppt/tags/tag159.xml" ContentType="application/vnd.openxmlformats-officedocument.presentationml.tags+xml"/>
  <Override PartName="/ppt/notesSlides/notesSlide22.xml" ContentType="application/vnd.openxmlformats-officedocument.presentationml.notesSlide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slides/slide47.xml" ContentType="application/vnd.openxmlformats-officedocument.presentationml.slide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notesSlides/notesSlide38.xml" ContentType="application/vnd.openxmlformats-officedocument.presentationml.notesSlide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slides/slide44.xml" ContentType="application/vnd.openxmlformats-officedocument.presentationml.slide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notesSlides/notesSlide35.xml" ContentType="application/vnd.openxmlformats-officedocument.presentationml.notesSlide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slides/slide16.xml" ContentType="application/vnd.openxmlformats-officedocument.presentationml.slide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notesSlides/notesSlide32.xml" ContentType="application/vnd.openxmlformats-officedocument.presentationml.notesSlide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slides/slide13.xml" ContentType="application/vnd.openxmlformats-officedocument.presentationml.slide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notesSlides/notesSlide45.xml" ContentType="application/vnd.openxmlformats-officedocument.presentationml.notes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slides/slide26.xml" ContentType="application/vnd.openxmlformats-officedocument.presentationml.slide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slides/slide23.xml" ContentType="application/vnd.openxmlformats-officedocument.presentationml.slide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9" r:id="rId3"/>
    <p:sldId id="306" r:id="rId4"/>
    <p:sldId id="260" r:id="rId5"/>
    <p:sldId id="268" r:id="rId6"/>
    <p:sldId id="262" r:id="rId7"/>
    <p:sldId id="261" r:id="rId8"/>
    <p:sldId id="263" r:id="rId9"/>
    <p:sldId id="269" r:id="rId10"/>
    <p:sldId id="270" r:id="rId11"/>
    <p:sldId id="271" r:id="rId12"/>
    <p:sldId id="264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305" r:id="rId25"/>
    <p:sldId id="283" r:id="rId26"/>
    <p:sldId id="307" r:id="rId27"/>
    <p:sldId id="308" r:id="rId28"/>
    <p:sldId id="309" r:id="rId29"/>
    <p:sldId id="284" r:id="rId30"/>
    <p:sldId id="285" r:id="rId31"/>
    <p:sldId id="289" r:id="rId32"/>
    <p:sldId id="287" r:id="rId33"/>
    <p:sldId id="286" r:id="rId34"/>
    <p:sldId id="288" r:id="rId35"/>
    <p:sldId id="290" r:id="rId36"/>
    <p:sldId id="291" r:id="rId37"/>
    <p:sldId id="292" r:id="rId38"/>
    <p:sldId id="293" r:id="rId39"/>
    <p:sldId id="294" r:id="rId40"/>
    <p:sldId id="310" r:id="rId41"/>
    <p:sldId id="295" r:id="rId42"/>
    <p:sldId id="311" r:id="rId43"/>
    <p:sldId id="297" r:id="rId44"/>
    <p:sldId id="298" r:id="rId45"/>
    <p:sldId id="312" r:id="rId46"/>
    <p:sldId id="299" r:id="rId47"/>
    <p:sldId id="300" r:id="rId48"/>
    <p:sldId id="302" r:id="rId49"/>
    <p:sldId id="303" r:id="rId50"/>
    <p:sldId id="304" r:id="rId5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9" autoAdjust="0"/>
    <p:restoredTop sz="99416" autoAdjust="0"/>
  </p:normalViewPr>
  <p:slideViewPr>
    <p:cSldViewPr>
      <p:cViewPr varScale="1">
        <p:scale>
          <a:sx n="75" d="100"/>
          <a:sy n="7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7/11/2010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7/11/2010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26" Type="http://schemas.openxmlformats.org/officeDocument/2006/relationships/tags" Target="../tags/tag96.xml"/><Relationship Id="rId3" Type="http://schemas.openxmlformats.org/officeDocument/2006/relationships/tags" Target="../tags/tag73.xml"/><Relationship Id="rId21" Type="http://schemas.openxmlformats.org/officeDocument/2006/relationships/tags" Target="../tags/tag91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0" Type="http://schemas.openxmlformats.org/officeDocument/2006/relationships/tags" Target="../tags/tag9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10" Type="http://schemas.openxmlformats.org/officeDocument/2006/relationships/tags" Target="../tags/tag80.xml"/><Relationship Id="rId19" Type="http://schemas.openxmlformats.org/officeDocument/2006/relationships/tags" Target="../tags/tag89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26" Type="http://schemas.openxmlformats.org/officeDocument/2006/relationships/tags" Target="../tags/tag208.xml"/><Relationship Id="rId3" Type="http://schemas.openxmlformats.org/officeDocument/2006/relationships/tags" Target="../tags/tag185.xml"/><Relationship Id="rId21" Type="http://schemas.openxmlformats.org/officeDocument/2006/relationships/tags" Target="../tags/tag203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5" Type="http://schemas.openxmlformats.org/officeDocument/2006/relationships/tags" Target="../tags/tag207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24" Type="http://schemas.openxmlformats.org/officeDocument/2006/relationships/tags" Target="../tags/tag206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28" Type="http://schemas.openxmlformats.org/officeDocument/2006/relationships/tags" Target="../tags/tag210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tags" Target="../tags/tag204.xml"/><Relationship Id="rId27" Type="http://schemas.openxmlformats.org/officeDocument/2006/relationships/tags" Target="../tags/tag209.xml"/><Relationship Id="rId30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18.xml"/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" Type="http://schemas.openxmlformats.org/officeDocument/2006/relationships/tags" Target="../tags/tag213.xml"/><Relationship Id="rId21" Type="http://schemas.openxmlformats.org/officeDocument/2006/relationships/tags" Target="../tags/tag231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tags" Target="../tags/tag256.xml"/><Relationship Id="rId26" Type="http://schemas.openxmlformats.org/officeDocument/2006/relationships/tags" Target="../tags/tag264.xml"/><Relationship Id="rId3" Type="http://schemas.openxmlformats.org/officeDocument/2006/relationships/tags" Target="../tags/tag241.xml"/><Relationship Id="rId21" Type="http://schemas.openxmlformats.org/officeDocument/2006/relationships/tags" Target="../tags/tag259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tags" Target="../tags/tag255.xml"/><Relationship Id="rId25" Type="http://schemas.openxmlformats.org/officeDocument/2006/relationships/tags" Target="../tags/tag263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20" Type="http://schemas.openxmlformats.org/officeDocument/2006/relationships/tags" Target="../tags/tag25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24" Type="http://schemas.openxmlformats.org/officeDocument/2006/relationships/tags" Target="../tags/tag262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23" Type="http://schemas.openxmlformats.org/officeDocument/2006/relationships/tags" Target="../tags/tag261.xml"/><Relationship Id="rId28" Type="http://schemas.openxmlformats.org/officeDocument/2006/relationships/tags" Target="../tags/tag266.xml"/><Relationship Id="rId10" Type="http://schemas.openxmlformats.org/officeDocument/2006/relationships/tags" Target="../tags/tag248.xml"/><Relationship Id="rId19" Type="http://schemas.openxmlformats.org/officeDocument/2006/relationships/tags" Target="../tags/tag257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Relationship Id="rId22" Type="http://schemas.openxmlformats.org/officeDocument/2006/relationships/tags" Target="../tags/tag260.xml"/><Relationship Id="rId27" Type="http://schemas.openxmlformats.org/officeDocument/2006/relationships/tags" Target="../tags/tag265.xml"/><Relationship Id="rId30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26" Type="http://schemas.openxmlformats.org/officeDocument/2006/relationships/tags" Target="../tags/tag292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5" Type="http://schemas.openxmlformats.org/officeDocument/2006/relationships/tags" Target="../tags/tag291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24" Type="http://schemas.openxmlformats.org/officeDocument/2006/relationships/tags" Target="../tags/tag290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23" Type="http://schemas.openxmlformats.org/officeDocument/2006/relationships/tags" Target="../tags/tag289.xml"/><Relationship Id="rId28" Type="http://schemas.openxmlformats.org/officeDocument/2006/relationships/tags" Target="../tags/tag294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tags" Target="../tags/tag288.xml"/><Relationship Id="rId27" Type="http://schemas.openxmlformats.org/officeDocument/2006/relationships/tags" Target="../tags/tag293.xml"/><Relationship Id="rId30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26" Type="http://schemas.openxmlformats.org/officeDocument/2006/relationships/tags" Target="../tags/tag320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34" Type="http://schemas.openxmlformats.org/officeDocument/2006/relationships/tags" Target="../tags/tag328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33" Type="http://schemas.openxmlformats.org/officeDocument/2006/relationships/tags" Target="../tags/tag327.xml"/><Relationship Id="rId38" Type="http://schemas.openxmlformats.org/officeDocument/2006/relationships/notesSlide" Target="../notesSlides/notesSlide24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29" Type="http://schemas.openxmlformats.org/officeDocument/2006/relationships/tags" Target="../tags/tag323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24" Type="http://schemas.openxmlformats.org/officeDocument/2006/relationships/tags" Target="../tags/tag318.xml"/><Relationship Id="rId32" Type="http://schemas.openxmlformats.org/officeDocument/2006/relationships/tags" Target="../tags/tag32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36" Type="http://schemas.openxmlformats.org/officeDocument/2006/relationships/tags" Target="../tags/tag330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31" Type="http://schemas.openxmlformats.org/officeDocument/2006/relationships/tags" Target="../tags/tag325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30" Type="http://schemas.openxmlformats.org/officeDocument/2006/relationships/tags" Target="../tags/tag324.xml"/><Relationship Id="rId35" Type="http://schemas.openxmlformats.org/officeDocument/2006/relationships/tags" Target="../tags/tag32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38.xml"/><Relationship Id="rId13" Type="http://schemas.openxmlformats.org/officeDocument/2006/relationships/tags" Target="../tags/tag343.xml"/><Relationship Id="rId18" Type="http://schemas.openxmlformats.org/officeDocument/2006/relationships/tags" Target="../tags/tag348.xml"/><Relationship Id="rId26" Type="http://schemas.openxmlformats.org/officeDocument/2006/relationships/tags" Target="../tags/tag356.xml"/><Relationship Id="rId3" Type="http://schemas.openxmlformats.org/officeDocument/2006/relationships/tags" Target="../tags/tag333.xml"/><Relationship Id="rId21" Type="http://schemas.openxmlformats.org/officeDocument/2006/relationships/tags" Target="../tags/tag351.xml"/><Relationship Id="rId34" Type="http://schemas.openxmlformats.org/officeDocument/2006/relationships/tags" Target="../tags/tag364.xml"/><Relationship Id="rId7" Type="http://schemas.openxmlformats.org/officeDocument/2006/relationships/tags" Target="../tags/tag337.xml"/><Relationship Id="rId12" Type="http://schemas.openxmlformats.org/officeDocument/2006/relationships/tags" Target="../tags/tag342.xml"/><Relationship Id="rId17" Type="http://schemas.openxmlformats.org/officeDocument/2006/relationships/tags" Target="../tags/tag347.xml"/><Relationship Id="rId25" Type="http://schemas.openxmlformats.org/officeDocument/2006/relationships/tags" Target="../tags/tag355.xml"/><Relationship Id="rId33" Type="http://schemas.openxmlformats.org/officeDocument/2006/relationships/tags" Target="../tags/tag363.xml"/><Relationship Id="rId38" Type="http://schemas.openxmlformats.org/officeDocument/2006/relationships/notesSlide" Target="../notesSlides/notesSlide25.xml"/><Relationship Id="rId2" Type="http://schemas.openxmlformats.org/officeDocument/2006/relationships/tags" Target="../tags/tag332.xml"/><Relationship Id="rId16" Type="http://schemas.openxmlformats.org/officeDocument/2006/relationships/tags" Target="../tags/tag346.xml"/><Relationship Id="rId20" Type="http://schemas.openxmlformats.org/officeDocument/2006/relationships/tags" Target="../tags/tag350.xml"/><Relationship Id="rId29" Type="http://schemas.openxmlformats.org/officeDocument/2006/relationships/tags" Target="../tags/tag359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tags" Target="../tags/tag341.xml"/><Relationship Id="rId24" Type="http://schemas.openxmlformats.org/officeDocument/2006/relationships/tags" Target="../tags/tag354.xml"/><Relationship Id="rId32" Type="http://schemas.openxmlformats.org/officeDocument/2006/relationships/tags" Target="../tags/tag362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35.xml"/><Relationship Id="rId15" Type="http://schemas.openxmlformats.org/officeDocument/2006/relationships/tags" Target="../tags/tag345.xml"/><Relationship Id="rId23" Type="http://schemas.openxmlformats.org/officeDocument/2006/relationships/tags" Target="../tags/tag353.xml"/><Relationship Id="rId28" Type="http://schemas.openxmlformats.org/officeDocument/2006/relationships/tags" Target="../tags/tag358.xml"/><Relationship Id="rId36" Type="http://schemas.openxmlformats.org/officeDocument/2006/relationships/tags" Target="../tags/tag366.xml"/><Relationship Id="rId10" Type="http://schemas.openxmlformats.org/officeDocument/2006/relationships/tags" Target="../tags/tag340.xml"/><Relationship Id="rId19" Type="http://schemas.openxmlformats.org/officeDocument/2006/relationships/tags" Target="../tags/tag349.xml"/><Relationship Id="rId31" Type="http://schemas.openxmlformats.org/officeDocument/2006/relationships/tags" Target="../tags/tag361.xml"/><Relationship Id="rId4" Type="http://schemas.openxmlformats.org/officeDocument/2006/relationships/tags" Target="../tags/tag334.xml"/><Relationship Id="rId9" Type="http://schemas.openxmlformats.org/officeDocument/2006/relationships/tags" Target="../tags/tag339.xml"/><Relationship Id="rId14" Type="http://schemas.openxmlformats.org/officeDocument/2006/relationships/tags" Target="../tags/tag344.xml"/><Relationship Id="rId22" Type="http://schemas.openxmlformats.org/officeDocument/2006/relationships/tags" Target="../tags/tag352.xml"/><Relationship Id="rId27" Type="http://schemas.openxmlformats.org/officeDocument/2006/relationships/tags" Target="../tags/tag357.xml"/><Relationship Id="rId30" Type="http://schemas.openxmlformats.org/officeDocument/2006/relationships/tags" Target="../tags/tag360.xml"/><Relationship Id="rId35" Type="http://schemas.openxmlformats.org/officeDocument/2006/relationships/tags" Target="../tags/tag365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379.xml"/><Relationship Id="rId18" Type="http://schemas.openxmlformats.org/officeDocument/2006/relationships/tags" Target="../tags/tag384.xml"/><Relationship Id="rId26" Type="http://schemas.openxmlformats.org/officeDocument/2006/relationships/tags" Target="../tags/tag392.xml"/><Relationship Id="rId39" Type="http://schemas.openxmlformats.org/officeDocument/2006/relationships/tags" Target="../tags/tag405.xml"/><Relationship Id="rId21" Type="http://schemas.openxmlformats.org/officeDocument/2006/relationships/tags" Target="../tags/tag387.xml"/><Relationship Id="rId34" Type="http://schemas.openxmlformats.org/officeDocument/2006/relationships/tags" Target="../tags/tag400.xml"/><Relationship Id="rId42" Type="http://schemas.openxmlformats.org/officeDocument/2006/relationships/tags" Target="../tags/tag408.xml"/><Relationship Id="rId47" Type="http://schemas.openxmlformats.org/officeDocument/2006/relationships/tags" Target="../tags/tag413.xml"/><Relationship Id="rId50" Type="http://schemas.openxmlformats.org/officeDocument/2006/relationships/tags" Target="../tags/tag416.xml"/><Relationship Id="rId55" Type="http://schemas.openxmlformats.org/officeDocument/2006/relationships/tags" Target="../tags/tag421.xml"/><Relationship Id="rId7" Type="http://schemas.openxmlformats.org/officeDocument/2006/relationships/tags" Target="../tags/tag373.xml"/><Relationship Id="rId2" Type="http://schemas.openxmlformats.org/officeDocument/2006/relationships/tags" Target="../tags/tag368.xml"/><Relationship Id="rId16" Type="http://schemas.openxmlformats.org/officeDocument/2006/relationships/tags" Target="../tags/tag382.xml"/><Relationship Id="rId20" Type="http://schemas.openxmlformats.org/officeDocument/2006/relationships/tags" Target="../tags/tag386.xml"/><Relationship Id="rId29" Type="http://schemas.openxmlformats.org/officeDocument/2006/relationships/tags" Target="../tags/tag395.xml"/><Relationship Id="rId41" Type="http://schemas.openxmlformats.org/officeDocument/2006/relationships/tags" Target="../tags/tag407.xml"/><Relationship Id="rId54" Type="http://schemas.openxmlformats.org/officeDocument/2006/relationships/tags" Target="../tags/tag420.xml"/><Relationship Id="rId62" Type="http://schemas.openxmlformats.org/officeDocument/2006/relationships/notesSlide" Target="../notesSlides/notesSlide26.xml"/><Relationship Id="rId1" Type="http://schemas.openxmlformats.org/officeDocument/2006/relationships/tags" Target="../tags/tag367.xml"/><Relationship Id="rId6" Type="http://schemas.openxmlformats.org/officeDocument/2006/relationships/tags" Target="../tags/tag372.xml"/><Relationship Id="rId11" Type="http://schemas.openxmlformats.org/officeDocument/2006/relationships/tags" Target="../tags/tag377.xml"/><Relationship Id="rId24" Type="http://schemas.openxmlformats.org/officeDocument/2006/relationships/tags" Target="../tags/tag390.xml"/><Relationship Id="rId32" Type="http://schemas.openxmlformats.org/officeDocument/2006/relationships/tags" Target="../tags/tag398.xml"/><Relationship Id="rId37" Type="http://schemas.openxmlformats.org/officeDocument/2006/relationships/tags" Target="../tags/tag403.xml"/><Relationship Id="rId40" Type="http://schemas.openxmlformats.org/officeDocument/2006/relationships/tags" Target="../tags/tag406.xml"/><Relationship Id="rId45" Type="http://schemas.openxmlformats.org/officeDocument/2006/relationships/tags" Target="../tags/tag411.xml"/><Relationship Id="rId53" Type="http://schemas.openxmlformats.org/officeDocument/2006/relationships/tags" Target="../tags/tag419.xml"/><Relationship Id="rId58" Type="http://schemas.openxmlformats.org/officeDocument/2006/relationships/tags" Target="../tags/tag424.xml"/><Relationship Id="rId5" Type="http://schemas.openxmlformats.org/officeDocument/2006/relationships/tags" Target="../tags/tag371.xml"/><Relationship Id="rId15" Type="http://schemas.openxmlformats.org/officeDocument/2006/relationships/tags" Target="../tags/tag381.xml"/><Relationship Id="rId23" Type="http://schemas.openxmlformats.org/officeDocument/2006/relationships/tags" Target="../tags/tag389.xml"/><Relationship Id="rId28" Type="http://schemas.openxmlformats.org/officeDocument/2006/relationships/tags" Target="../tags/tag394.xml"/><Relationship Id="rId36" Type="http://schemas.openxmlformats.org/officeDocument/2006/relationships/tags" Target="../tags/tag402.xml"/><Relationship Id="rId49" Type="http://schemas.openxmlformats.org/officeDocument/2006/relationships/tags" Target="../tags/tag415.xml"/><Relationship Id="rId57" Type="http://schemas.openxmlformats.org/officeDocument/2006/relationships/tags" Target="../tags/tag423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376.xml"/><Relationship Id="rId19" Type="http://schemas.openxmlformats.org/officeDocument/2006/relationships/tags" Target="../tags/tag385.xml"/><Relationship Id="rId31" Type="http://schemas.openxmlformats.org/officeDocument/2006/relationships/tags" Target="../tags/tag397.xml"/><Relationship Id="rId44" Type="http://schemas.openxmlformats.org/officeDocument/2006/relationships/tags" Target="../tags/tag410.xml"/><Relationship Id="rId52" Type="http://schemas.openxmlformats.org/officeDocument/2006/relationships/tags" Target="../tags/tag418.xml"/><Relationship Id="rId60" Type="http://schemas.openxmlformats.org/officeDocument/2006/relationships/tags" Target="../tags/tag426.xml"/><Relationship Id="rId4" Type="http://schemas.openxmlformats.org/officeDocument/2006/relationships/tags" Target="../tags/tag370.xml"/><Relationship Id="rId9" Type="http://schemas.openxmlformats.org/officeDocument/2006/relationships/tags" Target="../tags/tag375.xml"/><Relationship Id="rId14" Type="http://schemas.openxmlformats.org/officeDocument/2006/relationships/tags" Target="../tags/tag380.xml"/><Relationship Id="rId22" Type="http://schemas.openxmlformats.org/officeDocument/2006/relationships/tags" Target="../tags/tag388.xml"/><Relationship Id="rId27" Type="http://schemas.openxmlformats.org/officeDocument/2006/relationships/tags" Target="../tags/tag393.xml"/><Relationship Id="rId30" Type="http://schemas.openxmlformats.org/officeDocument/2006/relationships/tags" Target="../tags/tag396.xml"/><Relationship Id="rId35" Type="http://schemas.openxmlformats.org/officeDocument/2006/relationships/tags" Target="../tags/tag401.xml"/><Relationship Id="rId43" Type="http://schemas.openxmlformats.org/officeDocument/2006/relationships/tags" Target="../tags/tag409.xml"/><Relationship Id="rId48" Type="http://schemas.openxmlformats.org/officeDocument/2006/relationships/tags" Target="../tags/tag414.xml"/><Relationship Id="rId56" Type="http://schemas.openxmlformats.org/officeDocument/2006/relationships/tags" Target="../tags/tag422.xml"/><Relationship Id="rId8" Type="http://schemas.openxmlformats.org/officeDocument/2006/relationships/tags" Target="../tags/tag374.xml"/><Relationship Id="rId51" Type="http://schemas.openxmlformats.org/officeDocument/2006/relationships/tags" Target="../tags/tag417.xml"/><Relationship Id="rId3" Type="http://schemas.openxmlformats.org/officeDocument/2006/relationships/tags" Target="../tags/tag369.xml"/><Relationship Id="rId12" Type="http://schemas.openxmlformats.org/officeDocument/2006/relationships/tags" Target="../tags/tag378.xml"/><Relationship Id="rId17" Type="http://schemas.openxmlformats.org/officeDocument/2006/relationships/tags" Target="../tags/tag383.xml"/><Relationship Id="rId25" Type="http://schemas.openxmlformats.org/officeDocument/2006/relationships/tags" Target="../tags/tag391.xml"/><Relationship Id="rId33" Type="http://schemas.openxmlformats.org/officeDocument/2006/relationships/tags" Target="../tags/tag399.xml"/><Relationship Id="rId38" Type="http://schemas.openxmlformats.org/officeDocument/2006/relationships/tags" Target="../tags/tag404.xml"/><Relationship Id="rId46" Type="http://schemas.openxmlformats.org/officeDocument/2006/relationships/tags" Target="../tags/tag412.xml"/><Relationship Id="rId59" Type="http://schemas.openxmlformats.org/officeDocument/2006/relationships/tags" Target="../tags/tag425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439.xml"/><Relationship Id="rId18" Type="http://schemas.openxmlformats.org/officeDocument/2006/relationships/tags" Target="../tags/tag444.xml"/><Relationship Id="rId26" Type="http://schemas.openxmlformats.org/officeDocument/2006/relationships/tags" Target="../tags/tag452.xml"/><Relationship Id="rId39" Type="http://schemas.openxmlformats.org/officeDocument/2006/relationships/tags" Target="../tags/tag465.xml"/><Relationship Id="rId21" Type="http://schemas.openxmlformats.org/officeDocument/2006/relationships/tags" Target="../tags/tag447.xml"/><Relationship Id="rId34" Type="http://schemas.openxmlformats.org/officeDocument/2006/relationships/tags" Target="../tags/tag460.xml"/><Relationship Id="rId42" Type="http://schemas.openxmlformats.org/officeDocument/2006/relationships/tags" Target="../tags/tag468.xml"/><Relationship Id="rId47" Type="http://schemas.openxmlformats.org/officeDocument/2006/relationships/tags" Target="../tags/tag473.xml"/><Relationship Id="rId50" Type="http://schemas.openxmlformats.org/officeDocument/2006/relationships/tags" Target="../tags/tag476.xml"/><Relationship Id="rId55" Type="http://schemas.openxmlformats.org/officeDocument/2006/relationships/tags" Target="../tags/tag481.xml"/><Relationship Id="rId7" Type="http://schemas.openxmlformats.org/officeDocument/2006/relationships/tags" Target="../tags/tag433.xml"/><Relationship Id="rId2" Type="http://schemas.openxmlformats.org/officeDocument/2006/relationships/tags" Target="../tags/tag428.xml"/><Relationship Id="rId16" Type="http://schemas.openxmlformats.org/officeDocument/2006/relationships/tags" Target="../tags/tag442.xml"/><Relationship Id="rId20" Type="http://schemas.openxmlformats.org/officeDocument/2006/relationships/tags" Target="../tags/tag446.xml"/><Relationship Id="rId29" Type="http://schemas.openxmlformats.org/officeDocument/2006/relationships/tags" Target="../tags/tag455.xml"/><Relationship Id="rId41" Type="http://schemas.openxmlformats.org/officeDocument/2006/relationships/tags" Target="../tags/tag467.xml"/><Relationship Id="rId54" Type="http://schemas.openxmlformats.org/officeDocument/2006/relationships/tags" Target="../tags/tag480.xml"/><Relationship Id="rId62" Type="http://schemas.openxmlformats.org/officeDocument/2006/relationships/notesSlide" Target="../notesSlides/notesSlide27.xml"/><Relationship Id="rId1" Type="http://schemas.openxmlformats.org/officeDocument/2006/relationships/tags" Target="../tags/tag427.xml"/><Relationship Id="rId6" Type="http://schemas.openxmlformats.org/officeDocument/2006/relationships/tags" Target="../tags/tag432.xml"/><Relationship Id="rId11" Type="http://schemas.openxmlformats.org/officeDocument/2006/relationships/tags" Target="../tags/tag437.xml"/><Relationship Id="rId24" Type="http://schemas.openxmlformats.org/officeDocument/2006/relationships/tags" Target="../tags/tag450.xml"/><Relationship Id="rId32" Type="http://schemas.openxmlformats.org/officeDocument/2006/relationships/tags" Target="../tags/tag458.xml"/><Relationship Id="rId37" Type="http://schemas.openxmlformats.org/officeDocument/2006/relationships/tags" Target="../tags/tag463.xml"/><Relationship Id="rId40" Type="http://schemas.openxmlformats.org/officeDocument/2006/relationships/tags" Target="../tags/tag466.xml"/><Relationship Id="rId45" Type="http://schemas.openxmlformats.org/officeDocument/2006/relationships/tags" Target="../tags/tag471.xml"/><Relationship Id="rId53" Type="http://schemas.openxmlformats.org/officeDocument/2006/relationships/tags" Target="../tags/tag479.xml"/><Relationship Id="rId58" Type="http://schemas.openxmlformats.org/officeDocument/2006/relationships/tags" Target="../tags/tag484.xml"/><Relationship Id="rId5" Type="http://schemas.openxmlformats.org/officeDocument/2006/relationships/tags" Target="../tags/tag431.xml"/><Relationship Id="rId15" Type="http://schemas.openxmlformats.org/officeDocument/2006/relationships/tags" Target="../tags/tag441.xml"/><Relationship Id="rId23" Type="http://schemas.openxmlformats.org/officeDocument/2006/relationships/tags" Target="../tags/tag449.xml"/><Relationship Id="rId28" Type="http://schemas.openxmlformats.org/officeDocument/2006/relationships/tags" Target="../tags/tag454.xml"/><Relationship Id="rId36" Type="http://schemas.openxmlformats.org/officeDocument/2006/relationships/tags" Target="../tags/tag462.xml"/><Relationship Id="rId49" Type="http://schemas.openxmlformats.org/officeDocument/2006/relationships/tags" Target="../tags/tag475.xml"/><Relationship Id="rId57" Type="http://schemas.openxmlformats.org/officeDocument/2006/relationships/tags" Target="../tags/tag483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436.xml"/><Relationship Id="rId19" Type="http://schemas.openxmlformats.org/officeDocument/2006/relationships/tags" Target="../tags/tag445.xml"/><Relationship Id="rId31" Type="http://schemas.openxmlformats.org/officeDocument/2006/relationships/tags" Target="../tags/tag457.xml"/><Relationship Id="rId44" Type="http://schemas.openxmlformats.org/officeDocument/2006/relationships/tags" Target="../tags/tag470.xml"/><Relationship Id="rId52" Type="http://schemas.openxmlformats.org/officeDocument/2006/relationships/tags" Target="../tags/tag478.xml"/><Relationship Id="rId60" Type="http://schemas.openxmlformats.org/officeDocument/2006/relationships/tags" Target="../tags/tag486.xml"/><Relationship Id="rId4" Type="http://schemas.openxmlformats.org/officeDocument/2006/relationships/tags" Target="../tags/tag430.xml"/><Relationship Id="rId9" Type="http://schemas.openxmlformats.org/officeDocument/2006/relationships/tags" Target="../tags/tag435.xml"/><Relationship Id="rId14" Type="http://schemas.openxmlformats.org/officeDocument/2006/relationships/tags" Target="../tags/tag440.xml"/><Relationship Id="rId22" Type="http://schemas.openxmlformats.org/officeDocument/2006/relationships/tags" Target="../tags/tag448.xml"/><Relationship Id="rId27" Type="http://schemas.openxmlformats.org/officeDocument/2006/relationships/tags" Target="../tags/tag453.xml"/><Relationship Id="rId30" Type="http://schemas.openxmlformats.org/officeDocument/2006/relationships/tags" Target="../tags/tag456.xml"/><Relationship Id="rId35" Type="http://schemas.openxmlformats.org/officeDocument/2006/relationships/tags" Target="../tags/tag461.xml"/><Relationship Id="rId43" Type="http://schemas.openxmlformats.org/officeDocument/2006/relationships/tags" Target="../tags/tag469.xml"/><Relationship Id="rId48" Type="http://schemas.openxmlformats.org/officeDocument/2006/relationships/tags" Target="../tags/tag474.xml"/><Relationship Id="rId56" Type="http://schemas.openxmlformats.org/officeDocument/2006/relationships/tags" Target="../tags/tag482.xml"/><Relationship Id="rId8" Type="http://schemas.openxmlformats.org/officeDocument/2006/relationships/tags" Target="../tags/tag434.xml"/><Relationship Id="rId51" Type="http://schemas.openxmlformats.org/officeDocument/2006/relationships/tags" Target="../tags/tag477.xml"/><Relationship Id="rId3" Type="http://schemas.openxmlformats.org/officeDocument/2006/relationships/tags" Target="../tags/tag429.xml"/><Relationship Id="rId12" Type="http://schemas.openxmlformats.org/officeDocument/2006/relationships/tags" Target="../tags/tag438.xml"/><Relationship Id="rId17" Type="http://schemas.openxmlformats.org/officeDocument/2006/relationships/tags" Target="../tags/tag443.xml"/><Relationship Id="rId25" Type="http://schemas.openxmlformats.org/officeDocument/2006/relationships/tags" Target="../tags/tag451.xml"/><Relationship Id="rId33" Type="http://schemas.openxmlformats.org/officeDocument/2006/relationships/tags" Target="../tags/tag459.xml"/><Relationship Id="rId38" Type="http://schemas.openxmlformats.org/officeDocument/2006/relationships/tags" Target="../tags/tag464.xml"/><Relationship Id="rId46" Type="http://schemas.openxmlformats.org/officeDocument/2006/relationships/tags" Target="../tags/tag472.xml"/><Relationship Id="rId59" Type="http://schemas.openxmlformats.org/officeDocument/2006/relationships/tags" Target="../tags/tag48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94.xml"/><Relationship Id="rId13" Type="http://schemas.openxmlformats.org/officeDocument/2006/relationships/tags" Target="../tags/tag499.xml"/><Relationship Id="rId18" Type="http://schemas.openxmlformats.org/officeDocument/2006/relationships/tags" Target="../tags/tag504.xml"/><Relationship Id="rId3" Type="http://schemas.openxmlformats.org/officeDocument/2006/relationships/tags" Target="../tags/tag48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93.xml"/><Relationship Id="rId12" Type="http://schemas.openxmlformats.org/officeDocument/2006/relationships/tags" Target="../tags/tag498.xml"/><Relationship Id="rId17" Type="http://schemas.openxmlformats.org/officeDocument/2006/relationships/tags" Target="../tags/tag503.xml"/><Relationship Id="rId2" Type="http://schemas.openxmlformats.org/officeDocument/2006/relationships/tags" Target="../tags/tag488.xml"/><Relationship Id="rId16" Type="http://schemas.openxmlformats.org/officeDocument/2006/relationships/tags" Target="../tags/tag502.xml"/><Relationship Id="rId20" Type="http://schemas.openxmlformats.org/officeDocument/2006/relationships/tags" Target="../tags/tag506.xml"/><Relationship Id="rId1" Type="http://schemas.openxmlformats.org/officeDocument/2006/relationships/tags" Target="../tags/tag487.xml"/><Relationship Id="rId6" Type="http://schemas.openxmlformats.org/officeDocument/2006/relationships/tags" Target="../tags/tag492.xml"/><Relationship Id="rId11" Type="http://schemas.openxmlformats.org/officeDocument/2006/relationships/tags" Target="../tags/tag497.xml"/><Relationship Id="rId5" Type="http://schemas.openxmlformats.org/officeDocument/2006/relationships/tags" Target="../tags/tag491.xml"/><Relationship Id="rId15" Type="http://schemas.openxmlformats.org/officeDocument/2006/relationships/tags" Target="../tags/tag501.xml"/><Relationship Id="rId10" Type="http://schemas.openxmlformats.org/officeDocument/2006/relationships/tags" Target="../tags/tag496.xml"/><Relationship Id="rId19" Type="http://schemas.openxmlformats.org/officeDocument/2006/relationships/tags" Target="../tags/tag505.xml"/><Relationship Id="rId4" Type="http://schemas.openxmlformats.org/officeDocument/2006/relationships/tags" Target="../tags/tag490.xml"/><Relationship Id="rId9" Type="http://schemas.openxmlformats.org/officeDocument/2006/relationships/tags" Target="../tags/tag495.xml"/><Relationship Id="rId14" Type="http://schemas.openxmlformats.org/officeDocument/2006/relationships/tags" Target="../tags/tag50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14.xml"/><Relationship Id="rId13" Type="http://schemas.openxmlformats.org/officeDocument/2006/relationships/tags" Target="../tags/tag519.xml"/><Relationship Id="rId18" Type="http://schemas.openxmlformats.org/officeDocument/2006/relationships/tags" Target="../tags/tag524.xml"/><Relationship Id="rId3" Type="http://schemas.openxmlformats.org/officeDocument/2006/relationships/tags" Target="../tags/tag509.xml"/><Relationship Id="rId21" Type="http://schemas.openxmlformats.org/officeDocument/2006/relationships/tags" Target="../tags/tag527.xml"/><Relationship Id="rId7" Type="http://schemas.openxmlformats.org/officeDocument/2006/relationships/tags" Target="../tags/tag513.xml"/><Relationship Id="rId12" Type="http://schemas.openxmlformats.org/officeDocument/2006/relationships/tags" Target="../tags/tag518.xml"/><Relationship Id="rId17" Type="http://schemas.openxmlformats.org/officeDocument/2006/relationships/tags" Target="../tags/tag523.xml"/><Relationship Id="rId25" Type="http://schemas.openxmlformats.org/officeDocument/2006/relationships/notesSlide" Target="../notesSlides/notesSlide28.xml"/><Relationship Id="rId2" Type="http://schemas.openxmlformats.org/officeDocument/2006/relationships/tags" Target="../tags/tag508.xml"/><Relationship Id="rId16" Type="http://schemas.openxmlformats.org/officeDocument/2006/relationships/tags" Target="../tags/tag522.xml"/><Relationship Id="rId20" Type="http://schemas.openxmlformats.org/officeDocument/2006/relationships/tags" Target="../tags/tag526.xml"/><Relationship Id="rId1" Type="http://schemas.openxmlformats.org/officeDocument/2006/relationships/tags" Target="../tags/tag507.xml"/><Relationship Id="rId6" Type="http://schemas.openxmlformats.org/officeDocument/2006/relationships/tags" Target="../tags/tag512.xml"/><Relationship Id="rId11" Type="http://schemas.openxmlformats.org/officeDocument/2006/relationships/tags" Target="../tags/tag51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11.xml"/><Relationship Id="rId15" Type="http://schemas.openxmlformats.org/officeDocument/2006/relationships/tags" Target="../tags/tag521.xml"/><Relationship Id="rId23" Type="http://schemas.openxmlformats.org/officeDocument/2006/relationships/tags" Target="../tags/tag529.xml"/><Relationship Id="rId10" Type="http://schemas.openxmlformats.org/officeDocument/2006/relationships/tags" Target="../tags/tag516.xml"/><Relationship Id="rId19" Type="http://schemas.openxmlformats.org/officeDocument/2006/relationships/tags" Target="../tags/tag525.xml"/><Relationship Id="rId4" Type="http://schemas.openxmlformats.org/officeDocument/2006/relationships/tags" Target="../tags/tag510.xml"/><Relationship Id="rId9" Type="http://schemas.openxmlformats.org/officeDocument/2006/relationships/tags" Target="../tags/tag515.xml"/><Relationship Id="rId14" Type="http://schemas.openxmlformats.org/officeDocument/2006/relationships/tags" Target="../tags/tag520.xml"/><Relationship Id="rId22" Type="http://schemas.openxmlformats.org/officeDocument/2006/relationships/tags" Target="../tags/tag5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tags" Target="../tags/tag555.xml"/><Relationship Id="rId117" Type="http://schemas.openxmlformats.org/officeDocument/2006/relationships/tags" Target="../tags/tag646.xml"/><Relationship Id="rId21" Type="http://schemas.openxmlformats.org/officeDocument/2006/relationships/tags" Target="../tags/tag550.xml"/><Relationship Id="rId42" Type="http://schemas.openxmlformats.org/officeDocument/2006/relationships/tags" Target="../tags/tag571.xml"/><Relationship Id="rId47" Type="http://schemas.openxmlformats.org/officeDocument/2006/relationships/tags" Target="../tags/tag576.xml"/><Relationship Id="rId63" Type="http://schemas.openxmlformats.org/officeDocument/2006/relationships/tags" Target="../tags/tag592.xml"/><Relationship Id="rId68" Type="http://schemas.openxmlformats.org/officeDocument/2006/relationships/tags" Target="../tags/tag597.xml"/><Relationship Id="rId84" Type="http://schemas.openxmlformats.org/officeDocument/2006/relationships/tags" Target="../tags/tag613.xml"/><Relationship Id="rId89" Type="http://schemas.openxmlformats.org/officeDocument/2006/relationships/tags" Target="../tags/tag618.xml"/><Relationship Id="rId112" Type="http://schemas.openxmlformats.org/officeDocument/2006/relationships/tags" Target="../tags/tag641.xml"/><Relationship Id="rId16" Type="http://schemas.openxmlformats.org/officeDocument/2006/relationships/tags" Target="../tags/tag545.xml"/><Relationship Id="rId107" Type="http://schemas.openxmlformats.org/officeDocument/2006/relationships/tags" Target="../tags/tag636.xml"/><Relationship Id="rId11" Type="http://schemas.openxmlformats.org/officeDocument/2006/relationships/tags" Target="../tags/tag540.xml"/><Relationship Id="rId32" Type="http://schemas.openxmlformats.org/officeDocument/2006/relationships/tags" Target="../tags/tag561.xml"/><Relationship Id="rId37" Type="http://schemas.openxmlformats.org/officeDocument/2006/relationships/tags" Target="../tags/tag566.xml"/><Relationship Id="rId53" Type="http://schemas.openxmlformats.org/officeDocument/2006/relationships/tags" Target="../tags/tag582.xml"/><Relationship Id="rId58" Type="http://schemas.openxmlformats.org/officeDocument/2006/relationships/tags" Target="../tags/tag587.xml"/><Relationship Id="rId74" Type="http://schemas.openxmlformats.org/officeDocument/2006/relationships/tags" Target="../tags/tag603.xml"/><Relationship Id="rId79" Type="http://schemas.openxmlformats.org/officeDocument/2006/relationships/tags" Target="../tags/tag608.xml"/><Relationship Id="rId102" Type="http://schemas.openxmlformats.org/officeDocument/2006/relationships/tags" Target="../tags/tag631.xml"/><Relationship Id="rId123" Type="http://schemas.openxmlformats.org/officeDocument/2006/relationships/tags" Target="../tags/tag652.xml"/><Relationship Id="rId128" Type="http://schemas.openxmlformats.org/officeDocument/2006/relationships/tags" Target="../tags/tag657.xml"/><Relationship Id="rId5" Type="http://schemas.openxmlformats.org/officeDocument/2006/relationships/tags" Target="../tags/tag534.xml"/><Relationship Id="rId90" Type="http://schemas.openxmlformats.org/officeDocument/2006/relationships/tags" Target="../tags/tag619.xml"/><Relationship Id="rId95" Type="http://schemas.openxmlformats.org/officeDocument/2006/relationships/tags" Target="../tags/tag624.xml"/><Relationship Id="rId19" Type="http://schemas.openxmlformats.org/officeDocument/2006/relationships/tags" Target="../tags/tag548.xml"/><Relationship Id="rId14" Type="http://schemas.openxmlformats.org/officeDocument/2006/relationships/tags" Target="../tags/tag543.xml"/><Relationship Id="rId22" Type="http://schemas.openxmlformats.org/officeDocument/2006/relationships/tags" Target="../tags/tag551.xml"/><Relationship Id="rId27" Type="http://schemas.openxmlformats.org/officeDocument/2006/relationships/tags" Target="../tags/tag556.xml"/><Relationship Id="rId30" Type="http://schemas.openxmlformats.org/officeDocument/2006/relationships/tags" Target="../tags/tag559.xml"/><Relationship Id="rId35" Type="http://schemas.openxmlformats.org/officeDocument/2006/relationships/tags" Target="../tags/tag564.xml"/><Relationship Id="rId43" Type="http://schemas.openxmlformats.org/officeDocument/2006/relationships/tags" Target="../tags/tag572.xml"/><Relationship Id="rId48" Type="http://schemas.openxmlformats.org/officeDocument/2006/relationships/tags" Target="../tags/tag577.xml"/><Relationship Id="rId56" Type="http://schemas.openxmlformats.org/officeDocument/2006/relationships/tags" Target="../tags/tag585.xml"/><Relationship Id="rId64" Type="http://schemas.openxmlformats.org/officeDocument/2006/relationships/tags" Target="../tags/tag593.xml"/><Relationship Id="rId69" Type="http://schemas.openxmlformats.org/officeDocument/2006/relationships/tags" Target="../tags/tag598.xml"/><Relationship Id="rId77" Type="http://schemas.openxmlformats.org/officeDocument/2006/relationships/tags" Target="../tags/tag606.xml"/><Relationship Id="rId100" Type="http://schemas.openxmlformats.org/officeDocument/2006/relationships/tags" Target="../tags/tag629.xml"/><Relationship Id="rId105" Type="http://schemas.openxmlformats.org/officeDocument/2006/relationships/tags" Target="../tags/tag634.xml"/><Relationship Id="rId113" Type="http://schemas.openxmlformats.org/officeDocument/2006/relationships/tags" Target="../tags/tag642.xml"/><Relationship Id="rId118" Type="http://schemas.openxmlformats.org/officeDocument/2006/relationships/tags" Target="../tags/tag647.xml"/><Relationship Id="rId126" Type="http://schemas.openxmlformats.org/officeDocument/2006/relationships/tags" Target="../tags/tag655.xml"/><Relationship Id="rId8" Type="http://schemas.openxmlformats.org/officeDocument/2006/relationships/tags" Target="../tags/tag537.xml"/><Relationship Id="rId51" Type="http://schemas.openxmlformats.org/officeDocument/2006/relationships/tags" Target="../tags/tag580.xml"/><Relationship Id="rId72" Type="http://schemas.openxmlformats.org/officeDocument/2006/relationships/tags" Target="../tags/tag601.xml"/><Relationship Id="rId80" Type="http://schemas.openxmlformats.org/officeDocument/2006/relationships/tags" Target="../tags/tag609.xml"/><Relationship Id="rId85" Type="http://schemas.openxmlformats.org/officeDocument/2006/relationships/tags" Target="../tags/tag614.xml"/><Relationship Id="rId93" Type="http://schemas.openxmlformats.org/officeDocument/2006/relationships/tags" Target="../tags/tag622.xml"/><Relationship Id="rId98" Type="http://schemas.openxmlformats.org/officeDocument/2006/relationships/tags" Target="../tags/tag627.xml"/><Relationship Id="rId121" Type="http://schemas.openxmlformats.org/officeDocument/2006/relationships/tags" Target="../tags/tag650.xml"/><Relationship Id="rId3" Type="http://schemas.openxmlformats.org/officeDocument/2006/relationships/tags" Target="../tags/tag532.xml"/><Relationship Id="rId12" Type="http://schemas.openxmlformats.org/officeDocument/2006/relationships/tags" Target="../tags/tag541.xml"/><Relationship Id="rId17" Type="http://schemas.openxmlformats.org/officeDocument/2006/relationships/tags" Target="../tags/tag546.xml"/><Relationship Id="rId25" Type="http://schemas.openxmlformats.org/officeDocument/2006/relationships/tags" Target="../tags/tag554.xml"/><Relationship Id="rId33" Type="http://schemas.openxmlformats.org/officeDocument/2006/relationships/tags" Target="../tags/tag562.xml"/><Relationship Id="rId38" Type="http://schemas.openxmlformats.org/officeDocument/2006/relationships/tags" Target="../tags/tag567.xml"/><Relationship Id="rId46" Type="http://schemas.openxmlformats.org/officeDocument/2006/relationships/tags" Target="../tags/tag575.xml"/><Relationship Id="rId59" Type="http://schemas.openxmlformats.org/officeDocument/2006/relationships/tags" Target="../tags/tag588.xml"/><Relationship Id="rId67" Type="http://schemas.openxmlformats.org/officeDocument/2006/relationships/tags" Target="../tags/tag596.xml"/><Relationship Id="rId103" Type="http://schemas.openxmlformats.org/officeDocument/2006/relationships/tags" Target="../tags/tag632.xml"/><Relationship Id="rId108" Type="http://schemas.openxmlformats.org/officeDocument/2006/relationships/tags" Target="../tags/tag637.xml"/><Relationship Id="rId116" Type="http://schemas.openxmlformats.org/officeDocument/2006/relationships/tags" Target="../tags/tag645.xml"/><Relationship Id="rId124" Type="http://schemas.openxmlformats.org/officeDocument/2006/relationships/tags" Target="../tags/tag653.xml"/><Relationship Id="rId129" Type="http://schemas.openxmlformats.org/officeDocument/2006/relationships/tags" Target="../tags/tag658.xml"/><Relationship Id="rId20" Type="http://schemas.openxmlformats.org/officeDocument/2006/relationships/tags" Target="../tags/tag549.xml"/><Relationship Id="rId41" Type="http://schemas.openxmlformats.org/officeDocument/2006/relationships/tags" Target="../tags/tag570.xml"/><Relationship Id="rId54" Type="http://schemas.openxmlformats.org/officeDocument/2006/relationships/tags" Target="../tags/tag583.xml"/><Relationship Id="rId62" Type="http://schemas.openxmlformats.org/officeDocument/2006/relationships/tags" Target="../tags/tag591.xml"/><Relationship Id="rId70" Type="http://schemas.openxmlformats.org/officeDocument/2006/relationships/tags" Target="../tags/tag599.xml"/><Relationship Id="rId75" Type="http://schemas.openxmlformats.org/officeDocument/2006/relationships/tags" Target="../tags/tag604.xml"/><Relationship Id="rId83" Type="http://schemas.openxmlformats.org/officeDocument/2006/relationships/tags" Target="../tags/tag612.xml"/><Relationship Id="rId88" Type="http://schemas.openxmlformats.org/officeDocument/2006/relationships/tags" Target="../tags/tag617.xml"/><Relationship Id="rId91" Type="http://schemas.openxmlformats.org/officeDocument/2006/relationships/tags" Target="../tags/tag620.xml"/><Relationship Id="rId96" Type="http://schemas.openxmlformats.org/officeDocument/2006/relationships/tags" Target="../tags/tag625.xml"/><Relationship Id="rId111" Type="http://schemas.openxmlformats.org/officeDocument/2006/relationships/tags" Target="../tags/tag640.xml"/><Relationship Id="rId1" Type="http://schemas.openxmlformats.org/officeDocument/2006/relationships/tags" Target="../tags/tag530.xml"/><Relationship Id="rId6" Type="http://schemas.openxmlformats.org/officeDocument/2006/relationships/tags" Target="../tags/tag535.xml"/><Relationship Id="rId15" Type="http://schemas.openxmlformats.org/officeDocument/2006/relationships/tags" Target="../tags/tag544.xml"/><Relationship Id="rId23" Type="http://schemas.openxmlformats.org/officeDocument/2006/relationships/tags" Target="../tags/tag552.xml"/><Relationship Id="rId28" Type="http://schemas.openxmlformats.org/officeDocument/2006/relationships/tags" Target="../tags/tag557.xml"/><Relationship Id="rId36" Type="http://schemas.openxmlformats.org/officeDocument/2006/relationships/tags" Target="../tags/tag565.xml"/><Relationship Id="rId49" Type="http://schemas.openxmlformats.org/officeDocument/2006/relationships/tags" Target="../tags/tag578.xml"/><Relationship Id="rId57" Type="http://schemas.openxmlformats.org/officeDocument/2006/relationships/tags" Target="../tags/tag586.xml"/><Relationship Id="rId106" Type="http://schemas.openxmlformats.org/officeDocument/2006/relationships/tags" Target="../tags/tag635.xml"/><Relationship Id="rId114" Type="http://schemas.openxmlformats.org/officeDocument/2006/relationships/tags" Target="../tags/tag643.xml"/><Relationship Id="rId119" Type="http://schemas.openxmlformats.org/officeDocument/2006/relationships/tags" Target="../tags/tag648.xml"/><Relationship Id="rId127" Type="http://schemas.openxmlformats.org/officeDocument/2006/relationships/tags" Target="../tags/tag656.xml"/><Relationship Id="rId10" Type="http://schemas.openxmlformats.org/officeDocument/2006/relationships/tags" Target="../tags/tag539.xml"/><Relationship Id="rId31" Type="http://schemas.openxmlformats.org/officeDocument/2006/relationships/tags" Target="../tags/tag560.xml"/><Relationship Id="rId44" Type="http://schemas.openxmlformats.org/officeDocument/2006/relationships/tags" Target="../tags/tag573.xml"/><Relationship Id="rId52" Type="http://schemas.openxmlformats.org/officeDocument/2006/relationships/tags" Target="../tags/tag581.xml"/><Relationship Id="rId60" Type="http://schemas.openxmlformats.org/officeDocument/2006/relationships/tags" Target="../tags/tag589.xml"/><Relationship Id="rId65" Type="http://schemas.openxmlformats.org/officeDocument/2006/relationships/tags" Target="../tags/tag594.xml"/><Relationship Id="rId73" Type="http://schemas.openxmlformats.org/officeDocument/2006/relationships/tags" Target="../tags/tag602.xml"/><Relationship Id="rId78" Type="http://schemas.openxmlformats.org/officeDocument/2006/relationships/tags" Target="../tags/tag607.xml"/><Relationship Id="rId81" Type="http://schemas.openxmlformats.org/officeDocument/2006/relationships/tags" Target="../tags/tag610.xml"/><Relationship Id="rId86" Type="http://schemas.openxmlformats.org/officeDocument/2006/relationships/tags" Target="../tags/tag615.xml"/><Relationship Id="rId94" Type="http://schemas.openxmlformats.org/officeDocument/2006/relationships/tags" Target="../tags/tag623.xml"/><Relationship Id="rId99" Type="http://schemas.openxmlformats.org/officeDocument/2006/relationships/tags" Target="../tags/tag628.xml"/><Relationship Id="rId101" Type="http://schemas.openxmlformats.org/officeDocument/2006/relationships/tags" Target="../tags/tag630.xml"/><Relationship Id="rId122" Type="http://schemas.openxmlformats.org/officeDocument/2006/relationships/tags" Target="../tags/tag651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533.xml"/><Relationship Id="rId9" Type="http://schemas.openxmlformats.org/officeDocument/2006/relationships/tags" Target="../tags/tag538.xml"/><Relationship Id="rId13" Type="http://schemas.openxmlformats.org/officeDocument/2006/relationships/tags" Target="../tags/tag542.xml"/><Relationship Id="rId18" Type="http://schemas.openxmlformats.org/officeDocument/2006/relationships/tags" Target="../tags/tag547.xml"/><Relationship Id="rId39" Type="http://schemas.openxmlformats.org/officeDocument/2006/relationships/tags" Target="../tags/tag568.xml"/><Relationship Id="rId109" Type="http://schemas.openxmlformats.org/officeDocument/2006/relationships/tags" Target="../tags/tag638.xml"/><Relationship Id="rId34" Type="http://schemas.openxmlformats.org/officeDocument/2006/relationships/tags" Target="../tags/tag563.xml"/><Relationship Id="rId50" Type="http://schemas.openxmlformats.org/officeDocument/2006/relationships/tags" Target="../tags/tag579.xml"/><Relationship Id="rId55" Type="http://schemas.openxmlformats.org/officeDocument/2006/relationships/tags" Target="../tags/tag584.xml"/><Relationship Id="rId76" Type="http://schemas.openxmlformats.org/officeDocument/2006/relationships/tags" Target="../tags/tag605.xml"/><Relationship Id="rId97" Type="http://schemas.openxmlformats.org/officeDocument/2006/relationships/tags" Target="../tags/tag626.xml"/><Relationship Id="rId104" Type="http://schemas.openxmlformats.org/officeDocument/2006/relationships/tags" Target="../tags/tag633.xml"/><Relationship Id="rId120" Type="http://schemas.openxmlformats.org/officeDocument/2006/relationships/tags" Target="../tags/tag649.xml"/><Relationship Id="rId125" Type="http://schemas.openxmlformats.org/officeDocument/2006/relationships/tags" Target="../tags/tag654.xml"/><Relationship Id="rId7" Type="http://schemas.openxmlformats.org/officeDocument/2006/relationships/tags" Target="../tags/tag536.xml"/><Relationship Id="rId71" Type="http://schemas.openxmlformats.org/officeDocument/2006/relationships/tags" Target="../tags/tag600.xml"/><Relationship Id="rId92" Type="http://schemas.openxmlformats.org/officeDocument/2006/relationships/tags" Target="../tags/tag621.xml"/><Relationship Id="rId2" Type="http://schemas.openxmlformats.org/officeDocument/2006/relationships/tags" Target="../tags/tag531.xml"/><Relationship Id="rId29" Type="http://schemas.openxmlformats.org/officeDocument/2006/relationships/tags" Target="../tags/tag558.xml"/><Relationship Id="rId24" Type="http://schemas.openxmlformats.org/officeDocument/2006/relationships/tags" Target="../tags/tag553.xml"/><Relationship Id="rId40" Type="http://schemas.openxmlformats.org/officeDocument/2006/relationships/tags" Target="../tags/tag569.xml"/><Relationship Id="rId45" Type="http://schemas.openxmlformats.org/officeDocument/2006/relationships/tags" Target="../tags/tag574.xml"/><Relationship Id="rId66" Type="http://schemas.openxmlformats.org/officeDocument/2006/relationships/tags" Target="../tags/tag595.xml"/><Relationship Id="rId87" Type="http://schemas.openxmlformats.org/officeDocument/2006/relationships/tags" Target="../tags/tag616.xml"/><Relationship Id="rId110" Type="http://schemas.openxmlformats.org/officeDocument/2006/relationships/tags" Target="../tags/tag639.xml"/><Relationship Id="rId115" Type="http://schemas.openxmlformats.org/officeDocument/2006/relationships/tags" Target="../tags/tag644.xml"/><Relationship Id="rId131" Type="http://schemas.openxmlformats.org/officeDocument/2006/relationships/notesSlide" Target="../notesSlides/notesSlide30.xml"/><Relationship Id="rId61" Type="http://schemas.openxmlformats.org/officeDocument/2006/relationships/tags" Target="../tags/tag590.xml"/><Relationship Id="rId82" Type="http://schemas.openxmlformats.org/officeDocument/2006/relationships/tags" Target="../tags/tag6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671.xml"/><Relationship Id="rId18" Type="http://schemas.openxmlformats.org/officeDocument/2006/relationships/tags" Target="../tags/tag676.xml"/><Relationship Id="rId26" Type="http://schemas.openxmlformats.org/officeDocument/2006/relationships/tags" Target="../tags/tag684.xml"/><Relationship Id="rId39" Type="http://schemas.openxmlformats.org/officeDocument/2006/relationships/tags" Target="../tags/tag697.xml"/><Relationship Id="rId21" Type="http://schemas.openxmlformats.org/officeDocument/2006/relationships/tags" Target="../tags/tag679.xml"/><Relationship Id="rId34" Type="http://schemas.openxmlformats.org/officeDocument/2006/relationships/tags" Target="../tags/tag692.xml"/><Relationship Id="rId42" Type="http://schemas.openxmlformats.org/officeDocument/2006/relationships/tags" Target="../tags/tag700.xml"/><Relationship Id="rId47" Type="http://schemas.openxmlformats.org/officeDocument/2006/relationships/tags" Target="../tags/tag705.xml"/><Relationship Id="rId50" Type="http://schemas.openxmlformats.org/officeDocument/2006/relationships/tags" Target="../tags/tag708.xml"/><Relationship Id="rId55" Type="http://schemas.openxmlformats.org/officeDocument/2006/relationships/tags" Target="../tags/tag713.xml"/><Relationship Id="rId63" Type="http://schemas.openxmlformats.org/officeDocument/2006/relationships/tags" Target="../tags/tag721.xml"/><Relationship Id="rId7" Type="http://schemas.openxmlformats.org/officeDocument/2006/relationships/tags" Target="../tags/tag665.xml"/><Relationship Id="rId2" Type="http://schemas.openxmlformats.org/officeDocument/2006/relationships/tags" Target="../tags/tag660.xml"/><Relationship Id="rId16" Type="http://schemas.openxmlformats.org/officeDocument/2006/relationships/tags" Target="../tags/tag674.xml"/><Relationship Id="rId20" Type="http://schemas.openxmlformats.org/officeDocument/2006/relationships/tags" Target="../tags/tag678.xml"/><Relationship Id="rId29" Type="http://schemas.openxmlformats.org/officeDocument/2006/relationships/tags" Target="../tags/tag687.xml"/><Relationship Id="rId41" Type="http://schemas.openxmlformats.org/officeDocument/2006/relationships/tags" Target="../tags/tag699.xml"/><Relationship Id="rId54" Type="http://schemas.openxmlformats.org/officeDocument/2006/relationships/tags" Target="../tags/tag712.xml"/><Relationship Id="rId62" Type="http://schemas.openxmlformats.org/officeDocument/2006/relationships/tags" Target="../tags/tag720.xml"/><Relationship Id="rId1" Type="http://schemas.openxmlformats.org/officeDocument/2006/relationships/tags" Target="../tags/tag659.xml"/><Relationship Id="rId6" Type="http://schemas.openxmlformats.org/officeDocument/2006/relationships/tags" Target="../tags/tag664.xml"/><Relationship Id="rId11" Type="http://schemas.openxmlformats.org/officeDocument/2006/relationships/tags" Target="../tags/tag669.xml"/><Relationship Id="rId24" Type="http://schemas.openxmlformats.org/officeDocument/2006/relationships/tags" Target="../tags/tag682.xml"/><Relationship Id="rId32" Type="http://schemas.openxmlformats.org/officeDocument/2006/relationships/tags" Target="../tags/tag690.xml"/><Relationship Id="rId37" Type="http://schemas.openxmlformats.org/officeDocument/2006/relationships/tags" Target="../tags/tag695.xml"/><Relationship Id="rId40" Type="http://schemas.openxmlformats.org/officeDocument/2006/relationships/tags" Target="../tags/tag698.xml"/><Relationship Id="rId45" Type="http://schemas.openxmlformats.org/officeDocument/2006/relationships/tags" Target="../tags/tag703.xml"/><Relationship Id="rId53" Type="http://schemas.openxmlformats.org/officeDocument/2006/relationships/tags" Target="../tags/tag711.xml"/><Relationship Id="rId58" Type="http://schemas.openxmlformats.org/officeDocument/2006/relationships/tags" Target="../tags/tag716.xml"/><Relationship Id="rId66" Type="http://schemas.openxmlformats.org/officeDocument/2006/relationships/notesSlide" Target="../notesSlides/notesSlide37.xml"/><Relationship Id="rId5" Type="http://schemas.openxmlformats.org/officeDocument/2006/relationships/tags" Target="../tags/tag663.xml"/><Relationship Id="rId15" Type="http://schemas.openxmlformats.org/officeDocument/2006/relationships/tags" Target="../tags/tag673.xml"/><Relationship Id="rId23" Type="http://schemas.openxmlformats.org/officeDocument/2006/relationships/tags" Target="../tags/tag681.xml"/><Relationship Id="rId28" Type="http://schemas.openxmlformats.org/officeDocument/2006/relationships/tags" Target="../tags/tag686.xml"/><Relationship Id="rId36" Type="http://schemas.openxmlformats.org/officeDocument/2006/relationships/tags" Target="../tags/tag694.xml"/><Relationship Id="rId49" Type="http://schemas.openxmlformats.org/officeDocument/2006/relationships/tags" Target="../tags/tag707.xml"/><Relationship Id="rId57" Type="http://schemas.openxmlformats.org/officeDocument/2006/relationships/tags" Target="../tags/tag715.xml"/><Relationship Id="rId61" Type="http://schemas.openxmlformats.org/officeDocument/2006/relationships/tags" Target="../tags/tag719.xml"/><Relationship Id="rId10" Type="http://schemas.openxmlformats.org/officeDocument/2006/relationships/tags" Target="../tags/tag668.xml"/><Relationship Id="rId19" Type="http://schemas.openxmlformats.org/officeDocument/2006/relationships/tags" Target="../tags/tag677.xml"/><Relationship Id="rId31" Type="http://schemas.openxmlformats.org/officeDocument/2006/relationships/tags" Target="../tags/tag689.xml"/><Relationship Id="rId44" Type="http://schemas.openxmlformats.org/officeDocument/2006/relationships/tags" Target="../tags/tag702.xml"/><Relationship Id="rId52" Type="http://schemas.openxmlformats.org/officeDocument/2006/relationships/tags" Target="../tags/tag710.xml"/><Relationship Id="rId60" Type="http://schemas.openxmlformats.org/officeDocument/2006/relationships/tags" Target="../tags/tag718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662.xml"/><Relationship Id="rId9" Type="http://schemas.openxmlformats.org/officeDocument/2006/relationships/tags" Target="../tags/tag667.xml"/><Relationship Id="rId14" Type="http://schemas.openxmlformats.org/officeDocument/2006/relationships/tags" Target="../tags/tag672.xml"/><Relationship Id="rId22" Type="http://schemas.openxmlformats.org/officeDocument/2006/relationships/tags" Target="../tags/tag680.xml"/><Relationship Id="rId27" Type="http://schemas.openxmlformats.org/officeDocument/2006/relationships/tags" Target="../tags/tag685.xml"/><Relationship Id="rId30" Type="http://schemas.openxmlformats.org/officeDocument/2006/relationships/tags" Target="../tags/tag688.xml"/><Relationship Id="rId35" Type="http://schemas.openxmlformats.org/officeDocument/2006/relationships/tags" Target="../tags/tag693.xml"/><Relationship Id="rId43" Type="http://schemas.openxmlformats.org/officeDocument/2006/relationships/tags" Target="../tags/tag701.xml"/><Relationship Id="rId48" Type="http://schemas.openxmlformats.org/officeDocument/2006/relationships/tags" Target="../tags/tag706.xml"/><Relationship Id="rId56" Type="http://schemas.openxmlformats.org/officeDocument/2006/relationships/tags" Target="../tags/tag714.xml"/><Relationship Id="rId64" Type="http://schemas.openxmlformats.org/officeDocument/2006/relationships/tags" Target="../tags/tag722.xml"/><Relationship Id="rId8" Type="http://schemas.openxmlformats.org/officeDocument/2006/relationships/tags" Target="../tags/tag666.xml"/><Relationship Id="rId51" Type="http://schemas.openxmlformats.org/officeDocument/2006/relationships/tags" Target="../tags/tag709.xml"/><Relationship Id="rId3" Type="http://schemas.openxmlformats.org/officeDocument/2006/relationships/tags" Target="../tags/tag661.xml"/><Relationship Id="rId12" Type="http://schemas.openxmlformats.org/officeDocument/2006/relationships/tags" Target="../tags/tag670.xml"/><Relationship Id="rId17" Type="http://schemas.openxmlformats.org/officeDocument/2006/relationships/tags" Target="../tags/tag675.xml"/><Relationship Id="rId25" Type="http://schemas.openxmlformats.org/officeDocument/2006/relationships/tags" Target="../tags/tag683.xml"/><Relationship Id="rId33" Type="http://schemas.openxmlformats.org/officeDocument/2006/relationships/tags" Target="../tags/tag691.xml"/><Relationship Id="rId38" Type="http://schemas.openxmlformats.org/officeDocument/2006/relationships/tags" Target="../tags/tag696.xml"/><Relationship Id="rId46" Type="http://schemas.openxmlformats.org/officeDocument/2006/relationships/tags" Target="../tags/tag704.xml"/><Relationship Id="rId59" Type="http://schemas.openxmlformats.org/officeDocument/2006/relationships/tags" Target="../tags/tag717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735.xml"/><Relationship Id="rId18" Type="http://schemas.openxmlformats.org/officeDocument/2006/relationships/tags" Target="../tags/tag740.xml"/><Relationship Id="rId26" Type="http://schemas.openxmlformats.org/officeDocument/2006/relationships/tags" Target="../tags/tag748.xml"/><Relationship Id="rId39" Type="http://schemas.openxmlformats.org/officeDocument/2006/relationships/tags" Target="../tags/tag761.xml"/><Relationship Id="rId3" Type="http://schemas.openxmlformats.org/officeDocument/2006/relationships/tags" Target="../tags/tag725.xml"/><Relationship Id="rId21" Type="http://schemas.openxmlformats.org/officeDocument/2006/relationships/tags" Target="../tags/tag743.xml"/><Relationship Id="rId34" Type="http://schemas.openxmlformats.org/officeDocument/2006/relationships/tags" Target="../tags/tag756.xml"/><Relationship Id="rId42" Type="http://schemas.openxmlformats.org/officeDocument/2006/relationships/tags" Target="../tags/tag764.xml"/><Relationship Id="rId47" Type="http://schemas.openxmlformats.org/officeDocument/2006/relationships/tags" Target="../tags/tag769.xml"/><Relationship Id="rId50" Type="http://schemas.openxmlformats.org/officeDocument/2006/relationships/notesSlide" Target="../notesSlides/notesSlide38.xml"/><Relationship Id="rId7" Type="http://schemas.openxmlformats.org/officeDocument/2006/relationships/tags" Target="../tags/tag729.xml"/><Relationship Id="rId12" Type="http://schemas.openxmlformats.org/officeDocument/2006/relationships/tags" Target="../tags/tag734.xml"/><Relationship Id="rId17" Type="http://schemas.openxmlformats.org/officeDocument/2006/relationships/tags" Target="../tags/tag739.xml"/><Relationship Id="rId25" Type="http://schemas.openxmlformats.org/officeDocument/2006/relationships/tags" Target="../tags/tag747.xml"/><Relationship Id="rId33" Type="http://schemas.openxmlformats.org/officeDocument/2006/relationships/tags" Target="../tags/tag755.xml"/><Relationship Id="rId38" Type="http://schemas.openxmlformats.org/officeDocument/2006/relationships/tags" Target="../tags/tag760.xml"/><Relationship Id="rId46" Type="http://schemas.openxmlformats.org/officeDocument/2006/relationships/tags" Target="../tags/tag768.xml"/><Relationship Id="rId2" Type="http://schemas.openxmlformats.org/officeDocument/2006/relationships/tags" Target="../tags/tag724.xml"/><Relationship Id="rId16" Type="http://schemas.openxmlformats.org/officeDocument/2006/relationships/tags" Target="../tags/tag738.xml"/><Relationship Id="rId20" Type="http://schemas.openxmlformats.org/officeDocument/2006/relationships/tags" Target="../tags/tag742.xml"/><Relationship Id="rId29" Type="http://schemas.openxmlformats.org/officeDocument/2006/relationships/tags" Target="../tags/tag751.xml"/><Relationship Id="rId41" Type="http://schemas.openxmlformats.org/officeDocument/2006/relationships/tags" Target="../tags/tag763.xml"/><Relationship Id="rId1" Type="http://schemas.openxmlformats.org/officeDocument/2006/relationships/tags" Target="../tags/tag723.xml"/><Relationship Id="rId6" Type="http://schemas.openxmlformats.org/officeDocument/2006/relationships/tags" Target="../tags/tag728.xml"/><Relationship Id="rId11" Type="http://schemas.openxmlformats.org/officeDocument/2006/relationships/tags" Target="../tags/tag733.xml"/><Relationship Id="rId24" Type="http://schemas.openxmlformats.org/officeDocument/2006/relationships/tags" Target="../tags/tag746.xml"/><Relationship Id="rId32" Type="http://schemas.openxmlformats.org/officeDocument/2006/relationships/tags" Target="../tags/tag754.xml"/><Relationship Id="rId37" Type="http://schemas.openxmlformats.org/officeDocument/2006/relationships/tags" Target="../tags/tag759.xml"/><Relationship Id="rId40" Type="http://schemas.openxmlformats.org/officeDocument/2006/relationships/tags" Target="../tags/tag762.xml"/><Relationship Id="rId45" Type="http://schemas.openxmlformats.org/officeDocument/2006/relationships/tags" Target="../tags/tag767.xml"/><Relationship Id="rId5" Type="http://schemas.openxmlformats.org/officeDocument/2006/relationships/tags" Target="../tags/tag727.xml"/><Relationship Id="rId15" Type="http://schemas.openxmlformats.org/officeDocument/2006/relationships/tags" Target="../tags/tag737.xml"/><Relationship Id="rId23" Type="http://schemas.openxmlformats.org/officeDocument/2006/relationships/tags" Target="../tags/tag745.xml"/><Relationship Id="rId28" Type="http://schemas.openxmlformats.org/officeDocument/2006/relationships/tags" Target="../tags/tag750.xml"/><Relationship Id="rId36" Type="http://schemas.openxmlformats.org/officeDocument/2006/relationships/tags" Target="../tags/tag758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732.xml"/><Relationship Id="rId19" Type="http://schemas.openxmlformats.org/officeDocument/2006/relationships/tags" Target="../tags/tag741.xml"/><Relationship Id="rId31" Type="http://schemas.openxmlformats.org/officeDocument/2006/relationships/tags" Target="../tags/tag753.xml"/><Relationship Id="rId44" Type="http://schemas.openxmlformats.org/officeDocument/2006/relationships/tags" Target="../tags/tag766.xml"/><Relationship Id="rId4" Type="http://schemas.openxmlformats.org/officeDocument/2006/relationships/tags" Target="../tags/tag726.xml"/><Relationship Id="rId9" Type="http://schemas.openxmlformats.org/officeDocument/2006/relationships/tags" Target="../tags/tag731.xml"/><Relationship Id="rId14" Type="http://schemas.openxmlformats.org/officeDocument/2006/relationships/tags" Target="../tags/tag736.xml"/><Relationship Id="rId22" Type="http://schemas.openxmlformats.org/officeDocument/2006/relationships/tags" Target="../tags/tag744.xml"/><Relationship Id="rId27" Type="http://schemas.openxmlformats.org/officeDocument/2006/relationships/tags" Target="../tags/tag749.xml"/><Relationship Id="rId30" Type="http://schemas.openxmlformats.org/officeDocument/2006/relationships/tags" Target="../tags/tag752.xml"/><Relationship Id="rId35" Type="http://schemas.openxmlformats.org/officeDocument/2006/relationships/tags" Target="../tags/tag757.xml"/><Relationship Id="rId43" Type="http://schemas.openxmlformats.org/officeDocument/2006/relationships/tags" Target="../tags/tag765.xml"/><Relationship Id="rId48" Type="http://schemas.openxmlformats.org/officeDocument/2006/relationships/tags" Target="../tags/tag770.xml"/><Relationship Id="rId8" Type="http://schemas.openxmlformats.org/officeDocument/2006/relationships/tags" Target="../tags/tag7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tags" Target="../tags/tag783.xml"/><Relationship Id="rId18" Type="http://schemas.openxmlformats.org/officeDocument/2006/relationships/tags" Target="../tags/tag788.xml"/><Relationship Id="rId26" Type="http://schemas.openxmlformats.org/officeDocument/2006/relationships/tags" Target="../tags/tag796.xml"/><Relationship Id="rId39" Type="http://schemas.openxmlformats.org/officeDocument/2006/relationships/tags" Target="../tags/tag809.xml"/><Relationship Id="rId3" Type="http://schemas.openxmlformats.org/officeDocument/2006/relationships/tags" Target="../tags/tag773.xml"/><Relationship Id="rId21" Type="http://schemas.openxmlformats.org/officeDocument/2006/relationships/tags" Target="../tags/tag791.xml"/><Relationship Id="rId34" Type="http://schemas.openxmlformats.org/officeDocument/2006/relationships/tags" Target="../tags/tag804.xml"/><Relationship Id="rId42" Type="http://schemas.openxmlformats.org/officeDocument/2006/relationships/tags" Target="../tags/tag812.xml"/><Relationship Id="rId47" Type="http://schemas.openxmlformats.org/officeDocument/2006/relationships/tags" Target="../tags/tag817.xml"/><Relationship Id="rId50" Type="http://schemas.openxmlformats.org/officeDocument/2006/relationships/image" Target="../media/image4.jpeg"/><Relationship Id="rId7" Type="http://schemas.openxmlformats.org/officeDocument/2006/relationships/tags" Target="../tags/tag777.xml"/><Relationship Id="rId12" Type="http://schemas.openxmlformats.org/officeDocument/2006/relationships/tags" Target="../tags/tag782.xml"/><Relationship Id="rId17" Type="http://schemas.openxmlformats.org/officeDocument/2006/relationships/tags" Target="../tags/tag787.xml"/><Relationship Id="rId25" Type="http://schemas.openxmlformats.org/officeDocument/2006/relationships/tags" Target="../tags/tag795.xml"/><Relationship Id="rId33" Type="http://schemas.openxmlformats.org/officeDocument/2006/relationships/tags" Target="../tags/tag803.xml"/><Relationship Id="rId38" Type="http://schemas.openxmlformats.org/officeDocument/2006/relationships/tags" Target="../tags/tag808.xml"/><Relationship Id="rId46" Type="http://schemas.openxmlformats.org/officeDocument/2006/relationships/tags" Target="../tags/tag816.xml"/><Relationship Id="rId2" Type="http://schemas.openxmlformats.org/officeDocument/2006/relationships/tags" Target="../tags/tag772.xml"/><Relationship Id="rId16" Type="http://schemas.openxmlformats.org/officeDocument/2006/relationships/tags" Target="../tags/tag786.xml"/><Relationship Id="rId20" Type="http://schemas.openxmlformats.org/officeDocument/2006/relationships/tags" Target="../tags/tag790.xml"/><Relationship Id="rId29" Type="http://schemas.openxmlformats.org/officeDocument/2006/relationships/tags" Target="../tags/tag799.xml"/><Relationship Id="rId41" Type="http://schemas.openxmlformats.org/officeDocument/2006/relationships/tags" Target="../tags/tag811.xml"/><Relationship Id="rId1" Type="http://schemas.openxmlformats.org/officeDocument/2006/relationships/tags" Target="../tags/tag771.xml"/><Relationship Id="rId6" Type="http://schemas.openxmlformats.org/officeDocument/2006/relationships/tags" Target="../tags/tag776.xml"/><Relationship Id="rId11" Type="http://schemas.openxmlformats.org/officeDocument/2006/relationships/tags" Target="../tags/tag781.xml"/><Relationship Id="rId24" Type="http://schemas.openxmlformats.org/officeDocument/2006/relationships/tags" Target="../tags/tag794.xml"/><Relationship Id="rId32" Type="http://schemas.openxmlformats.org/officeDocument/2006/relationships/tags" Target="../tags/tag802.xml"/><Relationship Id="rId37" Type="http://schemas.openxmlformats.org/officeDocument/2006/relationships/tags" Target="../tags/tag807.xml"/><Relationship Id="rId40" Type="http://schemas.openxmlformats.org/officeDocument/2006/relationships/tags" Target="../tags/tag810.xml"/><Relationship Id="rId45" Type="http://schemas.openxmlformats.org/officeDocument/2006/relationships/tags" Target="../tags/tag815.xml"/><Relationship Id="rId5" Type="http://schemas.openxmlformats.org/officeDocument/2006/relationships/tags" Target="../tags/tag775.xml"/><Relationship Id="rId15" Type="http://schemas.openxmlformats.org/officeDocument/2006/relationships/tags" Target="../tags/tag785.xml"/><Relationship Id="rId23" Type="http://schemas.openxmlformats.org/officeDocument/2006/relationships/tags" Target="../tags/tag793.xml"/><Relationship Id="rId28" Type="http://schemas.openxmlformats.org/officeDocument/2006/relationships/tags" Target="../tags/tag798.xml"/><Relationship Id="rId36" Type="http://schemas.openxmlformats.org/officeDocument/2006/relationships/tags" Target="../tags/tag80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780.xml"/><Relationship Id="rId19" Type="http://schemas.openxmlformats.org/officeDocument/2006/relationships/tags" Target="../tags/tag789.xml"/><Relationship Id="rId31" Type="http://schemas.openxmlformats.org/officeDocument/2006/relationships/tags" Target="../tags/tag801.xml"/><Relationship Id="rId44" Type="http://schemas.openxmlformats.org/officeDocument/2006/relationships/tags" Target="../tags/tag814.xml"/><Relationship Id="rId4" Type="http://schemas.openxmlformats.org/officeDocument/2006/relationships/tags" Target="../tags/tag774.xml"/><Relationship Id="rId9" Type="http://schemas.openxmlformats.org/officeDocument/2006/relationships/tags" Target="../tags/tag779.xml"/><Relationship Id="rId14" Type="http://schemas.openxmlformats.org/officeDocument/2006/relationships/tags" Target="../tags/tag784.xml"/><Relationship Id="rId22" Type="http://schemas.openxmlformats.org/officeDocument/2006/relationships/tags" Target="../tags/tag792.xml"/><Relationship Id="rId27" Type="http://schemas.openxmlformats.org/officeDocument/2006/relationships/tags" Target="../tags/tag797.xml"/><Relationship Id="rId30" Type="http://schemas.openxmlformats.org/officeDocument/2006/relationships/tags" Target="../tags/tag800.xml"/><Relationship Id="rId35" Type="http://schemas.openxmlformats.org/officeDocument/2006/relationships/tags" Target="../tags/tag805.xml"/><Relationship Id="rId43" Type="http://schemas.openxmlformats.org/officeDocument/2006/relationships/tags" Target="../tags/tag813.xml"/><Relationship Id="rId48" Type="http://schemas.openxmlformats.org/officeDocument/2006/relationships/tags" Target="../tags/tag818.xml"/><Relationship Id="rId8" Type="http://schemas.openxmlformats.org/officeDocument/2006/relationships/tags" Target="../tags/tag77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tags" Target="../tags/tag831.xml"/><Relationship Id="rId18" Type="http://schemas.openxmlformats.org/officeDocument/2006/relationships/tags" Target="../tags/tag836.xml"/><Relationship Id="rId26" Type="http://schemas.openxmlformats.org/officeDocument/2006/relationships/tags" Target="../tags/tag844.xml"/><Relationship Id="rId39" Type="http://schemas.openxmlformats.org/officeDocument/2006/relationships/tags" Target="../tags/tag857.xml"/><Relationship Id="rId3" Type="http://schemas.openxmlformats.org/officeDocument/2006/relationships/tags" Target="../tags/tag821.xml"/><Relationship Id="rId21" Type="http://schemas.openxmlformats.org/officeDocument/2006/relationships/tags" Target="../tags/tag839.xml"/><Relationship Id="rId34" Type="http://schemas.openxmlformats.org/officeDocument/2006/relationships/tags" Target="../tags/tag852.xml"/><Relationship Id="rId42" Type="http://schemas.openxmlformats.org/officeDocument/2006/relationships/tags" Target="../tags/tag860.xml"/><Relationship Id="rId47" Type="http://schemas.openxmlformats.org/officeDocument/2006/relationships/tags" Target="../tags/tag865.xml"/><Relationship Id="rId7" Type="http://schemas.openxmlformats.org/officeDocument/2006/relationships/tags" Target="../tags/tag825.xml"/><Relationship Id="rId12" Type="http://schemas.openxmlformats.org/officeDocument/2006/relationships/tags" Target="../tags/tag830.xml"/><Relationship Id="rId17" Type="http://schemas.openxmlformats.org/officeDocument/2006/relationships/tags" Target="../tags/tag835.xml"/><Relationship Id="rId25" Type="http://schemas.openxmlformats.org/officeDocument/2006/relationships/tags" Target="../tags/tag843.xml"/><Relationship Id="rId33" Type="http://schemas.openxmlformats.org/officeDocument/2006/relationships/tags" Target="../tags/tag851.xml"/><Relationship Id="rId38" Type="http://schemas.openxmlformats.org/officeDocument/2006/relationships/tags" Target="../tags/tag856.xml"/><Relationship Id="rId46" Type="http://schemas.openxmlformats.org/officeDocument/2006/relationships/tags" Target="../tags/tag864.xml"/><Relationship Id="rId2" Type="http://schemas.openxmlformats.org/officeDocument/2006/relationships/tags" Target="../tags/tag820.xml"/><Relationship Id="rId16" Type="http://schemas.openxmlformats.org/officeDocument/2006/relationships/tags" Target="../tags/tag834.xml"/><Relationship Id="rId20" Type="http://schemas.openxmlformats.org/officeDocument/2006/relationships/tags" Target="../tags/tag838.xml"/><Relationship Id="rId29" Type="http://schemas.openxmlformats.org/officeDocument/2006/relationships/tags" Target="../tags/tag847.xml"/><Relationship Id="rId41" Type="http://schemas.openxmlformats.org/officeDocument/2006/relationships/tags" Target="../tags/tag859.xml"/><Relationship Id="rId1" Type="http://schemas.openxmlformats.org/officeDocument/2006/relationships/tags" Target="../tags/tag819.xml"/><Relationship Id="rId6" Type="http://schemas.openxmlformats.org/officeDocument/2006/relationships/tags" Target="../tags/tag824.xml"/><Relationship Id="rId11" Type="http://schemas.openxmlformats.org/officeDocument/2006/relationships/tags" Target="../tags/tag829.xml"/><Relationship Id="rId24" Type="http://schemas.openxmlformats.org/officeDocument/2006/relationships/tags" Target="../tags/tag842.xml"/><Relationship Id="rId32" Type="http://schemas.openxmlformats.org/officeDocument/2006/relationships/tags" Target="../tags/tag850.xml"/><Relationship Id="rId37" Type="http://schemas.openxmlformats.org/officeDocument/2006/relationships/tags" Target="../tags/tag855.xml"/><Relationship Id="rId40" Type="http://schemas.openxmlformats.org/officeDocument/2006/relationships/tags" Target="../tags/tag858.xml"/><Relationship Id="rId45" Type="http://schemas.openxmlformats.org/officeDocument/2006/relationships/tags" Target="../tags/tag863.xml"/><Relationship Id="rId5" Type="http://schemas.openxmlformats.org/officeDocument/2006/relationships/tags" Target="../tags/tag823.xml"/><Relationship Id="rId15" Type="http://schemas.openxmlformats.org/officeDocument/2006/relationships/tags" Target="../tags/tag833.xml"/><Relationship Id="rId23" Type="http://schemas.openxmlformats.org/officeDocument/2006/relationships/tags" Target="../tags/tag841.xml"/><Relationship Id="rId28" Type="http://schemas.openxmlformats.org/officeDocument/2006/relationships/tags" Target="../tags/tag846.xml"/><Relationship Id="rId36" Type="http://schemas.openxmlformats.org/officeDocument/2006/relationships/tags" Target="../tags/tag854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828.xml"/><Relationship Id="rId19" Type="http://schemas.openxmlformats.org/officeDocument/2006/relationships/tags" Target="../tags/tag837.xml"/><Relationship Id="rId31" Type="http://schemas.openxmlformats.org/officeDocument/2006/relationships/tags" Target="../tags/tag849.xml"/><Relationship Id="rId44" Type="http://schemas.openxmlformats.org/officeDocument/2006/relationships/tags" Target="../tags/tag862.xml"/><Relationship Id="rId4" Type="http://schemas.openxmlformats.org/officeDocument/2006/relationships/tags" Target="../tags/tag822.xml"/><Relationship Id="rId9" Type="http://schemas.openxmlformats.org/officeDocument/2006/relationships/tags" Target="../tags/tag827.xml"/><Relationship Id="rId14" Type="http://schemas.openxmlformats.org/officeDocument/2006/relationships/tags" Target="../tags/tag832.xml"/><Relationship Id="rId22" Type="http://schemas.openxmlformats.org/officeDocument/2006/relationships/tags" Target="../tags/tag840.xml"/><Relationship Id="rId27" Type="http://schemas.openxmlformats.org/officeDocument/2006/relationships/tags" Target="../tags/tag845.xml"/><Relationship Id="rId30" Type="http://schemas.openxmlformats.org/officeDocument/2006/relationships/tags" Target="../tags/tag848.xml"/><Relationship Id="rId35" Type="http://schemas.openxmlformats.org/officeDocument/2006/relationships/tags" Target="../tags/tag853.xml"/><Relationship Id="rId43" Type="http://schemas.openxmlformats.org/officeDocument/2006/relationships/tags" Target="../tags/tag861.xml"/><Relationship Id="rId48" Type="http://schemas.openxmlformats.org/officeDocument/2006/relationships/tags" Target="../tags/tag866.xml"/><Relationship Id="rId8" Type="http://schemas.openxmlformats.org/officeDocument/2006/relationships/tags" Target="../tags/tag82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874.xml"/><Relationship Id="rId13" Type="http://schemas.openxmlformats.org/officeDocument/2006/relationships/tags" Target="../tags/tag879.xml"/><Relationship Id="rId18" Type="http://schemas.openxmlformats.org/officeDocument/2006/relationships/tags" Target="../tags/tag884.xml"/><Relationship Id="rId26" Type="http://schemas.openxmlformats.org/officeDocument/2006/relationships/tags" Target="../tags/tag892.xml"/><Relationship Id="rId39" Type="http://schemas.openxmlformats.org/officeDocument/2006/relationships/tags" Target="../tags/tag905.xml"/><Relationship Id="rId3" Type="http://schemas.openxmlformats.org/officeDocument/2006/relationships/tags" Target="../tags/tag869.xml"/><Relationship Id="rId21" Type="http://schemas.openxmlformats.org/officeDocument/2006/relationships/tags" Target="../tags/tag887.xml"/><Relationship Id="rId34" Type="http://schemas.openxmlformats.org/officeDocument/2006/relationships/tags" Target="../tags/tag900.xml"/><Relationship Id="rId42" Type="http://schemas.openxmlformats.org/officeDocument/2006/relationships/tags" Target="../tags/tag908.xml"/><Relationship Id="rId7" Type="http://schemas.openxmlformats.org/officeDocument/2006/relationships/tags" Target="../tags/tag873.xml"/><Relationship Id="rId12" Type="http://schemas.openxmlformats.org/officeDocument/2006/relationships/tags" Target="../tags/tag878.xml"/><Relationship Id="rId17" Type="http://schemas.openxmlformats.org/officeDocument/2006/relationships/tags" Target="../tags/tag883.xml"/><Relationship Id="rId25" Type="http://schemas.openxmlformats.org/officeDocument/2006/relationships/tags" Target="../tags/tag891.xml"/><Relationship Id="rId33" Type="http://schemas.openxmlformats.org/officeDocument/2006/relationships/tags" Target="../tags/tag899.xml"/><Relationship Id="rId38" Type="http://schemas.openxmlformats.org/officeDocument/2006/relationships/tags" Target="../tags/tag904.xml"/><Relationship Id="rId2" Type="http://schemas.openxmlformats.org/officeDocument/2006/relationships/tags" Target="../tags/tag868.xml"/><Relationship Id="rId16" Type="http://schemas.openxmlformats.org/officeDocument/2006/relationships/tags" Target="../tags/tag882.xml"/><Relationship Id="rId20" Type="http://schemas.openxmlformats.org/officeDocument/2006/relationships/tags" Target="../tags/tag886.xml"/><Relationship Id="rId29" Type="http://schemas.openxmlformats.org/officeDocument/2006/relationships/tags" Target="../tags/tag895.xml"/><Relationship Id="rId41" Type="http://schemas.openxmlformats.org/officeDocument/2006/relationships/tags" Target="../tags/tag907.xml"/><Relationship Id="rId1" Type="http://schemas.openxmlformats.org/officeDocument/2006/relationships/tags" Target="../tags/tag867.xml"/><Relationship Id="rId6" Type="http://schemas.openxmlformats.org/officeDocument/2006/relationships/tags" Target="../tags/tag872.xml"/><Relationship Id="rId11" Type="http://schemas.openxmlformats.org/officeDocument/2006/relationships/tags" Target="../tags/tag877.xml"/><Relationship Id="rId24" Type="http://schemas.openxmlformats.org/officeDocument/2006/relationships/tags" Target="../tags/tag890.xml"/><Relationship Id="rId32" Type="http://schemas.openxmlformats.org/officeDocument/2006/relationships/tags" Target="../tags/tag898.xml"/><Relationship Id="rId37" Type="http://schemas.openxmlformats.org/officeDocument/2006/relationships/tags" Target="../tags/tag903.xml"/><Relationship Id="rId40" Type="http://schemas.openxmlformats.org/officeDocument/2006/relationships/tags" Target="../tags/tag906.xml"/><Relationship Id="rId5" Type="http://schemas.openxmlformats.org/officeDocument/2006/relationships/tags" Target="../tags/tag871.xml"/><Relationship Id="rId15" Type="http://schemas.openxmlformats.org/officeDocument/2006/relationships/tags" Target="../tags/tag881.xml"/><Relationship Id="rId23" Type="http://schemas.openxmlformats.org/officeDocument/2006/relationships/tags" Target="../tags/tag889.xml"/><Relationship Id="rId28" Type="http://schemas.openxmlformats.org/officeDocument/2006/relationships/tags" Target="../tags/tag894.xml"/><Relationship Id="rId36" Type="http://schemas.openxmlformats.org/officeDocument/2006/relationships/tags" Target="../tags/tag902.xml"/><Relationship Id="rId10" Type="http://schemas.openxmlformats.org/officeDocument/2006/relationships/tags" Target="../tags/tag876.xml"/><Relationship Id="rId19" Type="http://schemas.openxmlformats.org/officeDocument/2006/relationships/tags" Target="../tags/tag885.xml"/><Relationship Id="rId31" Type="http://schemas.openxmlformats.org/officeDocument/2006/relationships/tags" Target="../tags/tag897.xml"/><Relationship Id="rId44" Type="http://schemas.openxmlformats.org/officeDocument/2006/relationships/notesSlide" Target="../notesSlides/notesSlide42.xml"/><Relationship Id="rId4" Type="http://schemas.openxmlformats.org/officeDocument/2006/relationships/tags" Target="../tags/tag870.xml"/><Relationship Id="rId9" Type="http://schemas.openxmlformats.org/officeDocument/2006/relationships/tags" Target="../tags/tag875.xml"/><Relationship Id="rId14" Type="http://schemas.openxmlformats.org/officeDocument/2006/relationships/tags" Target="../tags/tag880.xml"/><Relationship Id="rId22" Type="http://schemas.openxmlformats.org/officeDocument/2006/relationships/tags" Target="../tags/tag888.xml"/><Relationship Id="rId27" Type="http://schemas.openxmlformats.org/officeDocument/2006/relationships/tags" Target="../tags/tag893.xml"/><Relationship Id="rId30" Type="http://schemas.openxmlformats.org/officeDocument/2006/relationships/tags" Target="../tags/tag896.xml"/><Relationship Id="rId35" Type="http://schemas.openxmlformats.org/officeDocument/2006/relationships/tags" Target="../tags/tag901.xml"/><Relationship Id="rId43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3" Type="http://schemas.openxmlformats.org/officeDocument/2006/relationships/tags" Target="../tags/tag921.xml"/><Relationship Id="rId18" Type="http://schemas.openxmlformats.org/officeDocument/2006/relationships/tags" Target="../tags/tag926.xml"/><Relationship Id="rId26" Type="http://schemas.openxmlformats.org/officeDocument/2006/relationships/tags" Target="../tags/tag934.xml"/><Relationship Id="rId39" Type="http://schemas.openxmlformats.org/officeDocument/2006/relationships/tags" Target="../tags/tag947.xml"/><Relationship Id="rId21" Type="http://schemas.openxmlformats.org/officeDocument/2006/relationships/tags" Target="../tags/tag929.xml"/><Relationship Id="rId34" Type="http://schemas.openxmlformats.org/officeDocument/2006/relationships/tags" Target="../tags/tag942.xml"/><Relationship Id="rId42" Type="http://schemas.openxmlformats.org/officeDocument/2006/relationships/tags" Target="../tags/tag950.xml"/><Relationship Id="rId47" Type="http://schemas.openxmlformats.org/officeDocument/2006/relationships/tags" Target="../tags/tag955.xml"/><Relationship Id="rId50" Type="http://schemas.openxmlformats.org/officeDocument/2006/relationships/tags" Target="../tags/tag958.xml"/><Relationship Id="rId55" Type="http://schemas.openxmlformats.org/officeDocument/2006/relationships/tags" Target="../tags/tag963.xml"/><Relationship Id="rId7" Type="http://schemas.openxmlformats.org/officeDocument/2006/relationships/tags" Target="../tags/tag915.xml"/><Relationship Id="rId12" Type="http://schemas.openxmlformats.org/officeDocument/2006/relationships/tags" Target="../tags/tag920.xml"/><Relationship Id="rId17" Type="http://schemas.openxmlformats.org/officeDocument/2006/relationships/tags" Target="../tags/tag925.xml"/><Relationship Id="rId25" Type="http://schemas.openxmlformats.org/officeDocument/2006/relationships/tags" Target="../tags/tag933.xml"/><Relationship Id="rId33" Type="http://schemas.openxmlformats.org/officeDocument/2006/relationships/tags" Target="../tags/tag941.xml"/><Relationship Id="rId38" Type="http://schemas.openxmlformats.org/officeDocument/2006/relationships/tags" Target="../tags/tag946.xml"/><Relationship Id="rId46" Type="http://schemas.openxmlformats.org/officeDocument/2006/relationships/tags" Target="../tags/tag954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910.xml"/><Relationship Id="rId16" Type="http://schemas.openxmlformats.org/officeDocument/2006/relationships/tags" Target="../tags/tag924.xml"/><Relationship Id="rId20" Type="http://schemas.openxmlformats.org/officeDocument/2006/relationships/tags" Target="../tags/tag928.xml"/><Relationship Id="rId29" Type="http://schemas.openxmlformats.org/officeDocument/2006/relationships/tags" Target="../tags/tag937.xml"/><Relationship Id="rId41" Type="http://schemas.openxmlformats.org/officeDocument/2006/relationships/tags" Target="../tags/tag949.xml"/><Relationship Id="rId54" Type="http://schemas.openxmlformats.org/officeDocument/2006/relationships/tags" Target="../tags/tag962.xml"/><Relationship Id="rId1" Type="http://schemas.openxmlformats.org/officeDocument/2006/relationships/tags" Target="../tags/tag909.xml"/><Relationship Id="rId6" Type="http://schemas.openxmlformats.org/officeDocument/2006/relationships/tags" Target="../tags/tag914.xml"/><Relationship Id="rId11" Type="http://schemas.openxmlformats.org/officeDocument/2006/relationships/tags" Target="../tags/tag919.xml"/><Relationship Id="rId24" Type="http://schemas.openxmlformats.org/officeDocument/2006/relationships/tags" Target="../tags/tag932.xml"/><Relationship Id="rId32" Type="http://schemas.openxmlformats.org/officeDocument/2006/relationships/tags" Target="../tags/tag940.xml"/><Relationship Id="rId37" Type="http://schemas.openxmlformats.org/officeDocument/2006/relationships/tags" Target="../tags/tag945.xml"/><Relationship Id="rId40" Type="http://schemas.openxmlformats.org/officeDocument/2006/relationships/tags" Target="../tags/tag948.xml"/><Relationship Id="rId45" Type="http://schemas.openxmlformats.org/officeDocument/2006/relationships/tags" Target="../tags/tag953.xml"/><Relationship Id="rId53" Type="http://schemas.openxmlformats.org/officeDocument/2006/relationships/tags" Target="../tags/tag961.xml"/><Relationship Id="rId58" Type="http://schemas.openxmlformats.org/officeDocument/2006/relationships/tags" Target="../tags/tag966.xml"/><Relationship Id="rId5" Type="http://schemas.openxmlformats.org/officeDocument/2006/relationships/tags" Target="../tags/tag913.xml"/><Relationship Id="rId15" Type="http://schemas.openxmlformats.org/officeDocument/2006/relationships/tags" Target="../tags/tag923.xml"/><Relationship Id="rId23" Type="http://schemas.openxmlformats.org/officeDocument/2006/relationships/tags" Target="../tags/tag931.xml"/><Relationship Id="rId28" Type="http://schemas.openxmlformats.org/officeDocument/2006/relationships/tags" Target="../tags/tag936.xml"/><Relationship Id="rId36" Type="http://schemas.openxmlformats.org/officeDocument/2006/relationships/tags" Target="../tags/tag944.xml"/><Relationship Id="rId49" Type="http://schemas.openxmlformats.org/officeDocument/2006/relationships/tags" Target="../tags/tag957.xml"/><Relationship Id="rId57" Type="http://schemas.openxmlformats.org/officeDocument/2006/relationships/tags" Target="../tags/tag965.xml"/><Relationship Id="rId10" Type="http://schemas.openxmlformats.org/officeDocument/2006/relationships/tags" Target="../tags/tag918.xml"/><Relationship Id="rId19" Type="http://schemas.openxmlformats.org/officeDocument/2006/relationships/tags" Target="../tags/tag927.xml"/><Relationship Id="rId31" Type="http://schemas.openxmlformats.org/officeDocument/2006/relationships/tags" Target="../tags/tag939.xml"/><Relationship Id="rId44" Type="http://schemas.openxmlformats.org/officeDocument/2006/relationships/tags" Target="../tags/tag952.xml"/><Relationship Id="rId52" Type="http://schemas.openxmlformats.org/officeDocument/2006/relationships/tags" Target="../tags/tag960.xml"/><Relationship Id="rId60" Type="http://schemas.openxmlformats.org/officeDocument/2006/relationships/notesSlide" Target="../notesSlides/notesSlide43.xml"/><Relationship Id="rId4" Type="http://schemas.openxmlformats.org/officeDocument/2006/relationships/tags" Target="../tags/tag912.xml"/><Relationship Id="rId9" Type="http://schemas.openxmlformats.org/officeDocument/2006/relationships/tags" Target="../tags/tag917.xml"/><Relationship Id="rId14" Type="http://schemas.openxmlformats.org/officeDocument/2006/relationships/tags" Target="../tags/tag922.xml"/><Relationship Id="rId22" Type="http://schemas.openxmlformats.org/officeDocument/2006/relationships/tags" Target="../tags/tag930.xml"/><Relationship Id="rId27" Type="http://schemas.openxmlformats.org/officeDocument/2006/relationships/tags" Target="../tags/tag935.xml"/><Relationship Id="rId30" Type="http://schemas.openxmlformats.org/officeDocument/2006/relationships/tags" Target="../tags/tag938.xml"/><Relationship Id="rId35" Type="http://schemas.openxmlformats.org/officeDocument/2006/relationships/tags" Target="../tags/tag943.xml"/><Relationship Id="rId43" Type="http://schemas.openxmlformats.org/officeDocument/2006/relationships/tags" Target="../tags/tag951.xml"/><Relationship Id="rId48" Type="http://schemas.openxmlformats.org/officeDocument/2006/relationships/tags" Target="../tags/tag956.xml"/><Relationship Id="rId56" Type="http://schemas.openxmlformats.org/officeDocument/2006/relationships/tags" Target="../tags/tag964.xml"/><Relationship Id="rId8" Type="http://schemas.openxmlformats.org/officeDocument/2006/relationships/tags" Target="../tags/tag916.xml"/><Relationship Id="rId51" Type="http://schemas.openxmlformats.org/officeDocument/2006/relationships/tags" Target="../tags/tag959.xml"/><Relationship Id="rId3" Type="http://schemas.openxmlformats.org/officeDocument/2006/relationships/tags" Target="../tags/tag9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It’s not part of the heap anymore!</a:t>
            </a:r>
          </a:p>
          <a:p>
            <a:pPr lvl="2"/>
            <a:r>
              <a:rPr lang="en-US" dirty="0" smtClean="0"/>
              <a:t>We know the heap won’t grow back to that size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533400" y="3276600"/>
            <a:ext cx="5370158" cy="1238310"/>
            <a:chOff x="533400" y="3276600"/>
            <a:chExt cx="5370158" cy="1238310"/>
          </a:xfrm>
        </p:grpSpPr>
        <p:sp>
          <p:nvSpPr>
            <p:cNvPr id="7" name="Rectangle 6"/>
            <p:cNvSpPr/>
            <p:nvPr/>
          </p:nvSpPr>
          <p:spPr bwMode="auto">
            <a:xfrm>
              <a:off x="5334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0668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6002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70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338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2672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8006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334000" y="32766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9600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7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52600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0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9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96866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30266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327660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97066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3000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63866" y="32766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</a:t>
              </a:r>
            </a:p>
          </p:txBody>
        </p:sp>
        <p:sp>
          <p:nvSpPr>
            <p:cNvPr id="29" name="Right Brace 28"/>
            <p:cNvSpPr/>
            <p:nvPr/>
          </p:nvSpPr>
          <p:spPr bwMode="auto">
            <a:xfrm rot="5400000">
              <a:off x="4914900" y="3162300"/>
              <a:ext cx="304800" cy="1447800"/>
            </a:xfrm>
            <a:prstGeom prst="rightBrac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ight Brace 29"/>
            <p:cNvSpPr/>
            <p:nvPr/>
          </p:nvSpPr>
          <p:spPr bwMode="auto">
            <a:xfrm rot="5400000">
              <a:off x="2247900" y="2019300"/>
              <a:ext cx="304800" cy="3733800"/>
            </a:xfrm>
            <a:prstGeom prst="rightBrac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5800" y="4114800"/>
              <a:ext cx="1407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sorted part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4095690"/>
              <a:ext cx="1266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heap part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1000" y="4876800"/>
            <a:ext cx="7507642" cy="1241286"/>
            <a:chOff x="381000" y="4876800"/>
            <a:chExt cx="7507642" cy="1241286"/>
          </a:xfrm>
        </p:grpSpPr>
        <p:sp>
          <p:nvSpPr>
            <p:cNvPr id="33" name="Right Arrow 32"/>
            <p:cNvSpPr/>
            <p:nvPr/>
          </p:nvSpPr>
          <p:spPr bwMode="auto">
            <a:xfrm>
              <a:off x="762000" y="4953000"/>
              <a:ext cx="1295400" cy="457200"/>
            </a:xfrm>
            <a:prstGeom prst="rightArrow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1000" y="5410200"/>
              <a:ext cx="190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[n-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]=</a:t>
              </a:r>
            </a:p>
            <a:p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deleteMin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546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880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6214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1548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6882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2216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7550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2884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8218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355242" y="4876800"/>
              <a:ext cx="5334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30842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64242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711266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6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07242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9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18108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8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0" y="487680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31242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4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18308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3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974242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85108" y="48768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</a:t>
              </a:r>
            </a:p>
          </p:txBody>
        </p:sp>
        <p:sp>
          <p:nvSpPr>
            <p:cNvPr id="55" name="Right Brace 54"/>
            <p:cNvSpPr/>
            <p:nvPr/>
          </p:nvSpPr>
          <p:spPr bwMode="auto">
            <a:xfrm rot="5400000">
              <a:off x="6687521" y="4513879"/>
              <a:ext cx="304800" cy="1945042"/>
            </a:xfrm>
            <a:prstGeom prst="rightBrac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ight Brace 55"/>
            <p:cNvSpPr/>
            <p:nvPr/>
          </p:nvSpPr>
          <p:spPr bwMode="auto">
            <a:xfrm rot="5400000">
              <a:off x="3944321" y="3944321"/>
              <a:ext cx="381000" cy="3160358"/>
            </a:xfrm>
            <a:prstGeom prst="rightBrac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48400" y="5715000"/>
              <a:ext cx="14077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sorted part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81400" y="5695890"/>
              <a:ext cx="1266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heap part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Heap sort is better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How about sorting with a hash table?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Solve the parts independently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marL="582930" indent="-457200">
              <a:buNone/>
            </a:pPr>
            <a:endParaRPr lang="en-US" dirty="0" smtClean="0"/>
          </a:p>
          <a:p>
            <a:pPr marL="582930" indent="-457200">
              <a:buNone/>
            </a:pPr>
            <a:r>
              <a:rPr lang="en-US" dirty="0" smtClean="0"/>
              <a:t>Ex: Sort each half of the array, combine together; to sort each </a:t>
            </a:r>
            <a:r>
              <a:rPr lang="en-US" dirty="0" err="1" smtClean="0"/>
              <a:t>each</a:t>
            </a:r>
            <a:r>
              <a:rPr lang="en-US" dirty="0" smtClean="0"/>
              <a:t> half, split into halves…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fancy sorts: Divide-and-conquer sorting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Mergesort</a:t>
            </a:r>
            <a:r>
              <a:rPr lang="en-US" sz="22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Sort the left half of the elements (recursively)</a:t>
            </a:r>
          </a:p>
          <a:p>
            <a:pPr marL="457200" indent="-457200">
              <a:buNone/>
            </a:pPr>
            <a:r>
              <a:rPr lang="en-US" sz="2000" dirty="0" smtClean="0"/>
              <a:t>	Sort the right half of the elements (recursively)</a:t>
            </a:r>
          </a:p>
          <a:p>
            <a:pPr marL="457200" indent="-457200">
              <a:buNone/>
            </a:pPr>
            <a:r>
              <a:rPr lang="en-US" sz="2000" dirty="0" smtClean="0"/>
              <a:t>	Merge the two sorted halves into a sorted whole</a:t>
            </a:r>
          </a:p>
          <a:p>
            <a:pPr marL="457200" indent="-45720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err="1" smtClean="0"/>
              <a:t>Quicksort</a:t>
            </a:r>
            <a:r>
              <a:rPr lang="en-US" sz="22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Pick a “pivot” element</a:t>
            </a:r>
          </a:p>
          <a:p>
            <a:pPr marL="457200" indent="-457200">
              <a:buNone/>
            </a:pPr>
            <a:r>
              <a:rPr lang="en-US" sz="2000" dirty="0" smtClean="0"/>
              <a:t>	Divide elements into less-than pivot and greater-than pivot</a:t>
            </a:r>
          </a:p>
          <a:p>
            <a:pPr marL="457200" indent="-457200">
              <a:buNone/>
            </a:pPr>
            <a:r>
              <a:rPr lang="en-US" sz="2000" dirty="0" smtClean="0"/>
              <a:t>	Sort the two divisions (recursively on each)</a:t>
            </a:r>
          </a:p>
          <a:p>
            <a:pPr marL="457200" indent="-457200">
              <a:buNone/>
            </a:pPr>
            <a:r>
              <a:rPr lang="en-US" sz="2000" dirty="0" smtClean="0"/>
              <a:t>	Answer is ‘sorted-less-than’ then ‘pivot’ then ‘sorted-greater-than’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895600"/>
            <a:ext cx="77724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it’s sorted! (Base case)</a:t>
            </a:r>
          </a:p>
          <a:p>
            <a:pPr lvl="1"/>
            <a:r>
              <a:rPr lang="en-US" dirty="0" smtClean="0"/>
              <a:t>Else, split into 2 halves: 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/>
              <a:t>Mergesort</a:t>
            </a:r>
            <a:r>
              <a:rPr lang="en-US" dirty="0" smtClean="0"/>
              <a:t> on left half; when it returns, that half is sorted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Call </a:t>
            </a:r>
            <a:r>
              <a:rPr lang="en-US" dirty="0" err="1" smtClean="0"/>
              <a:t>Mergesort</a:t>
            </a:r>
            <a:r>
              <a:rPr lang="en-US" dirty="0" smtClean="0"/>
              <a:t> on right half; when it returns, that half is sorted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Merge step takes two sorted parts and sorts everything together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(per merge) but requires auxiliary space…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2133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2133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hi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764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1430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524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971800" y="2362200"/>
            <a:ext cx="4267200" cy="1066800"/>
            <a:chOff x="2971800" y="2362200"/>
            <a:chExt cx="4267200" cy="1066800"/>
          </a:xfrm>
        </p:grpSpPr>
        <p:sp>
          <p:nvSpPr>
            <p:cNvPr id="16" name="Rectangle 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0" name="Rectangle 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1" name="Rectangle 1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2" name="Rectangle 1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" name="Line 12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2971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51054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048000" y="3962400"/>
            <a:ext cx="4267200" cy="838200"/>
            <a:chOff x="3048000" y="3962400"/>
            <a:chExt cx="4267200" cy="838200"/>
          </a:xfrm>
        </p:grpSpPr>
        <p:sp>
          <p:nvSpPr>
            <p:cNvPr id="36" name="Rectangle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7" name="Rectangle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Rectangl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Rectangle 1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Rectangle 1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Rectangle 2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Rectangle 2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Rectangle 2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Line 2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3048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Quite a bit to cover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We’ll start with simple sorts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Shell </a:t>
            </a:r>
            <a:r>
              <a:rPr lang="en-US" sz="2000" dirty="0"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Merging part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merge, copy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 to original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0" y="2514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return from left &amp; right recursive calls (pretend it works for now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609600" y="38862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Mergesort</a:t>
            </a:r>
            <a:r>
              <a:rPr lang="en-US" dirty="0" smtClean="0"/>
              <a:t> example: Recursively splitting list in half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175" y="3402013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 element</a:t>
            </a: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Mergesort</a:t>
            </a:r>
            <a:r>
              <a:rPr lang="en-US" dirty="0" smtClean="0"/>
              <a:t> example: Merge as we return from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 element</a:t>
            </a: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0600" y="59436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When a recursive call ends, it’s sub-arrays are each in order; just need to merge them in order together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Mergesort</a:t>
            </a:r>
            <a:r>
              <a:rPr lang="en-US" dirty="0" smtClean="0"/>
              <a:t> example: Merge as we return from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 element</a:t>
            </a: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0600" y="59436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need another array in which to do each merging step; merge results into there, then copy back to original array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the final steps of our merging looked like the following: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Seems kind of wasteful to copy 8 &amp; 9 to the auxiliary array just to copy them immediately back…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057400" y="2057400"/>
            <a:ext cx="4343400" cy="2438400"/>
            <a:chOff x="2971800" y="2362200"/>
            <a:chExt cx="4343400" cy="2438400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4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477000" y="2362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Unnecessary to copy ‘dregs’ over to auxiliary array</a:t>
            </a:r>
          </a:p>
          <a:p>
            <a:pPr lvl="1"/>
            <a:r>
              <a:rPr lang="en-US" dirty="0" smtClean="0"/>
              <a:t>If left-side finishes first, just stop the merge &amp; copy the auxiliary array: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right-side finishes first, copy dregs directly into right side, then copy auxiliary array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828800" y="2667000"/>
            <a:ext cx="4876800" cy="1295400"/>
            <a:chOff x="1828800" y="2667000"/>
            <a:chExt cx="4876800" cy="1295400"/>
          </a:xfrm>
        </p:grpSpPr>
        <p:sp>
          <p:nvSpPr>
            <p:cNvPr id="7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28800" y="2667000"/>
              <a:ext cx="24384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2667000"/>
              <a:ext cx="24384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28800" y="3429000"/>
              <a:ext cx="4876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0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0" y="2667000"/>
              <a:ext cx="12954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828800" y="3429000"/>
              <a:ext cx="3581400" cy="304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" name="Line 2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4114800" y="29718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5257800" y="37338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4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181600" y="29718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7" name="AutoShape 3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29000" y="3048000"/>
              <a:ext cx="1524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8" name="Text Box 3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2971800"/>
              <a:ext cx="6976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copy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81187" y="4648200"/>
            <a:ext cx="5538929" cy="1692275"/>
            <a:chOff x="1881187" y="4648200"/>
            <a:chExt cx="5538929" cy="1692275"/>
          </a:xfrm>
        </p:grpSpPr>
        <p:sp>
          <p:nvSpPr>
            <p:cNvPr id="19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81187" y="5033963"/>
              <a:ext cx="24384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19587" y="5033963"/>
              <a:ext cx="24384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81187" y="5795963"/>
              <a:ext cx="4953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62387" y="5033963"/>
              <a:ext cx="4572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319587" y="4805363"/>
              <a:ext cx="0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81187" y="5795963"/>
              <a:ext cx="4403725" cy="3048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3633787" y="5338763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6056312" y="6111875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6529387" y="5338763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08312" y="5426075"/>
              <a:ext cx="152400" cy="3048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998912" y="4664075"/>
              <a:ext cx="2514600" cy="457200"/>
            </a:xfrm>
            <a:custGeom>
              <a:avLst/>
              <a:gdLst>
                <a:gd name="T0" fmla="*/ 132601038 w 21600"/>
                <a:gd name="T1" fmla="*/ 21061 h 21600"/>
                <a:gd name="T2" fmla="*/ 8050446 w 21600"/>
                <a:gd name="T3" fmla="*/ 4838700 h 21600"/>
                <a:gd name="T4" fmla="*/ 134105374 w 21600"/>
                <a:gd name="T5" fmla="*/ 551074 h 21600"/>
                <a:gd name="T6" fmla="*/ 326094723 w 21600"/>
                <a:gd name="T7" fmla="*/ 3705648 h 21600"/>
                <a:gd name="T8" fmla="*/ 290599993 w 21600"/>
                <a:gd name="T9" fmla="*/ 5431895 h 21600"/>
                <a:gd name="T10" fmla="*/ 238380909 w 21600"/>
                <a:gd name="T11" fmla="*/ 425850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241" y="9000"/>
                  </a:moveTo>
                  <a:cubicBezTo>
                    <a:pt x="19377" y="4467"/>
                    <a:pt x="15414" y="1188"/>
                    <a:pt x="10800" y="1188"/>
                  </a:cubicBezTo>
                  <a:cubicBezTo>
                    <a:pt x="5491" y="1188"/>
                    <a:pt x="1188" y="5491"/>
                    <a:pt x="1188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5984" y="0"/>
                    <a:pt x="20438" y="3684"/>
                    <a:pt x="21408" y="8777"/>
                  </a:cubicBezTo>
                  <a:lnTo>
                    <a:pt x="24061" y="8271"/>
                  </a:lnTo>
                  <a:lnTo>
                    <a:pt x="21442" y="12124"/>
                  </a:lnTo>
                  <a:lnTo>
                    <a:pt x="17589" y="9505"/>
                  </a:lnTo>
                  <a:lnTo>
                    <a:pt x="20241" y="90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1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781800" y="4648200"/>
              <a:ext cx="6383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first</a:t>
              </a:r>
            </a:p>
          </p:txBody>
        </p:sp>
        <p:sp>
          <p:nvSpPr>
            <p:cNvPr id="34" name="Text Box 1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057400" y="5410200"/>
              <a:ext cx="9252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second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step, find the smallest element among the not-yet-sorted elements and put it at position k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“Loop invariant”: when loop index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elements are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smallest elements in sorted order</a:t>
            </a:r>
          </a:p>
          <a:p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Best-case  _____     Worst-case  _____   “Average” case____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724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Recurrence always: T(1) = O(1) and T(n) = O(n) + T(n-1)</a:t>
            </a:r>
          </a:p>
          <a:p>
            <a:r>
              <a:rPr lang="en-US" sz="2200" dirty="0" smtClean="0"/>
              <a:t>  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                             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                                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space / copying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Simplest / worst approach: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r>
              <a:rPr lang="en-US" dirty="0" smtClean="0"/>
              <a:t>	Returning from a recursive call?  Allocate a new array!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r>
              <a:rPr lang="en-US" dirty="0" smtClean="0"/>
              <a:t>	Allocate auxiliary array at beginning, use throughout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 smtClean="0"/>
              <a:t>Picture of the “best” from previous slide: Allocate one auxiliary array, switch each step</a:t>
            </a:r>
            <a:endParaRPr lang="en-US" sz="2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7724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First </a:t>
            </a:r>
            <a:r>
              <a:rPr lang="en-US" sz="2000" dirty="0" err="1" smtClean="0"/>
              <a:t>recurse</a:t>
            </a:r>
            <a:r>
              <a:rPr lang="en-US" sz="2000" dirty="0" smtClean="0"/>
              <a:t> down to lists of size 1</a:t>
            </a:r>
          </a:p>
          <a:p>
            <a:pPr>
              <a:buNone/>
            </a:pPr>
            <a:r>
              <a:rPr lang="en-US" sz="2000" dirty="0" smtClean="0"/>
              <a:t>As we return from the recursion, switch off arrays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Arguably easier to code up without recursion at all</a:t>
            </a:r>
            <a:endParaRPr lang="en-US" sz="2000" dirty="0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8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6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5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23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52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81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09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038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66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95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24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952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81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09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638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867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381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953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3525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097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669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7241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813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6385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143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6667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9715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1239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4287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5811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8859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0383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431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4955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003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9527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575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099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147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8671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81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3525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2669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813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667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0477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5811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9621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193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003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3337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147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8150" y="40386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266950" y="40386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89535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65735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2415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48615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38150" y="45720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352550" y="4267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2952750" y="4267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753350" y="26670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095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324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552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781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10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38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467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695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5924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153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381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103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8389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0675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2961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524750" y="24384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0957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5529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101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4673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59245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3817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8389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296150" y="29718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1719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3243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291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7815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0863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2387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5435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6959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007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1531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4579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103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151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0675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37235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52475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0957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101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59245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838950" y="35052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3243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053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2387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197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0769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4579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699135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37235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095750" y="40386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5924550" y="40386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55295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1495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38175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143750" y="3733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095750" y="45720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10150" y="4267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10350" y="4267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438150" y="51054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038350" y="4800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772150" y="4800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438150" y="57150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1955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171950" y="53832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We defined the sorting problem as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Or: </a:t>
            </a:r>
            <a:r>
              <a:rPr lang="en-US" dirty="0" err="1" smtClean="0"/>
              <a:t>mergesort</a:t>
            </a:r>
            <a:r>
              <a:rPr lang="en-US" dirty="0" smtClean="0"/>
              <a:t>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</a:t>
            </a:r>
            <a:r>
              <a:rPr lang="en-US" dirty="0" err="1" smtClean="0"/>
              <a:t>quicksort</a:t>
            </a:r>
            <a:r>
              <a:rPr lang="en-US" dirty="0" smtClean="0"/>
              <a:t>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err="1" smtClean="0"/>
              <a:t>Mergesort</a:t>
            </a:r>
            <a:r>
              <a:rPr lang="en-US" dirty="0" smtClean="0"/>
              <a:t>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(and space):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sub-problems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Recurrence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(For simplicity let constants be 1 – no effect on asymptotic answer)</a:t>
            </a:r>
          </a:p>
          <a:p>
            <a:pPr>
              <a:buNone/>
            </a:pPr>
            <a:r>
              <a:rPr lang="en-US" dirty="0" smtClean="0"/>
              <a:t>T(1) = 1, T(n) = 2T(n/2) + n ; expand inner T()</a:t>
            </a:r>
          </a:p>
          <a:p>
            <a:pPr>
              <a:buNone/>
            </a:pPr>
            <a:r>
              <a:rPr lang="en-US" dirty="0" smtClean="0"/>
              <a:t>  T(n) = 2(2T(n/4) + n/2) + n = 4T(n/4) + 2n</a:t>
            </a:r>
          </a:p>
          <a:p>
            <a:pPr>
              <a:buNone/>
            </a:pPr>
            <a:r>
              <a:rPr lang="en-US" dirty="0" smtClean="0"/>
              <a:t>        = 4(2T(n/8) + n/4) + 2n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after k expansions, T(n)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How many expansions until we reach the base case?</a:t>
            </a:r>
          </a:p>
          <a:p>
            <a:pPr>
              <a:buNone/>
            </a:pPr>
            <a:r>
              <a:rPr lang="en-US" dirty="0" smtClean="0"/>
              <a:t>	    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=1, so n=2</a:t>
            </a:r>
            <a:r>
              <a:rPr lang="en-US" baseline="30000" dirty="0" smtClean="0"/>
              <a:t>k</a:t>
            </a:r>
            <a:r>
              <a:rPr lang="en-US" dirty="0" smtClean="0"/>
              <a:t>, so k=log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So T(n)=2</a:t>
            </a:r>
            <a:r>
              <a:rPr lang="en-US" baseline="30000" dirty="0" smtClean="0"/>
              <a:t>log2n</a:t>
            </a:r>
            <a:r>
              <a:rPr lang="en-US" dirty="0" smtClean="0"/>
              <a:t> T(1)+nlog</a:t>
            </a:r>
            <a:r>
              <a:rPr lang="en-US" baseline="-25000" dirty="0" smtClean="0"/>
              <a:t>2</a:t>
            </a:r>
            <a:r>
              <a:rPr lang="en-US" dirty="0" smtClean="0"/>
              <a:t>n = </a:t>
            </a:r>
            <a:r>
              <a:rPr lang="en-US" dirty="0" err="1" smtClean="0"/>
              <a:t>nT</a:t>
            </a:r>
            <a:r>
              <a:rPr lang="en-US" dirty="0" smtClean="0"/>
              <a:t>(1)+nlog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	T(n)=O(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0532" y="0"/>
            <a:ext cx="3493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MergeSort</a:t>
            </a:r>
            <a:r>
              <a:rPr lang="en-US" dirty="0" smtClean="0"/>
              <a:t> Recurrence:</a:t>
            </a:r>
          </a:p>
          <a:p>
            <a:pPr>
              <a:buNone/>
            </a:pPr>
            <a:r>
              <a:rPr lang="en-US" dirty="0" smtClean="0"/>
              <a:t>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intuitively…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205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This recurrence comes up frequently; good to memorize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1371600" y="3200400"/>
            <a:ext cx="5686269" cy="3135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0532" y="0"/>
            <a:ext cx="3493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MergeSort</a:t>
            </a:r>
            <a:r>
              <a:rPr lang="en-US" dirty="0" smtClean="0"/>
              <a:t> Recurrence:</a:t>
            </a:r>
          </a:p>
          <a:p>
            <a:pPr>
              <a:buNone/>
            </a:pPr>
            <a:r>
              <a:rPr lang="en-US" dirty="0" smtClean="0"/>
              <a:t>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 smtClean="0"/>
              <a:t>Recursively chop into halves</a:t>
            </a:r>
          </a:p>
          <a:p>
            <a:pPr lvl="1"/>
            <a:r>
              <a:rPr lang="en-US" dirty="0" smtClean="0"/>
              <a:t>But, instead of doing all the work as we merge together, we’ll do all the work as we recursively split into halves</a:t>
            </a:r>
            <a:endParaRPr lang="en-US" sz="1000" dirty="0" smtClean="0"/>
          </a:p>
          <a:p>
            <a:pPr lvl="1"/>
            <a:r>
              <a:rPr lang="en-US" dirty="0" smtClean="0"/>
              <a:t>Also unlike </a:t>
            </a:r>
            <a:r>
              <a:rPr lang="en-US" dirty="0" err="1" smtClean="0"/>
              <a:t>MergeSort</a:t>
            </a:r>
            <a:r>
              <a:rPr lang="en-US" dirty="0" smtClean="0"/>
              <a:t>, does not need auxiliary space</a:t>
            </a:r>
          </a:p>
          <a:p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r>
              <a:rPr lang="en-US" dirty="0" err="1" smtClean="0"/>
              <a:t>MergeSort</a:t>
            </a:r>
            <a:r>
              <a:rPr lang="en-US" dirty="0" smtClean="0"/>
              <a:t> is always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why use </a:t>
            </a:r>
            <a:r>
              <a:rPr lang="en-US" dirty="0" err="1" smtClean="0"/>
              <a:t>QuickSort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 smtClean="0"/>
              <a:t>Can be faster than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Often believed to be faster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  <a:p>
            <a:pPr lvl="1"/>
            <a:endParaRPr lang="en-US" sz="1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dirty="0" smtClean="0"/>
              <a:t>Pick a pivot element</a:t>
            </a:r>
          </a:p>
          <a:p>
            <a:pPr marL="731520" lvl="1" indent="-457200"/>
            <a:r>
              <a:rPr lang="en-US" dirty="0" smtClean="0"/>
              <a:t>Hopefully an element ~median</a:t>
            </a:r>
          </a:p>
          <a:p>
            <a:pPr marL="731520" lvl="1" indent="-457200"/>
            <a:r>
              <a:rPr lang="en-US" dirty="0" smtClean="0"/>
              <a:t>Good </a:t>
            </a:r>
            <a:r>
              <a:rPr lang="en-US" dirty="0" err="1" smtClean="0"/>
              <a:t>QuickSort</a:t>
            </a:r>
            <a:r>
              <a:rPr lang="en-US" dirty="0" smtClean="0"/>
              <a:t> performance depends on good choice of pivot; we’ll see why later, and talk about good pivot selection later</a:t>
            </a:r>
          </a:p>
          <a:p>
            <a:pPr marL="457200" indent="-457200"/>
            <a:r>
              <a:rPr lang="en-US" dirty="0" smtClean="0"/>
              <a:t>Partition all the data into:</a:t>
            </a:r>
          </a:p>
          <a:p>
            <a:pPr marL="857250" lvl="1" indent="-457200"/>
            <a:r>
              <a:rPr lang="en-US" dirty="0" smtClean="0"/>
              <a:t>The elements less than the pivot</a:t>
            </a:r>
          </a:p>
          <a:p>
            <a:pPr marL="857250" lvl="1" indent="-457200"/>
            <a:r>
              <a:rPr lang="en-US" dirty="0" smtClean="0"/>
              <a:t>The pivot</a:t>
            </a:r>
          </a:p>
          <a:p>
            <a:pPr marL="857250" lvl="1" indent="-457200"/>
            <a:r>
              <a:rPr lang="en-US" dirty="0" smtClean="0"/>
              <a:t>The elements greater than the pivot</a:t>
            </a:r>
          </a:p>
          <a:p>
            <a:pPr marL="457200" indent="-457200"/>
            <a:r>
              <a:rPr lang="en-US" dirty="0" smtClean="0"/>
              <a:t>Ex:  Say we have 8, 4, 2, 9, 3, 5, 7</a:t>
            </a:r>
          </a:p>
          <a:p>
            <a:pPr marL="731520" lvl="1" indent="-457200"/>
            <a:r>
              <a:rPr lang="en-US" dirty="0" smtClean="0"/>
              <a:t>Say we pick ‘5’ as the pivot</a:t>
            </a:r>
          </a:p>
          <a:p>
            <a:pPr marL="731520" lvl="1" indent="-457200"/>
            <a:r>
              <a:rPr lang="en-US" dirty="0" smtClean="0"/>
              <a:t>Left half (in no particular order): 4, 2, 3</a:t>
            </a:r>
          </a:p>
          <a:p>
            <a:pPr marL="731520" lvl="1" indent="-457200"/>
            <a:r>
              <a:rPr lang="en-US" dirty="0" smtClean="0"/>
              <a:t>Right half (in no particular order): 8, 9, 7</a:t>
            </a:r>
          </a:p>
          <a:p>
            <a:pPr marL="731520" lvl="1" indent="-457200"/>
            <a:r>
              <a:rPr lang="en-US" dirty="0" smtClean="0"/>
              <a:t>Result of partitioning: 4, 2, 3, 5, 8, 9, 7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That’s great and all… but not really in order…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1208800" y="2786390"/>
            <a:ext cx="6893618" cy="1099810"/>
            <a:chOff x="1208800" y="2786390"/>
            <a:chExt cx="6893618" cy="1099810"/>
          </a:xfrm>
        </p:grpSpPr>
        <p:sp>
          <p:nvSpPr>
            <p:cNvPr id="21" name="Oval 104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524000" y="2971800"/>
              <a:ext cx="1981200" cy="838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2" name="Text Box 1042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584616" y="32600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13</a:t>
              </a:r>
            </a:p>
          </p:txBody>
        </p:sp>
        <p:sp>
          <p:nvSpPr>
            <p:cNvPr id="23" name="Text Box 1043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851816" y="33362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81</a:t>
              </a:r>
            </a:p>
          </p:txBody>
        </p:sp>
        <p:sp>
          <p:nvSpPr>
            <p:cNvPr id="24" name="Text Box 104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861216" y="34124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92</a:t>
              </a:r>
            </a:p>
          </p:txBody>
        </p:sp>
        <p:sp>
          <p:nvSpPr>
            <p:cNvPr id="25" name="Text Box 104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346616" y="31838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43</a:t>
              </a:r>
            </a:p>
          </p:txBody>
        </p:sp>
        <p:sp>
          <p:nvSpPr>
            <p:cNvPr id="26" name="Text Box 1046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875379" y="321558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65</a:t>
              </a:r>
            </a:p>
          </p:txBody>
        </p:sp>
        <p:sp>
          <p:nvSpPr>
            <p:cNvPr id="27" name="Text Box 1047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80016" y="3107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31</a:t>
              </a:r>
            </a:p>
          </p:txBody>
        </p:sp>
        <p:sp>
          <p:nvSpPr>
            <p:cNvPr id="28" name="Text Box 1048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51416" y="3488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57</a:t>
              </a:r>
            </a:p>
          </p:txBody>
        </p:sp>
        <p:sp>
          <p:nvSpPr>
            <p:cNvPr id="29" name="Text Box 1049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041816" y="3488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26</a:t>
              </a:r>
            </a:p>
          </p:txBody>
        </p:sp>
        <p:sp>
          <p:nvSpPr>
            <p:cNvPr id="30" name="Text Box 1050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5394616" y="3107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75</a:t>
              </a:r>
            </a:p>
          </p:txBody>
        </p:sp>
        <p:sp>
          <p:nvSpPr>
            <p:cNvPr id="31" name="Text Box 1051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049479" y="3031431"/>
              <a:ext cx="29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32" name="Oval 105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3200400"/>
              <a:ext cx="384175" cy="30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3" name="Text Box 1053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208800" y="2786390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  <a:r>
                <a:rPr lang="en-US" sz="2800" baseline="-25000" dirty="0">
                  <a:latin typeface="Times New Roman" pitchFamily="18" charset="0"/>
                </a:rPr>
                <a:t>1</a:t>
              </a:r>
              <a:endParaRPr lang="en-US" sz="2800" b="1" dirty="0">
                <a:latin typeface="Times New Roman" pitchFamily="18" charset="0"/>
              </a:endParaRPr>
            </a:p>
          </p:txBody>
        </p:sp>
        <p:sp>
          <p:nvSpPr>
            <p:cNvPr id="34" name="Oval 105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572000" y="3048000"/>
              <a:ext cx="19812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5" name="Text Box 1055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4333000" y="2786390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  <a:r>
                <a:rPr lang="en-US" sz="2800" baseline="-25000" dirty="0">
                  <a:latin typeface="Times New Roman" pitchFamily="18" charset="0"/>
                </a:rPr>
                <a:t>2</a:t>
              </a:r>
              <a:endParaRPr lang="en-US" sz="2800" b="1" dirty="0">
                <a:latin typeface="Times New Roman" pitchFamily="18" charset="0"/>
              </a:endParaRPr>
            </a:p>
          </p:txBody>
        </p:sp>
        <p:sp>
          <p:nvSpPr>
            <p:cNvPr id="36" name="Text Box 1056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6859770" y="2847459"/>
              <a:ext cx="12426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accent2"/>
                  </a:solidFill>
                  <a:latin typeface="Times New Roman" pitchFamily="18" charset="0"/>
                </a:rPr>
                <a:t>partition </a:t>
              </a:r>
              <a:r>
                <a:rPr lang="en-US" sz="1800" b="1" dirty="0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132600" y="3883710"/>
            <a:ext cx="7643402" cy="993090"/>
            <a:chOff x="1132600" y="3883710"/>
            <a:chExt cx="7643402" cy="993090"/>
          </a:xfrm>
        </p:grpSpPr>
        <p:sp>
          <p:nvSpPr>
            <p:cNvPr id="37" name="Oval 105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219200" y="4467225"/>
              <a:ext cx="23114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8" name="Text Box 1058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6227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13</a:t>
              </a:r>
            </a:p>
          </p:txBody>
        </p:sp>
        <p:sp>
          <p:nvSpPr>
            <p:cNvPr id="39" name="Text Box 105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371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43</a:t>
              </a:r>
            </a:p>
          </p:txBody>
        </p:sp>
        <p:sp>
          <p:nvSpPr>
            <p:cNvPr id="40" name="Text Box 1060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2196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31</a:t>
              </a:r>
            </a:p>
          </p:txBody>
        </p:sp>
        <p:sp>
          <p:nvSpPr>
            <p:cNvPr id="41" name="Text Box 106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419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57</a:t>
              </a:r>
            </a:p>
          </p:txBody>
        </p:sp>
        <p:sp>
          <p:nvSpPr>
            <p:cNvPr id="42" name="Text Box 106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9148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26</a:t>
              </a:r>
            </a:p>
          </p:txBody>
        </p:sp>
        <p:sp>
          <p:nvSpPr>
            <p:cNvPr id="43" name="Text Box 106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417654" y="4509393"/>
              <a:ext cx="29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44" name="Text Box 106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132600" y="4005590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  <a:r>
                <a:rPr lang="en-US" sz="2800" baseline="-25000" dirty="0">
                  <a:latin typeface="Times New Roman" pitchFamily="18" charset="0"/>
                </a:rPr>
                <a:t>1</a:t>
              </a:r>
              <a:endParaRPr lang="en-US" sz="2800" b="1" dirty="0">
                <a:latin typeface="Times New Roman" pitchFamily="18" charset="0"/>
              </a:endParaRPr>
            </a:p>
          </p:txBody>
        </p:sp>
        <p:sp>
          <p:nvSpPr>
            <p:cNvPr id="45" name="Text Box 106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1152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81</a:t>
              </a:r>
            </a:p>
          </p:txBody>
        </p:sp>
        <p:sp>
          <p:nvSpPr>
            <p:cNvPr id="46" name="Text Box 106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4962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92</a:t>
              </a:r>
            </a:p>
          </p:txBody>
        </p:sp>
        <p:sp>
          <p:nvSpPr>
            <p:cNvPr id="47" name="Text Box 106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4734216" y="45093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75</a:t>
              </a:r>
            </a:p>
          </p:txBody>
        </p:sp>
        <p:sp>
          <p:nvSpPr>
            <p:cNvPr id="48" name="Oval 1068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4521200" y="4419600"/>
              <a:ext cx="1600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49" name="Text Box 106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21404" y="451098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65</a:t>
              </a:r>
            </a:p>
          </p:txBody>
        </p:sp>
        <p:sp>
          <p:nvSpPr>
            <p:cNvPr id="50" name="Oval 1070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32225" y="4495800"/>
              <a:ext cx="384175" cy="30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51" name="Text Box 107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333000" y="4005590"/>
              <a:ext cx="4764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  <a:r>
                <a:rPr lang="en-US" sz="2800" baseline="-25000" dirty="0">
                  <a:latin typeface="Times New Roman" pitchFamily="18" charset="0"/>
                </a:rPr>
                <a:t>2</a:t>
              </a:r>
              <a:endParaRPr lang="en-US" sz="2800" b="1" dirty="0">
                <a:latin typeface="Times New Roman" pitchFamily="18" charset="0"/>
              </a:endParaRPr>
            </a:p>
          </p:txBody>
        </p:sp>
        <p:sp>
          <p:nvSpPr>
            <p:cNvPr id="52" name="Text Box 107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776736" y="3883710"/>
              <a:ext cx="19992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QuickSort(S</a:t>
              </a:r>
              <a:r>
                <a:rPr lang="en-US" sz="1800" baseline="-25000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) and</a:t>
              </a:r>
            </a:p>
            <a:p>
              <a:pPr algn="ctr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QuickSort(S</a:t>
              </a:r>
              <a:r>
                <a:rPr lang="en-US" sz="1800" baseline="-25000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38200" y="5331767"/>
            <a:ext cx="7983436" cy="886471"/>
            <a:chOff x="838200" y="5331767"/>
            <a:chExt cx="7983436" cy="886471"/>
          </a:xfrm>
        </p:grpSpPr>
        <p:sp>
          <p:nvSpPr>
            <p:cNvPr id="53" name="Oval 107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28800" y="5443538"/>
              <a:ext cx="36830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54" name="Text Box 1074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323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13</a:t>
              </a:r>
            </a:p>
          </p:txBody>
        </p:sp>
        <p:sp>
          <p:nvSpPr>
            <p:cNvPr id="55" name="Text Box 1075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1467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43</a:t>
              </a:r>
            </a:p>
          </p:txBody>
        </p:sp>
        <p:sp>
          <p:nvSpPr>
            <p:cNvPr id="56" name="Text Box 1076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292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31</a:t>
              </a:r>
            </a:p>
          </p:txBody>
        </p:sp>
        <p:sp>
          <p:nvSpPr>
            <p:cNvPr id="57" name="Text Box 1077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515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57</a:t>
              </a:r>
            </a:p>
          </p:txBody>
        </p:sp>
        <p:sp>
          <p:nvSpPr>
            <p:cNvPr id="58" name="Text Box 1078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5244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26</a:t>
              </a:r>
            </a:p>
          </p:txBody>
        </p:sp>
        <p:sp>
          <p:nvSpPr>
            <p:cNvPr id="59" name="Text Box 1079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27254" y="5499993"/>
              <a:ext cx="29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0" name="Text Box 1080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8198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65</a:t>
              </a:r>
            </a:p>
          </p:txBody>
        </p:sp>
        <p:sp>
          <p:nvSpPr>
            <p:cNvPr id="61" name="Text Box 1081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945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81</a:t>
              </a:r>
            </a:p>
          </p:txBody>
        </p:sp>
        <p:sp>
          <p:nvSpPr>
            <p:cNvPr id="62" name="Text Box 108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9755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92</a:t>
              </a:r>
            </a:p>
          </p:txBody>
        </p:sp>
        <p:sp>
          <p:nvSpPr>
            <p:cNvPr id="63" name="Text Box 1083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213516" y="54999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75</a:t>
              </a:r>
            </a:p>
          </p:txBody>
        </p:sp>
        <p:sp>
          <p:nvSpPr>
            <p:cNvPr id="64" name="Text Box 1084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97500" y="533176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5" name="Text Box 108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807302" y="5470009"/>
              <a:ext cx="20143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Presto!  </a:t>
              </a:r>
              <a:r>
                <a:rPr lang="en-US" sz="1800" b="1">
                  <a:solidFill>
                    <a:schemeClr val="accent2"/>
                  </a:solidFill>
                  <a:latin typeface="Times New Roman" pitchFamily="18" charset="0"/>
                </a:rPr>
                <a:t>S</a:t>
              </a:r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 is sorted</a:t>
              </a:r>
            </a:p>
          </p:txBody>
        </p:sp>
        <p:sp>
          <p:nvSpPr>
            <p:cNvPr id="66" name="Text Box 108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838200" y="5943600"/>
              <a:ext cx="6588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 dirty="0">
                  <a:latin typeface="Times New Roman" pitchFamily="18" charset="0"/>
                </a:rPr>
                <a:t>[Weiss]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65713" y="1674167"/>
            <a:ext cx="7606450" cy="992833"/>
            <a:chOff x="1065713" y="1674167"/>
            <a:chExt cx="7606450" cy="992833"/>
          </a:xfrm>
        </p:grpSpPr>
        <p:sp>
          <p:nvSpPr>
            <p:cNvPr id="7" name="Oval 10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7800" y="1676400"/>
              <a:ext cx="4724400" cy="990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8" name="Text Box 102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737016" y="1964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13</a:t>
              </a:r>
            </a:p>
          </p:txBody>
        </p:sp>
        <p:sp>
          <p:nvSpPr>
            <p:cNvPr id="9" name="Text Box 102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46616" y="18122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81</a:t>
              </a:r>
            </a:p>
          </p:txBody>
        </p:sp>
        <p:sp>
          <p:nvSpPr>
            <p:cNvPr id="10" name="Text Box 103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75216" y="21170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92</a:t>
              </a:r>
            </a:p>
          </p:txBody>
        </p:sp>
        <p:sp>
          <p:nvSpPr>
            <p:cNvPr id="11" name="Text Box 103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08616" y="18884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43</a:t>
              </a:r>
            </a:p>
          </p:txBody>
        </p:sp>
        <p:sp>
          <p:nvSpPr>
            <p:cNvPr id="12" name="Text Box 103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89616" y="2299593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65</a:t>
              </a:r>
            </a:p>
          </p:txBody>
        </p:sp>
        <p:sp>
          <p:nvSpPr>
            <p:cNvPr id="13" name="Text Box 103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18216" y="18122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31</a:t>
              </a:r>
            </a:p>
          </p:txBody>
        </p:sp>
        <p:sp>
          <p:nvSpPr>
            <p:cNvPr id="14" name="Text Box 103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27816" y="18122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57</a:t>
              </a:r>
            </a:p>
          </p:txBody>
        </p:sp>
        <p:sp>
          <p:nvSpPr>
            <p:cNvPr id="15" name="Text Box 103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32616" y="22694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26</a:t>
              </a:r>
            </a:p>
          </p:txBody>
        </p:sp>
        <p:sp>
          <p:nvSpPr>
            <p:cNvPr id="16" name="Text Box 103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13616" y="1964631"/>
              <a:ext cx="39946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75</a:t>
              </a:r>
            </a:p>
          </p:txBody>
        </p:sp>
        <p:sp>
          <p:nvSpPr>
            <p:cNvPr id="17" name="Text Box 103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54679" y="2117031"/>
              <a:ext cx="2920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18" name="Oval 103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00438" y="2284413"/>
              <a:ext cx="384175" cy="301625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9" name="Text Box 103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065713" y="1674167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dirty="0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20" name="Text Box 1040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807550" y="1704459"/>
              <a:ext cx="18646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select pivot value</a:t>
              </a:r>
            </a:p>
          </p:txBody>
        </p:sp>
        <p:sp>
          <p:nvSpPr>
            <p:cNvPr id="67" name="Freeform 1087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3878263" y="1905000"/>
              <a:ext cx="2979737" cy="396875"/>
            </a:xfrm>
            <a:custGeom>
              <a:avLst/>
              <a:gdLst>
                <a:gd name="T0" fmla="*/ 2979737 w 1877"/>
                <a:gd name="T1" fmla="*/ 0 h 250"/>
                <a:gd name="T2" fmla="*/ 952500 w 1877"/>
                <a:gd name="T3" fmla="*/ 125413 h 250"/>
                <a:gd name="T4" fmla="*/ 0 w 1877"/>
                <a:gd name="T5" fmla="*/ 396875 h 250"/>
                <a:gd name="T6" fmla="*/ 0 60000 65536"/>
                <a:gd name="T7" fmla="*/ 0 60000 65536"/>
                <a:gd name="T8" fmla="*/ 0 60000 65536"/>
                <a:gd name="T9" fmla="*/ 0 w 1877"/>
                <a:gd name="T10" fmla="*/ 0 h 250"/>
                <a:gd name="T11" fmla="*/ 1877 w 1877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" h="250">
                  <a:moveTo>
                    <a:pt x="1877" y="0"/>
                  </a:moveTo>
                  <a:cubicBezTo>
                    <a:pt x="1664" y="13"/>
                    <a:pt x="913" y="37"/>
                    <a:pt x="600" y="79"/>
                  </a:cubicBezTo>
                  <a:cubicBezTo>
                    <a:pt x="287" y="121"/>
                    <a:pt x="125" y="215"/>
                    <a:pt x="0" y="25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68" name="AutoShape 108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Recursion Tree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81000" y="1447800"/>
            <a:ext cx="7636044" cy="4432360"/>
            <a:chOff x="417512" y="1447800"/>
            <a:chExt cx="7636044" cy="4432360"/>
          </a:xfrm>
        </p:grpSpPr>
        <p:sp>
          <p:nvSpPr>
            <p:cNvPr id="7" name="Text Box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811462" y="2154238"/>
              <a:ext cx="121058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32587" y="219075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84387" y="2795588"/>
              <a:ext cx="6335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2   1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40650" y="2786063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9387" y="278447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99187" y="280352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31975" y="3432175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r>
                <a:rPr lang="en-US" sz="2000">
                  <a:latin typeface="Times New Roman" pitchFamily="18" charset="0"/>
                </a:rPr>
                <a:t>	          	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728787" y="4076700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2000" u="sng">
                  <a:latin typeface="Times New Roman" pitchFamily="18" charset="0"/>
                </a:rPr>
                <a:t>   2</a:t>
              </a:r>
              <a:r>
                <a:rPr lang="en-US" sz="2000">
                  <a:latin typeface="Times New Roman" pitchFamily="18" charset="0"/>
                </a:rPr>
                <a:t>	              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862137" y="4775200"/>
              <a:ext cx="178766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000" u="sng">
                  <a:latin typeface="Times New Roman" pitchFamily="18" charset="0"/>
                </a:rPr>
                <a:t>   4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8187" y="5480050"/>
              <a:ext cx="3070071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1   2   3   4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r>
                <a:rPr lang="en-US" sz="2000" u="sng">
                  <a:latin typeface="Times New Roman" pitchFamily="18" charset="0"/>
                </a:rPr>
                <a:t>   6   8   9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4643437" y="1966913"/>
              <a:ext cx="565150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721350" y="1966913"/>
              <a:ext cx="585787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2855912" y="2625725"/>
              <a:ext cx="574675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16325" y="2605088"/>
              <a:ext cx="492125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738937" y="2646363"/>
              <a:ext cx="328613" cy="195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386637" y="2646363"/>
              <a:ext cx="390525" cy="236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2192337" y="3886200"/>
              <a:ext cx="76200" cy="2270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24112" y="3282950"/>
              <a:ext cx="123825" cy="185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5" name="Line 2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6389687" y="3282950"/>
              <a:ext cx="374650" cy="1517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526337" y="3276600"/>
              <a:ext cx="38100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" name="Line 2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474912" y="3859213"/>
              <a:ext cx="174625" cy="26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" name="Line 3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444750" y="4516438"/>
              <a:ext cx="357187" cy="284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" name="Line 3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792537" y="3276600"/>
              <a:ext cx="38100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0" name="Line 3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267075" y="5214938"/>
              <a:ext cx="1439862" cy="271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" name="Line 40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6230937" y="5226050"/>
              <a:ext cx="889000" cy="26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2" name="Text Box 41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5937" y="3919538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3" name="Text Box 4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225" y="4584700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4" name="Text Box 4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01887" y="5326063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5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746250" y="1822450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6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73175" y="2395538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7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892175" y="2982913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8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17512" y="3402013"/>
              <a:ext cx="122982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1 element</a:t>
              </a:r>
            </a:p>
          </p:txBody>
        </p:sp>
        <p:sp>
          <p:nvSpPr>
            <p:cNvPr id="39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63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0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211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783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2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9355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3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927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4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849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5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3071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7643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7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284787" y="1981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8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7069137" y="2743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9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259137" y="25908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0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116137" y="34290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" name="Line 60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>
              <a:off x="3411537" y="31242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2" name="Line 6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68937" y="2514600"/>
              <a:ext cx="76200" cy="2971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Line 62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7145337" y="32004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4" name="Text Box 11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611937" y="472440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6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  <a:r>
                <a:rPr lang="en-US" sz="2000" u="sng">
                  <a:latin typeface="Times New Roman" pitchFamily="18" charset="0"/>
                </a:rPr>
                <a:t>   9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step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place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“Loop invariant”: when loop index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elements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Best-case  _____   Worst-case  _____    “Average” case ____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029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O(n)                         O(n</a:t>
            </a:r>
            <a:r>
              <a:rPr lang="en-US" baseline="30000" dirty="0" smtClean="0"/>
              <a:t>2</a:t>
            </a:r>
            <a:r>
              <a:rPr lang="en-US" dirty="0" smtClean="0"/>
              <a:t>)                             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b="0" dirty="0" smtClean="0"/>
          </a:p>
          <a:p>
            <a:r>
              <a:rPr lang="en-US" b="0" dirty="0" smtClean="0"/>
              <a:t>Starts sorted      Starts reverse sorted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4" name="Picture 53" descr="lecture13.jpg"/>
          <p:cNvPicPr>
            <a:picLocks noChangeAspect="1"/>
          </p:cNvPicPr>
          <p:nvPr/>
        </p:nvPicPr>
        <p:blipFill>
          <a:blip r:embed="rId50" cstate="print"/>
          <a:srcRect l="2500" t="18889" r="7500" b="13333"/>
          <a:stretch>
            <a:fillRect/>
          </a:stretch>
        </p:blipFill>
        <p:spPr>
          <a:xfrm>
            <a:off x="3872301" y="228600"/>
            <a:ext cx="5271699" cy="290688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048000"/>
            <a:ext cx="5486400" cy="3441760"/>
            <a:chOff x="417512" y="1447800"/>
            <a:chExt cx="7636044" cy="4432360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811462" y="2154238"/>
              <a:ext cx="121058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32587" y="219075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84387" y="2795588"/>
              <a:ext cx="6335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2   1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40650" y="2786063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9387" y="278447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99187" y="280352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31975" y="3432175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r>
                <a:rPr lang="en-US" sz="2000">
                  <a:latin typeface="Times New Roman" pitchFamily="18" charset="0"/>
                </a:rPr>
                <a:t>	          	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728787" y="4076700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2000" u="sng">
                  <a:latin typeface="Times New Roman" pitchFamily="18" charset="0"/>
                </a:rPr>
                <a:t>   2</a:t>
              </a:r>
              <a:r>
                <a:rPr lang="en-US" sz="2000">
                  <a:latin typeface="Times New Roman" pitchFamily="18" charset="0"/>
                </a:rPr>
                <a:t>	              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862137" y="4775200"/>
              <a:ext cx="178766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000" u="sng">
                  <a:latin typeface="Times New Roman" pitchFamily="18" charset="0"/>
                </a:rPr>
                <a:t>   4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8187" y="5480050"/>
              <a:ext cx="3070071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1   2   3   4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r>
                <a:rPr lang="en-US" sz="2000" u="sng">
                  <a:latin typeface="Times New Roman" pitchFamily="18" charset="0"/>
                </a:rPr>
                <a:t>   6   8   9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4643437" y="1966913"/>
              <a:ext cx="565150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721350" y="1966913"/>
              <a:ext cx="585787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2855912" y="2625725"/>
              <a:ext cx="574675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16325" y="2605088"/>
              <a:ext cx="492125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738937" y="2646363"/>
              <a:ext cx="328613" cy="195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386637" y="2646363"/>
              <a:ext cx="390525" cy="236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2192337" y="3886200"/>
              <a:ext cx="76200" cy="2270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24112" y="3282950"/>
              <a:ext cx="123825" cy="185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6389687" y="3282950"/>
              <a:ext cx="374650" cy="1517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526337" y="3276600"/>
              <a:ext cx="38100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6" name="Line 2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474912" y="3859213"/>
              <a:ext cx="174625" cy="26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" name="Line 3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444750" y="4516438"/>
              <a:ext cx="357187" cy="284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" name="Line 3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792537" y="3276600"/>
              <a:ext cx="38100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" name="Line 3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267075" y="5214938"/>
              <a:ext cx="1439862" cy="271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0" name="Line 40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6230937" y="5226050"/>
              <a:ext cx="889000" cy="26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" name="Text Box 41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5937" y="3919538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2" name="Text Box 4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225" y="4584700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3" name="Text Box 4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01887" y="5326063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4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746250" y="1822450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73175" y="2395538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6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892175" y="2982913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7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17512" y="3402013"/>
              <a:ext cx="122982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1 element</a:t>
              </a:r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63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211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783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9355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927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849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3071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7643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284787" y="1981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7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7069137" y="2743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8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259137" y="25908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9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116137" y="34290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Line 60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>
              <a:off x="3411537" y="31242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1" name="Line 6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68937" y="2514600"/>
              <a:ext cx="76200" cy="2971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2" name="Line 62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7145337" y="32004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Text Box 11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611937" y="472440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6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  <a:r>
                <a:rPr lang="en-US" sz="2000" u="sng">
                  <a:latin typeface="Times New Roman" pitchFamily="18" charset="0"/>
                </a:rPr>
                <a:t>   9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524000" y="609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MergeSort</a:t>
            </a:r>
            <a:r>
              <a:rPr lang="en-US" dirty="0" smtClean="0"/>
              <a:t> Recursion Tree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638800" y="4114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Recursion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haven’t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 smtClean="0"/>
              <a:t>Reduce to problem of size 1 smaller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429000" y="533400"/>
            <a:ext cx="5486400" cy="3441760"/>
            <a:chOff x="417512" y="1447800"/>
            <a:chExt cx="7636044" cy="4432360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811462" y="2154238"/>
              <a:ext cx="121058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32587" y="219075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84387" y="2795588"/>
              <a:ext cx="6335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2   1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40650" y="2786063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989387" y="278447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199187" y="2803525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31975" y="3432175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r>
                <a:rPr lang="en-US" sz="2000">
                  <a:latin typeface="Times New Roman" pitchFamily="18" charset="0"/>
                </a:rPr>
                <a:t>	          	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728787" y="4076700"/>
              <a:ext cx="3877985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2000" u="sng">
                  <a:latin typeface="Times New Roman" pitchFamily="18" charset="0"/>
                </a:rPr>
                <a:t>   2</a:t>
              </a:r>
              <a:r>
                <a:rPr lang="en-US" sz="2000">
                  <a:latin typeface="Times New Roman" pitchFamily="18" charset="0"/>
                </a:rPr>
                <a:t>	               		</a:t>
              </a:r>
              <a:endParaRPr lang="en-US" sz="2000" u="sng">
                <a:latin typeface="Times New Roman" pitchFamily="18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862137" y="4775200"/>
              <a:ext cx="178766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000" u="sng">
                  <a:latin typeface="Times New Roman" pitchFamily="18" charset="0"/>
                </a:rPr>
                <a:t>   4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8187" y="5480050"/>
              <a:ext cx="3070071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        </a:t>
              </a:r>
              <a:r>
                <a:rPr lang="en-US" sz="2000" u="sng">
                  <a:latin typeface="Times New Roman" pitchFamily="18" charset="0"/>
                </a:rPr>
                <a:t>1   2   3   4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r>
                <a:rPr lang="en-US" sz="2000" u="sng">
                  <a:latin typeface="Times New Roman" pitchFamily="18" charset="0"/>
                </a:rPr>
                <a:t>   6   8   9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4643437" y="1966913"/>
              <a:ext cx="565150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721350" y="1966913"/>
              <a:ext cx="585787" cy="84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8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2855912" y="2625725"/>
              <a:ext cx="574675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9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16325" y="2605088"/>
              <a:ext cx="492125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0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738937" y="2646363"/>
              <a:ext cx="328613" cy="195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1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386637" y="2646363"/>
              <a:ext cx="390525" cy="2365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H="1">
              <a:off x="2192337" y="3886200"/>
              <a:ext cx="76200" cy="2270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24112" y="3282950"/>
              <a:ext cx="123825" cy="185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6389687" y="3282950"/>
              <a:ext cx="374650" cy="1517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7526337" y="3276600"/>
              <a:ext cx="38100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6" name="Line 2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2474912" y="3859213"/>
              <a:ext cx="174625" cy="26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7" name="Line 3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444750" y="4516438"/>
              <a:ext cx="357187" cy="284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8" name="Line 3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792537" y="3276600"/>
              <a:ext cx="38100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" name="Line 39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267075" y="5214938"/>
              <a:ext cx="1439862" cy="2714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0" name="Line 40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6230937" y="5226050"/>
              <a:ext cx="889000" cy="260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1" name="Text Box 41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15937" y="3919538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2" name="Text Box 42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225" y="4584700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3" name="Text Box 43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01887" y="5326063"/>
              <a:ext cx="115448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Conquer</a:t>
              </a:r>
            </a:p>
          </p:txBody>
        </p:sp>
        <p:sp>
          <p:nvSpPr>
            <p:cNvPr id="34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746250" y="1822450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73175" y="2395538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6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892175" y="2982913"/>
              <a:ext cx="8963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Divide</a:t>
              </a:r>
            </a:p>
          </p:txBody>
        </p:sp>
        <p:sp>
          <p:nvSpPr>
            <p:cNvPr id="37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17512" y="3402013"/>
              <a:ext cx="122982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1 element</a:t>
              </a:r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63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211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783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9355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927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849937" y="1447800"/>
              <a:ext cx="4572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63071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764337" y="14478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284787" y="1981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7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7069137" y="27432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8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259137" y="25908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9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116137" y="3429000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Line 60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>
              <a:off x="3411537" y="31242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1" name="Line 6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68937" y="2514600"/>
              <a:ext cx="76200" cy="2971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2" name="Line 62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H="1">
              <a:off x="7145337" y="3200400"/>
              <a:ext cx="0" cy="1600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Text Box 11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611937" y="4724400"/>
              <a:ext cx="9541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6   </a:t>
              </a:r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  <a:r>
                <a:rPr lang="en-US" sz="2000" u="sng">
                  <a:latin typeface="Times New Roman" pitchFamily="18" charset="0"/>
                </a:rPr>
                <a:t>   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Say we call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Quicksort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int</a:t>
            </a:r>
            <a:r>
              <a:rPr lang="en-US" dirty="0" smtClean="0">
                <a:latin typeface="+mj-lt"/>
              </a:rPr>
              <a:t>[] </a:t>
            </a:r>
            <a:r>
              <a:rPr lang="en-US" dirty="0" err="1" smtClean="0">
                <a:latin typeface="+mj-lt"/>
              </a:rPr>
              <a:t>arr,int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lo,int</a:t>
            </a:r>
            <a:r>
              <a:rPr lang="en-US" dirty="0" smtClean="0">
                <a:latin typeface="+mj-lt"/>
              </a:rPr>
              <a:t> hi)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To sort </a:t>
            </a:r>
            <a:r>
              <a:rPr lang="en-US" dirty="0" err="1" smtClean="0">
                <a:latin typeface="+mj-lt"/>
              </a:rPr>
              <a:t>arr</a:t>
            </a:r>
            <a:r>
              <a:rPr lang="en-US" dirty="0" smtClean="0">
                <a:latin typeface="+mj-lt"/>
              </a:rPr>
              <a:t> from [</a:t>
            </a:r>
            <a:r>
              <a:rPr lang="en-US" dirty="0" err="1" smtClean="0">
                <a:latin typeface="+mj-lt"/>
              </a:rPr>
              <a:t>lo,hi</a:t>
            </a:r>
            <a:r>
              <a:rPr lang="en-US" dirty="0" smtClean="0">
                <a:latin typeface="+mj-lt"/>
              </a:rPr>
              <a:t>) (including lo, excluding hi)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about picking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[lo]?</a:t>
            </a:r>
          </a:p>
          <a:p>
            <a:pPr lvl="1"/>
            <a:r>
              <a:rPr lang="en-US" dirty="0" smtClean="0"/>
              <a:t>Quick to pick pivot, but worst-case is (mostly) sorted input</a:t>
            </a:r>
          </a:p>
          <a:p>
            <a:pPr lvl="1"/>
            <a:r>
              <a:rPr lang="en-US" dirty="0" smtClean="0"/>
              <a:t>Same for picking </a:t>
            </a:r>
            <a:r>
              <a:rPr lang="en-US" dirty="0" err="1" smtClean="0"/>
              <a:t>arr</a:t>
            </a:r>
            <a:r>
              <a:rPr lang="en-US" dirty="0" smtClean="0"/>
              <a:t>[hi-1]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about picking random element in the range?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not a bad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Pick median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</a:p>
          <a:p>
            <a:pPr lvl="1"/>
            <a:r>
              <a:rPr lang="en-US" dirty="0" smtClean="0"/>
              <a:t>Can still give us worst case though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given 8, 4, 2, 9, 3, 5, 7 and pivot 5</a:t>
            </a:r>
          </a:p>
          <a:p>
            <a:pPr lvl="1"/>
            <a:r>
              <a:rPr lang="en-US" dirty="0" smtClean="0"/>
              <a:t>Getting into left half &amp; right half (based on pivot)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</a:t>
            </a:r>
          </a:p>
          <a:p>
            <a:pPr lvl="2"/>
            <a:r>
              <a:rPr lang="en-US" dirty="0" smtClean="0"/>
              <a:t>Ideally in linear time</a:t>
            </a:r>
          </a:p>
          <a:p>
            <a:pPr lvl="2"/>
            <a:r>
              <a:rPr lang="en-US" dirty="0" smtClean="0"/>
              <a:t>Ideally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Ideas?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>
                <a:cs typeface="Courier New" pitchFamily="49" charset="0"/>
              </a:rPr>
              <a:t>; move it ‘out of the way’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 </a:t>
            </a:r>
            <a:r>
              <a:rPr lang="en-US" dirty="0" smtClean="0">
                <a:cs typeface="Courier New" pitchFamily="49" charset="0"/>
              </a:rPr>
              <a:t>(start &amp; end of range, apart from pivot)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Move from right until we hit something less than the pivot; belongs on left side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Move from left until we hit something greater than the pivot; belongs on right side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Swap these two; keep moving inward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pivot back in middle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743200" y="4419600"/>
            <a:ext cx="3810000" cy="1066800"/>
            <a:chOff x="2743200" y="4419600"/>
            <a:chExt cx="3810000" cy="1066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2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43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0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124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5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886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3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267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4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648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5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029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6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5410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7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8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172200" y="44196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Courier New" pitchFamily="49" charset="0"/>
                </a:rPr>
                <a:t>9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3048000" y="51816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6096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2971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Best-case: Pivot is always the median: Halve each time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element: Reduce size by 1 each time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Also, recursive calls add a lot of overhead for small 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to a different algorithm for </a:t>
            </a:r>
            <a:r>
              <a:rPr lang="en-US" dirty="0" err="1" smtClean="0"/>
              <a:t>subproblems</a:t>
            </a:r>
            <a:r>
              <a:rPr lang="en-US" dirty="0" smtClean="0"/>
              <a:t>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5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This is one implementation of which sorting algorithm (for </a:t>
            </a:r>
            <a:r>
              <a:rPr lang="en-US" dirty="0" err="1" smtClean="0"/>
              <a:t>ints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934200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mystery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1;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arr.length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tmp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(j=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 j &gt; 0 &amp;&amp;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 j--)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54102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heaps, “moving the hole” is faster than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unnecessary swapping (constant factor)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skeleton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1" y="4038600"/>
            <a:ext cx="739140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tree; most nodes will be at those bottom layers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1295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Here the range is [</a:t>
            </a:r>
            <a:r>
              <a:rPr lang="en-US" b="0" dirty="0" err="1" smtClean="0"/>
              <a:t>lo,hi</a:t>
            </a:r>
            <a:r>
              <a:rPr lang="en-US" b="0" dirty="0" smtClean="0"/>
              <a:t>)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vs.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different algorithms; different ideas</a:t>
            </a:r>
          </a:p>
          <a:p>
            <a:endParaRPr lang="en-US" dirty="0" smtClean="0"/>
          </a:p>
          <a:p>
            <a:r>
              <a:rPr lang="en-US" dirty="0" smtClean="0"/>
              <a:t>They solve the same problem</a:t>
            </a:r>
          </a:p>
          <a:p>
            <a:endParaRPr lang="en-US" dirty="0" smtClean="0"/>
          </a:p>
          <a:p>
            <a:r>
              <a:rPr lang="en-US" dirty="0" smtClean="0"/>
              <a:t>They 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larger arrays that are not already almost sorted</a:t>
            </a:r>
          </a:p>
          <a:p>
            <a:pPr lvl="1"/>
            <a:r>
              <a:rPr lang="en-US" dirty="0" smtClean="0"/>
              <a:t>Small arrays may do well with Insertion sort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Aside: Why we’re not going to cover Bubble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Not really what a “normal person” would think of</a:t>
            </a:r>
          </a:p>
          <a:p>
            <a:pPr lvl="1"/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It’s not particularly efficient with respect to common factors</a:t>
            </a:r>
          </a:p>
          <a:p>
            <a:pPr lvl="1"/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So people seem to teach it just because someone taught it to them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Shell </a:t>
            </a:r>
            <a:r>
              <a:rPr lang="en-US" sz="2000" dirty="0"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Fancier Sort: Heap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 saw on project 2, sorting with a heap isn’t too bad: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better yet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Why?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‘in-place’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46296</TotalTime>
  <Words>3303</Words>
  <Application>Microsoft Office PowerPoint</Application>
  <PresentationFormat>On-screen Show (4:3)</PresentationFormat>
  <Paragraphs>1190</Paragraphs>
  <Slides>50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Origin</vt:lpstr>
      <vt:lpstr>CSE332: Data Abstractions  Lecture 13: Comparison Sorting</vt:lpstr>
      <vt:lpstr>The Big Picture</vt:lpstr>
      <vt:lpstr>Selection sort</vt:lpstr>
      <vt:lpstr>Insertion Sort</vt:lpstr>
      <vt:lpstr>Mystery</vt:lpstr>
      <vt:lpstr>Insertion vs. Selection</vt:lpstr>
      <vt:lpstr>Aside: Why we’re not going to cover Bubble Sort</vt:lpstr>
      <vt:lpstr>The Big Picture</vt:lpstr>
      <vt:lpstr>A Fancier Sort: Heap sort</vt:lpstr>
      <vt:lpstr>In-place heap sort</vt:lpstr>
      <vt:lpstr>“AVL sort”</vt:lpstr>
      <vt:lpstr>Divide and conquer</vt:lpstr>
      <vt:lpstr>Other fancy sorts: Divide-and-conquer sorting</vt:lpstr>
      <vt:lpstr>Mergesort</vt:lpstr>
      <vt:lpstr>The Merging part</vt:lpstr>
      <vt:lpstr>The Merging part</vt:lpstr>
      <vt:lpstr>The Merging part</vt:lpstr>
      <vt:lpstr>The Merging part</vt:lpstr>
      <vt:lpstr>The Merging part</vt:lpstr>
      <vt:lpstr>The Merging part</vt:lpstr>
      <vt:lpstr>The Merging part</vt:lpstr>
      <vt:lpstr>The Merging part</vt:lpstr>
      <vt:lpstr>The Merging part</vt:lpstr>
      <vt:lpstr>The Merging part</vt:lpstr>
      <vt:lpstr>Mergesort example: Recursively splitting list in half</vt:lpstr>
      <vt:lpstr>Mergesort example: Merge as we return from recursive calls</vt:lpstr>
      <vt:lpstr>Mergesort example: Merge as we return from recursive calls</vt:lpstr>
      <vt:lpstr>Some details: saving a little time</vt:lpstr>
      <vt:lpstr>Some details: saving a little time</vt:lpstr>
      <vt:lpstr>Some details: saving space / copying</vt:lpstr>
      <vt:lpstr>Picture of the “best” from previous slide: Allocate one auxiliary array, switch each step</vt:lpstr>
      <vt:lpstr>Linked lists and big data</vt:lpstr>
      <vt:lpstr>Analysis</vt:lpstr>
      <vt:lpstr>MergeSort Recurrence</vt:lpstr>
      <vt:lpstr>Or more intuitively…</vt:lpstr>
      <vt:lpstr>QuickSort</vt:lpstr>
      <vt:lpstr>QuickSort overview</vt:lpstr>
      <vt:lpstr>Think in terms of sets</vt:lpstr>
      <vt:lpstr>QuickSort Recursion Tree</vt:lpstr>
      <vt:lpstr>Slide 40</vt:lpstr>
      <vt:lpstr>Details</vt:lpstr>
      <vt:lpstr>Pivots</vt:lpstr>
      <vt:lpstr>Potential pivot rules</vt:lpstr>
      <vt:lpstr>Partitioning</vt:lpstr>
      <vt:lpstr>Partitioning</vt:lpstr>
      <vt:lpstr>Partitioning Example</vt:lpstr>
      <vt:lpstr>Example</vt:lpstr>
      <vt:lpstr>Analysis</vt:lpstr>
      <vt:lpstr>Cutoffs</vt:lpstr>
      <vt:lpstr>Cutoff skeleton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2178</cp:revision>
  <dcterms:created xsi:type="dcterms:W3CDTF">2009-03-13T20:43:19Z</dcterms:created>
  <dcterms:modified xsi:type="dcterms:W3CDTF">2010-07-16T16:12:35Z</dcterms:modified>
</cp:coreProperties>
</file>