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7" r:id="rId2"/>
    <p:sldId id="271" r:id="rId3"/>
    <p:sldId id="272" r:id="rId4"/>
    <p:sldId id="273" r:id="rId5"/>
    <p:sldId id="274" r:id="rId6"/>
    <p:sldId id="275" r:id="rId7"/>
    <p:sldId id="278" r:id="rId8"/>
    <p:sldId id="279" r:id="rId9"/>
    <p:sldId id="280" r:id="rId10"/>
    <p:sldId id="281" r:id="rId11"/>
    <p:sldId id="28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73" autoAdjust="0"/>
    <p:restoredTop sz="94660"/>
  </p:normalViewPr>
  <p:slideViewPr>
    <p:cSldViewPr>
      <p:cViewPr varScale="1">
        <p:scale>
          <a:sx n="93" d="100"/>
          <a:sy n="93" d="100"/>
        </p:scale>
        <p:origin x="-102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08DDC-47B9-4F73-A4B3-6E8A2919F12C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B5A20-C902-4F72-8034-CF5072663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97ACE1B-0F06-4626-81FC-366D8526234E}" type="datetime1">
              <a:rPr lang="en-US" smtClean="0"/>
              <a:pPr/>
              <a:t>8/18/2010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45A92CC-E693-4E24-9A94-C599F45A7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F538-B33E-4D39-BF05-15D369998265}" type="datetime1">
              <a:rPr lang="en-US" smtClean="0"/>
              <a:pPr/>
              <a:t>8/18/2010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EAB83-7304-4A70-9103-5277FBFE08D4}" type="datetime1">
              <a:rPr lang="en-US" smtClean="0"/>
              <a:pPr/>
              <a:t>8/18/2010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ACAB-FA86-4B69-B769-D1AB3B938F5D}" type="datetime1">
              <a:rPr lang="en-US" smtClean="0"/>
              <a:pPr/>
              <a:t>8/18/2010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283B5F1-9BB4-41E9-A7F8-4908DD0BC99E}" type="datetime1">
              <a:rPr lang="en-US" smtClean="0"/>
              <a:pPr/>
              <a:t>8/18/2010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45A92CC-E693-4E24-9A94-C599F45A7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FE5-2F85-4E3A-B310-69D13B10A0CA}" type="datetime1">
              <a:rPr lang="en-US" smtClean="0"/>
              <a:pPr/>
              <a:t>8/18/2010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C912-1BD4-46C1-8DDB-F74A9E0077AC}" type="datetime1">
              <a:rPr lang="en-US" smtClean="0"/>
              <a:pPr/>
              <a:t>8/18/2010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A072F-EFD5-4044-A9EB-545579E84771}" type="datetime1">
              <a:rPr lang="en-US" smtClean="0"/>
              <a:pPr/>
              <a:t>8/18/2010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9BDA-3798-4F23-B8D5-8598658ACC84}" type="datetime1">
              <a:rPr lang="en-US" smtClean="0"/>
              <a:pPr/>
              <a:t>8/18/2010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036E-5F86-4C1C-BDA4-A00E8BFC823E}" type="datetime1">
              <a:rPr lang="en-US" smtClean="0"/>
              <a:pPr/>
              <a:t>8/18/2010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25E2-3536-4F59-B80B-91808A02AA93}" type="datetime1">
              <a:rPr lang="en-US" smtClean="0"/>
              <a:pPr/>
              <a:t>8/18/2010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A61C94B-5098-4E39-8520-ABB33936DAA9}" type="datetime1">
              <a:rPr lang="en-US" smtClean="0"/>
              <a:pPr/>
              <a:t>8/18/2010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5A92CC-E693-4E24-9A94-C599F45A7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About the Final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Tyler Robison</a:t>
            </a:r>
          </a:p>
          <a:p>
            <a:r>
              <a:rPr lang="en-US" sz="2400" dirty="0" smtClean="0"/>
              <a:t>Summer 2010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</a:t>
            </a:fld>
            <a:endParaRPr kumimoji="0"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4582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Race conditions</a:t>
            </a:r>
          </a:p>
          <a:p>
            <a:r>
              <a:rPr lang="en-US" dirty="0" smtClean="0"/>
              <a:t>Data </a:t>
            </a:r>
            <a:r>
              <a:rPr lang="en-US" dirty="0" smtClean="0"/>
              <a:t>races</a:t>
            </a:r>
          </a:p>
          <a:p>
            <a:r>
              <a:rPr lang="en-US" dirty="0" smtClean="0"/>
              <a:t>Synchronizing your code</a:t>
            </a:r>
            <a:endParaRPr lang="en-US" dirty="0" smtClean="0"/>
          </a:p>
          <a:p>
            <a:pPr lvl="1"/>
            <a:r>
              <a:rPr lang="en-US" dirty="0" smtClean="0"/>
              <a:t>Locks, Reentrant </a:t>
            </a:r>
            <a:r>
              <a:rPr lang="en-US" dirty="0" smtClean="0"/>
              <a:t>locks</a:t>
            </a:r>
          </a:p>
          <a:p>
            <a:pPr lvl="1"/>
            <a:r>
              <a:rPr lang="en-US" dirty="0" smtClean="0"/>
              <a:t>Java’s ‘synchronize’ statement</a:t>
            </a:r>
            <a:endParaRPr lang="en-US" dirty="0" smtClean="0"/>
          </a:p>
          <a:p>
            <a:pPr lvl="1"/>
            <a:r>
              <a:rPr lang="en-US" dirty="0" smtClean="0"/>
              <a:t>Readers/writer locks</a:t>
            </a:r>
          </a:p>
          <a:p>
            <a:pPr lvl="1"/>
            <a:r>
              <a:rPr lang="en-US" dirty="0" smtClean="0"/>
              <a:t>Deadlock</a:t>
            </a:r>
          </a:p>
          <a:p>
            <a:pPr lvl="1"/>
            <a:r>
              <a:rPr lang="en-US" dirty="0" smtClean="0"/>
              <a:t>Issues of critical section size</a:t>
            </a:r>
          </a:p>
          <a:p>
            <a:pPr lvl="1"/>
            <a:r>
              <a:rPr lang="en-US" dirty="0" smtClean="0"/>
              <a:t>Issues of lock </a:t>
            </a:r>
            <a:r>
              <a:rPr lang="en-US" dirty="0" smtClean="0"/>
              <a:t>scheme granularity – coarse </a:t>
            </a:r>
            <a:r>
              <a:rPr lang="en-US" dirty="0" err="1" smtClean="0"/>
              <a:t>vs</a:t>
            </a:r>
            <a:r>
              <a:rPr lang="en-US" dirty="0" smtClean="0"/>
              <a:t> fine</a:t>
            </a:r>
            <a:endParaRPr lang="en-US" dirty="0" smtClean="0"/>
          </a:p>
          <a:p>
            <a:r>
              <a:rPr lang="en-US" dirty="0" smtClean="0"/>
              <a:t>Knowledge of bad </a:t>
            </a:r>
            <a:r>
              <a:rPr lang="en-US" dirty="0" err="1" smtClean="0"/>
              <a:t>interleavings</a:t>
            </a:r>
            <a:endParaRPr lang="en-US" dirty="0" smtClean="0"/>
          </a:p>
          <a:p>
            <a:r>
              <a:rPr lang="en-US" dirty="0" smtClean="0"/>
              <a:t>Condition variables</a:t>
            </a:r>
          </a:p>
          <a:p>
            <a:r>
              <a:rPr lang="en-US" dirty="0" smtClean="0"/>
              <a:t>Be able to write pseudo-code for Java threads, locks &amp; condition variables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Amortized Analysis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have an Amortized Bound of O(f(n)):</a:t>
            </a:r>
            <a:endParaRPr lang="en-US" dirty="0" smtClean="0"/>
          </a:p>
          <a:p>
            <a:pPr lvl="1"/>
            <a:r>
              <a:rPr lang="en-US" i="1" dirty="0" smtClean="0"/>
              <a:t>There does not exist a series of M operations with run-time worse than </a:t>
            </a:r>
            <a:r>
              <a:rPr lang="en-US" i="1" dirty="0" smtClean="0"/>
              <a:t>O(M*f(n))</a:t>
            </a:r>
          </a:p>
          <a:p>
            <a:r>
              <a:rPr lang="en-US" dirty="0" smtClean="0"/>
              <a:t>Amortized </a:t>
            </a:r>
            <a:r>
              <a:rPr lang="en-US" dirty="0" err="1" smtClean="0"/>
              <a:t>vs</a:t>
            </a:r>
            <a:r>
              <a:rPr lang="en-US" dirty="0" smtClean="0"/>
              <a:t> average </a:t>
            </a:r>
            <a:r>
              <a:rPr lang="en-US" dirty="0" smtClean="0"/>
              <a:t>case</a:t>
            </a:r>
            <a:endParaRPr lang="en-US" dirty="0" smtClean="0"/>
          </a:p>
          <a:p>
            <a:r>
              <a:rPr lang="en-US" dirty="0" smtClean="0"/>
              <a:t>To prove: prove that no series of operations can do worse than O(M*f(n))</a:t>
            </a:r>
          </a:p>
          <a:p>
            <a:r>
              <a:rPr lang="en-US" dirty="0" smtClean="0"/>
              <a:t>To disprove: find a series of operations that’s worse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Logistics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Final on Friday</a:t>
            </a:r>
          </a:p>
          <a:p>
            <a:pPr lvl="1"/>
            <a:r>
              <a:rPr lang="en-US" dirty="0" smtClean="0"/>
              <a:t>Usual time: 10:50</a:t>
            </a:r>
          </a:p>
          <a:p>
            <a:pPr lvl="1"/>
            <a:r>
              <a:rPr lang="en-US" dirty="0" smtClean="0"/>
              <a:t>Usual room: Here (EEB 026)</a:t>
            </a:r>
          </a:p>
          <a:p>
            <a:r>
              <a:rPr lang="en-US" dirty="0" smtClean="0"/>
              <a:t>One </a:t>
            </a:r>
            <a:r>
              <a:rPr lang="en-US" dirty="0" smtClean="0"/>
              <a:t>hour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smtClean="0"/>
              <a:t>notes, no books; calculators ok (but not really needed)</a:t>
            </a:r>
          </a:p>
          <a:p>
            <a:r>
              <a:rPr lang="en-US" dirty="0" smtClean="0"/>
              <a:t>Info </a:t>
            </a:r>
            <a:r>
              <a:rPr lang="en-US" dirty="0" smtClean="0"/>
              <a:t>on website under ‘Exams’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(short list)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</a:p>
          <a:p>
            <a:r>
              <a:rPr lang="en-US" dirty="0" smtClean="0"/>
              <a:t>Graphs</a:t>
            </a:r>
          </a:p>
          <a:p>
            <a:r>
              <a:rPr lang="en-US" dirty="0" smtClean="0"/>
              <a:t>Parallelization</a:t>
            </a:r>
          </a:p>
          <a:p>
            <a:r>
              <a:rPr lang="en-US" dirty="0" smtClean="0"/>
              <a:t>Concurrency</a:t>
            </a:r>
          </a:p>
          <a:p>
            <a:r>
              <a:rPr lang="en-US" dirty="0" smtClean="0"/>
              <a:t>Amortized Analysis</a:t>
            </a:r>
          </a:p>
          <a:p>
            <a:endParaRPr lang="en-US" dirty="0" smtClean="0"/>
          </a:p>
          <a:p>
            <a:r>
              <a:rPr lang="en-US" dirty="0" smtClean="0"/>
              <a:t>NP NOT covered</a:t>
            </a:r>
          </a:p>
          <a:p>
            <a:r>
              <a:rPr lang="en-US" dirty="0" smtClean="0"/>
              <a:t>Material in Midterm NOT covered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Tomorrow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</a:p>
          <a:p>
            <a:pPr lvl="1"/>
            <a:r>
              <a:rPr lang="en-US" dirty="0" smtClean="0"/>
              <a:t>Get some more practice with material</a:t>
            </a:r>
          </a:p>
          <a:p>
            <a:r>
              <a:rPr lang="en-US" dirty="0" smtClean="0"/>
              <a:t>Questions</a:t>
            </a:r>
          </a:p>
          <a:p>
            <a:r>
              <a:rPr lang="en-US" dirty="0" smtClean="0"/>
              <a:t>Last (?) opportunity for re-grading on hw/project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for the Exam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Homework a good indication of what could be on exam</a:t>
            </a:r>
          </a:p>
          <a:p>
            <a:r>
              <a:rPr lang="en-US" dirty="0" smtClean="0"/>
              <a:t>Check out previous quarters’ exams</a:t>
            </a:r>
          </a:p>
          <a:p>
            <a:pPr lvl="1"/>
            <a:r>
              <a:rPr lang="en-US" dirty="0" smtClean="0"/>
              <a:t>Length differs</a:t>
            </a:r>
          </a:p>
          <a:p>
            <a:pPr lvl="1"/>
            <a:r>
              <a:rPr lang="en-US" dirty="0" smtClean="0"/>
              <a:t>326 </a:t>
            </a:r>
            <a:r>
              <a:rPr lang="en-US" dirty="0" smtClean="0"/>
              <a:t>ones </a:t>
            </a:r>
            <a:r>
              <a:rPr lang="en-US" dirty="0" smtClean="0"/>
              <a:t>differ quite a bit</a:t>
            </a:r>
          </a:p>
          <a:p>
            <a:pPr lvl="1"/>
            <a:r>
              <a:rPr lang="en-US" dirty="0" smtClean="0"/>
              <a:t>Final info site has </a:t>
            </a:r>
            <a:r>
              <a:rPr lang="en-US" dirty="0" smtClean="0"/>
              <a:t>links</a:t>
            </a:r>
            <a:endParaRPr lang="en-US" dirty="0" smtClean="0"/>
          </a:p>
          <a:p>
            <a:r>
              <a:rPr lang="en-US" dirty="0" smtClean="0"/>
              <a:t>Make sure you:</a:t>
            </a:r>
          </a:p>
          <a:p>
            <a:pPr lvl="1"/>
            <a:r>
              <a:rPr lang="en-US" dirty="0" smtClean="0"/>
              <a:t>Understand the key concepts</a:t>
            </a:r>
          </a:p>
          <a:p>
            <a:pPr lvl="1"/>
            <a:r>
              <a:rPr lang="en-US" dirty="0" smtClean="0"/>
              <a:t>Can perform the key algorithms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Topics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Know</a:t>
            </a:r>
          </a:p>
          <a:p>
            <a:pPr lvl="1"/>
            <a:r>
              <a:rPr lang="en-US" dirty="0" smtClean="0"/>
              <a:t>Simple sorts</a:t>
            </a:r>
          </a:p>
          <a:p>
            <a:pPr lvl="1"/>
            <a:r>
              <a:rPr lang="en-US" dirty="0" smtClean="0"/>
              <a:t>Heap Sort</a:t>
            </a:r>
          </a:p>
          <a:p>
            <a:pPr lvl="1"/>
            <a:r>
              <a:rPr lang="en-US" dirty="0" smtClean="0"/>
              <a:t>Merge Sort</a:t>
            </a:r>
          </a:p>
          <a:p>
            <a:pPr lvl="1"/>
            <a:r>
              <a:rPr lang="en-US" dirty="0" smtClean="0"/>
              <a:t>Quick Sort</a:t>
            </a:r>
          </a:p>
          <a:p>
            <a:pPr lvl="1"/>
            <a:r>
              <a:rPr lang="en-US" dirty="0" smtClean="0"/>
              <a:t>Bucket Sort &amp; Radix Sort</a:t>
            </a:r>
          </a:p>
          <a:p>
            <a:r>
              <a:rPr lang="en-US" dirty="0" smtClean="0"/>
              <a:t>Know run-times</a:t>
            </a:r>
          </a:p>
          <a:p>
            <a:r>
              <a:rPr lang="en-US" dirty="0" smtClean="0"/>
              <a:t>Know how to carry out the sort</a:t>
            </a:r>
          </a:p>
          <a:p>
            <a:r>
              <a:rPr lang="en-US" dirty="0" smtClean="0"/>
              <a:t>Lower Bound for Comparison Sort</a:t>
            </a:r>
          </a:p>
          <a:p>
            <a:pPr lvl="1"/>
            <a:r>
              <a:rPr lang="en-US" dirty="0" smtClean="0"/>
              <a:t>Won’t be ask to </a:t>
            </a:r>
            <a:r>
              <a:rPr lang="en-US" dirty="0" smtClean="0"/>
              <a:t>give full proof</a:t>
            </a:r>
          </a:p>
          <a:p>
            <a:pPr lvl="1"/>
            <a:r>
              <a:rPr lang="en-US" dirty="0" smtClean="0"/>
              <a:t>But </a:t>
            </a:r>
            <a:r>
              <a:rPr lang="en-US" dirty="0" smtClean="0"/>
              <a:t>may be asked to use similar </a:t>
            </a:r>
            <a:r>
              <a:rPr lang="en-US" dirty="0" smtClean="0"/>
              <a:t>techniques</a:t>
            </a:r>
            <a:endParaRPr lang="en-US" dirty="0" smtClean="0"/>
          </a:p>
          <a:p>
            <a:pPr lvl="1"/>
            <a:r>
              <a:rPr lang="en-US" dirty="0" smtClean="0"/>
              <a:t>Be familiar with the ideas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Topics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Graph Basics</a:t>
            </a:r>
          </a:p>
          <a:p>
            <a:pPr lvl="1"/>
            <a:r>
              <a:rPr lang="en-US" dirty="0" smtClean="0"/>
              <a:t>Definition; weights; directedness; degree</a:t>
            </a:r>
          </a:p>
          <a:p>
            <a:pPr lvl="1"/>
            <a:r>
              <a:rPr lang="en-US" dirty="0" smtClean="0"/>
              <a:t>Paths; cycles</a:t>
            </a:r>
          </a:p>
          <a:p>
            <a:pPr lvl="1"/>
            <a:r>
              <a:rPr lang="en-US" dirty="0" smtClean="0"/>
              <a:t>Connectedness (directed </a:t>
            </a:r>
            <a:r>
              <a:rPr lang="en-US" dirty="0" err="1" smtClean="0"/>
              <a:t>vs</a:t>
            </a:r>
            <a:r>
              <a:rPr lang="en-US" dirty="0" smtClean="0"/>
              <a:t> undirected)</a:t>
            </a:r>
          </a:p>
          <a:p>
            <a:pPr lvl="1"/>
            <a:r>
              <a:rPr lang="en-US" dirty="0" smtClean="0"/>
              <a:t>‘Tree’ in a graph sense</a:t>
            </a:r>
          </a:p>
          <a:p>
            <a:pPr lvl="1"/>
            <a:r>
              <a:rPr lang="en-US" dirty="0" smtClean="0"/>
              <a:t>DAGs</a:t>
            </a:r>
          </a:p>
          <a:p>
            <a:pPr marL="0"/>
            <a:r>
              <a:rPr lang="en-US" dirty="0" smtClean="0"/>
              <a:t>Graph </a:t>
            </a:r>
            <a:r>
              <a:rPr lang="en-US" dirty="0" smtClean="0"/>
              <a:t>Representations</a:t>
            </a:r>
            <a:endParaRPr lang="en-US" dirty="0" smtClean="0"/>
          </a:p>
          <a:p>
            <a:pPr lvl="1"/>
            <a:r>
              <a:rPr lang="en-US" dirty="0" smtClean="0"/>
              <a:t>Adjacency List</a:t>
            </a:r>
          </a:p>
          <a:p>
            <a:pPr lvl="1"/>
            <a:r>
              <a:rPr lang="en-US" dirty="0" smtClean="0"/>
              <a:t>Adjacency </a:t>
            </a:r>
            <a:r>
              <a:rPr lang="en-US" dirty="0" smtClean="0"/>
              <a:t>Matrix</a:t>
            </a:r>
          </a:p>
          <a:p>
            <a:pPr lvl="1"/>
            <a:r>
              <a:rPr lang="en-US" dirty="0" smtClean="0"/>
              <a:t>What </a:t>
            </a:r>
            <a:r>
              <a:rPr lang="en-US" dirty="0" smtClean="0"/>
              <a:t>each is; how to use it</a:t>
            </a:r>
            <a:endParaRPr lang="en-US" dirty="0" smtClean="0"/>
          </a:p>
          <a:p>
            <a:r>
              <a:rPr lang="en-US" dirty="0" smtClean="0"/>
              <a:t>Graph Traversals</a:t>
            </a:r>
          </a:p>
          <a:p>
            <a:pPr lvl="1"/>
            <a:r>
              <a:rPr lang="en-US" dirty="0" smtClean="0"/>
              <a:t>Breadth-First</a:t>
            </a:r>
          </a:p>
          <a:p>
            <a:pPr lvl="1"/>
            <a:r>
              <a:rPr lang="en-US" dirty="0" smtClean="0"/>
              <a:t>Depth-First</a:t>
            </a:r>
          </a:p>
          <a:p>
            <a:pPr lvl="1"/>
            <a:r>
              <a:rPr lang="en-US" dirty="0" smtClean="0"/>
              <a:t>What data structures are associated with each?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Topics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Topological Sort</a:t>
            </a:r>
          </a:p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Doesn’t play nice with negative weights</a:t>
            </a:r>
          </a:p>
          <a:p>
            <a:r>
              <a:rPr lang="en-US" dirty="0" smtClean="0"/>
              <a:t>Minimum Spanning Trees</a:t>
            </a:r>
          </a:p>
          <a:p>
            <a:pPr lvl="1"/>
            <a:r>
              <a:rPr lang="en-US" dirty="0" smtClean="0"/>
              <a:t>Prim’s Algorithm</a:t>
            </a:r>
          </a:p>
          <a:p>
            <a:pPr lvl="1"/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</a:p>
          <a:p>
            <a:r>
              <a:rPr lang="en-US" dirty="0" smtClean="0"/>
              <a:t>Know algorithms</a:t>
            </a:r>
          </a:p>
          <a:p>
            <a:r>
              <a:rPr lang="en-US" dirty="0" smtClean="0"/>
              <a:t>Know run-times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Parallelism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Fork-join parallelism</a:t>
            </a:r>
          </a:p>
          <a:p>
            <a:pPr lvl="1"/>
            <a:r>
              <a:rPr lang="en-US" dirty="0" smtClean="0"/>
              <a:t>Know the </a:t>
            </a:r>
            <a:r>
              <a:rPr lang="en-US" dirty="0" smtClean="0"/>
              <a:t>concept; diff. from making lots of threads</a:t>
            </a:r>
            <a:endParaRPr lang="en-US" dirty="0" smtClean="0"/>
          </a:p>
          <a:p>
            <a:pPr lvl="1"/>
            <a:r>
              <a:rPr lang="en-US" dirty="0" smtClean="0"/>
              <a:t>Be able to write pseudo-code</a:t>
            </a:r>
            <a:endParaRPr lang="en-US" dirty="0"/>
          </a:p>
          <a:p>
            <a:pPr lvl="1"/>
            <a:r>
              <a:rPr lang="en-US" dirty="0" smtClean="0"/>
              <a:t>Reduce: parallel sum, multiply, min, find, etc.</a:t>
            </a:r>
          </a:p>
          <a:p>
            <a:pPr lvl="1"/>
            <a:r>
              <a:rPr lang="en-US" dirty="0" smtClean="0"/>
              <a:t>Map: bit vector, string length, etc.</a:t>
            </a:r>
          </a:p>
          <a:p>
            <a:r>
              <a:rPr lang="en-US" dirty="0" smtClean="0"/>
              <a:t>Work </a:t>
            </a:r>
            <a:r>
              <a:rPr lang="en-US" dirty="0" smtClean="0"/>
              <a:t>&amp; </a:t>
            </a:r>
            <a:r>
              <a:rPr lang="en-US" dirty="0" smtClean="0"/>
              <a:t>span definitions</a:t>
            </a:r>
          </a:p>
          <a:p>
            <a:r>
              <a:rPr lang="en-US" dirty="0" smtClean="0"/>
              <a:t>Speed-up &amp; parallelism definitions</a:t>
            </a:r>
          </a:p>
          <a:p>
            <a:r>
              <a:rPr lang="en-US" dirty="0" smtClean="0"/>
              <a:t>Justification for run-time, given tree</a:t>
            </a:r>
          </a:p>
          <a:p>
            <a:r>
              <a:rPr lang="en-US" dirty="0" smtClean="0"/>
              <a:t>Justification for ‘halving’ each </a:t>
            </a:r>
            <a:r>
              <a:rPr lang="en-US" dirty="0" smtClean="0"/>
              <a:t>step</a:t>
            </a:r>
          </a:p>
          <a:p>
            <a:r>
              <a:rPr lang="en-US" dirty="0" smtClean="0"/>
              <a:t>Amdahl’s Law</a:t>
            </a:r>
          </a:p>
          <a:p>
            <a:r>
              <a:rPr lang="en-US" dirty="0" smtClean="0"/>
              <a:t>Parallel Prefix</a:t>
            </a:r>
          </a:p>
          <a:p>
            <a:pPr lvl="1"/>
            <a:r>
              <a:rPr lang="en-US" dirty="0" smtClean="0"/>
              <a:t>Technique</a:t>
            </a:r>
          </a:p>
          <a:p>
            <a:pPr lvl="1"/>
            <a:r>
              <a:rPr lang="en-US" dirty="0" smtClean="0"/>
              <a:t>Span</a:t>
            </a:r>
          </a:p>
          <a:p>
            <a:pPr lvl="1"/>
            <a:r>
              <a:rPr lang="en-US" dirty="0" smtClean="0"/>
              <a:t>Uses: Parallel prefix sum, filter, etc.</a:t>
            </a:r>
          </a:p>
          <a:p>
            <a:r>
              <a:rPr lang="en-US" dirty="0" smtClean="0"/>
              <a:t>Parallel Sorting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1531</TotalTime>
  <Words>458</Words>
  <Application>Microsoft Office PowerPoint</Application>
  <PresentationFormat>On-screen Show (4:3)</PresentationFormat>
  <Paragraphs>117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Origin</vt:lpstr>
      <vt:lpstr>CSE332: Data Abstractions  About the Final</vt:lpstr>
      <vt:lpstr>Final Logistics</vt:lpstr>
      <vt:lpstr>Topics (short list)</vt:lpstr>
      <vt:lpstr>Section Tomorrow</vt:lpstr>
      <vt:lpstr>Preparing for the Exam</vt:lpstr>
      <vt:lpstr>Sorting Topics</vt:lpstr>
      <vt:lpstr>Graph Topics</vt:lpstr>
      <vt:lpstr>Graph Topics</vt:lpstr>
      <vt:lpstr>Parallelism</vt:lpstr>
      <vt:lpstr>Concurrency</vt:lpstr>
      <vt:lpstr>Amortized Analysis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</dc:creator>
  <cp:lastModifiedBy>x</cp:lastModifiedBy>
  <cp:revision>187</cp:revision>
  <dcterms:created xsi:type="dcterms:W3CDTF">2010-07-05T19:52:38Z</dcterms:created>
  <dcterms:modified xsi:type="dcterms:W3CDTF">2010-08-18T16:51:47Z</dcterms:modified>
</cp:coreProperties>
</file>