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140.xml" ContentType="application/vnd.openxmlformats-officedocument.presentationml.tags+xml"/>
  <Override PartName="/ppt/tags/tag238.xml" ContentType="application/vnd.openxmlformats-officedocument.presentationml.tags+xml"/>
  <Override PartName="/ppt/tags/tag285.xml" ContentType="application/vnd.openxmlformats-officedocument.presentationml.tags+xml"/>
  <Override PartName="/ppt/tags/tag424.xml" ContentType="application/vnd.openxmlformats-officedocument.presentationml.tags+xml"/>
  <Override PartName="/ppt/tags/tag471.xml" ContentType="application/vnd.openxmlformats-officedocument.presentationml.tags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tags/tag216.xml" ContentType="application/vnd.openxmlformats-officedocument.presentationml.tags+xml"/>
  <Override PartName="/ppt/tags/tag263.xml" ContentType="application/vnd.openxmlformats-officedocument.presentationml.tags+xml"/>
  <Override PartName="/ppt/tags/tag402.xml" ContentType="application/vnd.openxmlformats-officedocument.presentationml.tags+xml"/>
  <Default Extension="xml" ContentType="application/xml"/>
  <Override PartName="/ppt/tags/tag38.xml" ContentType="application/vnd.openxmlformats-officedocument.presentationml.tags+xml"/>
  <Override PartName="/ppt/notesSlides/notesSlide16.xml" ContentType="application/vnd.openxmlformats-officedocument.presentationml.notesSlide+xml"/>
  <Override PartName="/ppt/tags/tag85.xml" ContentType="application/vnd.openxmlformats-officedocument.presentationml.tags+xml"/>
  <Override PartName="/ppt/tags/tag241.xml" ContentType="application/vnd.openxmlformats-officedocument.presentationml.tags+xml"/>
  <Override PartName="/ppt/tags/tag339.xml" ContentType="application/vnd.openxmlformats-officedocument.presentationml.tags+xml"/>
  <Override PartName="/ppt/tags/tag386.xml" ContentType="application/vnd.openxmlformats-officedocument.presentationml.tags+xml"/>
  <Override PartName="/ppt/tags/tag16.xml" ContentType="application/vnd.openxmlformats-officedocument.presentationml.tags+xml"/>
  <Override PartName="/ppt/tags/tag63.xml" ContentType="application/vnd.openxmlformats-officedocument.presentationml.tags+xml"/>
  <Override PartName="/ppt/tags/tag178.xml" ContentType="application/vnd.openxmlformats-officedocument.presentationml.tags+xml"/>
  <Override PartName="/ppt/tags/tag317.xml" ContentType="application/vnd.openxmlformats-officedocument.presentationml.tags+xml"/>
  <Override PartName="/ppt/tags/tag364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tags/tag487.xml" ContentType="application/vnd.openxmlformats-officedocument.presentationml.tags+xml"/>
  <Override PartName="/ppt/tags/tag503.xml" ContentType="application/vnd.openxmlformats-officedocument.presentationml.tags+xml"/>
  <Override PartName="/ppt/notesSlides/notesSlide7.xml" ContentType="application/vnd.openxmlformats-officedocument.presentationml.notesSlide+xml"/>
  <Override PartName="/ppt/tags/tag41.xml" ContentType="application/vnd.openxmlformats-officedocument.presentationml.tags+xml"/>
  <Override PartName="/ppt/tags/tag279.xml" ContentType="application/vnd.openxmlformats-officedocument.presentationml.tags+xml"/>
  <Override PartName="/ppt/tags/tag342.xml" ContentType="application/vnd.openxmlformats-officedocument.presentationml.tags+xml"/>
  <Override PartName="/ppt/tags/tag134.xml" ContentType="application/vnd.openxmlformats-officedocument.presentationml.tags+xml"/>
  <Override PartName="/ppt/tags/tag181.xml" ContentType="application/vnd.openxmlformats-officedocument.presentationml.tags+xml"/>
  <Override PartName="/ppt/tags/tag320.xml" ContentType="application/vnd.openxmlformats-officedocument.presentationml.tags+xml"/>
  <Override PartName="/ppt/tags/tag418.xml" ContentType="application/vnd.openxmlformats-officedocument.presentationml.tags+xml"/>
  <Override PartName="/ppt/tags/tag465.xml" ContentType="application/vnd.openxmlformats-officedocument.presentationml.tags+xml"/>
  <Override PartName="/ppt/slides/slide19.xml" ContentType="application/vnd.openxmlformats-officedocument.presentationml.slide+xml"/>
  <Default Extension="png" ContentType="image/png"/>
  <Override PartName="/ppt/tags/tag112.xml" ContentType="application/vnd.openxmlformats-officedocument.presentationml.tags+xml"/>
  <Override PartName="/ppt/tags/tag257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443.xml" ContentType="application/vnd.openxmlformats-officedocument.presentationml.tags+xml"/>
  <Override PartName="/ppt/tags/tag490.xml" ContentType="application/vnd.openxmlformats-officedocument.presentationml.tags+xml"/>
  <Override PartName="/ppt/tags/tag235.xml" ContentType="application/vnd.openxmlformats-officedocument.presentationml.tags+xml"/>
  <Override PartName="/ppt/tags/tag282.xml" ContentType="application/vnd.openxmlformats-officedocument.presentationml.tags+xml"/>
  <Override PartName="/ppt/tags/tag421.xml" ContentType="application/vnd.openxmlformats-officedocument.presentationml.tags+xml"/>
  <Override PartName="/ppt/slides/slide22.xml" ContentType="application/vnd.openxmlformats-officedocument.presentationml.slide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ppt/tags/tag260.xml" ContentType="application/vnd.openxmlformats-officedocument.presentationml.tags+xml"/>
  <Override PartName="/ppt/tags/tag358.xml" ContentType="application/vnd.openxmlformats-officedocument.presentationml.tags+xml"/>
  <Override PartName="/ppt/notesSlides/notesSlide35.xml" ContentType="application/vnd.openxmlformats-officedocument.presentationml.notesSlide+xml"/>
  <Override PartName="/ppt/tags/tag35.xml" ContentType="application/vnd.openxmlformats-officedocument.presentationml.tags+xml"/>
  <Override PartName="/ppt/notesSlides/notesSlide13.xml" ContentType="application/vnd.openxmlformats-officedocument.presentationml.notesSlide+xml"/>
  <Override PartName="/ppt/tags/tag82.xml" ContentType="application/vnd.openxmlformats-officedocument.presentationml.tags+xml"/>
  <Override PartName="/ppt/tags/tag197.xml" ContentType="application/vnd.openxmlformats-officedocument.presentationml.tags+xml"/>
  <Override PartName="/ppt/tags/tag336.xml" ContentType="application/vnd.openxmlformats-officedocument.presentationml.tags+xml"/>
  <Override PartName="/ppt/tags/tag383.xml" ContentType="application/vnd.openxmlformats-officedocument.presentationml.tags+xml"/>
  <Override PartName="/ppt/tags/tag128.xml" ContentType="application/vnd.openxmlformats-officedocument.presentationml.tags+xml"/>
  <Override PartName="/ppt/tags/tag175.xml" ContentType="application/vnd.openxmlformats-officedocument.presentationml.tags+xml"/>
  <Override PartName="/ppt/tags/tag459.xml" ContentType="application/vnd.openxmlformats-officedocument.presentationml.tags+xml"/>
  <Override PartName="/ppt/tags/tag13.xml" ContentType="application/vnd.openxmlformats-officedocument.presentationml.tags+xml"/>
  <Override PartName="/ppt/tags/tag60.xml" ContentType="application/vnd.openxmlformats-officedocument.presentationml.tags+xml"/>
  <Override PartName="/ppt/tags/tag298.xml" ContentType="application/vnd.openxmlformats-officedocument.presentationml.tags+xml"/>
  <Override PartName="/ppt/tags/tag314.xml" ContentType="application/vnd.openxmlformats-officedocument.presentationml.tags+xml"/>
  <Override PartName="/ppt/tags/tag361.xml" ContentType="application/vnd.openxmlformats-officedocument.presentationml.tags+xml"/>
  <Override PartName="/ppt/tags/tag500.xml" ContentType="application/vnd.openxmlformats-officedocument.presentationml.tags+xml"/>
  <Override PartName="/ppt/notesSlides/notesSlide4.xml" ContentType="application/vnd.openxmlformats-officedocument.presentationml.notesSlide+xml"/>
  <Override PartName="/ppt/tags/tag106.xml" ContentType="application/vnd.openxmlformats-officedocument.presentationml.tags+xml"/>
  <Override PartName="/ppt/tags/tag153.xml" ContentType="application/vnd.openxmlformats-officedocument.presentationml.tags+xml"/>
  <Override PartName="/ppt/tags/tag437.xml" ContentType="application/vnd.openxmlformats-officedocument.presentationml.tags+xml"/>
  <Override PartName="/ppt/tags/tag484.xml" ContentType="application/vnd.openxmlformats-officedocument.presentationml.tags+xml"/>
  <Override PartName="/ppt/tags/tag131.xml" ContentType="application/vnd.openxmlformats-officedocument.presentationml.tags+xml"/>
  <Override PartName="/ppt/tags/tag229.xml" ContentType="application/vnd.openxmlformats-officedocument.presentationml.tags+xml"/>
  <Override PartName="/ppt/tags/tag276.xml" ContentType="application/vnd.openxmlformats-officedocument.presentationml.tags+xml"/>
  <Override PartName="/ppt/tags/tag415.xml" ContentType="application/vnd.openxmlformats-officedocument.presentationml.tags+xml"/>
  <Override PartName="/ppt/tags/tag462.xml" ContentType="application/vnd.openxmlformats-officedocument.presentationml.tags+xml"/>
  <Override PartName="/ppt/tags/tag98.xml" ContentType="application/vnd.openxmlformats-officedocument.presentationml.tags+xml"/>
  <Override PartName="/ppt/tags/tag207.xml" ContentType="application/vnd.openxmlformats-officedocument.presentationml.tags+xml"/>
  <Override PartName="/ppt/tags/tag254.xml" ContentType="application/vnd.openxmlformats-officedocument.presentationml.tags+xml"/>
  <Override PartName="/ppt/notesSlides/notesSlide29.xml" ContentType="application/vnd.openxmlformats-officedocument.presentationml.notesSlide+xml"/>
  <Override PartName="/ppt/tags/tag399.xml" ContentType="application/vnd.openxmlformats-officedocument.presentationml.tags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440.xml" ContentType="application/vnd.openxmlformats-officedocument.presentationml.tags+xml"/>
  <Override PartName="/ppt/tags/tag29.xml" ContentType="application/vnd.openxmlformats-officedocument.presentationml.tags+xml"/>
  <Override PartName="/ppt/tags/tag76.xml" ContentType="application/vnd.openxmlformats-officedocument.presentationml.tags+xml"/>
  <Override PartName="/ppt/tags/tag232.xml" ContentType="application/vnd.openxmlformats-officedocument.presentationml.tags+xml"/>
  <Override PartName="/ppt/tags/tag377.xml" ContentType="application/vnd.openxmlformats-officedocument.presentationml.tags+xml"/>
  <Override PartName="/ppt/tags/tag54.xml" ContentType="application/vnd.openxmlformats-officedocument.presentationml.tags+xml"/>
  <Override PartName="/ppt/tags/tag169.xml" ContentType="application/vnd.openxmlformats-officedocument.presentationml.tags+xml"/>
  <Override PartName="/ppt/tags/tag210.xml" ContentType="application/vnd.openxmlformats-officedocument.presentationml.tags+xml"/>
  <Override PartName="/ppt/tags/tag308.xml" ContentType="application/vnd.openxmlformats-officedocument.presentationml.tags+xml"/>
  <Override PartName="/ppt/tags/tag355.xml" ContentType="application/vnd.openxmlformats-officedocument.presentationml.tags+xml"/>
  <Override PartName="/ppt/notesSlides/notesSlide32.xml" ContentType="application/vnd.openxmlformats-officedocument.presentationml.notesSlide+xml"/>
  <Override PartName="/ppt/tags/tag147.xml" ContentType="application/vnd.openxmlformats-officedocument.presentationml.tags+xml"/>
  <Override PartName="/ppt/tags/tag194.xml" ContentType="application/vnd.openxmlformats-officedocument.presentationml.tags+xml"/>
  <Override PartName="/ppt/tags/tag478.xml" ContentType="application/vnd.openxmlformats-officedocument.presentationml.tags+xml"/>
  <Override PartName="/ppt/notesSlides/notesSlide10.xml" ContentType="application/vnd.openxmlformats-officedocument.presentationml.notesSlide+xml"/>
  <Override PartName="/ppt/tags/tag32.xml" ContentType="application/vnd.openxmlformats-officedocument.presentationml.tags+xml"/>
  <Override PartName="/ppt/tags/tag333.xml" ContentType="application/vnd.openxmlformats-officedocument.presentationml.tags+xml"/>
  <Override PartName="/ppt/tags/tag380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125.xml" ContentType="application/vnd.openxmlformats-officedocument.presentationml.tags+xml"/>
  <Override PartName="/ppt/tags/tag172.xml" ContentType="application/vnd.openxmlformats-officedocument.presentationml.tags+xml"/>
  <Override PartName="/ppt/tags/tag311.xml" ContentType="application/vnd.openxmlformats-officedocument.presentationml.tags+xml"/>
  <Override PartName="/ppt/tags/tag409.xml" ContentType="application/vnd.openxmlformats-officedocument.presentationml.tags+xml"/>
  <Override PartName="/ppt/tags/tag456.xml" ContentType="application/vnd.openxmlformats-officedocument.presentationml.tags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tags/tag150.xml" ContentType="application/vnd.openxmlformats-officedocument.presentationml.tags+xml"/>
  <Override PartName="/ppt/tags/tag248.xml" ContentType="application/vnd.openxmlformats-officedocument.presentationml.tags+xml"/>
  <Override PartName="/ppt/tags/tag295.xml" ContentType="application/vnd.openxmlformats-officedocument.presentationml.tags+xml"/>
  <Override PartName="/ppt/tags/tag434.xml" ContentType="application/vnd.openxmlformats-officedocument.presentationml.tags+xml"/>
  <Override PartName="/ppt/tags/tag481.xml" ContentType="application/vnd.openxmlformats-officedocument.presentationml.tags+xml"/>
  <Override PartName="/ppt/tags/tag226.xml" ContentType="application/vnd.openxmlformats-officedocument.presentationml.tags+xml"/>
  <Override PartName="/ppt/tags/tag273.xml" ContentType="application/vnd.openxmlformats-officedocument.presentationml.tags+xml"/>
  <Override PartName="/ppt/slides/slide35.xml" ContentType="application/vnd.openxmlformats-officedocument.presentationml.slide+xml"/>
  <Override PartName="/ppt/tags/tag412.xml" ContentType="application/vnd.openxmlformats-officedocument.presentationml.tags+xml"/>
  <Override PartName="/ppt/slides/slide13.xml" ContentType="application/vnd.openxmlformats-officedocument.presentationml.slide+xml"/>
  <Override PartName="/ppt/tags/tag48.xml" ContentType="application/vnd.openxmlformats-officedocument.presentationml.tags+xml"/>
  <Override PartName="/ppt/tags/tag95.xml" ContentType="application/vnd.openxmlformats-officedocument.presentationml.tags+xml"/>
  <Override PartName="/ppt/tags/tag188.xml" ContentType="application/vnd.openxmlformats-officedocument.presentationml.tags+xml"/>
  <Override PartName="/ppt/tags/tag204.xml" ContentType="application/vnd.openxmlformats-officedocument.presentationml.tags+xml"/>
  <Override PartName="/ppt/tags/tag251.xml" ContentType="application/vnd.openxmlformats-officedocument.presentationml.tags+xml"/>
  <Override PartName="/ppt/notesSlides/notesSlide26.xml" ContentType="application/vnd.openxmlformats-officedocument.presentationml.notesSlide+xml"/>
  <Override PartName="/ppt/tags/tag349.xml" ContentType="application/vnd.openxmlformats-officedocument.presentationml.tags+xml"/>
  <Override PartName="/ppt/tags/tag396.xml" ContentType="application/vnd.openxmlformats-officedocument.presentationml.tags+xml"/>
  <Override PartName="/ppt/tags/tag26.xml" ContentType="application/vnd.openxmlformats-officedocument.presentationml.tags+xml"/>
  <Override PartName="/ppt/tags/tag73.xml" ContentType="application/vnd.openxmlformats-officedocument.presentationml.tags+xml"/>
  <Override PartName="/ppt/tags/tag327.xml" ContentType="application/vnd.openxmlformats-officedocument.presentationml.tags+xml"/>
  <Override PartName="/ppt/tags/tag374.xml" ContentType="application/vnd.openxmlformats-officedocument.presentationml.tags+xml"/>
  <Override PartName="/ppt/tags/tag119.xml" ContentType="application/vnd.openxmlformats-officedocument.presentationml.tags+xml"/>
  <Override PartName="/ppt/tags/tag166.xml" ContentType="application/vnd.openxmlformats-officedocument.presentationml.tags+xml"/>
  <Override PartName="/ppt/tags/tag497.xml" ContentType="application/vnd.openxmlformats-officedocument.presentationml.tags+xml"/>
  <Override PartName="/ppt/tags/tag51.xml" ContentType="application/vnd.openxmlformats-officedocument.presentationml.tags+xml"/>
  <Override PartName="/ppt/tags/tag289.xml" ContentType="application/vnd.openxmlformats-officedocument.presentationml.tags+xml"/>
  <Override PartName="/ppt/tags/tag305.xml" ContentType="application/vnd.openxmlformats-officedocument.presentationml.tags+xml"/>
  <Override PartName="/ppt/tags/tag352.xml" ContentType="application/vnd.openxmlformats-officedocument.presentationml.tags+xml"/>
  <Override PartName="/ppt/tags/tag144.xml" ContentType="application/vnd.openxmlformats-officedocument.presentationml.tags+xml"/>
  <Override PartName="/ppt/tags/tag191.xml" ContentType="application/vnd.openxmlformats-officedocument.presentationml.tags+xml"/>
  <Override PartName="/ppt/tags/tag330.xml" ContentType="application/vnd.openxmlformats-officedocument.presentationml.tags+xml"/>
  <Override PartName="/ppt/tags/tag428.xml" ContentType="application/vnd.openxmlformats-officedocument.presentationml.tags+xml"/>
  <Override PartName="/ppt/tags/tag475.xml" ContentType="application/vnd.openxmlformats-officedocument.presentationml.tags+xml"/>
  <Override PartName="/ppt/slides/slide29.xml" ContentType="application/vnd.openxmlformats-officedocument.presentationml.slide+xml"/>
  <Override PartName="/ppt/tags/tag122.xml" ContentType="application/vnd.openxmlformats-officedocument.presentationml.tags+xml"/>
  <Override PartName="/ppt/tags/tag267.xml" ContentType="application/vnd.openxmlformats-officedocument.presentationml.tags+xml"/>
  <Override PartName="/ppt/tags/tag406.xml" ContentType="application/vnd.openxmlformats-officedocument.presentationml.tags+xml"/>
  <Override PartName="/ppt/tags/tag453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89.xml" ContentType="application/vnd.openxmlformats-officedocument.presentationml.tags+xml"/>
  <Override PartName="/ppt/tags/tag245.xml" ContentType="application/vnd.openxmlformats-officedocument.presentationml.tags+xml"/>
  <Override PartName="/ppt/tags/tag292.xml" ContentType="application/vnd.openxmlformats-officedocument.presentationml.tags+xml"/>
  <Override PartName="/ppt/tags/tag100.xml" ContentType="application/vnd.openxmlformats-officedocument.presentationml.tags+xml"/>
  <Override PartName="/ppt/tags/tag368.xml" ContentType="application/vnd.openxmlformats-officedocument.presentationml.tags+xml"/>
  <Override PartName="/ppt/tags/tag431.xml" ContentType="application/vnd.openxmlformats-officedocument.presentationml.tags+xml"/>
  <Override PartName="/ppt/slides/slide32.xml" ContentType="application/vnd.openxmlformats-officedocument.presentationml.slide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tags/tag270.xml" ContentType="application/vnd.openxmlformats-officedocument.presentationml.tags+xml"/>
  <Override PartName="/ppt/tags/tag507.xml" ContentType="application/vnd.openxmlformats-officedocument.presentationml.tags+xml"/>
  <Override PartName="/ppt/slides/slide10.xml" ContentType="application/vnd.openxmlformats-officedocument.presentationml.slide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201.xml" ContentType="application/vnd.openxmlformats-officedocument.presentationml.tags+xml"/>
  <Override PartName="/ppt/notesSlides/notesSlide23.xml" ContentType="application/vnd.openxmlformats-officedocument.presentationml.notesSlide+xml"/>
  <Override PartName="/ppt/tags/tag346.xml" ContentType="application/vnd.openxmlformats-officedocument.presentationml.tags+xml"/>
  <Override PartName="/ppt/tags/tag393.xml" ContentType="application/vnd.openxmlformats-officedocument.presentationml.tags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tags/tag324.xml" ContentType="application/vnd.openxmlformats-officedocument.presentationml.tags+xml"/>
  <Override PartName="/ppt/tags/tag371.xml" ContentType="application/vnd.openxmlformats-officedocument.presentationml.tags+xml"/>
  <Override PartName="/ppt/tags/tag469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63.xml" ContentType="application/vnd.openxmlformats-officedocument.presentationml.tags+xml"/>
  <Override PartName="/ppt/tags/tag174.xml" ContentType="application/vnd.openxmlformats-officedocument.presentationml.tags+xml"/>
  <Override PartName="/ppt/tags/tag313.xml" ContentType="application/vnd.openxmlformats-officedocument.presentationml.tags+xml"/>
  <Override PartName="/ppt/tags/tag360.xml" ContentType="application/vnd.openxmlformats-officedocument.presentationml.tags+xml"/>
  <Override PartName="/ppt/tags/tag458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5.xml" ContentType="application/vnd.openxmlformats-officedocument.presentationml.tags+xml"/>
  <Override PartName="/ppt/tags/tag152.xml" ContentType="application/vnd.openxmlformats-officedocument.presentationml.tags+xml"/>
  <Override PartName="/ppt/tags/tag297.xml" ContentType="application/vnd.openxmlformats-officedocument.presentationml.tags+xml"/>
  <Override PartName="/ppt/tags/tag302.xml" ContentType="application/vnd.openxmlformats-officedocument.presentationml.tags+xml"/>
  <Override PartName="/ppt/tags/tag436.xml" ContentType="application/vnd.openxmlformats-officedocument.presentationml.tags+xml"/>
  <Override PartName="/ppt/tags/tag447.xml" ContentType="application/vnd.openxmlformats-officedocument.presentationml.tags+xml"/>
  <Override PartName="/ppt/tags/tag483.xml" ContentType="application/vnd.openxmlformats-officedocument.presentationml.tags+xml"/>
  <Override PartName="/ppt/tags/tag494.xml" ContentType="application/vnd.openxmlformats-officedocument.presentationml.tags+xml"/>
  <Override PartName="/ppt/notesSlides/notesSlide3.xml" ContentType="application/vnd.openxmlformats-officedocument.presentationml.notesSlide+xml"/>
  <Override PartName="/ppt/tags/tag141.xml" ContentType="application/vnd.openxmlformats-officedocument.presentationml.tags+xml"/>
  <Override PartName="/ppt/tags/tag228.xml" ContentType="application/vnd.openxmlformats-officedocument.presentationml.tags+xml"/>
  <Override PartName="/ppt/tags/tag239.xml" ContentType="application/vnd.openxmlformats-officedocument.presentationml.tags+xml"/>
  <Override PartName="/ppt/tags/tag275.xml" ContentType="application/vnd.openxmlformats-officedocument.presentationml.tags+xml"/>
  <Override PartName="/ppt/tags/tag286.xml" ContentType="application/vnd.openxmlformats-officedocument.presentationml.tags+xml"/>
  <Override PartName="/ppt/tags/tag425.xml" ContentType="application/vnd.openxmlformats-officedocument.presentationml.tags+xml"/>
  <Override PartName="/ppt/tags/tag472.xml" ContentType="application/vnd.openxmlformats-officedocument.presentationml.tags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tags/tag217.xml" ContentType="application/vnd.openxmlformats-officedocument.presentationml.tags+xml"/>
  <Override PartName="/ppt/tags/tag264.xml" ContentType="application/vnd.openxmlformats-officedocument.presentationml.tags+xml"/>
  <Override PartName="/ppt/tags/tag414.xml" ContentType="application/vnd.openxmlformats-officedocument.presentationml.tags+xml"/>
  <Override PartName="/ppt/tags/tag461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86.xml" ContentType="application/vnd.openxmlformats-officedocument.presentationml.tags+xml"/>
  <Override PartName="/ppt/notesSlides/notesSlide17.xml" ContentType="application/vnd.openxmlformats-officedocument.presentationml.notesSlide+xml"/>
  <Override PartName="/ppt/tags/tag97.xml" ContentType="application/vnd.openxmlformats-officedocument.presentationml.tags+xml"/>
  <Override PartName="/ppt/tags/tag206.xml" ContentType="application/vnd.openxmlformats-officedocument.presentationml.tags+xml"/>
  <Override PartName="/ppt/tags/tag253.xml" ContentType="application/vnd.openxmlformats-officedocument.presentationml.tags+xml"/>
  <Override PartName="/ppt/notesSlides/notesSlide28.xml" ContentType="application/vnd.openxmlformats-officedocument.presentationml.notesSlide+xml"/>
  <Override PartName="/ppt/tags/tag387.xml" ContentType="application/vnd.openxmlformats-officedocument.presentationml.tags+xml"/>
  <Override PartName="/ppt/tags/tag398.xml" ContentType="application/vnd.openxmlformats-officedocument.presentationml.tags+xml"/>
  <Override PartName="/ppt/tags/tag403.xml" ContentType="application/vnd.openxmlformats-officedocument.presentationml.tags+xml"/>
  <Override PartName="/ppt/tags/tag450.xml" ContentType="application/vnd.openxmlformats-officedocument.presentationml.tags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179.xml" ContentType="application/vnd.openxmlformats-officedocument.presentationml.tags+xml"/>
  <Override PartName="/ppt/tags/tag231.xml" ContentType="application/vnd.openxmlformats-officedocument.presentationml.tags+xml"/>
  <Override PartName="/ppt/tags/tag242.xml" ContentType="application/vnd.openxmlformats-officedocument.presentationml.tags+xml"/>
  <Override PartName="/ppt/tags/tag329.xml" ContentType="application/vnd.openxmlformats-officedocument.presentationml.tags+xml"/>
  <Override PartName="/ppt/tags/tag376.xml" ContentType="application/vnd.openxmlformats-officedocument.presentationml.tags+xml"/>
  <Override PartName="/ppt/tags/tag17.xml" ContentType="application/vnd.openxmlformats-officedocument.presentationml.tags+xml"/>
  <Override PartName="/ppt/tags/tag64.xml" ContentType="application/vnd.openxmlformats-officedocument.presentationml.tags+xml"/>
  <Override PartName="/ppt/tags/tag168.xml" ContentType="application/vnd.openxmlformats-officedocument.presentationml.tags+xml"/>
  <Override PartName="/ppt/tags/tag220.xml" ContentType="application/vnd.openxmlformats-officedocument.presentationml.tags+xml"/>
  <Override PartName="/ppt/tags/tag318.xml" ContentType="application/vnd.openxmlformats-officedocument.presentationml.tags+xml"/>
  <Override PartName="/ppt/tags/tag365.xml" ContentType="application/vnd.openxmlformats-officedocument.presentationml.tags+xml"/>
  <Override PartName="/ppt/tags/tag499.xml" ContentType="application/vnd.openxmlformats-officedocument.presentationml.tags+xml"/>
  <Override PartName="/ppt/tags/tag504.xml" ContentType="application/vnd.openxmlformats-officedocument.presentationml.tags+xml"/>
  <Override PartName="/ppt/notesSlides/notesSlide8.xml" ContentType="application/vnd.openxmlformats-officedocument.presentationml.notesSlide+xml"/>
  <Override PartName="/ppt/tags/tag53.xml" ContentType="application/vnd.openxmlformats-officedocument.presentationml.tags+xml"/>
  <Override PartName="/ppt/tags/tag157.xml" ContentType="application/vnd.openxmlformats-officedocument.presentationml.tags+xml"/>
  <Override PartName="/ppt/notesSlides/notesSlide20.xml" ContentType="application/vnd.openxmlformats-officedocument.presentationml.notesSlide+xml"/>
  <Override PartName="/ppt/tags/tag307.xml" ContentType="application/vnd.openxmlformats-officedocument.presentationml.tags+xml"/>
  <Override PartName="/ppt/tags/tag343.xml" ContentType="application/vnd.openxmlformats-officedocument.presentationml.tags+xml"/>
  <Override PartName="/ppt/tags/tag354.xml" ContentType="application/vnd.openxmlformats-officedocument.presentationml.tags+xml"/>
  <Override PartName="/ppt/notesSlides/notesSlide31.xml" ContentType="application/vnd.openxmlformats-officedocument.presentationml.notesSlide+xml"/>
  <Override PartName="/ppt/tags/tag390.xml" ContentType="application/vnd.openxmlformats-officedocument.presentationml.tags+xml"/>
  <Override PartName="/ppt/tags/tag488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182.xml" ContentType="application/vnd.openxmlformats-officedocument.presentationml.tags+xml"/>
  <Override PartName="/ppt/tags/tag193.xml" ContentType="application/vnd.openxmlformats-officedocument.presentationml.tags+xml"/>
  <Override PartName="/ppt/tags/tag332.xml" ContentType="application/vnd.openxmlformats-officedocument.presentationml.tags+xml"/>
  <Override PartName="/ppt/tags/tag477.xml" ContentType="application/vnd.openxmlformats-officedocument.presentationml.tags+xml"/>
  <Override PartName="/ppt/handoutMasters/handoutMaster1.xml" ContentType="application/vnd.openxmlformats-officedocument.presentationml.handoutMaster+xml"/>
  <Override PartName="/ppt/tags/tag20.xml" ContentType="application/vnd.openxmlformats-officedocument.presentationml.tags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ppt/tags/tag269.xml" ContentType="application/vnd.openxmlformats-officedocument.presentationml.tags+xml"/>
  <Override PartName="/ppt/tags/tag321.xml" ContentType="application/vnd.openxmlformats-officedocument.presentationml.tags+xml"/>
  <Override PartName="/ppt/tags/tag408.xml" ContentType="application/vnd.openxmlformats-officedocument.presentationml.tags+xml"/>
  <Override PartName="/ppt/tags/tag419.xml" ContentType="application/vnd.openxmlformats-officedocument.presentationml.tags+xml"/>
  <Override PartName="/ppt/tags/tag455.xml" ContentType="application/vnd.openxmlformats-officedocument.presentationml.tags+xml"/>
  <Override PartName="/ppt/tags/tag466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60.xml" ContentType="application/vnd.openxmlformats-officedocument.presentationml.tags+xml"/>
  <Override PartName="/ppt/tags/tag247.xml" ContentType="application/vnd.openxmlformats-officedocument.presentationml.tags+xml"/>
  <Override PartName="/ppt/tags/tag258.xml" ContentType="application/vnd.openxmlformats-officedocument.presentationml.tags+xml"/>
  <Override PartName="/ppt/tags/tag294.xml" ContentType="application/vnd.openxmlformats-officedocument.presentationml.tags+xml"/>
  <Override PartName="/ppt/tags/tag310.xml" ContentType="application/vnd.openxmlformats-officedocument.presentationml.tags+xml"/>
  <Override PartName="/ppt/tags/tag444.xml" ContentType="application/vnd.openxmlformats-officedocument.presentationml.tags+xml"/>
  <Override PartName="/ppt/tags/tag491.xml" ContentType="application/vnd.openxmlformats-officedocument.presentationml.tags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ags/tag102.xml" ContentType="application/vnd.openxmlformats-officedocument.presentationml.tags+xml"/>
  <Override PartName="/ppt/tags/tag236.xml" ContentType="application/vnd.openxmlformats-officedocument.presentationml.tags+xml"/>
  <Override PartName="/ppt/tags/tag283.xml" ContentType="application/vnd.openxmlformats-officedocument.presentationml.tags+xml"/>
  <Override PartName="/ppt/tags/tag433.xml" ContentType="application/vnd.openxmlformats-officedocument.presentationml.tags+xml"/>
  <Override PartName="/ppt/tags/tag480.xml" ContentType="application/vnd.openxmlformats-officedocument.presentationml.tags+xml"/>
  <Override PartName="/ppt/slides/slide34.xml" ContentType="application/vnd.openxmlformats-officedocument.presentationml.slide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225.xml" ContentType="application/vnd.openxmlformats-officedocument.presentationml.tags+xml"/>
  <Override PartName="/ppt/tags/tag272.xml" ContentType="application/vnd.openxmlformats-officedocument.presentationml.tags+xml"/>
  <Override PartName="/ppt/tags/tag359.xml" ContentType="application/vnd.openxmlformats-officedocument.presentationml.tags+xml"/>
  <Override PartName="/ppt/tags/tag411.xml" ContentType="application/vnd.openxmlformats-officedocument.presentationml.tags+xml"/>
  <Override PartName="/ppt/tags/tag422.xml" ContentType="application/vnd.openxmlformats-officedocument.presentationml.tags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tags/tag47.xml" ContentType="application/vnd.openxmlformats-officedocument.presentationml.tags+xml"/>
  <Override PartName="/ppt/tags/tag94.xml" ContentType="application/vnd.openxmlformats-officedocument.presentationml.tags+xml"/>
  <Override PartName="/ppt/tags/tag198.xml" ContentType="application/vnd.openxmlformats-officedocument.presentationml.tags+xml"/>
  <Override PartName="/ppt/tags/tag203.xml" ContentType="application/vnd.openxmlformats-officedocument.presentationml.tags+xml"/>
  <Override PartName="/ppt/tags/tag214.xml" ContentType="application/vnd.openxmlformats-officedocument.presentationml.tags+xml"/>
  <Override PartName="/ppt/tags/tag250.xml" ContentType="application/vnd.openxmlformats-officedocument.presentationml.tags+xml"/>
  <Override PartName="/ppt/tags/tag261.xml" ContentType="application/vnd.openxmlformats-officedocument.presentationml.tags+xml"/>
  <Override PartName="/ppt/notesSlides/notesSlide25.xml" ContentType="application/vnd.openxmlformats-officedocument.presentationml.notesSlide+xml"/>
  <Override PartName="/ppt/tags/tag348.xml" ContentType="application/vnd.openxmlformats-officedocument.presentationml.tags+xml"/>
  <Override PartName="/ppt/tags/tag395.xml" ContentType="application/vnd.openxmlformats-officedocument.presentationml.tags+xml"/>
  <Override PartName="/ppt/tags/tag400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36.xml" ContentType="application/vnd.openxmlformats-officedocument.presentationml.tags+xml"/>
  <Override PartName="/ppt/notesSlides/notesSlide14.xml" ContentType="application/vnd.openxmlformats-officedocument.presentationml.notesSlide+xml"/>
  <Override PartName="/ppt/tags/tag83.xml" ContentType="application/vnd.openxmlformats-officedocument.presentationml.tags+xml"/>
  <Override PartName="/ppt/tags/tag187.xml" ContentType="application/vnd.openxmlformats-officedocument.presentationml.tags+xml"/>
  <Override PartName="/ppt/tags/tag337.xml" ContentType="application/vnd.openxmlformats-officedocument.presentationml.tags+xml"/>
  <Override PartName="/ppt/tags/tag384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65.xml" ContentType="application/vnd.openxmlformats-officedocument.presentationml.tags+xml"/>
  <Override PartName="/ppt/tags/tag176.xml" ContentType="application/vnd.openxmlformats-officedocument.presentationml.tags+xml"/>
  <Override PartName="/ppt/tags/tag315.xml" ContentType="application/vnd.openxmlformats-officedocument.presentationml.tags+xml"/>
  <Override PartName="/ppt/tags/tag326.xml" ContentType="application/vnd.openxmlformats-officedocument.presentationml.tags+xml"/>
  <Override PartName="/ppt/tags/tag362.xml" ContentType="application/vnd.openxmlformats-officedocument.presentationml.tags+xml"/>
  <Override PartName="/ppt/tags/tag373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54.xml" ContentType="application/vnd.openxmlformats-officedocument.presentationml.tags+xml"/>
  <Override PartName="/ppt/tags/tag299.xml" ContentType="application/vnd.openxmlformats-officedocument.presentationml.tags+xml"/>
  <Override PartName="/ppt/tags/tag304.xml" ContentType="application/vnd.openxmlformats-officedocument.presentationml.tags+xml"/>
  <Override PartName="/ppt/tags/tag351.xml" ContentType="application/vnd.openxmlformats-officedocument.presentationml.tags+xml"/>
  <Override PartName="/ppt/tags/tag438.xml" ContentType="application/vnd.openxmlformats-officedocument.presentationml.tags+xml"/>
  <Override PartName="/ppt/tags/tag449.xml" ContentType="application/vnd.openxmlformats-officedocument.presentationml.tags+xml"/>
  <Override PartName="/ppt/tags/tag485.xml" ContentType="application/vnd.openxmlformats-officedocument.presentationml.tags+xml"/>
  <Override PartName="/ppt/tags/tag496.xml" ContentType="application/vnd.openxmlformats-officedocument.presentationml.tags+xml"/>
  <Override PartName="/ppt/tags/tag501.xml" ContentType="application/vnd.openxmlformats-officedocument.presentationml.tags+xml"/>
  <Override PartName="/ppt/notesSlides/notesSlide5.xml" ContentType="application/vnd.openxmlformats-officedocument.presentationml.notesSlide+xml"/>
  <Override PartName="/ppt/tags/tag143.xml" ContentType="application/vnd.openxmlformats-officedocument.presentationml.tags+xml"/>
  <Override PartName="/ppt/tags/tag190.xml" ContentType="application/vnd.openxmlformats-officedocument.presentationml.tags+xml"/>
  <Override PartName="/ppt/tags/tag277.xml" ContentType="application/vnd.openxmlformats-officedocument.presentationml.tags+xml"/>
  <Override PartName="/ppt/tags/tag288.xml" ContentType="application/vnd.openxmlformats-officedocument.presentationml.tags+xml"/>
  <Override PartName="/ppt/tags/tag340.xml" ContentType="application/vnd.openxmlformats-officedocument.presentationml.tags+xml"/>
  <Override PartName="/ppt/tags/tag427.xml" ContentType="application/vnd.openxmlformats-officedocument.presentationml.tags+xml"/>
  <Override PartName="/ppt/tags/tag474.xml" ContentType="application/vnd.openxmlformats-officedocument.presentationml.tags+xml"/>
  <Override PartName="/ppt/slides/slide28.xml" ContentType="application/vnd.openxmlformats-officedocument.presentationml.slide+xml"/>
  <Override PartName="/ppt/tags/tag132.xml" ContentType="application/vnd.openxmlformats-officedocument.presentationml.tags+xml"/>
  <Override PartName="/ppt/tags/tag219.xml" ContentType="application/vnd.openxmlformats-officedocument.presentationml.tags+xml"/>
  <Override PartName="/ppt/tags/tag266.xml" ContentType="application/vnd.openxmlformats-officedocument.presentationml.tags+xml"/>
  <Override PartName="/ppt/tags/tag416.xml" ContentType="application/vnd.openxmlformats-officedocument.presentationml.tags+xml"/>
  <Override PartName="/ppt/tags/tag463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notesSlides/notesSlide19.xml" ContentType="application/vnd.openxmlformats-officedocument.presentationml.notesSlide+xml"/>
  <Override PartName="/ppt/tags/tag208.xml" ContentType="application/vnd.openxmlformats-officedocument.presentationml.tags+xml"/>
  <Override PartName="/ppt/tags/tag255.xml" ContentType="application/vnd.openxmlformats-officedocument.presentationml.tags+xml"/>
  <Override PartName="/ppt/tags/tag389.xml" ContentType="application/vnd.openxmlformats-officedocument.presentationml.tags+xml"/>
  <Override PartName="/ppt/tags/tag405.xml" ContentType="application/vnd.openxmlformats-officedocument.presentationml.tags+xml"/>
  <Override PartName="/ppt/tags/tag452.xml" ContentType="application/vnd.openxmlformats-officedocument.presentationml.tags+xml"/>
  <Override PartName="/ppt/tags/tag3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tags/tag233.xml" ContentType="application/vnd.openxmlformats-officedocument.presentationml.tags+xml"/>
  <Override PartName="/ppt/tags/tag244.xml" ContentType="application/vnd.openxmlformats-officedocument.presentationml.tags+xml"/>
  <Override PartName="/ppt/tags/tag280.xml" ContentType="application/vnd.openxmlformats-officedocument.presentationml.tags+xml"/>
  <Override PartName="/ppt/tags/tag291.xml" ContentType="application/vnd.openxmlformats-officedocument.presentationml.tags+xml"/>
  <Override PartName="/ppt/tags/tag378.xml" ContentType="application/vnd.openxmlformats-officedocument.presentationml.tags+xml"/>
  <Override PartName="/ppt/tags/tag430.xml" ContentType="application/vnd.openxmlformats-officedocument.presentationml.tags+xml"/>
  <Override PartName="/ppt/tags/tag441.xml" ContentType="application/vnd.openxmlformats-officedocument.presentationml.tags+xml"/>
  <Default Extension="jpeg" ContentType="image/jpeg"/>
  <Override PartName="/ppt/slides/slide31.xml" ContentType="application/vnd.openxmlformats-officedocument.presentationml.slide+xml"/>
  <Override PartName="/ppt/tags/tag19.xml" ContentType="application/vnd.openxmlformats-officedocument.presentationml.tags+xml"/>
  <Override PartName="/ppt/tags/tag66.xml" ContentType="application/vnd.openxmlformats-officedocument.presentationml.tags+xml"/>
  <Override PartName="/ppt/tags/tag222.xml" ContentType="application/vnd.openxmlformats-officedocument.presentationml.tags+xml"/>
  <Override PartName="/ppt/tags/tag367.xml" ContentType="application/vnd.openxmlformats-officedocument.presentationml.tags+xml"/>
  <Override PartName="/ppt/tags/tag506.xml" ContentType="application/vnd.openxmlformats-officedocument.presentationml.tags+xml"/>
  <Override PartName="/ppt/slides/slide20.xml" ContentType="application/vnd.openxmlformats-officedocument.presentationml.slide+xml"/>
  <Override PartName="/ppt/tags/tag55.xml" ContentType="application/vnd.openxmlformats-officedocument.presentationml.tags+xml"/>
  <Override PartName="/ppt/tags/tag159.xml" ContentType="application/vnd.openxmlformats-officedocument.presentationml.tags+xml"/>
  <Override PartName="/ppt/tags/tag211.xml" ContentType="application/vnd.openxmlformats-officedocument.presentationml.tags+xml"/>
  <Override PartName="/ppt/notesSlides/notesSlide22.xml" ContentType="application/vnd.openxmlformats-officedocument.presentationml.notesSlide+xml"/>
  <Override PartName="/ppt/tags/tag309.xml" ContentType="application/vnd.openxmlformats-officedocument.presentationml.tags+xml"/>
  <Override PartName="/ppt/tags/tag345.xml" ContentType="application/vnd.openxmlformats-officedocument.presentationml.tags+xml"/>
  <Override PartName="/ppt/tags/tag356.xml" ContentType="application/vnd.openxmlformats-officedocument.presentationml.tags+xml"/>
  <Override PartName="/ppt/tags/tag392.xml" ContentType="application/vnd.openxmlformats-officedocument.presentationml.tags+xml"/>
  <Override PartName="/ppt/notesSlides/notesSlide33.xml" ContentType="application/vnd.openxmlformats-officedocument.presentationml.notesSlide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notesSlides/notesSlide11.xml" ContentType="application/vnd.openxmlformats-officedocument.presentationml.notesSlide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tags/tag184.xml" ContentType="application/vnd.openxmlformats-officedocument.presentationml.tags+xml"/>
  <Override PartName="/ppt/tags/tag195.xml" ContentType="application/vnd.openxmlformats-officedocument.presentationml.tags+xml"/>
  <Override PartName="/ppt/tags/tag200.xml" ContentType="application/vnd.openxmlformats-officedocument.presentationml.tags+xml"/>
  <Override PartName="/ppt/tags/tag334.xml" ContentType="application/vnd.openxmlformats-officedocument.presentationml.tags+xml"/>
  <Override PartName="/ppt/tags/tag381.xml" ContentType="application/vnd.openxmlformats-officedocument.presentationml.tags+xml"/>
  <Override PartName="/ppt/tags/tag479.xml" ContentType="application/vnd.openxmlformats-officedocument.presentationml.tags+xml"/>
  <Override PartName="/ppt/tags/tag22.xml" ContentType="application/vnd.openxmlformats-officedocument.presentationml.tags+xml"/>
  <Override PartName="/ppt/tags/tag126.xml" ContentType="application/vnd.openxmlformats-officedocument.presentationml.tags+xml"/>
  <Override PartName="/ppt/tags/tag173.xml" ContentType="application/vnd.openxmlformats-officedocument.presentationml.tags+xml"/>
  <Override PartName="/ppt/tags/tag323.xml" ContentType="application/vnd.openxmlformats-officedocument.presentationml.tags+xml"/>
  <Override PartName="/ppt/tags/tag370.xml" ContentType="application/vnd.openxmlformats-officedocument.presentationml.tags+xml"/>
  <Override PartName="/ppt/tags/tag457.xml" ContentType="application/vnd.openxmlformats-officedocument.presentationml.tags+xml"/>
  <Override PartName="/ppt/tags/tag468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62.xml" ContentType="application/vnd.openxmlformats-officedocument.presentationml.tags+xml"/>
  <Override PartName="/ppt/tags/tag249.xml" ContentType="application/vnd.openxmlformats-officedocument.presentationml.tags+xml"/>
  <Override PartName="/ppt/tags/tag296.xml" ContentType="application/vnd.openxmlformats-officedocument.presentationml.tags+xml"/>
  <Override PartName="/ppt/tags/tag301.xml" ContentType="application/vnd.openxmlformats-officedocument.presentationml.tags+xml"/>
  <Override PartName="/ppt/tags/tag312.xml" ContentType="application/vnd.openxmlformats-officedocument.presentationml.tags+xml"/>
  <Override PartName="/ppt/tags/tag446.xml" ContentType="application/vnd.openxmlformats-officedocument.presentationml.tags+xml"/>
  <Override PartName="/ppt/tags/tag493.xml" ContentType="application/vnd.openxmlformats-officedocument.presentationml.tags+xml"/>
  <Override PartName="/ppt/notesSlides/notesSlide2.xml" ContentType="application/vnd.openxmlformats-officedocument.presentationml.notesSlide+xml"/>
  <Override PartName="/ppt/tags/tag104.xml" ContentType="application/vnd.openxmlformats-officedocument.presentationml.tags+xml"/>
  <Override PartName="/ppt/tags/tag151.xml" ContentType="application/vnd.openxmlformats-officedocument.presentationml.tags+xml"/>
  <Override PartName="/ppt/tags/tag435.xml" ContentType="application/vnd.openxmlformats-officedocument.presentationml.tags+xml"/>
  <Override PartName="/ppt/tags/tag482.xml" ContentType="application/vnd.openxmlformats-officedocument.presentationml.tags+xml"/>
  <Override PartName="/ppt/slides/slide36.xml" ContentType="application/vnd.openxmlformats-officedocument.presentationml.slide+xml"/>
  <Override PartName="/ppt/tags/tag227.xml" ContentType="application/vnd.openxmlformats-officedocument.presentationml.tags+xml"/>
  <Override PartName="/ppt/tags/tag274.xml" ContentType="application/vnd.openxmlformats-officedocument.presentationml.tags+xml"/>
  <Override PartName="/ppt/tags/tag413.xml" ContentType="application/vnd.openxmlformats-officedocument.presentationml.tags+xml"/>
  <Override PartName="/ppt/tags/tag460.xml" ContentType="application/vnd.openxmlformats-officedocument.presentationml.tags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tags/tag205.xml" ContentType="application/vnd.openxmlformats-officedocument.presentationml.tags+xml"/>
  <Override PartName="/ppt/tags/tag252.xml" ContentType="application/vnd.openxmlformats-officedocument.presentationml.tags+xml"/>
  <Override PartName="/ppt/notesSlides/notesSlide27.xml" ContentType="application/vnd.openxmlformats-officedocument.presentationml.notesSlide+xml"/>
  <Override PartName="/ppt/tags/tag397.xml" ContentType="application/vnd.openxmlformats-officedocument.presentationml.tags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89.xml" ContentType="application/vnd.openxmlformats-officedocument.presentationml.tags+xml"/>
  <Override PartName="/ppt/tableStyles.xml" ContentType="application/vnd.openxmlformats-officedocument.presentationml.tableStyles+xml"/>
  <Override PartName="/ppt/tags/tag27.xml" ContentType="application/vnd.openxmlformats-officedocument.presentationml.tags+xml"/>
  <Override PartName="/ppt/tags/tag74.xml" ContentType="application/vnd.openxmlformats-officedocument.presentationml.tags+xml"/>
  <Override PartName="/ppt/tags/tag230.xml" ContentType="application/vnd.openxmlformats-officedocument.presentationml.tags+xml"/>
  <Override PartName="/ppt/tags/tag328.xml" ContentType="application/vnd.openxmlformats-officedocument.presentationml.tags+xml"/>
  <Override PartName="/ppt/tags/tag375.xml" ContentType="application/vnd.openxmlformats-officedocument.presentationml.tags+xml"/>
  <Override PartName="/ppt/tags/tag52.xml" ContentType="application/vnd.openxmlformats-officedocument.presentationml.tags+xml"/>
  <Override PartName="/ppt/tags/tag167.xml" ContentType="application/vnd.openxmlformats-officedocument.presentationml.tags+xml"/>
  <Override PartName="/ppt/tags/tag306.xml" ContentType="application/vnd.openxmlformats-officedocument.presentationml.tags+xml"/>
  <Override PartName="/ppt/tags/tag353.xml" ContentType="application/vnd.openxmlformats-officedocument.presentationml.tags+xml"/>
  <Override PartName="/ppt/notesSlides/notesSlide30.xml" ContentType="application/vnd.openxmlformats-officedocument.presentationml.notesSlide+xml"/>
  <Override PartName="/ppt/tags/tag498.xml" ContentType="application/vnd.openxmlformats-officedocument.presentationml.tags+xml"/>
  <Override PartName="/ppt/tags/tag145.xml" ContentType="application/vnd.openxmlformats-officedocument.presentationml.tags+xml"/>
  <Override PartName="/ppt/tags/tag192.xml" ContentType="application/vnd.openxmlformats-officedocument.presentationml.tags+xml"/>
  <Override PartName="/ppt/tags/tag429.xml" ContentType="application/vnd.openxmlformats-officedocument.presentationml.tags+xml"/>
  <Override PartName="/ppt/tags/tag476.xml" ContentType="application/vnd.openxmlformats-officedocument.presentationml.tags+xml"/>
  <Override PartName="/ppt/tags/tag30.xml" ContentType="application/vnd.openxmlformats-officedocument.presentationml.tags+xml"/>
  <Override PartName="/ppt/tags/tag268.xml" ContentType="application/vnd.openxmlformats-officedocument.presentationml.tags+xml"/>
  <Override PartName="/ppt/tags/tag331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123.xml" ContentType="application/vnd.openxmlformats-officedocument.presentationml.tags+xml"/>
  <Override PartName="/ppt/tags/tag170.xml" ContentType="application/vnd.openxmlformats-officedocument.presentationml.tags+xml"/>
  <Override PartName="/ppt/tags/tag407.xml" ContentType="application/vnd.openxmlformats-officedocument.presentationml.tags+xml"/>
  <Override PartName="/ppt/tags/tag454.xml" ContentType="application/vnd.openxmlformats-officedocument.presentationml.tags+xml"/>
  <Override PartName="/ppt/tags/tag101.xml" ContentType="application/vnd.openxmlformats-officedocument.presentationml.tags+xml"/>
  <Override PartName="/ppt/tags/tag246.xml" ContentType="application/vnd.openxmlformats-officedocument.presentationml.tags+xml"/>
  <Override PartName="/ppt/tags/tag293.xml" ContentType="application/vnd.openxmlformats-officedocument.presentationml.tags+xml"/>
  <Override PartName="/ppt/tags/tag432.xml" ContentType="application/vnd.openxmlformats-officedocument.presentationml.tags+xml"/>
  <Override PartName="/ppt/slides/slide33.xml" ContentType="application/vnd.openxmlformats-officedocument.presentationml.slide+xml"/>
  <Override PartName="/ppt/tags/tag68.xml" ContentType="application/vnd.openxmlformats-officedocument.presentationml.tags+xml"/>
  <Override PartName="/ppt/tags/tag224.xml" ContentType="application/vnd.openxmlformats-officedocument.presentationml.tags+xml"/>
  <Override PartName="/ppt/tags/tag271.xml" ContentType="application/vnd.openxmlformats-officedocument.presentationml.tags+xml"/>
  <Override PartName="/ppt/tags/tag369.xml" ContentType="application/vnd.openxmlformats-officedocument.presentationml.tags+xml"/>
  <Override PartName="/ppt/presentation.xml" ContentType="application/vnd.openxmlformats-officedocument.presentationml.presentation.main+xml"/>
  <Override PartName="/ppt/notesSlides/notesSlide24.xml" ContentType="application/vnd.openxmlformats-officedocument.presentationml.notesSlide+xml"/>
  <Override PartName="/ppt/tags/tag347.xml" ContentType="application/vnd.openxmlformats-officedocument.presentationml.tags+xml"/>
  <Override PartName="/ppt/tags/tag394.xml" ContentType="application/vnd.openxmlformats-officedocument.presentationml.tags+xml"/>
  <Override PartName="/ppt/tags/tag410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46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86.xml" ContentType="application/vnd.openxmlformats-officedocument.presentationml.tags+xml"/>
  <Override PartName="/ppt/tags/tag202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tags/tag325.xml" ContentType="application/vnd.openxmlformats-officedocument.presentationml.tags+xml"/>
  <Override PartName="/ppt/tags/tag372.xml" ContentType="application/vnd.openxmlformats-officedocument.presentationml.tags+xml"/>
  <Override PartName="/ppt/tags/tag117.xml" ContentType="application/vnd.openxmlformats-officedocument.presentationml.tags+xml"/>
  <Override PartName="/ppt/tags/tag164.xml" ContentType="application/vnd.openxmlformats-officedocument.presentationml.tags+xml"/>
  <Override PartName="/ppt/tags/tag448.xml" ContentType="application/vnd.openxmlformats-officedocument.presentationml.tags+xml"/>
  <Override PartName="/ppt/tags/tag495.xml" ContentType="application/vnd.openxmlformats-officedocument.presentationml.tags+xml"/>
  <Override PartName="/ppt/tags/tag142.xml" ContentType="application/vnd.openxmlformats-officedocument.presentationml.tags+xml"/>
  <Override PartName="/ppt/tags/tag287.xml" ContentType="application/vnd.openxmlformats-officedocument.presentationml.tags+xml"/>
  <Override PartName="/ppt/tags/tag303.xml" ContentType="application/vnd.openxmlformats-officedocument.presentationml.tags+xml"/>
  <Override PartName="/ppt/tags/tag350.xml" ContentType="application/vnd.openxmlformats-officedocument.presentationml.tags+xml"/>
  <Override PartName="/ppt/tags/tag426.xml" ContentType="application/vnd.openxmlformats-officedocument.presentationml.tags+xml"/>
  <Override PartName="/ppt/tags/tag473.xml" ContentType="application/vnd.openxmlformats-officedocument.presentationml.tags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ags/tag120.xml" ContentType="application/vnd.openxmlformats-officedocument.presentationml.tags+xml"/>
  <Override PartName="/ppt/tags/tag218.xml" ContentType="application/vnd.openxmlformats-officedocument.presentationml.tags+xml"/>
  <Override PartName="/ppt/tags/tag265.xml" ContentType="application/vnd.openxmlformats-officedocument.presentationml.tags+xml"/>
  <Override PartName="/ppt/tags/tag404.xml" ContentType="application/vnd.openxmlformats-officedocument.presentationml.tags+xml"/>
  <Override PartName="/ppt/tags/tag451.xml" ContentType="application/vnd.openxmlformats-officedocument.presentationml.tags+xml"/>
  <Override PartName="/ppt/slides/slide2.xml" ContentType="application/vnd.openxmlformats-officedocument.presentationml.slide+xml"/>
  <Override PartName="/ppt/tags/tag87.xml" ContentType="application/vnd.openxmlformats-officedocument.presentationml.tags+xml"/>
  <Override PartName="/ppt/notesSlides/notesSlide18.xml" ContentType="application/vnd.openxmlformats-officedocument.presentationml.notesSlide+xml"/>
  <Override PartName="/ppt/tags/tag243.xml" ContentType="application/vnd.openxmlformats-officedocument.presentationml.tags+xml"/>
  <Override PartName="/ppt/tags/tag290.xml" ContentType="application/vnd.openxmlformats-officedocument.presentationml.tags+xml"/>
  <Override PartName="/ppt/tags/tag388.xml" ContentType="application/vnd.openxmlformats-officedocument.presentationml.tags+xml"/>
  <Override PartName="/ppt/tags/tag319.xml" ContentType="application/vnd.openxmlformats-officedocument.presentationml.tags+xml"/>
  <Override PartName="/ppt/tags/tag366.xml" ContentType="application/vnd.openxmlformats-officedocument.presentationml.tags+xml"/>
  <Override PartName="/ppt/slides/slide30.xml" ContentType="application/vnd.openxmlformats-officedocument.presentationml.slide+xml"/>
  <Override PartName="/ppt/tags/tag18.xml" ContentType="application/vnd.openxmlformats-officedocument.presentationml.tags+xml"/>
  <Override PartName="/ppt/tags/tag65.xml" ContentType="application/vnd.openxmlformats-officedocument.presentationml.tags+xml"/>
  <Override PartName="/ppt/tags/tag158.xml" ContentType="application/vnd.openxmlformats-officedocument.presentationml.tags+xml"/>
  <Override PartName="/ppt/tags/tag221.xml" ContentType="application/vnd.openxmlformats-officedocument.presentationml.tags+xml"/>
  <Override PartName="/ppt/tags/tag505.xml" ContentType="application/vnd.openxmlformats-officedocument.presentationml.tags+xml"/>
  <Override PartName="/ppt/notesSlides/notesSlide9.xml" ContentType="application/vnd.openxmlformats-officedocument.presentationml.notesSlide+xml"/>
  <Override PartName="/ppt/tags/tag43.xml" ContentType="application/vnd.openxmlformats-officedocument.presentationml.tags+xml"/>
  <Override PartName="/ppt/tags/tag90.xml" ContentType="application/vnd.openxmlformats-officedocument.presentationml.tags+xml"/>
  <Override PartName="/ppt/notesSlides/notesSlide21.xml" ContentType="application/vnd.openxmlformats-officedocument.presentationml.notesSlide+xml"/>
  <Override PartName="/ppt/tags/tag344.xml" ContentType="application/vnd.openxmlformats-officedocument.presentationml.tags+xml"/>
  <Override PartName="/ppt/tags/tag391.xml" ContentType="application/vnd.openxmlformats-officedocument.presentationml.tags+xml"/>
  <Override PartName="/ppt/tags/tag489.xml" ContentType="application/vnd.openxmlformats-officedocument.presentationml.tags+xml"/>
  <Override PartName="/ppt/tags/tag136.xml" ContentType="application/vnd.openxmlformats-officedocument.presentationml.tags+xml"/>
  <Override PartName="/ppt/tags/tag183.xml" ContentType="application/vnd.openxmlformats-officedocument.presentationml.tags+xml"/>
  <Override PartName="/ppt/tags/tag322.xml" ContentType="application/vnd.openxmlformats-officedocument.presentationml.tags+xml"/>
  <Override PartName="/ppt/tags/tag467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61.xml" ContentType="application/vnd.openxmlformats-officedocument.presentationml.tags+xml"/>
  <Override PartName="/ppt/tags/tag259.xml" ContentType="application/vnd.openxmlformats-officedocument.presentationml.tags+xml"/>
  <Override PartName="/ppt/tags/tag7.xml" ContentType="application/vnd.openxmlformats-officedocument.presentationml.tags+xml"/>
  <Override PartName="/ppt/tags/tag300.xml" ContentType="application/vnd.openxmlformats-officedocument.presentationml.tags+xml"/>
  <Override PartName="/ppt/tags/tag445.xml" ContentType="application/vnd.openxmlformats-officedocument.presentationml.tags+xml"/>
  <Override PartName="/ppt/tags/tag492.xml" ContentType="application/vnd.openxmlformats-officedocument.presentationml.tags+xml"/>
  <Override PartName="/ppt/tags/tag237.xml" ContentType="application/vnd.openxmlformats-officedocument.presentationml.tags+xml"/>
  <Override PartName="/ppt/tags/tag284.xml" ContentType="application/vnd.openxmlformats-officedocument.presentationml.tags+xml"/>
  <Override PartName="/ppt/tags/tag423.xml" ContentType="application/vnd.openxmlformats-officedocument.presentationml.tags+xml"/>
  <Override PartName="/ppt/tags/tag470.xml" ContentType="application/vnd.openxmlformats-officedocument.presentationml.tags+xml"/>
  <Override PartName="/ppt/slides/slide24.xml" ContentType="application/vnd.openxmlformats-officedocument.presentationml.slide+xml"/>
  <Override PartName="/ppt/tags/tag59.xml" ContentType="application/vnd.openxmlformats-officedocument.presentationml.tags+xml"/>
  <Override PartName="/ppt/tags/tag215.xml" ContentType="application/vnd.openxmlformats-officedocument.presentationml.tags+xml"/>
  <Override PartName="/ppt/tags/tag262.xml" ContentType="application/vnd.openxmlformats-officedocument.presentationml.tags+xml"/>
  <Override PartName="/ppt/notesSlides/notesSlide37.xml" ContentType="application/vnd.openxmlformats-officedocument.presentationml.notesSlide+xml"/>
  <Override PartName="/ppt/slideLayouts/slideLayout1.xml" ContentType="application/vnd.openxmlformats-officedocument.presentationml.slideLayout+xml"/>
  <Override PartName="/ppt/tags/tag37.xml" ContentType="application/vnd.openxmlformats-officedocument.presentationml.tags+xml"/>
  <Override PartName="/ppt/notesSlides/notesSlide15.xml" ContentType="application/vnd.openxmlformats-officedocument.presentationml.notesSlide+xml"/>
  <Override PartName="/ppt/tags/tag84.xml" ContentType="application/vnd.openxmlformats-officedocument.presentationml.tags+xml"/>
  <Override PartName="/ppt/tags/tag199.xml" ContentType="application/vnd.openxmlformats-officedocument.presentationml.tags+xml"/>
  <Override PartName="/ppt/tags/tag338.xml" ContentType="application/vnd.openxmlformats-officedocument.presentationml.tags+xml"/>
  <Override PartName="/ppt/tags/tag385.xml" ContentType="application/vnd.openxmlformats-officedocument.presentationml.tags+xml"/>
  <Override PartName="/ppt/tags/tag401.xml" ContentType="application/vnd.openxmlformats-officedocument.presentationml.tags+xml"/>
  <Override PartName="/ppt/tags/tag177.xml" ContentType="application/vnd.openxmlformats-officedocument.presentationml.tags+xml"/>
  <Override PartName="/ppt/tags/tag240.xml" ContentType="application/vnd.openxmlformats-officedocument.presentationml.tags+xml"/>
  <Override PartName="/ppt/tags/tag15.xml" ContentType="application/vnd.openxmlformats-officedocument.presentationml.tags+xml"/>
  <Override PartName="/ppt/tags/tag62.xml" ContentType="application/vnd.openxmlformats-officedocument.presentationml.tags+xml"/>
  <Override PartName="/ppt/tags/tag316.xml" ContentType="application/vnd.openxmlformats-officedocument.presentationml.tags+xml"/>
  <Override PartName="/ppt/tags/tag363.xml" ContentType="application/vnd.openxmlformats-officedocument.presentationml.tags+xml"/>
  <Override PartName="/ppt/tags/tag502.xml" ContentType="application/vnd.openxmlformats-officedocument.presentationml.tags+xml"/>
  <Override PartName="/ppt/notesSlides/notesSlide6.xml" ContentType="application/vnd.openxmlformats-officedocument.presentationml.notesSlide+xml"/>
  <Override PartName="/ppt/tags/tag40.xml" ContentType="application/vnd.openxmlformats-officedocument.presentationml.tags+xml"/>
  <Override PartName="/ppt/tags/tag108.xml" ContentType="application/vnd.openxmlformats-officedocument.presentationml.tags+xml"/>
  <Override PartName="/ppt/tags/tag155.xml" ContentType="application/vnd.openxmlformats-officedocument.presentationml.tags+xml"/>
  <Override PartName="/ppt/tags/tag341.xml" ContentType="application/vnd.openxmlformats-officedocument.presentationml.tags+xml"/>
  <Override PartName="/ppt/tags/tag439.xml" ContentType="application/vnd.openxmlformats-officedocument.presentationml.tags+xml"/>
  <Override PartName="/ppt/tags/tag486.xml" ContentType="application/vnd.openxmlformats-officedocument.presentationml.tags+xml"/>
  <Override PartName="/ppt/tags/tag133.xml" ContentType="application/vnd.openxmlformats-officedocument.presentationml.tags+xml"/>
  <Override PartName="/ppt/tags/tag180.xml" ContentType="application/vnd.openxmlformats-officedocument.presentationml.tags+xml"/>
  <Override PartName="/ppt/tags/tag278.xml" ContentType="application/vnd.openxmlformats-officedocument.presentationml.tags+xml"/>
  <Override PartName="/ppt/tags/tag417.xml" ContentType="application/vnd.openxmlformats-officedocument.presentationml.tags+xml"/>
  <Override PartName="/ppt/tags/tag209.xml" ContentType="application/vnd.openxmlformats-officedocument.presentationml.tags+xml"/>
  <Override PartName="/ppt/tags/tag256.xml" ContentType="application/vnd.openxmlformats-officedocument.presentationml.tags+xml"/>
  <Override PartName="/ppt/tags/tag464.xml" ContentType="application/vnd.openxmlformats-officedocument.presentationml.tags+xml"/>
  <Override PartName="/ppt/slides/slide18.xml" ContentType="application/vnd.openxmlformats-officedocument.presentationml.slide+xml"/>
  <Override PartName="/ppt/tags/tag4.xml" ContentType="application/vnd.openxmlformats-officedocument.presentationml.tags+xml"/>
  <Override PartName="/ppt/tags/tag111.xml" ContentType="application/vnd.openxmlformats-officedocument.presentationml.tags+xml"/>
  <Override PartName="/ppt/tags/tag442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234.xml" ContentType="application/vnd.openxmlformats-officedocument.presentationml.tags+xml"/>
  <Override PartName="/ppt/tags/tag281.xml" ContentType="application/vnd.openxmlformats-officedocument.presentationml.tags+xml"/>
  <Override PartName="/ppt/tags/tag379.xml" ContentType="application/vnd.openxmlformats-officedocument.presentationml.tags+xml"/>
  <Override PartName="/ppt/tags/tag56.xml" ContentType="application/vnd.openxmlformats-officedocument.presentationml.tags+xml"/>
  <Override PartName="/ppt/tags/tag357.xml" ContentType="application/vnd.openxmlformats-officedocument.presentationml.tags+xml"/>
  <Override PartName="/ppt/notesSlides/notesSlide34.xml" ContentType="application/vnd.openxmlformats-officedocument.presentationml.notesSlide+xml"/>
  <Override PartName="/ppt/tags/tag420.xml" ContentType="application/vnd.openxmlformats-officedocument.presentationml.tags+xml"/>
  <Override PartName="/ppt/slides/slide21.xml" ContentType="application/vnd.openxmlformats-officedocument.presentationml.slide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212.xml" ContentType="application/vnd.openxmlformats-officedocument.presentationml.tags+xml"/>
  <Override PartName="/ppt/tags/tag34.xml" ContentType="application/vnd.openxmlformats-officedocument.presentationml.tags+xml"/>
  <Override PartName="/ppt/notesSlides/notesSlide12.xml" ContentType="application/vnd.openxmlformats-officedocument.presentationml.notesSlide+xml"/>
  <Override PartName="/ppt/tags/tag81.xml" ContentType="application/vnd.openxmlformats-officedocument.presentationml.tags+xml"/>
  <Override PartName="/ppt/tags/tag335.xml" ContentType="application/vnd.openxmlformats-officedocument.presentationml.tags+xml"/>
  <Override PartName="/ppt/tags/tag382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9"/>
  </p:notesMasterIdLst>
  <p:handoutMasterIdLst>
    <p:handoutMasterId r:id="rId40"/>
  </p:handoutMasterIdLst>
  <p:sldIdLst>
    <p:sldId id="256" r:id="rId2"/>
    <p:sldId id="283" r:id="rId3"/>
    <p:sldId id="285" r:id="rId4"/>
    <p:sldId id="318" r:id="rId5"/>
    <p:sldId id="319" r:id="rId6"/>
    <p:sldId id="286" r:id="rId7"/>
    <p:sldId id="287" r:id="rId8"/>
    <p:sldId id="320" r:id="rId9"/>
    <p:sldId id="321" r:id="rId10"/>
    <p:sldId id="322" r:id="rId11"/>
    <p:sldId id="288" r:id="rId12"/>
    <p:sldId id="314" r:id="rId13"/>
    <p:sldId id="315" r:id="rId14"/>
    <p:sldId id="324" r:id="rId15"/>
    <p:sldId id="323" r:id="rId16"/>
    <p:sldId id="290" r:id="rId17"/>
    <p:sldId id="291" r:id="rId18"/>
    <p:sldId id="292" r:id="rId19"/>
    <p:sldId id="293" r:id="rId20"/>
    <p:sldId id="294" r:id="rId21"/>
    <p:sldId id="295" r:id="rId22"/>
    <p:sldId id="325" r:id="rId23"/>
    <p:sldId id="297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7" r:id="rId32"/>
    <p:sldId id="308" r:id="rId33"/>
    <p:sldId id="309" r:id="rId34"/>
    <p:sldId id="311" r:id="rId35"/>
    <p:sldId id="312" r:id="rId36"/>
    <p:sldId id="326" r:id="rId37"/>
    <p:sldId id="316" r:id="rId3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119F33"/>
    <a:srgbClr val="FFFF99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6" autoAdjust="0"/>
    <p:restoredTop sz="94619" autoAdjust="0"/>
  </p:normalViewPr>
  <p:slideViewPr>
    <p:cSldViewPr>
      <p:cViewPr varScale="1">
        <p:scale>
          <a:sx n="111" d="100"/>
          <a:sy n="11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4/13/2010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2DC6826-9909-4381-820A-1A18B7ADEB82}" type="datetime1">
              <a:rPr lang="en-US" smtClean="0"/>
              <a:pPr/>
              <a:t>4/13/2010</a:t>
            </a:fld>
            <a:endParaRPr lang="en-US" smtClean="0"/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224471-CBD9-43E2-97A0-C47258C8443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099" y="5448578"/>
            <a:ext cx="6248003" cy="3504835"/>
          </a:xfrm>
          <a:noFill/>
          <a:ln/>
        </p:spPr>
        <p:txBody>
          <a:bodyPr/>
          <a:lstStyle/>
          <a:p>
            <a:r>
              <a:rPr lang="en-US" smtClean="0"/>
              <a:t>Alright, we’ll focus today on one type of trees called binary trees.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009637-87DE-45F0-90A0-808FA253A728}" type="slidenum">
              <a:rPr lang="en-US"/>
              <a:pPr/>
              <a:t>12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Some tree calculations, for tree of height h:</a:t>
            </a:r>
            <a:br>
              <a:rPr lang="en-US"/>
            </a:br>
            <a:r>
              <a:rPr lang="en-US"/>
              <a:t>  - Max number of leaves (perfect tree): 2^h</a:t>
            </a:r>
          </a:p>
          <a:p>
            <a:r>
              <a:rPr lang="en-US"/>
              <a:t>  - Max number of nodes (perfect tree): 2^(h+1) - 1</a:t>
            </a:r>
          </a:p>
          <a:p>
            <a:r>
              <a:rPr lang="en-US"/>
              <a:t>  - Min number of nodes/leaves (degenerate tree): h-1/1</a:t>
            </a:r>
          </a:p>
          <a:p>
            <a:r>
              <a:rPr lang="en-US"/>
              <a:t>  - What fraction of the tree is located in the last level of a perfect tree? 1/2</a:t>
            </a:r>
          </a:p>
          <a:p>
            <a:r>
              <a:rPr lang="en-US"/>
              <a:t>  - Average depth for N nodes: sqrt(N)</a:t>
            </a:r>
          </a:p>
          <a:p>
            <a:r>
              <a:rPr lang="en-US"/>
              <a:t>(We won’t go into this, but if you take N nodes and assume all distinct trees of the nodes are equally likely, you get an average depth of SQRT(N).  Is that bigger or smaller than log n?</a:t>
            </a:r>
          </a:p>
          <a:p>
            <a:r>
              <a:rPr lang="en-US"/>
              <a:t>Bigger, so it’s not good enough!)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3EF31CF-DBC3-4232-86E0-4840F0E14BEB}" type="datetime1">
              <a:rPr lang="en-US" smtClean="0"/>
              <a:pPr/>
              <a:t>4/13/2010</a:t>
            </a:fld>
            <a:endParaRPr lang="en-US" smtClean="0"/>
          </a:p>
        </p:txBody>
      </p:sp>
      <p:sp>
        <p:nvSpPr>
          <p:cNvPr id="645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926B6E-DE37-48DB-9E31-39383C2EE0B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Some tree calculations, for tree of height h:</a:t>
            </a:r>
            <a:br>
              <a:rPr lang="en-US" smtClean="0"/>
            </a:br>
            <a:r>
              <a:rPr lang="en-US" smtClean="0"/>
              <a:t>  - Max number of leaves (perfect tree): 2^h</a:t>
            </a:r>
          </a:p>
          <a:p>
            <a:r>
              <a:rPr lang="en-US" smtClean="0"/>
              <a:t>  - Max number of nodes (perfect tree): 2^(h+1) - 1</a:t>
            </a:r>
          </a:p>
          <a:p>
            <a:r>
              <a:rPr lang="en-US" smtClean="0"/>
              <a:t>  - Min number of nodes/leaves (degenerate tree): h-1/1</a:t>
            </a:r>
          </a:p>
          <a:p>
            <a:r>
              <a:rPr lang="en-US" smtClean="0"/>
              <a:t>  - What fraction of the tree is located in the last level of a perfect tree? 1/2</a:t>
            </a:r>
          </a:p>
          <a:p>
            <a:r>
              <a:rPr lang="en-US" smtClean="0"/>
              <a:t>  - Average depth for N nodes: sqrt(N)</a:t>
            </a:r>
          </a:p>
          <a:p>
            <a:r>
              <a:rPr lang="en-US" smtClean="0"/>
              <a:t>(We won’t go into this, but if you take N nodes and assume all distinct trees of the nodes are equally likely, you get an average depth of SQRT(N).  Is that bigger or smaller than log n?</a:t>
            </a:r>
          </a:p>
          <a:p>
            <a:r>
              <a:rPr lang="en-US" smtClean="0"/>
              <a:t>Bigger, so it’s not good enough!)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124CCF6-5C28-4006-828E-2425B0D5BE82}" type="datetime1">
              <a:rPr lang="en-US" smtClean="0"/>
              <a:pPr/>
              <a:t>4/13/2010</a:t>
            </a:fld>
            <a:endParaRPr lang="en-US" smtClean="0"/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62B47E-7266-4C42-8217-A9AD27EA4F1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506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Note the use of expression trees in compiler construction.  Also, post-fix, pre-fix, infix conversions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4/13/2010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24AD6CA-71F2-49CC-90F2-4DE823ACF61C}" type="datetime1">
              <a:rPr lang="en-US" smtClean="0"/>
              <a:pPr/>
              <a:t>4/13/2010</a:t>
            </a:fld>
            <a:endParaRPr lang="en-US" smtClean="0"/>
          </a:p>
        </p:txBody>
      </p:sp>
      <p:sp>
        <p:nvSpPr>
          <p:cNvPr id="481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247FAE-5710-4A65-A7B1-CFFBF93CF01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 binary search tree is a binary tree in which all nodes in the left subtree of a node have lower values than the node. All nodes in the right subtree of a node have higher value than the node.</a:t>
            </a:r>
          </a:p>
          <a:p>
            <a:r>
              <a:rPr lang="en-US" smtClean="0"/>
              <a:t>It’s like making that recursion into the data structure!</a:t>
            </a:r>
          </a:p>
          <a:p>
            <a:r>
              <a:rPr lang="en-US" smtClean="0"/>
              <a:t>I’m storing integers at each node. Does everybody think that’s what I’m _really_ going to store?</a:t>
            </a:r>
          </a:p>
          <a:p>
            <a:r>
              <a:rPr lang="en-US" smtClean="0"/>
              <a:t>What do I need to know about what I store?</a:t>
            </a:r>
          </a:p>
          <a:p>
            <a:r>
              <a:rPr lang="en-US" smtClean="0"/>
              <a:t>(comparison, equality testing)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EA180A9-DA2A-43D0-9422-4467DBE74465}" type="datetime1">
              <a:rPr lang="en-US" smtClean="0"/>
              <a:pPr/>
              <a:t>4/13/2010</a:t>
            </a:fld>
            <a:endParaRPr lang="en-US" smtClean="0"/>
          </a:p>
        </p:txBody>
      </p:sp>
      <p:sp>
        <p:nvSpPr>
          <p:cNvPr id="491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CE0740-7F61-4920-AE24-5F97796BC97D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Why is the one on the left a BST? It’s not complete!</a:t>
            </a:r>
          </a:p>
          <a:p>
            <a:r>
              <a:rPr lang="en-US" smtClean="0"/>
              <a:t>(B/c BSTs don’t need to be complete)</a:t>
            </a:r>
          </a:p>
          <a:p>
            <a:endParaRPr lang="en-US" smtClean="0"/>
          </a:p>
          <a:p>
            <a:r>
              <a:rPr lang="en-US" smtClean="0"/>
              <a:t>Why isn’t the one on the right a BST?</a:t>
            </a:r>
          </a:p>
          <a:p>
            <a:r>
              <a:rPr lang="en-US" smtClean="0"/>
              <a:t>Three children of 5</a:t>
            </a:r>
          </a:p>
          <a:p>
            <a:r>
              <a:rPr lang="en-US" smtClean="0"/>
              <a:t>20 has a left child larger than it.</a:t>
            </a:r>
          </a:p>
          <a:p>
            <a:r>
              <a:rPr lang="en-US" b="1" smtClean="0"/>
              <a:t>What’s wrong with 11?</a:t>
            </a:r>
          </a:p>
          <a:p>
            <a:r>
              <a:rPr lang="en-US" smtClean="0"/>
              <a:t>Even though 15 isn’t a direct child, it _still_ needs to be less than 11!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2CEF378-970A-46E6-BD6F-DFCB413D995F}" type="datetime1">
              <a:rPr lang="en-US" smtClean="0"/>
              <a:pPr/>
              <a:t>4/13/2010</a:t>
            </a:fld>
            <a:endParaRPr lang="en-US" smtClean="0"/>
          </a:p>
        </p:txBody>
      </p:sp>
      <p:sp>
        <p:nvSpPr>
          <p:cNvPr id="501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46CB04-6276-4821-AA2F-C58B50D46B7E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Why is the one on the left a BST? It’s not complete!</a:t>
            </a:r>
          </a:p>
          <a:p>
            <a:r>
              <a:rPr lang="en-US" smtClean="0"/>
              <a:t>(B/c BSTs don’t need to be complete)</a:t>
            </a:r>
          </a:p>
          <a:p>
            <a:endParaRPr lang="en-US" smtClean="0"/>
          </a:p>
          <a:p>
            <a:r>
              <a:rPr lang="en-US" smtClean="0"/>
              <a:t>Why isn’t the one on the right a BST?</a:t>
            </a:r>
          </a:p>
          <a:p>
            <a:r>
              <a:rPr lang="en-US" smtClean="0"/>
              <a:t>Three children of 5</a:t>
            </a:r>
          </a:p>
          <a:p>
            <a:r>
              <a:rPr lang="en-US" smtClean="0"/>
              <a:t>20 has a left child larger than it.</a:t>
            </a:r>
          </a:p>
          <a:p>
            <a:r>
              <a:rPr lang="en-US" b="1" smtClean="0"/>
              <a:t>What’s wrong with 11?</a:t>
            </a:r>
          </a:p>
          <a:p>
            <a:r>
              <a:rPr lang="en-US" smtClean="0"/>
              <a:t>Even though 15 isn’t a direct child, it _still_ needs to be less than 11!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85F9349-9513-477A-BA85-1BE66610EC39}" type="datetime1">
              <a:rPr lang="en-US" smtClean="0"/>
              <a:pPr/>
              <a:t>4/13/2010</a:t>
            </a:fld>
            <a:endParaRPr lang="en-US" smtClean="0"/>
          </a:p>
        </p:txBody>
      </p:sp>
      <p:sp>
        <p:nvSpPr>
          <p:cNvPr id="512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2CEA88-5C11-443B-B23F-CB381477AE0E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302" y="4379901"/>
            <a:ext cx="5086284" cy="4148175"/>
          </a:xfrm>
          <a:noFill/>
          <a:ln/>
        </p:spPr>
        <p:txBody>
          <a:bodyPr/>
          <a:lstStyle/>
          <a:p>
            <a:r>
              <a:rPr lang="en-US" smtClean="0"/>
              <a:t>Now, let’s try finding a node. </a:t>
            </a:r>
          </a:p>
          <a:p>
            <a:r>
              <a:rPr lang="en-US" smtClean="0"/>
              <a:t>Find 9.</a:t>
            </a:r>
          </a:p>
          <a:p>
            <a:r>
              <a:rPr lang="en-US" smtClean="0"/>
              <a:t>This time I’ll supply the code.</a:t>
            </a:r>
          </a:p>
          <a:p>
            <a:endParaRPr lang="en-US" smtClean="0"/>
          </a:p>
          <a:p>
            <a:r>
              <a:rPr lang="en-US" smtClean="0"/>
              <a:t>This should look a _lot_ like binary search!</a:t>
            </a:r>
          </a:p>
          <a:p>
            <a:r>
              <a:rPr lang="en-US" smtClean="0"/>
              <a:t>How long does it take?</a:t>
            </a:r>
          </a:p>
          <a:p>
            <a:endParaRPr lang="en-US" smtClean="0"/>
          </a:p>
          <a:p>
            <a:r>
              <a:rPr lang="en-US" smtClean="0"/>
              <a:t>Log n is an easy answer, but what if the tree is very lopsided?</a:t>
            </a:r>
          </a:p>
          <a:p>
            <a:r>
              <a:rPr lang="en-US" smtClean="0"/>
              <a:t>So really, this is worst case O(n)!</a:t>
            </a:r>
          </a:p>
          <a:p>
            <a:r>
              <a:rPr lang="en-US" smtClean="0"/>
              <a:t>A better answer is theta of the depth of the node sought.</a:t>
            </a:r>
          </a:p>
          <a:p>
            <a:r>
              <a:rPr lang="en-US" smtClean="0"/>
              <a:t>If we can bound the depth of that node, we can bound the length of time a search takes.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85F9349-9513-477A-BA85-1BE66610EC39}" type="datetime1">
              <a:rPr lang="en-US" smtClean="0"/>
              <a:pPr/>
              <a:t>4/13/2010</a:t>
            </a:fld>
            <a:endParaRPr lang="en-US" smtClean="0"/>
          </a:p>
        </p:txBody>
      </p:sp>
      <p:sp>
        <p:nvSpPr>
          <p:cNvPr id="512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2CEA88-5C11-443B-B23F-CB381477AE0E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302" y="4379901"/>
            <a:ext cx="5086284" cy="4148175"/>
          </a:xfrm>
          <a:noFill/>
          <a:ln/>
        </p:spPr>
        <p:txBody>
          <a:bodyPr/>
          <a:lstStyle/>
          <a:p>
            <a:r>
              <a:rPr lang="en-US" smtClean="0"/>
              <a:t>Now, let’s try finding a node. </a:t>
            </a:r>
          </a:p>
          <a:p>
            <a:r>
              <a:rPr lang="en-US" smtClean="0"/>
              <a:t>Find 9.</a:t>
            </a:r>
          </a:p>
          <a:p>
            <a:r>
              <a:rPr lang="en-US" smtClean="0"/>
              <a:t>This time I’ll supply the code.</a:t>
            </a:r>
          </a:p>
          <a:p>
            <a:endParaRPr lang="en-US" smtClean="0"/>
          </a:p>
          <a:p>
            <a:r>
              <a:rPr lang="en-US" smtClean="0"/>
              <a:t>This should look a _lot_ like binary search!</a:t>
            </a:r>
          </a:p>
          <a:p>
            <a:r>
              <a:rPr lang="en-US" smtClean="0"/>
              <a:t>How long does it take?</a:t>
            </a:r>
          </a:p>
          <a:p>
            <a:endParaRPr lang="en-US" smtClean="0"/>
          </a:p>
          <a:p>
            <a:r>
              <a:rPr lang="en-US" smtClean="0"/>
              <a:t>Log n is an easy answer, but what if the tree is very lopsided?</a:t>
            </a:r>
          </a:p>
          <a:p>
            <a:r>
              <a:rPr lang="en-US" smtClean="0"/>
              <a:t>So really, this is worst case O(n)!</a:t>
            </a:r>
          </a:p>
          <a:p>
            <a:r>
              <a:rPr lang="en-US" smtClean="0"/>
              <a:t>A better answer is theta of the depth of the node sought.</a:t>
            </a:r>
          </a:p>
          <a:p>
            <a:r>
              <a:rPr lang="en-US" smtClean="0"/>
              <a:t>If we can bound the depth of that node, we can bound the length of time a search takes.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0DFBBE9-51F7-486D-AB3C-EDAA8313D9CF}" type="datetime1">
              <a:rPr lang="en-US" smtClean="0"/>
              <a:pPr/>
              <a:t>4/13/2010</a:t>
            </a:fld>
            <a:endParaRPr lang="en-US" smtClean="0"/>
          </a:p>
        </p:txBody>
      </p:sp>
      <p:sp>
        <p:nvSpPr>
          <p:cNvPr id="532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13F691-C80F-4F65-88C4-5F15DF59623A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Every now and then everyone succumbs to the temptation to really overuse color.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2D6A03A-C33D-44EF-A66A-E3ADFEC8A2C3}" type="datetime1">
              <a:rPr lang="en-US" smtClean="0"/>
              <a:pPr/>
              <a:t>4/13/2010</a:t>
            </a:fld>
            <a:endParaRPr lang="en-US" smtClean="0"/>
          </a:p>
        </p:txBody>
      </p:sp>
      <p:sp>
        <p:nvSpPr>
          <p:cNvPr id="542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FFDBB4-F764-4A4C-8737-9F976CB225CB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Let’s do some inserts: </a:t>
            </a:r>
          </a:p>
          <a:p>
            <a:endParaRPr lang="en-US" smtClean="0"/>
          </a:p>
          <a:p>
            <a:r>
              <a:rPr lang="en-US" smtClean="0"/>
              <a:t>insert(8)</a:t>
            </a:r>
          </a:p>
          <a:p>
            <a:r>
              <a:rPr lang="en-US" smtClean="0"/>
              <a:t>insert (11)</a:t>
            </a:r>
          </a:p>
          <a:p>
            <a:r>
              <a:rPr lang="en-US" smtClean="0"/>
              <a:t>insert(31)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8BF61ED-F86B-4C6B-B7D5-5EAAD097AC28}" type="datetime1">
              <a:rPr lang="en-US" smtClean="0"/>
              <a:pPr/>
              <a:t>4/13/2010</a:t>
            </a:fld>
            <a:endParaRPr lang="en-US" smtClean="0"/>
          </a:p>
        </p:txBody>
      </p:sp>
      <p:sp>
        <p:nvSpPr>
          <p:cNvPr id="552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EC722E-BC21-44F7-9564-1429A36C0C5C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And now for something completely different.</a:t>
            </a:r>
          </a:p>
          <a:p>
            <a:endParaRPr lang="en-US" smtClean="0"/>
          </a:p>
          <a:p>
            <a:r>
              <a:rPr lang="en-US" smtClean="0"/>
              <a:t>Let’s say I want to delete a node. Why might it be </a:t>
            </a:r>
            <a:r>
              <a:rPr lang="en-US" b="1" smtClean="0"/>
              <a:t>harder than insertion?</a:t>
            </a:r>
          </a:p>
          <a:p>
            <a:endParaRPr lang="en-US" b="1" smtClean="0"/>
          </a:p>
          <a:p>
            <a:r>
              <a:rPr lang="en-US" smtClean="0"/>
              <a:t>Might happen in the </a:t>
            </a:r>
            <a:r>
              <a:rPr lang="en-US" b="1" smtClean="0"/>
              <a:t>middle</a:t>
            </a:r>
            <a:r>
              <a:rPr lang="en-US" smtClean="0"/>
              <a:t> of the tree instead of at </a:t>
            </a:r>
            <a:r>
              <a:rPr lang="en-US" b="1" smtClean="0"/>
              <a:t>leaf</a:t>
            </a:r>
            <a:r>
              <a:rPr lang="en-US" smtClean="0"/>
              <a:t>.</a:t>
            </a:r>
          </a:p>
          <a:p>
            <a:endParaRPr lang="en-US" smtClean="0"/>
          </a:p>
          <a:p>
            <a:r>
              <a:rPr lang="en-US" smtClean="0"/>
              <a:t>Then, I have to fix the BST.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9835B4C-92CD-4DDB-9051-F2764963B0E8}" type="datetime1">
              <a:rPr lang="en-US" smtClean="0"/>
              <a:pPr/>
              <a:t>4/13/2010</a:t>
            </a:fld>
            <a:endParaRPr lang="en-US" smtClean="0"/>
          </a:p>
        </p:txBody>
      </p:sp>
      <p:sp>
        <p:nvSpPr>
          <p:cNvPr id="563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C503B6-AC7C-4843-8466-47883615005D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80F19A8-4DAC-420B-AD97-9C6A78E6E624}" type="datetime1">
              <a:rPr lang="en-US" smtClean="0"/>
              <a:pPr/>
              <a:t>4/13/2010</a:t>
            </a:fld>
            <a:endParaRPr lang="en-US" smtClean="0"/>
          </a:p>
        </p:txBody>
      </p:sp>
      <p:sp>
        <p:nvSpPr>
          <p:cNvPr id="573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19D6FE-05A9-41FF-A992-7A5B362D3E8E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573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Alright, we did it the easy way, but what about real deletions?</a:t>
            </a:r>
          </a:p>
          <a:p>
            <a:endParaRPr lang="en-US" smtClean="0"/>
          </a:p>
          <a:p>
            <a:r>
              <a:rPr lang="en-US" smtClean="0"/>
              <a:t>Leaves are easy; we just prune them.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17B68AA-D0B8-47D0-ABC4-8AD5494183B9}" type="datetime1">
              <a:rPr lang="en-US" smtClean="0"/>
              <a:pPr/>
              <a:t>4/13/2010</a:t>
            </a:fld>
            <a:endParaRPr lang="en-US" smtClean="0"/>
          </a:p>
        </p:txBody>
      </p:sp>
      <p:sp>
        <p:nvSpPr>
          <p:cNvPr id="583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E54C2-8E7D-4F6D-BEED-42F4AAD12E6E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583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Single child nodes we remove and…</a:t>
            </a:r>
          </a:p>
          <a:p>
            <a:r>
              <a:rPr lang="en-US" smtClean="0"/>
              <a:t>Do what?</a:t>
            </a:r>
          </a:p>
          <a:p>
            <a:r>
              <a:rPr lang="en-US" smtClean="0"/>
              <a:t>We can just pull up their children. </a:t>
            </a:r>
          </a:p>
          <a:p>
            <a:r>
              <a:rPr lang="en-US" smtClean="0"/>
              <a:t>Is the search tree property intact?</a:t>
            </a:r>
          </a:p>
          <a:p>
            <a:r>
              <a:rPr lang="en-US" smtClean="0"/>
              <a:t>Yes.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9364B90-94DD-41AF-8DDB-B5EE7ABE7607}" type="datetime1">
              <a:rPr lang="en-US" smtClean="0"/>
              <a:pPr/>
              <a:t>4/13/2010</a:t>
            </a:fld>
            <a:endParaRPr lang="en-US" smtClean="0"/>
          </a:p>
        </p:txBody>
      </p:sp>
      <p:sp>
        <p:nvSpPr>
          <p:cNvPr id="593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1ECFAC-127C-4453-9978-1DCA1C28186A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593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Ah, now the hard case.</a:t>
            </a:r>
          </a:p>
          <a:p>
            <a:r>
              <a:rPr lang="en-US" smtClean="0"/>
              <a:t>How do we delete a two child node?</a:t>
            </a:r>
          </a:p>
          <a:p>
            <a:r>
              <a:rPr lang="en-US" smtClean="0"/>
              <a:t>We remove it and replace it with what?</a:t>
            </a:r>
          </a:p>
          <a:p>
            <a:r>
              <a:rPr lang="en-US" smtClean="0"/>
              <a:t>It has all these left and right children that need to be greater and less than the new value (respectively).</a:t>
            </a:r>
          </a:p>
          <a:p>
            <a:r>
              <a:rPr lang="en-US" smtClean="0"/>
              <a:t>Is there any value that is guaranteed to be between the two subtrees?</a:t>
            </a:r>
          </a:p>
          <a:p>
            <a:r>
              <a:rPr lang="en-US" smtClean="0"/>
              <a:t>Two of them: the successor and predecessor!</a:t>
            </a:r>
          </a:p>
          <a:p>
            <a:r>
              <a:rPr lang="en-US" smtClean="0"/>
              <a:t>So, let’s just </a:t>
            </a:r>
            <a:r>
              <a:rPr lang="en-US" b="1" smtClean="0"/>
              <a:t>replace the node’s value with it’s successor </a:t>
            </a:r>
            <a:r>
              <a:rPr lang="en-US" smtClean="0"/>
              <a:t>and then </a:t>
            </a:r>
            <a:r>
              <a:rPr lang="en-US" b="1" smtClean="0"/>
              <a:t>delete the succ</a:t>
            </a:r>
            <a:r>
              <a:rPr lang="en-US" smtClean="0"/>
              <a:t>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51035C4-0900-4AC4-AB20-9BDB4455411A}" type="datetime1">
              <a:rPr lang="en-US" smtClean="0"/>
              <a:pPr/>
              <a:t>4/13/2010</a:t>
            </a:fld>
            <a:endParaRPr lang="en-US" smtClean="0"/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AA3AF7-1B0A-4FB0-BEBB-C53D9019264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Dictionaries associate some key with a value, just like a real dictionary (where the key is a word and the value is its definition).</a:t>
            </a:r>
          </a:p>
          <a:p>
            <a:endParaRPr lang="en-US" smtClean="0"/>
          </a:p>
          <a:p>
            <a:r>
              <a:rPr lang="en-US" smtClean="0"/>
              <a:t>In this example, I’ve stored user-IDs associated with descriptions of their user.</a:t>
            </a:r>
          </a:p>
          <a:p>
            <a:endParaRPr lang="en-US" smtClean="0"/>
          </a:p>
          <a:p>
            <a:r>
              <a:rPr lang="en-US" smtClean="0"/>
              <a:t>This is probably the most valuable and widely used ADT we’ll hit. 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6701F0E-B449-4327-BCD0-EFCA77CAABD6}" type="datetime1">
              <a:rPr lang="en-US" smtClean="0"/>
              <a:pPr/>
              <a:t>4/13/2010</a:t>
            </a:fld>
            <a:endParaRPr lang="en-US" smtClean="0"/>
          </a:p>
        </p:txBody>
      </p:sp>
      <p:sp>
        <p:nvSpPr>
          <p:cNvPr id="604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69D2B0-5507-488D-AE7F-59FDB41840AE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6E5B0C1-A895-4D0A-ADFA-E9B3D7F451B5}" type="datetime1">
              <a:rPr lang="en-US" smtClean="0"/>
              <a:pPr/>
              <a:t>4/13/2010</a:t>
            </a:fld>
            <a:endParaRPr lang="en-US" smtClean="0"/>
          </a:p>
        </p:txBody>
      </p:sp>
      <p:sp>
        <p:nvSpPr>
          <p:cNvPr id="624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6D9C4D-84C9-48CD-9ED7-5BC7FDC85F22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6246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OK, we had a buildHeap, let’s buildTree. How long does this take?</a:t>
            </a:r>
          </a:p>
          <a:p>
            <a:r>
              <a:rPr lang="en-US" smtClean="0"/>
              <a:t>Well, </a:t>
            </a:r>
            <a:r>
              <a:rPr lang="en-US" b="1" smtClean="0"/>
              <a:t>IT DEPENDS!</a:t>
            </a:r>
          </a:p>
          <a:p>
            <a:r>
              <a:rPr lang="en-US" smtClean="0"/>
              <a:t>Let’s say we want to build a tree from 123456789</a:t>
            </a:r>
          </a:p>
          <a:p>
            <a:r>
              <a:rPr lang="en-US" smtClean="0"/>
              <a:t>What happens if we insert in order?</a:t>
            </a:r>
          </a:p>
          <a:p>
            <a:r>
              <a:rPr lang="en-US" smtClean="0"/>
              <a:t>Reverse order?</a:t>
            </a:r>
          </a:p>
          <a:p>
            <a:r>
              <a:rPr lang="en-US" smtClean="0"/>
              <a:t>What about 5, then 3, then 7, then 2, then 1, then 6, then 8, then 9?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7F55272-0DE5-4C94-85A7-2038540F1D99}" type="datetime1">
              <a:rPr lang="en-US" smtClean="0"/>
              <a:pPr/>
              <a:t>4/13/2010</a:t>
            </a:fld>
            <a:endParaRPr lang="en-US" smtClean="0"/>
          </a:p>
        </p:txBody>
      </p:sp>
      <p:sp>
        <p:nvSpPr>
          <p:cNvPr id="634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93B714-55D5-435F-AAAB-34BC38A30BCC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OK, we had a buildHeap, let’s buildTree. How long does this take?</a:t>
            </a:r>
          </a:p>
          <a:p>
            <a:r>
              <a:rPr lang="en-US" smtClean="0"/>
              <a:t>Well, </a:t>
            </a:r>
            <a:r>
              <a:rPr lang="en-US" b="1" smtClean="0"/>
              <a:t>IT DEPENDS!</a:t>
            </a:r>
          </a:p>
          <a:p>
            <a:r>
              <a:rPr lang="en-US" smtClean="0"/>
              <a:t>Let’s say we want to build a tree from 123456789</a:t>
            </a:r>
          </a:p>
          <a:p>
            <a:r>
              <a:rPr lang="en-US" smtClean="0"/>
              <a:t>What happens if we insert in order?</a:t>
            </a:r>
          </a:p>
          <a:p>
            <a:r>
              <a:rPr lang="en-US" smtClean="0"/>
              <a:t>Reverse order?</a:t>
            </a:r>
          </a:p>
          <a:p>
            <a:r>
              <a:rPr lang="en-US" smtClean="0"/>
              <a:t>What about 5, then 3, then 7, then 2, then 1, then 6, then 8, then 9?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/>
              <a:pPr>
                <a:defRPr/>
              </a:pPr>
              <a:t>4/13/2010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/>
              <a:pPr>
                <a:defRPr/>
              </a:pPr>
              <a:t>4/13/2010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/>
              <a:pPr>
                <a:defRPr/>
              </a:pPr>
              <a:t>4/13/2010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/>
              <a:pPr>
                <a:defRPr/>
              </a:pPr>
              <a:t>4/13/2010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9D37B-17E8-471E-A771-598FE74C3D1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F663F1E-6428-482C-B65B-39CBDC20A3EA}" type="datetime1">
              <a:rPr lang="en-US" smtClean="0"/>
              <a:pPr/>
              <a:t>4/13/2010</a:t>
            </a:fld>
            <a:endParaRPr lang="en-US" smtClean="0"/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5F3278-C466-43FE-A3A5-46A437F211E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Our ADT algorithm says to look at some applications at this point. I think the first app pretty much says it all. We move on from there however, to other incredibly widely used applications.</a:t>
            </a:r>
          </a:p>
          <a:p>
            <a:endParaRPr lang="en-US" dirty="0" smtClean="0"/>
          </a:p>
          <a:p>
            <a:r>
              <a:rPr lang="en-US" dirty="0" smtClean="0"/>
              <a:t>Router tables: sending a packet from point A to B; gateway wants to keep track of paths.</a:t>
            </a:r>
          </a:p>
          <a:p>
            <a:endParaRPr lang="en-US" dirty="0" smtClean="0"/>
          </a:p>
          <a:p>
            <a:r>
              <a:rPr lang="en-US" dirty="0" smtClean="0"/>
              <a:t>Page tables: OS allocates jobs into an address space larger than physical memory; needs to maintain a mapping between physical and virtual memory.</a:t>
            </a:r>
          </a:p>
          <a:p>
            <a:endParaRPr lang="en-US" dirty="0" smtClean="0"/>
          </a:p>
          <a:p>
            <a:r>
              <a:rPr lang="en-US" dirty="0" smtClean="0"/>
              <a:t>Symbol tables: compiler needs a way to keep track of symbols (variables) and their type, scope, etc.  When encountering a symbol, needs to quickly look up these attributes.</a:t>
            </a:r>
          </a:p>
          <a:p>
            <a:endParaRPr lang="en-US" dirty="0" smtClean="0"/>
          </a:p>
          <a:p>
            <a:r>
              <a:rPr lang="en-US" dirty="0" smtClean="0"/>
              <a:t>I know I’ve said this before, but this is probably the most important and one of the most widely used ADTs we’ll look at.</a:t>
            </a:r>
          </a:p>
          <a:p>
            <a:endParaRPr lang="en-US" dirty="0" smtClean="0"/>
          </a:p>
          <a:p>
            <a:r>
              <a:rPr lang="en-US" dirty="0" smtClean="0"/>
              <a:t>For those keeping track, priority queues are _not_ as widely used as Dictionaries.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8F1B0D3-FDB0-4762-8500-37FE58FC14A1}" type="datetime1">
              <a:rPr lang="en-US" smtClean="0"/>
              <a:pPr/>
              <a:t>4/13/2010</a:t>
            </a:fld>
            <a:endParaRPr lang="en-US" smtClean="0"/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E09A4F-FB9C-49DE-B82D-BDED7039EE7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2542" y="4379901"/>
            <a:ext cx="5086284" cy="4148175"/>
          </a:xfrm>
          <a:noFill/>
          <a:ln/>
        </p:spPr>
        <p:txBody>
          <a:bodyPr/>
          <a:lstStyle/>
          <a:p>
            <a:r>
              <a:rPr lang="en-US" dirty="0" smtClean="0"/>
              <a:t>LL: O(1), O(n), O(n)</a:t>
            </a:r>
          </a:p>
          <a:p>
            <a:r>
              <a:rPr lang="en-US" dirty="0" err="1" smtClean="0"/>
              <a:t>Uns</a:t>
            </a:r>
            <a:r>
              <a:rPr lang="en-US" dirty="0" smtClean="0"/>
              <a:t>: O(1), O(n), O(n)</a:t>
            </a:r>
          </a:p>
          <a:p>
            <a:r>
              <a:rPr lang="en-US" dirty="0" smtClean="0"/>
              <a:t>Sorted: O(n), O(log n), O(n)</a:t>
            </a:r>
          </a:p>
          <a:p>
            <a:r>
              <a:rPr lang="en-US" b="1" dirty="0" smtClean="0"/>
              <a:t>Sorted array is oh-so-close</a:t>
            </a:r>
            <a:r>
              <a:rPr lang="en-US" dirty="0" smtClean="0"/>
              <a:t>. O(log n) find time and almost O(log n) insert time. What’s wrong?</a:t>
            </a:r>
          </a:p>
          <a:p>
            <a:r>
              <a:rPr lang="en-US" dirty="0" smtClean="0"/>
              <a:t>Let’s look at how that search goes:</a:t>
            </a:r>
          </a:p>
          <a:p>
            <a:r>
              <a:rPr lang="en-US" dirty="0" smtClean="0"/>
              <a:t>Draw recursive calls (and potential recursive calls) in binary search. </a:t>
            </a:r>
          </a:p>
          <a:p>
            <a:r>
              <a:rPr lang="en-US" dirty="0" smtClean="0"/>
              <a:t>Note how it starts looking like a binary tree where the left </a:t>
            </a:r>
            <a:r>
              <a:rPr lang="en-US" dirty="0" err="1" smtClean="0"/>
              <a:t>subtrees</a:t>
            </a:r>
            <a:r>
              <a:rPr lang="en-US" dirty="0" smtClean="0"/>
              <a:t> have smaller elements and the right </a:t>
            </a:r>
            <a:r>
              <a:rPr lang="en-US" dirty="0" err="1" smtClean="0"/>
              <a:t>subtrees</a:t>
            </a:r>
            <a:r>
              <a:rPr lang="en-US" dirty="0" smtClean="0"/>
              <a:t> have bigger elements.</a:t>
            </a:r>
          </a:p>
          <a:p>
            <a:r>
              <a:rPr lang="en-US" dirty="0" smtClean="0"/>
              <a:t>What if we could store the whole thing in the structure this recursive search is building?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8F1B0D3-FDB0-4762-8500-37FE58FC14A1}" type="datetime1">
              <a:rPr lang="en-US" smtClean="0"/>
              <a:pPr/>
              <a:t>4/13/2010</a:t>
            </a:fld>
            <a:endParaRPr lang="en-US" smtClean="0"/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E09A4F-FB9C-49DE-B82D-BDED7039EE7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2542" y="4379901"/>
            <a:ext cx="5086284" cy="4148175"/>
          </a:xfrm>
          <a:noFill/>
          <a:ln/>
        </p:spPr>
        <p:txBody>
          <a:bodyPr/>
          <a:lstStyle/>
          <a:p>
            <a:r>
              <a:rPr lang="en-US" dirty="0" smtClean="0"/>
              <a:t>LL: O(1), O(n), O(n)</a:t>
            </a:r>
          </a:p>
          <a:p>
            <a:r>
              <a:rPr lang="en-US" dirty="0" err="1" smtClean="0"/>
              <a:t>Uns</a:t>
            </a:r>
            <a:r>
              <a:rPr lang="en-US" dirty="0" smtClean="0"/>
              <a:t>: O(1), O(n), O(n)</a:t>
            </a:r>
          </a:p>
          <a:p>
            <a:r>
              <a:rPr lang="en-US" dirty="0" smtClean="0"/>
              <a:t>Sorted: O(n), O(log n), O(n)</a:t>
            </a:r>
          </a:p>
          <a:p>
            <a:r>
              <a:rPr lang="en-US" b="1" dirty="0" smtClean="0"/>
              <a:t>Sorted array is oh-so-close</a:t>
            </a:r>
            <a:r>
              <a:rPr lang="en-US" dirty="0" smtClean="0"/>
              <a:t>. O(log n) find time and almost O(log n) insert time. What’s wrong?</a:t>
            </a:r>
          </a:p>
          <a:p>
            <a:r>
              <a:rPr lang="en-US" dirty="0" smtClean="0"/>
              <a:t>Let’s look at how that search goes:</a:t>
            </a:r>
          </a:p>
          <a:p>
            <a:r>
              <a:rPr lang="en-US" dirty="0" smtClean="0"/>
              <a:t>Draw recursive calls (and potential recursive calls) in binary search. </a:t>
            </a:r>
          </a:p>
          <a:p>
            <a:r>
              <a:rPr lang="en-US" dirty="0" smtClean="0"/>
              <a:t>Note how it starts looking like a binary tree where the left </a:t>
            </a:r>
            <a:r>
              <a:rPr lang="en-US" dirty="0" err="1" smtClean="0"/>
              <a:t>subtrees</a:t>
            </a:r>
            <a:r>
              <a:rPr lang="en-US" dirty="0" smtClean="0"/>
              <a:t> have smaller elements and the right </a:t>
            </a:r>
            <a:r>
              <a:rPr lang="en-US" dirty="0" err="1" smtClean="0"/>
              <a:t>subtrees</a:t>
            </a:r>
            <a:r>
              <a:rPr lang="en-US" dirty="0" smtClean="0"/>
              <a:t> have bigger elements.</a:t>
            </a:r>
          </a:p>
          <a:p>
            <a:r>
              <a:rPr lang="en-US" dirty="0" smtClean="0"/>
              <a:t>What if we could store the whole thing in the structure this recursive search is building?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13" Type="http://schemas.openxmlformats.org/officeDocument/2006/relationships/tags" Target="../tags/tag31.xml"/><Relationship Id="rId18" Type="http://schemas.openxmlformats.org/officeDocument/2006/relationships/tags" Target="../tags/tag36.xml"/><Relationship Id="rId26" Type="http://schemas.openxmlformats.org/officeDocument/2006/relationships/tags" Target="../tags/tag44.xml"/><Relationship Id="rId3" Type="http://schemas.openxmlformats.org/officeDocument/2006/relationships/tags" Target="../tags/tag21.xml"/><Relationship Id="rId21" Type="http://schemas.openxmlformats.org/officeDocument/2006/relationships/tags" Target="../tags/tag39.xml"/><Relationship Id="rId7" Type="http://schemas.openxmlformats.org/officeDocument/2006/relationships/tags" Target="../tags/tag25.xml"/><Relationship Id="rId12" Type="http://schemas.openxmlformats.org/officeDocument/2006/relationships/tags" Target="../tags/tag30.xml"/><Relationship Id="rId17" Type="http://schemas.openxmlformats.org/officeDocument/2006/relationships/tags" Target="../tags/tag35.xml"/><Relationship Id="rId25" Type="http://schemas.openxmlformats.org/officeDocument/2006/relationships/tags" Target="../tags/tag43.xml"/><Relationship Id="rId2" Type="http://schemas.openxmlformats.org/officeDocument/2006/relationships/tags" Target="../tags/tag20.xml"/><Relationship Id="rId16" Type="http://schemas.openxmlformats.org/officeDocument/2006/relationships/tags" Target="../tags/tag34.xml"/><Relationship Id="rId20" Type="http://schemas.openxmlformats.org/officeDocument/2006/relationships/tags" Target="../tags/tag38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tags" Target="../tags/tag29.xml"/><Relationship Id="rId24" Type="http://schemas.openxmlformats.org/officeDocument/2006/relationships/tags" Target="../tags/tag42.xml"/><Relationship Id="rId5" Type="http://schemas.openxmlformats.org/officeDocument/2006/relationships/tags" Target="../tags/tag23.xml"/><Relationship Id="rId15" Type="http://schemas.openxmlformats.org/officeDocument/2006/relationships/tags" Target="../tags/tag33.xml"/><Relationship Id="rId23" Type="http://schemas.openxmlformats.org/officeDocument/2006/relationships/tags" Target="../tags/tag41.xml"/><Relationship Id="rId28" Type="http://schemas.openxmlformats.org/officeDocument/2006/relationships/notesSlide" Target="../notesSlides/notesSlide11.xml"/><Relationship Id="rId10" Type="http://schemas.openxmlformats.org/officeDocument/2006/relationships/tags" Target="../tags/tag28.xml"/><Relationship Id="rId19" Type="http://schemas.openxmlformats.org/officeDocument/2006/relationships/tags" Target="../tags/tag37.xml"/><Relationship Id="rId4" Type="http://schemas.openxmlformats.org/officeDocument/2006/relationships/tags" Target="../tags/tag22.xml"/><Relationship Id="rId9" Type="http://schemas.openxmlformats.org/officeDocument/2006/relationships/tags" Target="../tags/tag27.xml"/><Relationship Id="rId14" Type="http://schemas.openxmlformats.org/officeDocument/2006/relationships/tags" Target="../tags/tag32.xml"/><Relationship Id="rId22" Type="http://schemas.openxmlformats.org/officeDocument/2006/relationships/tags" Target="../tags/tag40.xml"/><Relationship Id="rId27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2.xml"/><Relationship Id="rId3" Type="http://schemas.openxmlformats.org/officeDocument/2006/relationships/tags" Target="../tags/tag4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58.xml"/><Relationship Id="rId13" Type="http://schemas.openxmlformats.org/officeDocument/2006/relationships/notesSlide" Target="../notesSlides/notesSlide13.xml"/><Relationship Id="rId3" Type="http://schemas.openxmlformats.org/officeDocument/2006/relationships/tags" Target="../tags/tag53.xml"/><Relationship Id="rId7" Type="http://schemas.openxmlformats.org/officeDocument/2006/relationships/tags" Target="../tags/tag57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11" Type="http://schemas.openxmlformats.org/officeDocument/2006/relationships/tags" Target="../tags/tag61.xml"/><Relationship Id="rId5" Type="http://schemas.openxmlformats.org/officeDocument/2006/relationships/tags" Target="../tags/tag55.xml"/><Relationship Id="rId10" Type="http://schemas.openxmlformats.org/officeDocument/2006/relationships/tags" Target="../tags/tag60.xml"/><Relationship Id="rId4" Type="http://schemas.openxmlformats.org/officeDocument/2006/relationships/tags" Target="../tags/tag54.xml"/><Relationship Id="rId9" Type="http://schemas.openxmlformats.org/officeDocument/2006/relationships/tags" Target="../tags/tag5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13" Type="http://schemas.openxmlformats.org/officeDocument/2006/relationships/tags" Target="../tags/tag76.xml"/><Relationship Id="rId3" Type="http://schemas.openxmlformats.org/officeDocument/2006/relationships/tags" Target="../tags/tag66.xml"/><Relationship Id="rId7" Type="http://schemas.openxmlformats.org/officeDocument/2006/relationships/tags" Target="../tags/tag70.xml"/><Relationship Id="rId12" Type="http://schemas.openxmlformats.org/officeDocument/2006/relationships/tags" Target="../tags/tag75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1" Type="http://schemas.openxmlformats.org/officeDocument/2006/relationships/tags" Target="../tags/tag74.xml"/><Relationship Id="rId5" Type="http://schemas.openxmlformats.org/officeDocument/2006/relationships/tags" Target="../tags/tag68.xml"/><Relationship Id="rId15" Type="http://schemas.openxmlformats.org/officeDocument/2006/relationships/notesSlide" Target="../notesSlides/notesSlide16.xml"/><Relationship Id="rId10" Type="http://schemas.openxmlformats.org/officeDocument/2006/relationships/tags" Target="../tags/tag73.xml"/><Relationship Id="rId4" Type="http://schemas.openxmlformats.org/officeDocument/2006/relationships/tags" Target="../tags/tag67.xml"/><Relationship Id="rId9" Type="http://schemas.openxmlformats.org/officeDocument/2006/relationships/tags" Target="../tags/tag72.xml"/><Relationship Id="rId1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84.xml"/><Relationship Id="rId13" Type="http://schemas.openxmlformats.org/officeDocument/2006/relationships/tags" Target="../tags/tag89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12" Type="http://schemas.openxmlformats.org/officeDocument/2006/relationships/tags" Target="../tags/tag88.xml"/><Relationship Id="rId17" Type="http://schemas.openxmlformats.org/officeDocument/2006/relationships/tags" Target="../tags/tag93.xml"/><Relationship Id="rId2" Type="http://schemas.openxmlformats.org/officeDocument/2006/relationships/tags" Target="../tags/tag78.xml"/><Relationship Id="rId16" Type="http://schemas.openxmlformats.org/officeDocument/2006/relationships/tags" Target="../tags/tag92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11" Type="http://schemas.openxmlformats.org/officeDocument/2006/relationships/tags" Target="../tags/tag87.xml"/><Relationship Id="rId5" Type="http://schemas.openxmlformats.org/officeDocument/2006/relationships/tags" Target="../tags/tag81.xml"/><Relationship Id="rId15" Type="http://schemas.openxmlformats.org/officeDocument/2006/relationships/tags" Target="../tags/tag91.xml"/><Relationship Id="rId10" Type="http://schemas.openxmlformats.org/officeDocument/2006/relationships/tags" Target="../tags/tag86.xml"/><Relationship Id="rId19" Type="http://schemas.openxmlformats.org/officeDocument/2006/relationships/notesSlide" Target="../notesSlides/notesSlide17.xml"/><Relationship Id="rId4" Type="http://schemas.openxmlformats.org/officeDocument/2006/relationships/tags" Target="../tags/tag80.xml"/><Relationship Id="rId9" Type="http://schemas.openxmlformats.org/officeDocument/2006/relationships/tags" Target="../tags/tag85.xml"/><Relationship Id="rId14" Type="http://schemas.openxmlformats.org/officeDocument/2006/relationships/tags" Target="../tags/tag90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01.xml"/><Relationship Id="rId13" Type="http://schemas.openxmlformats.org/officeDocument/2006/relationships/tags" Target="../tags/tag106.xml"/><Relationship Id="rId18" Type="http://schemas.openxmlformats.org/officeDocument/2006/relationships/tags" Target="../tags/tag111.xml"/><Relationship Id="rId26" Type="http://schemas.openxmlformats.org/officeDocument/2006/relationships/slideLayout" Target="../slideLayouts/slideLayout4.xml"/><Relationship Id="rId3" Type="http://schemas.openxmlformats.org/officeDocument/2006/relationships/tags" Target="../tags/tag96.xml"/><Relationship Id="rId21" Type="http://schemas.openxmlformats.org/officeDocument/2006/relationships/tags" Target="../tags/tag114.xml"/><Relationship Id="rId7" Type="http://schemas.openxmlformats.org/officeDocument/2006/relationships/tags" Target="../tags/tag100.xml"/><Relationship Id="rId12" Type="http://schemas.openxmlformats.org/officeDocument/2006/relationships/tags" Target="../tags/tag105.xml"/><Relationship Id="rId17" Type="http://schemas.openxmlformats.org/officeDocument/2006/relationships/tags" Target="../tags/tag110.xml"/><Relationship Id="rId25" Type="http://schemas.openxmlformats.org/officeDocument/2006/relationships/tags" Target="../tags/tag118.xml"/><Relationship Id="rId2" Type="http://schemas.openxmlformats.org/officeDocument/2006/relationships/tags" Target="../tags/tag95.xml"/><Relationship Id="rId16" Type="http://schemas.openxmlformats.org/officeDocument/2006/relationships/tags" Target="../tags/tag109.xml"/><Relationship Id="rId20" Type="http://schemas.openxmlformats.org/officeDocument/2006/relationships/tags" Target="../tags/tag113.xml"/><Relationship Id="rId1" Type="http://schemas.openxmlformats.org/officeDocument/2006/relationships/tags" Target="../tags/tag94.xml"/><Relationship Id="rId6" Type="http://schemas.openxmlformats.org/officeDocument/2006/relationships/tags" Target="../tags/tag99.xml"/><Relationship Id="rId11" Type="http://schemas.openxmlformats.org/officeDocument/2006/relationships/tags" Target="../tags/tag104.xml"/><Relationship Id="rId24" Type="http://schemas.openxmlformats.org/officeDocument/2006/relationships/tags" Target="../tags/tag117.xml"/><Relationship Id="rId5" Type="http://schemas.openxmlformats.org/officeDocument/2006/relationships/tags" Target="../tags/tag98.xml"/><Relationship Id="rId15" Type="http://schemas.openxmlformats.org/officeDocument/2006/relationships/tags" Target="../tags/tag108.xml"/><Relationship Id="rId23" Type="http://schemas.openxmlformats.org/officeDocument/2006/relationships/tags" Target="../tags/tag116.xml"/><Relationship Id="rId10" Type="http://schemas.openxmlformats.org/officeDocument/2006/relationships/tags" Target="../tags/tag103.xml"/><Relationship Id="rId19" Type="http://schemas.openxmlformats.org/officeDocument/2006/relationships/tags" Target="../tags/tag112.xml"/><Relationship Id="rId4" Type="http://schemas.openxmlformats.org/officeDocument/2006/relationships/tags" Target="../tags/tag97.xml"/><Relationship Id="rId9" Type="http://schemas.openxmlformats.org/officeDocument/2006/relationships/tags" Target="../tags/tag102.xml"/><Relationship Id="rId14" Type="http://schemas.openxmlformats.org/officeDocument/2006/relationships/tags" Target="../tags/tag107.xml"/><Relationship Id="rId22" Type="http://schemas.openxmlformats.org/officeDocument/2006/relationships/tags" Target="../tags/tag115.xml"/><Relationship Id="rId27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26.xml"/><Relationship Id="rId13" Type="http://schemas.openxmlformats.org/officeDocument/2006/relationships/tags" Target="../tags/tag131.xml"/><Relationship Id="rId18" Type="http://schemas.openxmlformats.org/officeDocument/2006/relationships/tags" Target="../tags/tag136.xml"/><Relationship Id="rId26" Type="http://schemas.openxmlformats.org/officeDocument/2006/relationships/tags" Target="../tags/tag144.xml"/><Relationship Id="rId39" Type="http://schemas.openxmlformats.org/officeDocument/2006/relationships/tags" Target="../tags/tag157.xml"/><Relationship Id="rId3" Type="http://schemas.openxmlformats.org/officeDocument/2006/relationships/tags" Target="../tags/tag121.xml"/><Relationship Id="rId21" Type="http://schemas.openxmlformats.org/officeDocument/2006/relationships/tags" Target="../tags/tag139.xml"/><Relationship Id="rId34" Type="http://schemas.openxmlformats.org/officeDocument/2006/relationships/tags" Target="../tags/tag152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125.xml"/><Relationship Id="rId12" Type="http://schemas.openxmlformats.org/officeDocument/2006/relationships/tags" Target="../tags/tag130.xml"/><Relationship Id="rId17" Type="http://schemas.openxmlformats.org/officeDocument/2006/relationships/tags" Target="../tags/tag135.xml"/><Relationship Id="rId25" Type="http://schemas.openxmlformats.org/officeDocument/2006/relationships/tags" Target="../tags/tag143.xml"/><Relationship Id="rId33" Type="http://schemas.openxmlformats.org/officeDocument/2006/relationships/tags" Target="../tags/tag151.xml"/><Relationship Id="rId38" Type="http://schemas.openxmlformats.org/officeDocument/2006/relationships/tags" Target="../tags/tag156.xml"/><Relationship Id="rId2" Type="http://schemas.openxmlformats.org/officeDocument/2006/relationships/tags" Target="../tags/tag120.xml"/><Relationship Id="rId16" Type="http://schemas.openxmlformats.org/officeDocument/2006/relationships/tags" Target="../tags/tag134.xml"/><Relationship Id="rId20" Type="http://schemas.openxmlformats.org/officeDocument/2006/relationships/tags" Target="../tags/tag138.xml"/><Relationship Id="rId29" Type="http://schemas.openxmlformats.org/officeDocument/2006/relationships/tags" Target="../tags/tag147.xml"/><Relationship Id="rId41" Type="http://schemas.openxmlformats.org/officeDocument/2006/relationships/tags" Target="../tags/tag159.xml"/><Relationship Id="rId1" Type="http://schemas.openxmlformats.org/officeDocument/2006/relationships/tags" Target="../tags/tag119.xml"/><Relationship Id="rId6" Type="http://schemas.openxmlformats.org/officeDocument/2006/relationships/tags" Target="../tags/tag124.xml"/><Relationship Id="rId11" Type="http://schemas.openxmlformats.org/officeDocument/2006/relationships/tags" Target="../tags/tag129.xml"/><Relationship Id="rId24" Type="http://schemas.openxmlformats.org/officeDocument/2006/relationships/tags" Target="../tags/tag142.xml"/><Relationship Id="rId32" Type="http://schemas.openxmlformats.org/officeDocument/2006/relationships/tags" Target="../tags/tag150.xml"/><Relationship Id="rId37" Type="http://schemas.openxmlformats.org/officeDocument/2006/relationships/tags" Target="../tags/tag155.xml"/><Relationship Id="rId40" Type="http://schemas.openxmlformats.org/officeDocument/2006/relationships/tags" Target="../tags/tag158.xml"/><Relationship Id="rId5" Type="http://schemas.openxmlformats.org/officeDocument/2006/relationships/tags" Target="../tags/tag123.xml"/><Relationship Id="rId15" Type="http://schemas.openxmlformats.org/officeDocument/2006/relationships/tags" Target="../tags/tag133.xml"/><Relationship Id="rId23" Type="http://schemas.openxmlformats.org/officeDocument/2006/relationships/tags" Target="../tags/tag141.xml"/><Relationship Id="rId28" Type="http://schemas.openxmlformats.org/officeDocument/2006/relationships/tags" Target="../tags/tag146.xml"/><Relationship Id="rId36" Type="http://schemas.openxmlformats.org/officeDocument/2006/relationships/tags" Target="../tags/tag154.xml"/><Relationship Id="rId10" Type="http://schemas.openxmlformats.org/officeDocument/2006/relationships/tags" Target="../tags/tag128.xml"/><Relationship Id="rId19" Type="http://schemas.openxmlformats.org/officeDocument/2006/relationships/tags" Target="../tags/tag137.xml"/><Relationship Id="rId31" Type="http://schemas.openxmlformats.org/officeDocument/2006/relationships/tags" Target="../tags/tag149.xml"/><Relationship Id="rId4" Type="http://schemas.openxmlformats.org/officeDocument/2006/relationships/tags" Target="../tags/tag122.xml"/><Relationship Id="rId9" Type="http://schemas.openxmlformats.org/officeDocument/2006/relationships/tags" Target="../tags/tag127.xml"/><Relationship Id="rId14" Type="http://schemas.openxmlformats.org/officeDocument/2006/relationships/tags" Target="../tags/tag132.xml"/><Relationship Id="rId22" Type="http://schemas.openxmlformats.org/officeDocument/2006/relationships/tags" Target="../tags/tag140.xml"/><Relationship Id="rId27" Type="http://schemas.openxmlformats.org/officeDocument/2006/relationships/tags" Target="../tags/tag145.xml"/><Relationship Id="rId30" Type="http://schemas.openxmlformats.org/officeDocument/2006/relationships/tags" Target="../tags/tag148.xml"/><Relationship Id="rId35" Type="http://schemas.openxmlformats.org/officeDocument/2006/relationships/tags" Target="../tags/tag153.xml"/><Relationship Id="rId43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67.xml"/><Relationship Id="rId13" Type="http://schemas.openxmlformats.org/officeDocument/2006/relationships/tags" Target="../tags/tag172.xml"/><Relationship Id="rId18" Type="http://schemas.openxmlformats.org/officeDocument/2006/relationships/tags" Target="../tags/tag177.xml"/><Relationship Id="rId26" Type="http://schemas.openxmlformats.org/officeDocument/2006/relationships/tags" Target="../tags/tag185.xml"/><Relationship Id="rId39" Type="http://schemas.openxmlformats.org/officeDocument/2006/relationships/tags" Target="../tags/tag198.xml"/><Relationship Id="rId3" Type="http://schemas.openxmlformats.org/officeDocument/2006/relationships/tags" Target="../tags/tag162.xml"/><Relationship Id="rId21" Type="http://schemas.openxmlformats.org/officeDocument/2006/relationships/tags" Target="../tags/tag180.xml"/><Relationship Id="rId34" Type="http://schemas.openxmlformats.org/officeDocument/2006/relationships/tags" Target="../tags/tag193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166.xml"/><Relationship Id="rId12" Type="http://schemas.openxmlformats.org/officeDocument/2006/relationships/tags" Target="../tags/tag171.xml"/><Relationship Id="rId17" Type="http://schemas.openxmlformats.org/officeDocument/2006/relationships/tags" Target="../tags/tag176.xml"/><Relationship Id="rId25" Type="http://schemas.openxmlformats.org/officeDocument/2006/relationships/tags" Target="../tags/tag184.xml"/><Relationship Id="rId33" Type="http://schemas.openxmlformats.org/officeDocument/2006/relationships/tags" Target="../tags/tag192.xml"/><Relationship Id="rId38" Type="http://schemas.openxmlformats.org/officeDocument/2006/relationships/tags" Target="../tags/tag197.xml"/><Relationship Id="rId2" Type="http://schemas.openxmlformats.org/officeDocument/2006/relationships/tags" Target="../tags/tag161.xml"/><Relationship Id="rId16" Type="http://schemas.openxmlformats.org/officeDocument/2006/relationships/tags" Target="../tags/tag175.xml"/><Relationship Id="rId20" Type="http://schemas.openxmlformats.org/officeDocument/2006/relationships/tags" Target="../tags/tag179.xml"/><Relationship Id="rId29" Type="http://schemas.openxmlformats.org/officeDocument/2006/relationships/tags" Target="../tags/tag188.xml"/><Relationship Id="rId41" Type="http://schemas.openxmlformats.org/officeDocument/2006/relationships/tags" Target="../tags/tag200.xml"/><Relationship Id="rId1" Type="http://schemas.openxmlformats.org/officeDocument/2006/relationships/tags" Target="../tags/tag160.xml"/><Relationship Id="rId6" Type="http://schemas.openxmlformats.org/officeDocument/2006/relationships/tags" Target="../tags/tag165.xml"/><Relationship Id="rId11" Type="http://schemas.openxmlformats.org/officeDocument/2006/relationships/tags" Target="../tags/tag170.xml"/><Relationship Id="rId24" Type="http://schemas.openxmlformats.org/officeDocument/2006/relationships/tags" Target="../tags/tag183.xml"/><Relationship Id="rId32" Type="http://schemas.openxmlformats.org/officeDocument/2006/relationships/tags" Target="../tags/tag191.xml"/><Relationship Id="rId37" Type="http://schemas.openxmlformats.org/officeDocument/2006/relationships/tags" Target="../tags/tag196.xml"/><Relationship Id="rId40" Type="http://schemas.openxmlformats.org/officeDocument/2006/relationships/tags" Target="../tags/tag199.xml"/><Relationship Id="rId5" Type="http://schemas.openxmlformats.org/officeDocument/2006/relationships/tags" Target="../tags/tag164.xml"/><Relationship Id="rId15" Type="http://schemas.openxmlformats.org/officeDocument/2006/relationships/tags" Target="../tags/tag174.xml"/><Relationship Id="rId23" Type="http://schemas.openxmlformats.org/officeDocument/2006/relationships/tags" Target="../tags/tag182.xml"/><Relationship Id="rId28" Type="http://schemas.openxmlformats.org/officeDocument/2006/relationships/tags" Target="../tags/tag187.xml"/><Relationship Id="rId36" Type="http://schemas.openxmlformats.org/officeDocument/2006/relationships/tags" Target="../tags/tag195.xml"/><Relationship Id="rId10" Type="http://schemas.openxmlformats.org/officeDocument/2006/relationships/tags" Target="../tags/tag169.xml"/><Relationship Id="rId19" Type="http://schemas.openxmlformats.org/officeDocument/2006/relationships/tags" Target="../tags/tag178.xml"/><Relationship Id="rId31" Type="http://schemas.openxmlformats.org/officeDocument/2006/relationships/tags" Target="../tags/tag190.xml"/><Relationship Id="rId4" Type="http://schemas.openxmlformats.org/officeDocument/2006/relationships/tags" Target="../tags/tag163.xml"/><Relationship Id="rId9" Type="http://schemas.openxmlformats.org/officeDocument/2006/relationships/tags" Target="../tags/tag168.xml"/><Relationship Id="rId14" Type="http://schemas.openxmlformats.org/officeDocument/2006/relationships/tags" Target="../tags/tag173.xml"/><Relationship Id="rId22" Type="http://schemas.openxmlformats.org/officeDocument/2006/relationships/tags" Target="../tags/tag181.xml"/><Relationship Id="rId27" Type="http://schemas.openxmlformats.org/officeDocument/2006/relationships/tags" Target="../tags/tag186.xml"/><Relationship Id="rId30" Type="http://schemas.openxmlformats.org/officeDocument/2006/relationships/tags" Target="../tags/tag189.xml"/><Relationship Id="rId35" Type="http://schemas.openxmlformats.org/officeDocument/2006/relationships/tags" Target="../tags/tag194.xml"/><Relationship Id="rId43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208.xml"/><Relationship Id="rId13" Type="http://schemas.openxmlformats.org/officeDocument/2006/relationships/tags" Target="../tags/tag213.xml"/><Relationship Id="rId18" Type="http://schemas.openxmlformats.org/officeDocument/2006/relationships/tags" Target="../tags/tag218.xml"/><Relationship Id="rId3" Type="http://schemas.openxmlformats.org/officeDocument/2006/relationships/tags" Target="../tags/tag203.xml"/><Relationship Id="rId21" Type="http://schemas.openxmlformats.org/officeDocument/2006/relationships/tags" Target="../tags/tag221.xml"/><Relationship Id="rId7" Type="http://schemas.openxmlformats.org/officeDocument/2006/relationships/tags" Target="../tags/tag207.xml"/><Relationship Id="rId12" Type="http://schemas.openxmlformats.org/officeDocument/2006/relationships/tags" Target="../tags/tag212.xml"/><Relationship Id="rId17" Type="http://schemas.openxmlformats.org/officeDocument/2006/relationships/tags" Target="../tags/tag217.xml"/><Relationship Id="rId2" Type="http://schemas.openxmlformats.org/officeDocument/2006/relationships/tags" Target="../tags/tag202.xml"/><Relationship Id="rId16" Type="http://schemas.openxmlformats.org/officeDocument/2006/relationships/tags" Target="../tags/tag216.xml"/><Relationship Id="rId20" Type="http://schemas.openxmlformats.org/officeDocument/2006/relationships/tags" Target="../tags/tag220.xml"/><Relationship Id="rId1" Type="http://schemas.openxmlformats.org/officeDocument/2006/relationships/tags" Target="../tags/tag201.xml"/><Relationship Id="rId6" Type="http://schemas.openxmlformats.org/officeDocument/2006/relationships/tags" Target="../tags/tag206.xml"/><Relationship Id="rId11" Type="http://schemas.openxmlformats.org/officeDocument/2006/relationships/tags" Target="../tags/tag211.xml"/><Relationship Id="rId5" Type="http://schemas.openxmlformats.org/officeDocument/2006/relationships/tags" Target="../tags/tag205.xml"/><Relationship Id="rId15" Type="http://schemas.openxmlformats.org/officeDocument/2006/relationships/tags" Target="../tags/tag215.xml"/><Relationship Id="rId23" Type="http://schemas.openxmlformats.org/officeDocument/2006/relationships/notesSlide" Target="../notesSlides/notesSlide21.xml"/><Relationship Id="rId10" Type="http://schemas.openxmlformats.org/officeDocument/2006/relationships/tags" Target="../tags/tag210.xml"/><Relationship Id="rId19" Type="http://schemas.openxmlformats.org/officeDocument/2006/relationships/tags" Target="../tags/tag219.xml"/><Relationship Id="rId4" Type="http://schemas.openxmlformats.org/officeDocument/2006/relationships/tags" Target="../tags/tag204.xml"/><Relationship Id="rId9" Type="http://schemas.openxmlformats.org/officeDocument/2006/relationships/tags" Target="../tags/tag209.xml"/><Relationship Id="rId14" Type="http://schemas.openxmlformats.org/officeDocument/2006/relationships/tags" Target="../tags/tag214.xml"/><Relationship Id="rId2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229.xml"/><Relationship Id="rId13" Type="http://schemas.openxmlformats.org/officeDocument/2006/relationships/tags" Target="../tags/tag234.xml"/><Relationship Id="rId18" Type="http://schemas.openxmlformats.org/officeDocument/2006/relationships/tags" Target="../tags/tag239.xml"/><Relationship Id="rId3" Type="http://schemas.openxmlformats.org/officeDocument/2006/relationships/tags" Target="../tags/tag224.xml"/><Relationship Id="rId21" Type="http://schemas.openxmlformats.org/officeDocument/2006/relationships/tags" Target="../tags/tag242.xml"/><Relationship Id="rId7" Type="http://schemas.openxmlformats.org/officeDocument/2006/relationships/tags" Target="../tags/tag228.xml"/><Relationship Id="rId12" Type="http://schemas.openxmlformats.org/officeDocument/2006/relationships/tags" Target="../tags/tag233.xml"/><Relationship Id="rId17" Type="http://schemas.openxmlformats.org/officeDocument/2006/relationships/tags" Target="../tags/tag238.xml"/><Relationship Id="rId2" Type="http://schemas.openxmlformats.org/officeDocument/2006/relationships/tags" Target="../tags/tag223.xml"/><Relationship Id="rId16" Type="http://schemas.openxmlformats.org/officeDocument/2006/relationships/tags" Target="../tags/tag237.xml"/><Relationship Id="rId20" Type="http://schemas.openxmlformats.org/officeDocument/2006/relationships/tags" Target="../tags/tag241.xml"/><Relationship Id="rId1" Type="http://schemas.openxmlformats.org/officeDocument/2006/relationships/tags" Target="../tags/tag222.xml"/><Relationship Id="rId6" Type="http://schemas.openxmlformats.org/officeDocument/2006/relationships/tags" Target="../tags/tag227.xml"/><Relationship Id="rId11" Type="http://schemas.openxmlformats.org/officeDocument/2006/relationships/tags" Target="../tags/tag232.xml"/><Relationship Id="rId5" Type="http://schemas.openxmlformats.org/officeDocument/2006/relationships/tags" Target="../tags/tag226.xml"/><Relationship Id="rId15" Type="http://schemas.openxmlformats.org/officeDocument/2006/relationships/tags" Target="../tags/tag236.xml"/><Relationship Id="rId23" Type="http://schemas.openxmlformats.org/officeDocument/2006/relationships/notesSlide" Target="../notesSlides/notesSlide22.xml"/><Relationship Id="rId10" Type="http://schemas.openxmlformats.org/officeDocument/2006/relationships/tags" Target="../tags/tag231.xml"/><Relationship Id="rId19" Type="http://schemas.openxmlformats.org/officeDocument/2006/relationships/tags" Target="../tags/tag240.xml"/><Relationship Id="rId4" Type="http://schemas.openxmlformats.org/officeDocument/2006/relationships/tags" Target="../tags/tag225.xml"/><Relationship Id="rId9" Type="http://schemas.openxmlformats.org/officeDocument/2006/relationships/tags" Target="../tags/tag230.xml"/><Relationship Id="rId14" Type="http://schemas.openxmlformats.org/officeDocument/2006/relationships/tags" Target="../tags/tag235.xml"/><Relationship Id="rId2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50.xml"/><Relationship Id="rId13" Type="http://schemas.openxmlformats.org/officeDocument/2006/relationships/tags" Target="../tags/tag255.xml"/><Relationship Id="rId18" Type="http://schemas.openxmlformats.org/officeDocument/2006/relationships/tags" Target="../tags/tag260.xml"/><Relationship Id="rId3" Type="http://schemas.openxmlformats.org/officeDocument/2006/relationships/tags" Target="../tags/tag245.xml"/><Relationship Id="rId21" Type="http://schemas.openxmlformats.org/officeDocument/2006/relationships/tags" Target="../tags/tag263.xml"/><Relationship Id="rId7" Type="http://schemas.openxmlformats.org/officeDocument/2006/relationships/tags" Target="../tags/tag249.xml"/><Relationship Id="rId12" Type="http://schemas.openxmlformats.org/officeDocument/2006/relationships/tags" Target="../tags/tag254.xml"/><Relationship Id="rId17" Type="http://schemas.openxmlformats.org/officeDocument/2006/relationships/tags" Target="../tags/tag259.xml"/><Relationship Id="rId25" Type="http://schemas.openxmlformats.org/officeDocument/2006/relationships/notesSlide" Target="../notesSlides/notesSlide23.xml"/><Relationship Id="rId2" Type="http://schemas.openxmlformats.org/officeDocument/2006/relationships/tags" Target="../tags/tag244.xml"/><Relationship Id="rId16" Type="http://schemas.openxmlformats.org/officeDocument/2006/relationships/tags" Target="../tags/tag258.xml"/><Relationship Id="rId20" Type="http://schemas.openxmlformats.org/officeDocument/2006/relationships/tags" Target="../tags/tag262.xml"/><Relationship Id="rId1" Type="http://schemas.openxmlformats.org/officeDocument/2006/relationships/tags" Target="../tags/tag243.xml"/><Relationship Id="rId6" Type="http://schemas.openxmlformats.org/officeDocument/2006/relationships/tags" Target="../tags/tag248.xml"/><Relationship Id="rId11" Type="http://schemas.openxmlformats.org/officeDocument/2006/relationships/tags" Target="../tags/tag253.xml"/><Relationship Id="rId24" Type="http://schemas.openxmlformats.org/officeDocument/2006/relationships/slideLayout" Target="../slideLayouts/slideLayout4.xml"/><Relationship Id="rId5" Type="http://schemas.openxmlformats.org/officeDocument/2006/relationships/tags" Target="../tags/tag247.xml"/><Relationship Id="rId15" Type="http://schemas.openxmlformats.org/officeDocument/2006/relationships/tags" Target="../tags/tag257.xml"/><Relationship Id="rId23" Type="http://schemas.openxmlformats.org/officeDocument/2006/relationships/tags" Target="../tags/tag265.xml"/><Relationship Id="rId10" Type="http://schemas.openxmlformats.org/officeDocument/2006/relationships/tags" Target="../tags/tag252.xml"/><Relationship Id="rId19" Type="http://schemas.openxmlformats.org/officeDocument/2006/relationships/tags" Target="../tags/tag261.xml"/><Relationship Id="rId4" Type="http://schemas.openxmlformats.org/officeDocument/2006/relationships/tags" Target="../tags/tag246.xml"/><Relationship Id="rId9" Type="http://schemas.openxmlformats.org/officeDocument/2006/relationships/tags" Target="../tags/tag251.xml"/><Relationship Id="rId14" Type="http://schemas.openxmlformats.org/officeDocument/2006/relationships/tags" Target="../tags/tag256.xml"/><Relationship Id="rId22" Type="http://schemas.openxmlformats.org/officeDocument/2006/relationships/tags" Target="../tags/tag264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273.xml"/><Relationship Id="rId13" Type="http://schemas.openxmlformats.org/officeDocument/2006/relationships/tags" Target="../tags/tag278.xml"/><Relationship Id="rId18" Type="http://schemas.openxmlformats.org/officeDocument/2006/relationships/tags" Target="../tags/tag283.xml"/><Relationship Id="rId26" Type="http://schemas.openxmlformats.org/officeDocument/2006/relationships/tags" Target="../tags/tag291.xml"/><Relationship Id="rId3" Type="http://schemas.openxmlformats.org/officeDocument/2006/relationships/tags" Target="../tags/tag268.xml"/><Relationship Id="rId21" Type="http://schemas.openxmlformats.org/officeDocument/2006/relationships/tags" Target="../tags/tag286.xml"/><Relationship Id="rId7" Type="http://schemas.openxmlformats.org/officeDocument/2006/relationships/tags" Target="../tags/tag272.xml"/><Relationship Id="rId12" Type="http://schemas.openxmlformats.org/officeDocument/2006/relationships/tags" Target="../tags/tag277.xml"/><Relationship Id="rId17" Type="http://schemas.openxmlformats.org/officeDocument/2006/relationships/tags" Target="../tags/tag282.xml"/><Relationship Id="rId25" Type="http://schemas.openxmlformats.org/officeDocument/2006/relationships/tags" Target="../tags/tag290.xml"/><Relationship Id="rId2" Type="http://schemas.openxmlformats.org/officeDocument/2006/relationships/tags" Target="../tags/tag267.xml"/><Relationship Id="rId16" Type="http://schemas.openxmlformats.org/officeDocument/2006/relationships/tags" Target="../tags/tag281.xml"/><Relationship Id="rId20" Type="http://schemas.openxmlformats.org/officeDocument/2006/relationships/tags" Target="../tags/tag285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266.xml"/><Relationship Id="rId6" Type="http://schemas.openxmlformats.org/officeDocument/2006/relationships/tags" Target="../tags/tag271.xml"/><Relationship Id="rId11" Type="http://schemas.openxmlformats.org/officeDocument/2006/relationships/tags" Target="../tags/tag276.xml"/><Relationship Id="rId24" Type="http://schemas.openxmlformats.org/officeDocument/2006/relationships/tags" Target="../tags/tag289.xml"/><Relationship Id="rId5" Type="http://schemas.openxmlformats.org/officeDocument/2006/relationships/tags" Target="../tags/tag270.xml"/><Relationship Id="rId15" Type="http://schemas.openxmlformats.org/officeDocument/2006/relationships/tags" Target="../tags/tag280.xml"/><Relationship Id="rId23" Type="http://schemas.openxmlformats.org/officeDocument/2006/relationships/tags" Target="../tags/tag288.xml"/><Relationship Id="rId28" Type="http://schemas.openxmlformats.org/officeDocument/2006/relationships/tags" Target="../tags/tag293.xml"/><Relationship Id="rId10" Type="http://schemas.openxmlformats.org/officeDocument/2006/relationships/tags" Target="../tags/tag275.xml"/><Relationship Id="rId19" Type="http://schemas.openxmlformats.org/officeDocument/2006/relationships/tags" Target="../tags/tag284.xml"/><Relationship Id="rId4" Type="http://schemas.openxmlformats.org/officeDocument/2006/relationships/tags" Target="../tags/tag269.xml"/><Relationship Id="rId9" Type="http://schemas.openxmlformats.org/officeDocument/2006/relationships/tags" Target="../tags/tag274.xml"/><Relationship Id="rId14" Type="http://schemas.openxmlformats.org/officeDocument/2006/relationships/tags" Target="../tags/tag279.xml"/><Relationship Id="rId22" Type="http://schemas.openxmlformats.org/officeDocument/2006/relationships/tags" Target="../tags/tag287.xml"/><Relationship Id="rId27" Type="http://schemas.openxmlformats.org/officeDocument/2006/relationships/tags" Target="../tags/tag292.xml"/><Relationship Id="rId30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301.xml"/><Relationship Id="rId13" Type="http://schemas.openxmlformats.org/officeDocument/2006/relationships/tags" Target="../tags/tag306.xml"/><Relationship Id="rId18" Type="http://schemas.openxmlformats.org/officeDocument/2006/relationships/tags" Target="../tags/tag311.xml"/><Relationship Id="rId3" Type="http://schemas.openxmlformats.org/officeDocument/2006/relationships/tags" Target="../tags/tag296.xml"/><Relationship Id="rId21" Type="http://schemas.openxmlformats.org/officeDocument/2006/relationships/tags" Target="../tags/tag314.xml"/><Relationship Id="rId7" Type="http://schemas.openxmlformats.org/officeDocument/2006/relationships/tags" Target="../tags/tag300.xml"/><Relationship Id="rId12" Type="http://schemas.openxmlformats.org/officeDocument/2006/relationships/tags" Target="../tags/tag305.xml"/><Relationship Id="rId17" Type="http://schemas.openxmlformats.org/officeDocument/2006/relationships/tags" Target="../tags/tag310.xml"/><Relationship Id="rId2" Type="http://schemas.openxmlformats.org/officeDocument/2006/relationships/tags" Target="../tags/tag295.xml"/><Relationship Id="rId16" Type="http://schemas.openxmlformats.org/officeDocument/2006/relationships/tags" Target="../tags/tag309.xml"/><Relationship Id="rId20" Type="http://schemas.openxmlformats.org/officeDocument/2006/relationships/tags" Target="../tags/tag313.xml"/><Relationship Id="rId1" Type="http://schemas.openxmlformats.org/officeDocument/2006/relationships/tags" Target="../tags/tag294.xml"/><Relationship Id="rId6" Type="http://schemas.openxmlformats.org/officeDocument/2006/relationships/tags" Target="../tags/tag299.xml"/><Relationship Id="rId11" Type="http://schemas.openxmlformats.org/officeDocument/2006/relationships/tags" Target="../tags/tag304.xml"/><Relationship Id="rId5" Type="http://schemas.openxmlformats.org/officeDocument/2006/relationships/tags" Target="../tags/tag298.xml"/><Relationship Id="rId15" Type="http://schemas.openxmlformats.org/officeDocument/2006/relationships/tags" Target="../tags/tag308.xml"/><Relationship Id="rId23" Type="http://schemas.openxmlformats.org/officeDocument/2006/relationships/notesSlide" Target="../notesSlides/notesSlide25.xml"/><Relationship Id="rId10" Type="http://schemas.openxmlformats.org/officeDocument/2006/relationships/tags" Target="../tags/tag303.xml"/><Relationship Id="rId19" Type="http://schemas.openxmlformats.org/officeDocument/2006/relationships/tags" Target="../tags/tag312.xml"/><Relationship Id="rId4" Type="http://schemas.openxmlformats.org/officeDocument/2006/relationships/tags" Target="../tags/tag297.xml"/><Relationship Id="rId9" Type="http://schemas.openxmlformats.org/officeDocument/2006/relationships/tags" Target="../tags/tag302.xml"/><Relationship Id="rId14" Type="http://schemas.openxmlformats.org/officeDocument/2006/relationships/tags" Target="../tags/tag307.xml"/><Relationship Id="rId2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6.xml"/><Relationship Id="rId1" Type="http://schemas.openxmlformats.org/officeDocument/2006/relationships/tags" Target="../tags/tag315.xml"/><Relationship Id="rId4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324.xml"/><Relationship Id="rId13" Type="http://schemas.openxmlformats.org/officeDocument/2006/relationships/tags" Target="../tags/tag329.xml"/><Relationship Id="rId18" Type="http://schemas.openxmlformats.org/officeDocument/2006/relationships/tags" Target="../tags/tag334.xml"/><Relationship Id="rId3" Type="http://schemas.openxmlformats.org/officeDocument/2006/relationships/tags" Target="../tags/tag319.xml"/><Relationship Id="rId21" Type="http://schemas.openxmlformats.org/officeDocument/2006/relationships/tags" Target="../tags/tag337.xml"/><Relationship Id="rId7" Type="http://schemas.openxmlformats.org/officeDocument/2006/relationships/tags" Target="../tags/tag323.xml"/><Relationship Id="rId12" Type="http://schemas.openxmlformats.org/officeDocument/2006/relationships/tags" Target="../tags/tag328.xml"/><Relationship Id="rId17" Type="http://schemas.openxmlformats.org/officeDocument/2006/relationships/tags" Target="../tags/tag333.xml"/><Relationship Id="rId2" Type="http://schemas.openxmlformats.org/officeDocument/2006/relationships/tags" Target="../tags/tag318.xml"/><Relationship Id="rId16" Type="http://schemas.openxmlformats.org/officeDocument/2006/relationships/tags" Target="../tags/tag332.xml"/><Relationship Id="rId20" Type="http://schemas.openxmlformats.org/officeDocument/2006/relationships/tags" Target="../tags/tag336.xml"/><Relationship Id="rId1" Type="http://schemas.openxmlformats.org/officeDocument/2006/relationships/tags" Target="../tags/tag317.xml"/><Relationship Id="rId6" Type="http://schemas.openxmlformats.org/officeDocument/2006/relationships/tags" Target="../tags/tag322.xml"/><Relationship Id="rId11" Type="http://schemas.openxmlformats.org/officeDocument/2006/relationships/tags" Target="../tags/tag327.xml"/><Relationship Id="rId5" Type="http://schemas.openxmlformats.org/officeDocument/2006/relationships/tags" Target="../tags/tag321.xml"/><Relationship Id="rId15" Type="http://schemas.openxmlformats.org/officeDocument/2006/relationships/tags" Target="../tags/tag331.xml"/><Relationship Id="rId23" Type="http://schemas.openxmlformats.org/officeDocument/2006/relationships/notesSlide" Target="../notesSlides/notesSlide27.xml"/><Relationship Id="rId10" Type="http://schemas.openxmlformats.org/officeDocument/2006/relationships/tags" Target="../tags/tag326.xml"/><Relationship Id="rId19" Type="http://schemas.openxmlformats.org/officeDocument/2006/relationships/tags" Target="../tags/tag335.xml"/><Relationship Id="rId4" Type="http://schemas.openxmlformats.org/officeDocument/2006/relationships/tags" Target="../tags/tag320.xml"/><Relationship Id="rId9" Type="http://schemas.openxmlformats.org/officeDocument/2006/relationships/tags" Target="../tags/tag325.xml"/><Relationship Id="rId14" Type="http://schemas.openxmlformats.org/officeDocument/2006/relationships/tags" Target="../tags/tag330.xml"/><Relationship Id="rId2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345.xml"/><Relationship Id="rId13" Type="http://schemas.openxmlformats.org/officeDocument/2006/relationships/tags" Target="../tags/tag350.xml"/><Relationship Id="rId18" Type="http://schemas.openxmlformats.org/officeDocument/2006/relationships/tags" Target="../tags/tag355.xml"/><Relationship Id="rId3" Type="http://schemas.openxmlformats.org/officeDocument/2006/relationships/tags" Target="../tags/tag340.xml"/><Relationship Id="rId21" Type="http://schemas.openxmlformats.org/officeDocument/2006/relationships/notesSlide" Target="../notesSlides/notesSlide28.xml"/><Relationship Id="rId7" Type="http://schemas.openxmlformats.org/officeDocument/2006/relationships/tags" Target="../tags/tag344.xml"/><Relationship Id="rId12" Type="http://schemas.openxmlformats.org/officeDocument/2006/relationships/tags" Target="../tags/tag349.xml"/><Relationship Id="rId17" Type="http://schemas.openxmlformats.org/officeDocument/2006/relationships/tags" Target="../tags/tag354.xml"/><Relationship Id="rId2" Type="http://schemas.openxmlformats.org/officeDocument/2006/relationships/tags" Target="../tags/tag339.xml"/><Relationship Id="rId16" Type="http://schemas.openxmlformats.org/officeDocument/2006/relationships/tags" Target="../tags/tag353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338.xml"/><Relationship Id="rId6" Type="http://schemas.openxmlformats.org/officeDocument/2006/relationships/tags" Target="../tags/tag343.xml"/><Relationship Id="rId11" Type="http://schemas.openxmlformats.org/officeDocument/2006/relationships/tags" Target="../tags/tag348.xml"/><Relationship Id="rId5" Type="http://schemas.openxmlformats.org/officeDocument/2006/relationships/tags" Target="../tags/tag342.xml"/><Relationship Id="rId15" Type="http://schemas.openxmlformats.org/officeDocument/2006/relationships/tags" Target="../tags/tag352.xml"/><Relationship Id="rId10" Type="http://schemas.openxmlformats.org/officeDocument/2006/relationships/tags" Target="../tags/tag347.xml"/><Relationship Id="rId19" Type="http://schemas.openxmlformats.org/officeDocument/2006/relationships/tags" Target="../tags/tag356.xml"/><Relationship Id="rId4" Type="http://schemas.openxmlformats.org/officeDocument/2006/relationships/tags" Target="../tags/tag341.xml"/><Relationship Id="rId9" Type="http://schemas.openxmlformats.org/officeDocument/2006/relationships/tags" Target="../tags/tag346.xml"/><Relationship Id="rId14" Type="http://schemas.openxmlformats.org/officeDocument/2006/relationships/tags" Target="../tags/tag351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364.xml"/><Relationship Id="rId13" Type="http://schemas.openxmlformats.org/officeDocument/2006/relationships/tags" Target="../tags/tag369.xml"/><Relationship Id="rId18" Type="http://schemas.openxmlformats.org/officeDocument/2006/relationships/tags" Target="../tags/tag374.xml"/><Relationship Id="rId3" Type="http://schemas.openxmlformats.org/officeDocument/2006/relationships/tags" Target="../tags/tag359.xml"/><Relationship Id="rId21" Type="http://schemas.openxmlformats.org/officeDocument/2006/relationships/notesSlide" Target="../notesSlides/notesSlide29.xml"/><Relationship Id="rId7" Type="http://schemas.openxmlformats.org/officeDocument/2006/relationships/tags" Target="../tags/tag363.xml"/><Relationship Id="rId12" Type="http://schemas.openxmlformats.org/officeDocument/2006/relationships/tags" Target="../tags/tag368.xml"/><Relationship Id="rId17" Type="http://schemas.openxmlformats.org/officeDocument/2006/relationships/tags" Target="../tags/tag373.xml"/><Relationship Id="rId2" Type="http://schemas.openxmlformats.org/officeDocument/2006/relationships/tags" Target="../tags/tag358.xml"/><Relationship Id="rId16" Type="http://schemas.openxmlformats.org/officeDocument/2006/relationships/tags" Target="../tags/tag372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357.xml"/><Relationship Id="rId6" Type="http://schemas.openxmlformats.org/officeDocument/2006/relationships/tags" Target="../tags/tag362.xml"/><Relationship Id="rId11" Type="http://schemas.openxmlformats.org/officeDocument/2006/relationships/tags" Target="../tags/tag367.xml"/><Relationship Id="rId5" Type="http://schemas.openxmlformats.org/officeDocument/2006/relationships/tags" Target="../tags/tag361.xml"/><Relationship Id="rId15" Type="http://schemas.openxmlformats.org/officeDocument/2006/relationships/tags" Target="../tags/tag371.xml"/><Relationship Id="rId10" Type="http://schemas.openxmlformats.org/officeDocument/2006/relationships/tags" Target="../tags/tag366.xml"/><Relationship Id="rId19" Type="http://schemas.openxmlformats.org/officeDocument/2006/relationships/tags" Target="../tags/tag375.xml"/><Relationship Id="rId4" Type="http://schemas.openxmlformats.org/officeDocument/2006/relationships/tags" Target="../tags/tag360.xml"/><Relationship Id="rId9" Type="http://schemas.openxmlformats.org/officeDocument/2006/relationships/tags" Target="../tags/tag365.xml"/><Relationship Id="rId14" Type="http://schemas.openxmlformats.org/officeDocument/2006/relationships/tags" Target="../tags/tag37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3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7.xml"/><Relationship Id="rId1" Type="http://schemas.openxmlformats.org/officeDocument/2006/relationships/tags" Target="../tags/tag376.xml"/><Relationship Id="rId4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385.xml"/><Relationship Id="rId13" Type="http://schemas.openxmlformats.org/officeDocument/2006/relationships/notesSlide" Target="../notesSlides/notesSlide31.xml"/><Relationship Id="rId3" Type="http://schemas.openxmlformats.org/officeDocument/2006/relationships/tags" Target="../tags/tag380.xml"/><Relationship Id="rId7" Type="http://schemas.openxmlformats.org/officeDocument/2006/relationships/tags" Target="../tags/tag384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379.xml"/><Relationship Id="rId1" Type="http://schemas.openxmlformats.org/officeDocument/2006/relationships/tags" Target="../tags/tag378.xml"/><Relationship Id="rId6" Type="http://schemas.openxmlformats.org/officeDocument/2006/relationships/tags" Target="../tags/tag383.xml"/><Relationship Id="rId11" Type="http://schemas.openxmlformats.org/officeDocument/2006/relationships/tags" Target="../tags/tag388.xml"/><Relationship Id="rId5" Type="http://schemas.openxmlformats.org/officeDocument/2006/relationships/tags" Target="../tags/tag382.xml"/><Relationship Id="rId10" Type="http://schemas.openxmlformats.org/officeDocument/2006/relationships/tags" Target="../tags/tag387.xml"/><Relationship Id="rId4" Type="http://schemas.openxmlformats.org/officeDocument/2006/relationships/tags" Target="../tags/tag381.xml"/><Relationship Id="rId9" Type="http://schemas.openxmlformats.org/officeDocument/2006/relationships/tags" Target="../tags/tag386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396.xml"/><Relationship Id="rId13" Type="http://schemas.openxmlformats.org/officeDocument/2006/relationships/tags" Target="../tags/tag401.xml"/><Relationship Id="rId18" Type="http://schemas.openxmlformats.org/officeDocument/2006/relationships/tags" Target="../tags/tag406.xml"/><Relationship Id="rId3" Type="http://schemas.openxmlformats.org/officeDocument/2006/relationships/tags" Target="../tags/tag391.xml"/><Relationship Id="rId21" Type="http://schemas.openxmlformats.org/officeDocument/2006/relationships/tags" Target="../tags/tag409.xml"/><Relationship Id="rId7" Type="http://schemas.openxmlformats.org/officeDocument/2006/relationships/tags" Target="../tags/tag395.xml"/><Relationship Id="rId12" Type="http://schemas.openxmlformats.org/officeDocument/2006/relationships/tags" Target="../tags/tag400.xml"/><Relationship Id="rId17" Type="http://schemas.openxmlformats.org/officeDocument/2006/relationships/tags" Target="../tags/tag405.xml"/><Relationship Id="rId2" Type="http://schemas.openxmlformats.org/officeDocument/2006/relationships/tags" Target="../tags/tag390.xml"/><Relationship Id="rId16" Type="http://schemas.openxmlformats.org/officeDocument/2006/relationships/tags" Target="../tags/tag404.xml"/><Relationship Id="rId20" Type="http://schemas.openxmlformats.org/officeDocument/2006/relationships/tags" Target="../tags/tag408.xml"/><Relationship Id="rId1" Type="http://schemas.openxmlformats.org/officeDocument/2006/relationships/tags" Target="../tags/tag389.xml"/><Relationship Id="rId6" Type="http://schemas.openxmlformats.org/officeDocument/2006/relationships/tags" Target="../tags/tag394.xml"/><Relationship Id="rId11" Type="http://schemas.openxmlformats.org/officeDocument/2006/relationships/tags" Target="../tags/tag399.xml"/><Relationship Id="rId5" Type="http://schemas.openxmlformats.org/officeDocument/2006/relationships/tags" Target="../tags/tag393.xml"/><Relationship Id="rId15" Type="http://schemas.openxmlformats.org/officeDocument/2006/relationships/tags" Target="../tags/tag403.xml"/><Relationship Id="rId23" Type="http://schemas.openxmlformats.org/officeDocument/2006/relationships/notesSlide" Target="../notesSlides/notesSlide32.xml"/><Relationship Id="rId10" Type="http://schemas.openxmlformats.org/officeDocument/2006/relationships/tags" Target="../tags/tag398.xml"/><Relationship Id="rId19" Type="http://schemas.openxmlformats.org/officeDocument/2006/relationships/tags" Target="../tags/tag407.xml"/><Relationship Id="rId4" Type="http://schemas.openxmlformats.org/officeDocument/2006/relationships/tags" Target="../tags/tag392.xml"/><Relationship Id="rId9" Type="http://schemas.openxmlformats.org/officeDocument/2006/relationships/tags" Target="../tags/tag397.xml"/><Relationship Id="rId14" Type="http://schemas.openxmlformats.org/officeDocument/2006/relationships/tags" Target="../tags/tag402.xml"/><Relationship Id="rId2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3.xml"/><Relationship Id="rId3" Type="http://schemas.openxmlformats.org/officeDocument/2006/relationships/tags" Target="../tags/tag412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411.xml"/><Relationship Id="rId1" Type="http://schemas.openxmlformats.org/officeDocument/2006/relationships/tags" Target="../tags/tag410.xml"/><Relationship Id="rId6" Type="http://schemas.openxmlformats.org/officeDocument/2006/relationships/tags" Target="../tags/tag415.xml"/><Relationship Id="rId5" Type="http://schemas.openxmlformats.org/officeDocument/2006/relationships/tags" Target="../tags/tag414.xml"/><Relationship Id="rId4" Type="http://schemas.openxmlformats.org/officeDocument/2006/relationships/tags" Target="../tags/tag4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7.xml"/><Relationship Id="rId1" Type="http://schemas.openxmlformats.org/officeDocument/2006/relationships/tags" Target="../tags/tag416.xml"/><Relationship Id="rId4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3" Type="http://schemas.openxmlformats.org/officeDocument/2006/relationships/tags" Target="../tags/tag430.xml"/><Relationship Id="rId18" Type="http://schemas.openxmlformats.org/officeDocument/2006/relationships/tags" Target="../tags/tag435.xml"/><Relationship Id="rId26" Type="http://schemas.openxmlformats.org/officeDocument/2006/relationships/tags" Target="../tags/tag443.xml"/><Relationship Id="rId39" Type="http://schemas.openxmlformats.org/officeDocument/2006/relationships/tags" Target="../tags/tag456.xml"/><Relationship Id="rId21" Type="http://schemas.openxmlformats.org/officeDocument/2006/relationships/tags" Target="../tags/tag438.xml"/><Relationship Id="rId34" Type="http://schemas.openxmlformats.org/officeDocument/2006/relationships/tags" Target="../tags/tag451.xml"/><Relationship Id="rId42" Type="http://schemas.openxmlformats.org/officeDocument/2006/relationships/tags" Target="../tags/tag459.xml"/><Relationship Id="rId47" Type="http://schemas.openxmlformats.org/officeDocument/2006/relationships/tags" Target="../tags/tag464.xml"/><Relationship Id="rId50" Type="http://schemas.openxmlformats.org/officeDocument/2006/relationships/tags" Target="../tags/tag467.xml"/><Relationship Id="rId55" Type="http://schemas.openxmlformats.org/officeDocument/2006/relationships/slideLayout" Target="../slideLayouts/slideLayout2.xml"/><Relationship Id="rId7" Type="http://schemas.openxmlformats.org/officeDocument/2006/relationships/tags" Target="../tags/tag424.xml"/><Relationship Id="rId12" Type="http://schemas.openxmlformats.org/officeDocument/2006/relationships/tags" Target="../tags/tag429.xml"/><Relationship Id="rId17" Type="http://schemas.openxmlformats.org/officeDocument/2006/relationships/tags" Target="../tags/tag434.xml"/><Relationship Id="rId25" Type="http://schemas.openxmlformats.org/officeDocument/2006/relationships/tags" Target="../tags/tag442.xml"/><Relationship Id="rId33" Type="http://schemas.openxmlformats.org/officeDocument/2006/relationships/tags" Target="../tags/tag450.xml"/><Relationship Id="rId38" Type="http://schemas.openxmlformats.org/officeDocument/2006/relationships/tags" Target="../tags/tag455.xml"/><Relationship Id="rId46" Type="http://schemas.openxmlformats.org/officeDocument/2006/relationships/tags" Target="../tags/tag463.xml"/><Relationship Id="rId2" Type="http://schemas.openxmlformats.org/officeDocument/2006/relationships/tags" Target="../tags/tag419.xml"/><Relationship Id="rId16" Type="http://schemas.openxmlformats.org/officeDocument/2006/relationships/tags" Target="../tags/tag433.xml"/><Relationship Id="rId20" Type="http://schemas.openxmlformats.org/officeDocument/2006/relationships/tags" Target="../tags/tag437.xml"/><Relationship Id="rId29" Type="http://schemas.openxmlformats.org/officeDocument/2006/relationships/tags" Target="../tags/tag446.xml"/><Relationship Id="rId41" Type="http://schemas.openxmlformats.org/officeDocument/2006/relationships/tags" Target="../tags/tag458.xml"/><Relationship Id="rId54" Type="http://schemas.openxmlformats.org/officeDocument/2006/relationships/tags" Target="../tags/tag471.xml"/><Relationship Id="rId1" Type="http://schemas.openxmlformats.org/officeDocument/2006/relationships/tags" Target="../tags/tag418.xml"/><Relationship Id="rId6" Type="http://schemas.openxmlformats.org/officeDocument/2006/relationships/tags" Target="../tags/tag423.xml"/><Relationship Id="rId11" Type="http://schemas.openxmlformats.org/officeDocument/2006/relationships/tags" Target="../tags/tag428.xml"/><Relationship Id="rId24" Type="http://schemas.openxmlformats.org/officeDocument/2006/relationships/tags" Target="../tags/tag441.xml"/><Relationship Id="rId32" Type="http://schemas.openxmlformats.org/officeDocument/2006/relationships/tags" Target="../tags/tag449.xml"/><Relationship Id="rId37" Type="http://schemas.openxmlformats.org/officeDocument/2006/relationships/tags" Target="../tags/tag454.xml"/><Relationship Id="rId40" Type="http://schemas.openxmlformats.org/officeDocument/2006/relationships/tags" Target="../tags/tag457.xml"/><Relationship Id="rId45" Type="http://schemas.openxmlformats.org/officeDocument/2006/relationships/tags" Target="../tags/tag462.xml"/><Relationship Id="rId53" Type="http://schemas.openxmlformats.org/officeDocument/2006/relationships/tags" Target="../tags/tag470.xml"/><Relationship Id="rId5" Type="http://schemas.openxmlformats.org/officeDocument/2006/relationships/tags" Target="../tags/tag422.xml"/><Relationship Id="rId15" Type="http://schemas.openxmlformats.org/officeDocument/2006/relationships/tags" Target="../tags/tag432.xml"/><Relationship Id="rId23" Type="http://schemas.openxmlformats.org/officeDocument/2006/relationships/tags" Target="../tags/tag440.xml"/><Relationship Id="rId28" Type="http://schemas.openxmlformats.org/officeDocument/2006/relationships/tags" Target="../tags/tag445.xml"/><Relationship Id="rId36" Type="http://schemas.openxmlformats.org/officeDocument/2006/relationships/tags" Target="../tags/tag453.xml"/><Relationship Id="rId49" Type="http://schemas.openxmlformats.org/officeDocument/2006/relationships/tags" Target="../tags/tag466.xml"/><Relationship Id="rId10" Type="http://schemas.openxmlformats.org/officeDocument/2006/relationships/tags" Target="../tags/tag427.xml"/><Relationship Id="rId19" Type="http://schemas.openxmlformats.org/officeDocument/2006/relationships/tags" Target="../tags/tag436.xml"/><Relationship Id="rId31" Type="http://schemas.openxmlformats.org/officeDocument/2006/relationships/tags" Target="../tags/tag448.xml"/><Relationship Id="rId44" Type="http://schemas.openxmlformats.org/officeDocument/2006/relationships/tags" Target="../tags/tag461.xml"/><Relationship Id="rId52" Type="http://schemas.openxmlformats.org/officeDocument/2006/relationships/tags" Target="../tags/tag469.xml"/><Relationship Id="rId4" Type="http://schemas.openxmlformats.org/officeDocument/2006/relationships/tags" Target="../tags/tag421.xml"/><Relationship Id="rId9" Type="http://schemas.openxmlformats.org/officeDocument/2006/relationships/tags" Target="../tags/tag426.xml"/><Relationship Id="rId14" Type="http://schemas.openxmlformats.org/officeDocument/2006/relationships/tags" Target="../tags/tag431.xml"/><Relationship Id="rId22" Type="http://schemas.openxmlformats.org/officeDocument/2006/relationships/tags" Target="../tags/tag439.xml"/><Relationship Id="rId27" Type="http://schemas.openxmlformats.org/officeDocument/2006/relationships/tags" Target="../tags/tag444.xml"/><Relationship Id="rId30" Type="http://schemas.openxmlformats.org/officeDocument/2006/relationships/tags" Target="../tags/tag447.xml"/><Relationship Id="rId35" Type="http://schemas.openxmlformats.org/officeDocument/2006/relationships/tags" Target="../tags/tag452.xml"/><Relationship Id="rId43" Type="http://schemas.openxmlformats.org/officeDocument/2006/relationships/tags" Target="../tags/tag460.xml"/><Relationship Id="rId48" Type="http://schemas.openxmlformats.org/officeDocument/2006/relationships/tags" Target="../tags/tag465.xml"/><Relationship Id="rId56" Type="http://schemas.openxmlformats.org/officeDocument/2006/relationships/notesSlide" Target="../notesSlides/notesSlide35.xml"/><Relationship Id="rId8" Type="http://schemas.openxmlformats.org/officeDocument/2006/relationships/tags" Target="../tags/tag425.xml"/><Relationship Id="rId51" Type="http://schemas.openxmlformats.org/officeDocument/2006/relationships/tags" Target="../tags/tag468.xml"/><Relationship Id="rId3" Type="http://schemas.openxmlformats.org/officeDocument/2006/relationships/tags" Target="../tags/tag420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tags" Target="../tags/tag479.xml"/><Relationship Id="rId13" Type="http://schemas.openxmlformats.org/officeDocument/2006/relationships/tags" Target="../tags/tag484.xml"/><Relationship Id="rId18" Type="http://schemas.openxmlformats.org/officeDocument/2006/relationships/tags" Target="../tags/tag489.xml"/><Relationship Id="rId26" Type="http://schemas.openxmlformats.org/officeDocument/2006/relationships/tags" Target="../tags/tag497.xml"/><Relationship Id="rId3" Type="http://schemas.openxmlformats.org/officeDocument/2006/relationships/tags" Target="../tags/tag474.xml"/><Relationship Id="rId21" Type="http://schemas.openxmlformats.org/officeDocument/2006/relationships/tags" Target="../tags/tag492.xml"/><Relationship Id="rId34" Type="http://schemas.openxmlformats.org/officeDocument/2006/relationships/slideLayout" Target="../slideLayouts/slideLayout2.xml"/><Relationship Id="rId7" Type="http://schemas.openxmlformats.org/officeDocument/2006/relationships/tags" Target="../tags/tag478.xml"/><Relationship Id="rId12" Type="http://schemas.openxmlformats.org/officeDocument/2006/relationships/tags" Target="../tags/tag483.xml"/><Relationship Id="rId17" Type="http://schemas.openxmlformats.org/officeDocument/2006/relationships/tags" Target="../tags/tag488.xml"/><Relationship Id="rId25" Type="http://schemas.openxmlformats.org/officeDocument/2006/relationships/tags" Target="../tags/tag496.xml"/><Relationship Id="rId33" Type="http://schemas.openxmlformats.org/officeDocument/2006/relationships/tags" Target="../tags/tag504.xml"/><Relationship Id="rId2" Type="http://schemas.openxmlformats.org/officeDocument/2006/relationships/tags" Target="../tags/tag473.xml"/><Relationship Id="rId16" Type="http://schemas.openxmlformats.org/officeDocument/2006/relationships/tags" Target="../tags/tag487.xml"/><Relationship Id="rId20" Type="http://schemas.openxmlformats.org/officeDocument/2006/relationships/tags" Target="../tags/tag491.xml"/><Relationship Id="rId29" Type="http://schemas.openxmlformats.org/officeDocument/2006/relationships/tags" Target="../tags/tag500.xml"/><Relationship Id="rId1" Type="http://schemas.openxmlformats.org/officeDocument/2006/relationships/tags" Target="../tags/tag472.xml"/><Relationship Id="rId6" Type="http://schemas.openxmlformats.org/officeDocument/2006/relationships/tags" Target="../tags/tag477.xml"/><Relationship Id="rId11" Type="http://schemas.openxmlformats.org/officeDocument/2006/relationships/tags" Target="../tags/tag482.xml"/><Relationship Id="rId24" Type="http://schemas.openxmlformats.org/officeDocument/2006/relationships/tags" Target="../tags/tag495.xml"/><Relationship Id="rId32" Type="http://schemas.openxmlformats.org/officeDocument/2006/relationships/tags" Target="../tags/tag503.xml"/><Relationship Id="rId5" Type="http://schemas.openxmlformats.org/officeDocument/2006/relationships/tags" Target="../tags/tag476.xml"/><Relationship Id="rId15" Type="http://schemas.openxmlformats.org/officeDocument/2006/relationships/tags" Target="../tags/tag486.xml"/><Relationship Id="rId23" Type="http://schemas.openxmlformats.org/officeDocument/2006/relationships/tags" Target="../tags/tag494.xml"/><Relationship Id="rId28" Type="http://schemas.openxmlformats.org/officeDocument/2006/relationships/tags" Target="../tags/tag499.xml"/><Relationship Id="rId10" Type="http://schemas.openxmlformats.org/officeDocument/2006/relationships/tags" Target="../tags/tag481.xml"/><Relationship Id="rId19" Type="http://schemas.openxmlformats.org/officeDocument/2006/relationships/tags" Target="../tags/tag490.xml"/><Relationship Id="rId31" Type="http://schemas.openxmlformats.org/officeDocument/2006/relationships/tags" Target="../tags/tag502.xml"/><Relationship Id="rId4" Type="http://schemas.openxmlformats.org/officeDocument/2006/relationships/tags" Target="../tags/tag475.xml"/><Relationship Id="rId9" Type="http://schemas.openxmlformats.org/officeDocument/2006/relationships/tags" Target="../tags/tag480.xml"/><Relationship Id="rId14" Type="http://schemas.openxmlformats.org/officeDocument/2006/relationships/tags" Target="../tags/tag485.xml"/><Relationship Id="rId22" Type="http://schemas.openxmlformats.org/officeDocument/2006/relationships/tags" Target="../tags/tag493.xml"/><Relationship Id="rId27" Type="http://schemas.openxmlformats.org/officeDocument/2006/relationships/tags" Target="../tags/tag498.xml"/><Relationship Id="rId30" Type="http://schemas.openxmlformats.org/officeDocument/2006/relationships/tags" Target="../tags/tag501.xml"/><Relationship Id="rId35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507.xml"/><Relationship Id="rId2" Type="http://schemas.openxmlformats.org/officeDocument/2006/relationships/tags" Target="../tags/tag506.xml"/><Relationship Id="rId1" Type="http://schemas.openxmlformats.org/officeDocument/2006/relationships/tags" Target="../tags/tag505.xml"/><Relationship Id="rId5" Type="http://schemas.openxmlformats.org/officeDocument/2006/relationships/notesSlide" Target="../notesSlides/notesSlide37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6: Dictionaries; Binary Search Trees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2010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tree terms (mostly 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kinds of trees</a:t>
            </a:r>
          </a:p>
          <a:p>
            <a:pPr lvl="1"/>
            <a:r>
              <a:rPr lang="en-US" dirty="0" smtClean="0"/>
              <a:t>Every binary tree is a tree</a:t>
            </a:r>
          </a:p>
          <a:p>
            <a:pPr lvl="1"/>
            <a:r>
              <a:rPr lang="en-US" dirty="0" smtClean="0"/>
              <a:t>Every list is kind of a tree (think of “next” as the one child)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There are many kinds of binary trees</a:t>
            </a:r>
          </a:p>
          <a:p>
            <a:pPr lvl="1"/>
            <a:r>
              <a:rPr lang="en-US" dirty="0" smtClean="0"/>
              <a:t>Every binary min heap is a binary tree</a:t>
            </a:r>
          </a:p>
          <a:p>
            <a:pPr lvl="1"/>
            <a:r>
              <a:rPr lang="en-US" dirty="0" smtClean="0"/>
              <a:t>Every binary search tree is a binary tree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tree can be balanced or not</a:t>
            </a:r>
          </a:p>
          <a:p>
            <a:pPr lvl="1"/>
            <a:r>
              <a:rPr lang="en-US" dirty="0" smtClean="0"/>
              <a:t>A balanced tree with </a:t>
            </a:r>
            <a:r>
              <a:rPr lang="en-US" i="1" dirty="0" smtClean="0"/>
              <a:t>n</a:t>
            </a:r>
            <a:r>
              <a:rPr lang="en-US" dirty="0" smtClean="0"/>
              <a:t> nodes has a height of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Different tree data structures have different “balance conditions” to achieve this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Binary Trees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1447800"/>
            <a:ext cx="4495800" cy="220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Binary tree is empty or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root </a:t>
            </a:r>
            <a:r>
              <a:rPr lang="en-US" i="1" dirty="0" smtClean="0"/>
              <a:t>(with data)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left </a:t>
            </a:r>
            <a:r>
              <a:rPr lang="en-US" dirty="0" err="1" smtClean="0"/>
              <a:t>subtree</a:t>
            </a:r>
            <a:r>
              <a:rPr lang="en-US" dirty="0" smtClean="0"/>
              <a:t> </a:t>
            </a:r>
            <a:r>
              <a:rPr lang="en-US" i="1" dirty="0" smtClean="0"/>
              <a:t>(maybe empty)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a right </a:t>
            </a:r>
            <a:r>
              <a:rPr lang="en-US" dirty="0" err="1" smtClean="0"/>
              <a:t>subtree</a:t>
            </a:r>
            <a:r>
              <a:rPr lang="en-US" dirty="0" smtClean="0"/>
              <a:t> </a:t>
            </a:r>
            <a:r>
              <a:rPr lang="en-US" i="1" dirty="0" smtClean="0"/>
              <a:t>(maybe empty) 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Representation:</a:t>
            </a:r>
          </a:p>
        </p:txBody>
      </p:sp>
      <p:sp>
        <p:nvSpPr>
          <p:cNvPr id="10244" name="Oval 102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632575" y="19812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cxnSp>
        <p:nvCxnSpPr>
          <p:cNvPr id="10245" name="AutoShape 1029"/>
          <p:cNvCxnSpPr>
            <a:cxnSpLocks noChangeShapeType="1"/>
            <a:stCxn id="10244" idx="3"/>
            <a:endCxn id="10247" idx="0"/>
          </p:cNvCxnSpPr>
          <p:nvPr>
            <p:custDataLst>
              <p:tags r:id="rId4"/>
            </p:custDataLst>
          </p:nvPr>
        </p:nvCxnSpPr>
        <p:spPr bwMode="auto">
          <a:xfrm flipH="1">
            <a:off x="6218238" y="2390775"/>
            <a:ext cx="481012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46" name="AutoShape 1030"/>
          <p:cNvCxnSpPr>
            <a:cxnSpLocks noChangeShapeType="1"/>
            <a:stCxn id="10244" idx="5"/>
            <a:endCxn id="10252" idx="0"/>
          </p:cNvCxnSpPr>
          <p:nvPr>
            <p:custDataLst>
              <p:tags r:id="rId5"/>
            </p:custDataLst>
          </p:nvPr>
        </p:nvCxnSpPr>
        <p:spPr bwMode="auto">
          <a:xfrm>
            <a:off x="7023100" y="2390775"/>
            <a:ext cx="481013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247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5989638" y="2895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10248" name="Oval 1034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456238" y="3733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249" name="Oval 1035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523038" y="3733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cxnSp>
        <p:nvCxnSpPr>
          <p:cNvPr id="10250" name="AutoShape 1036"/>
          <p:cNvCxnSpPr>
            <a:cxnSpLocks noChangeShapeType="1"/>
            <a:stCxn id="10247" idx="5"/>
            <a:endCxn id="10249" idx="0"/>
          </p:cNvCxnSpPr>
          <p:nvPr>
            <p:custDataLst>
              <p:tags r:id="rId9"/>
            </p:custDataLst>
          </p:nvPr>
        </p:nvCxnSpPr>
        <p:spPr bwMode="auto">
          <a:xfrm>
            <a:off x="6380163" y="3305175"/>
            <a:ext cx="371475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51" name="AutoShape 1037"/>
          <p:cNvCxnSpPr>
            <a:cxnSpLocks noChangeShapeType="1"/>
            <a:stCxn id="10247" idx="3"/>
            <a:endCxn id="10248" idx="0"/>
          </p:cNvCxnSpPr>
          <p:nvPr>
            <p:custDataLst>
              <p:tags r:id="rId10"/>
            </p:custDataLst>
          </p:nvPr>
        </p:nvCxnSpPr>
        <p:spPr bwMode="auto">
          <a:xfrm flipH="1">
            <a:off x="5684838" y="3305175"/>
            <a:ext cx="371475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252" name="Oval 103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275513" y="2895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C</a:t>
            </a:r>
          </a:p>
        </p:txBody>
      </p:sp>
      <p:sp>
        <p:nvSpPr>
          <p:cNvPr id="10253" name="Oval 1039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0" y="3733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cxnSp>
        <p:nvCxnSpPr>
          <p:cNvPr id="10254" name="AutoShape 1040"/>
          <p:cNvCxnSpPr>
            <a:cxnSpLocks noChangeShapeType="1"/>
            <a:stCxn id="10252" idx="4"/>
            <a:endCxn id="10253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7485856" y="3371056"/>
            <a:ext cx="381000" cy="3444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55" name="AutoShape 1041"/>
          <p:cNvCxnSpPr>
            <a:cxnSpLocks noChangeShapeType="1"/>
            <a:stCxn id="10253" idx="3"/>
            <a:endCxn id="10258" idx="0"/>
          </p:cNvCxnSpPr>
          <p:nvPr>
            <p:custDataLst>
              <p:tags r:id="rId14"/>
            </p:custDataLst>
          </p:nvPr>
        </p:nvCxnSpPr>
        <p:spPr bwMode="auto">
          <a:xfrm rot="5400000">
            <a:off x="7161213" y="4046257"/>
            <a:ext cx="447955" cy="60353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256" name="Oval 1042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8229600" y="45720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cxnSp>
        <p:nvCxnSpPr>
          <p:cNvPr id="10257" name="AutoShape 1043"/>
          <p:cNvCxnSpPr>
            <a:cxnSpLocks noChangeShapeType="1"/>
            <a:endCxn id="10256" idx="0"/>
          </p:cNvCxnSpPr>
          <p:nvPr>
            <p:custDataLst>
              <p:tags r:id="rId16"/>
            </p:custDataLst>
          </p:nvPr>
        </p:nvCxnSpPr>
        <p:spPr bwMode="auto">
          <a:xfrm>
            <a:off x="8001000" y="4124044"/>
            <a:ext cx="457200" cy="44795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258" name="Oval 104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854825" y="45720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sp>
        <p:nvSpPr>
          <p:cNvPr id="10259" name="Oval 1047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350125" y="5562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J</a:t>
            </a:r>
          </a:p>
        </p:txBody>
      </p:sp>
      <p:sp>
        <p:nvSpPr>
          <p:cNvPr id="10260" name="Oval 1048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6353175" y="5562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I</a:t>
            </a:r>
          </a:p>
        </p:txBody>
      </p:sp>
      <p:cxnSp>
        <p:nvCxnSpPr>
          <p:cNvPr id="10261" name="AutoShape 1051"/>
          <p:cNvCxnSpPr>
            <a:cxnSpLocks noChangeShapeType="1"/>
            <a:stCxn id="10258" idx="3"/>
            <a:endCxn id="10260" idx="0"/>
          </p:cNvCxnSpPr>
          <p:nvPr>
            <p:custDataLst>
              <p:tags r:id="rId20"/>
            </p:custDataLst>
          </p:nvPr>
        </p:nvCxnSpPr>
        <p:spPr bwMode="auto">
          <a:xfrm flipH="1">
            <a:off x="6581775" y="4981575"/>
            <a:ext cx="339725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62" name="AutoShape 1053"/>
          <p:cNvCxnSpPr>
            <a:cxnSpLocks noChangeShapeType="1"/>
            <a:stCxn id="10258" idx="5"/>
            <a:endCxn id="10259" idx="0"/>
          </p:cNvCxnSpPr>
          <p:nvPr>
            <p:custDataLst>
              <p:tags r:id="rId21"/>
            </p:custDataLst>
          </p:nvPr>
        </p:nvCxnSpPr>
        <p:spPr bwMode="auto">
          <a:xfrm>
            <a:off x="7245350" y="4981575"/>
            <a:ext cx="333375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2" name="Group 1059"/>
          <p:cNvGrpSpPr>
            <a:grpSpLocks/>
          </p:cNvGrpSpPr>
          <p:nvPr>
            <p:custDataLst>
              <p:tags r:id="rId22"/>
            </p:custDataLst>
          </p:nvPr>
        </p:nvGrpSpPr>
        <p:grpSpPr bwMode="auto">
          <a:xfrm>
            <a:off x="2209800" y="3686175"/>
            <a:ext cx="1447800" cy="1266825"/>
            <a:chOff x="2256" y="3408"/>
            <a:chExt cx="768" cy="672"/>
          </a:xfrm>
        </p:grpSpPr>
        <p:sp>
          <p:nvSpPr>
            <p:cNvPr id="10264" name="Rectangle 105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256" y="3408"/>
              <a:ext cx="76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Data</a:t>
              </a:r>
            </a:p>
          </p:txBody>
        </p:sp>
        <p:sp>
          <p:nvSpPr>
            <p:cNvPr id="10265" name="Rectangle 1057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640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right </a:t>
              </a:r>
            </a:p>
            <a:p>
              <a:pPr algn="ctr"/>
              <a:r>
                <a:rPr lang="en-US" sz="1600"/>
                <a:t>pointer</a:t>
              </a:r>
            </a:p>
          </p:txBody>
        </p:sp>
        <p:sp>
          <p:nvSpPr>
            <p:cNvPr id="10266" name="Rectangle 1058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256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left</a:t>
              </a:r>
            </a:p>
            <a:p>
              <a:pPr algn="ctr"/>
              <a:r>
                <a:rPr lang="en-US" sz="1600"/>
                <a:t>pointer</a:t>
              </a:r>
            </a:p>
          </p:txBody>
        </p:sp>
      </p:grpSp>
      <p:sp>
        <p:nvSpPr>
          <p:cNvPr id="27" name="Rectangle 1027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62000" y="5181600"/>
            <a:ext cx="449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a dictionary,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will include a key and a value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E18F-25AA-44BB-B058-C2C55DA3F450}" type="slidenum">
              <a:rPr lang="en-US"/>
              <a:pPr/>
              <a:t>12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Binary Tree: Some </a:t>
            </a:r>
            <a:r>
              <a:rPr lang="en-US" dirty="0" smtClean="0"/>
              <a:t>Numbers</a:t>
            </a:r>
            <a:endParaRPr lang="en-US" dirty="0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295400"/>
            <a:ext cx="81534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Recall: height of a tree = longest path from root to leaf (count edges)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For </a:t>
            </a:r>
            <a:r>
              <a:rPr lang="en-US" dirty="0"/>
              <a:t>binary tree of height </a:t>
            </a:r>
            <a:r>
              <a:rPr lang="en-US" i="1" dirty="0"/>
              <a:t>h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max # of leaves: 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max # of nodes: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min # of leaves: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min # of nodes:</a:t>
            </a:r>
          </a:p>
          <a:p>
            <a:endParaRPr lang="en-US" dirty="0"/>
          </a:p>
        </p:txBody>
      </p:sp>
      <p:sp>
        <p:nvSpPr>
          <p:cNvPr id="195588" name="AutoShap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19800" y="19050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</a:rPr>
              <a:t>2</a:t>
            </a:r>
            <a:r>
              <a:rPr lang="en-US" i="1" baseline="30000">
                <a:latin typeface="Times New Roman" pitchFamily="18" charset="0"/>
              </a:rPr>
              <a:t>h</a:t>
            </a:r>
            <a:r>
              <a:rPr lang="en-US">
                <a:latin typeface="Times New Roman" pitchFamily="18" charset="0"/>
              </a:rPr>
              <a:t>, for perfect tree</a:t>
            </a:r>
            <a:endParaRPr lang="en-US" i="1" baseline="30000">
              <a:latin typeface="Times New Roman" pitchFamily="18" charset="0"/>
            </a:endParaRPr>
          </a:p>
        </p:txBody>
      </p:sp>
      <p:sp>
        <p:nvSpPr>
          <p:cNvPr id="195589" name="AutoShape 5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19800" y="27432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</a:rPr>
              <a:t>2</a:t>
            </a:r>
            <a:r>
              <a:rPr lang="en-US" i="1" baseline="30000">
                <a:latin typeface="Times New Roman" pitchFamily="18" charset="0"/>
              </a:rPr>
              <a:t>h</a:t>
            </a:r>
            <a:r>
              <a:rPr lang="en-US" baseline="30000">
                <a:latin typeface="Times New Roman" pitchFamily="18" charset="0"/>
              </a:rPr>
              <a:t>+1</a:t>
            </a:r>
            <a:r>
              <a:rPr lang="en-US">
                <a:latin typeface="Times New Roman" pitchFamily="18" charset="0"/>
              </a:rPr>
              <a:t> – 1, for perfect tree</a:t>
            </a:r>
          </a:p>
        </p:txBody>
      </p:sp>
      <p:sp>
        <p:nvSpPr>
          <p:cNvPr id="195590" name="AutoShape 6" hidden="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19800" y="35814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</a:rPr>
              <a:t>1, for “line” (?) tree</a:t>
            </a:r>
            <a:endParaRPr lang="en-US" i="1" baseline="30000">
              <a:latin typeface="Times New Roman" pitchFamily="18" charset="0"/>
            </a:endParaRPr>
          </a:p>
        </p:txBody>
      </p:sp>
      <p:sp>
        <p:nvSpPr>
          <p:cNvPr id="195591" name="AutoShape 7" hidden="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19800" y="43434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i="1">
                <a:latin typeface="Times New Roman" pitchFamily="18" charset="0"/>
              </a:rPr>
              <a:t>h</a:t>
            </a:r>
            <a:r>
              <a:rPr lang="en-US">
                <a:latin typeface="Times New Roman" pitchFamily="18" charset="0"/>
              </a:rPr>
              <a:t>+1, for “line” (?) tree</a:t>
            </a:r>
            <a:endParaRPr lang="en-US" i="1" baseline="30000">
              <a:latin typeface="Times New Roman" pitchFamily="18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Binary Trees: Some Numbers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295400"/>
            <a:ext cx="8153400" cy="48006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Recall: height of a tree = longest path from root to leaf (count edges)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For binary tree of height </a:t>
            </a:r>
            <a:r>
              <a:rPr lang="en-US" i="1" dirty="0" smtClean="0"/>
              <a:t>h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max # of leaves: 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max # of nodes: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min # of leaves: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min # of nodes:</a:t>
            </a:r>
          </a:p>
          <a:p>
            <a:pPr lvl="1">
              <a:buFontTx/>
              <a:buNone/>
            </a:pPr>
            <a:endParaRPr lang="en-US" dirty="0" smtClean="0"/>
          </a:p>
        </p:txBody>
      </p:sp>
      <p:sp>
        <p:nvSpPr>
          <p:cNvPr id="292868" name="AutoShap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19800" y="29718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2</a:t>
            </a:r>
            <a:r>
              <a:rPr lang="en-US" sz="2000" i="1" baseline="30000"/>
              <a:t>h</a:t>
            </a:r>
            <a:r>
              <a:rPr lang="en-US" sz="2000"/>
              <a:t>, for perfect tree</a:t>
            </a:r>
            <a:endParaRPr lang="en-US" sz="2000" i="1" baseline="30000"/>
          </a:p>
        </p:txBody>
      </p:sp>
      <p:sp>
        <p:nvSpPr>
          <p:cNvPr id="292869" name="AutoShape 5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19800" y="38100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2</a:t>
            </a:r>
            <a:r>
              <a:rPr lang="en-US" sz="2000" i="1" baseline="30000"/>
              <a:t>h</a:t>
            </a:r>
            <a:r>
              <a:rPr lang="en-US" sz="2000" baseline="30000"/>
              <a:t>+1</a:t>
            </a:r>
            <a:r>
              <a:rPr lang="en-US" sz="2000"/>
              <a:t> – 1, for perfect tree</a:t>
            </a:r>
          </a:p>
        </p:txBody>
      </p:sp>
      <p:sp>
        <p:nvSpPr>
          <p:cNvPr id="292870" name="AutoShape 6" hidden="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19800" y="46482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1, for “list” tree</a:t>
            </a:r>
            <a:endParaRPr lang="en-US" sz="2000" i="1" baseline="30000"/>
          </a:p>
        </p:txBody>
      </p:sp>
      <p:sp>
        <p:nvSpPr>
          <p:cNvPr id="292871" name="AutoShape 7" hidden="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19800" y="54102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i="1"/>
              <a:t>h</a:t>
            </a:r>
            <a:r>
              <a:rPr lang="en-US" sz="2000"/>
              <a:t>+1, for “list” tree</a:t>
            </a:r>
            <a:endParaRPr lang="en-US" sz="2000" i="1" baseline="30000"/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124200" y="2438400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i="1" dirty="0">
                <a:solidFill>
                  <a:schemeClr val="accent2"/>
                </a:solidFill>
              </a:rPr>
              <a:t>2</a:t>
            </a:r>
            <a:r>
              <a:rPr lang="en-US" sz="3200" i="1" baseline="30000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48000" y="3149600"/>
            <a:ext cx="243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i="1" dirty="0">
                <a:solidFill>
                  <a:schemeClr val="accent2"/>
                </a:solidFill>
              </a:rPr>
              <a:t>2</a:t>
            </a:r>
            <a:r>
              <a:rPr lang="en-US" sz="3200" i="1" baseline="30000" dirty="0">
                <a:solidFill>
                  <a:schemeClr val="accent2"/>
                </a:solidFill>
              </a:rPr>
              <a:t>(h + 1)</a:t>
            </a:r>
            <a:r>
              <a:rPr lang="en-US" sz="3200" i="1" dirty="0">
                <a:solidFill>
                  <a:schemeClr val="accent2"/>
                </a:solidFill>
              </a:rPr>
              <a:t> - 1</a:t>
            </a:r>
            <a:endParaRPr lang="en-US" sz="3200" i="1" baseline="30000" dirty="0">
              <a:solidFill>
                <a:schemeClr val="accent2"/>
              </a:solidFill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3810000"/>
            <a:ext cx="243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i="1" dirty="0">
                <a:solidFill>
                  <a:schemeClr val="accent2"/>
                </a:solidFill>
              </a:rPr>
              <a:t>1</a:t>
            </a:r>
            <a:endParaRPr lang="en-US" sz="3200" i="1" baseline="30000" dirty="0">
              <a:solidFill>
                <a:schemeClr val="accent2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048000" y="4495800"/>
            <a:ext cx="243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i="1" dirty="0">
                <a:solidFill>
                  <a:schemeClr val="accent2"/>
                </a:solidFill>
              </a:rPr>
              <a:t>h </a:t>
            </a:r>
            <a:r>
              <a:rPr lang="en-US" sz="3200" i="1" dirty="0" smtClean="0">
                <a:solidFill>
                  <a:schemeClr val="accent2"/>
                </a:solidFill>
              </a:rPr>
              <a:t>+ </a:t>
            </a:r>
            <a:r>
              <a:rPr lang="en-US" sz="3200" i="1" dirty="0">
                <a:solidFill>
                  <a:schemeClr val="accent2"/>
                </a:solidFill>
              </a:rPr>
              <a:t>1</a:t>
            </a:r>
            <a:endParaRPr lang="en-US" sz="3200" i="1" baseline="30000" dirty="0">
              <a:solidFill>
                <a:schemeClr val="accent2"/>
              </a:solidFill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066800" y="5486400"/>
            <a:ext cx="7391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solidFill>
                  <a:schemeClr val="accent2"/>
                </a:solidFill>
              </a:rPr>
              <a:t>For n nodes, we cannot </a:t>
            </a:r>
            <a:r>
              <a:rPr lang="en-US" i="1" dirty="0">
                <a:solidFill>
                  <a:schemeClr val="accent2"/>
                </a:solidFill>
              </a:rPr>
              <a:t>do better than </a:t>
            </a:r>
            <a:r>
              <a:rPr lang="en-US" i="1" dirty="0" smtClean="0">
                <a:solidFill>
                  <a:schemeClr val="accent2"/>
                </a:solidFill>
              </a:rPr>
              <a:t>O(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i="1" dirty="0" smtClean="0">
                <a:solidFill>
                  <a:schemeClr val="accent2"/>
                </a:solidFill>
              </a:rPr>
              <a:t> n) </a:t>
            </a:r>
            <a:r>
              <a:rPr lang="en-US" i="1" dirty="0">
                <a:solidFill>
                  <a:schemeClr val="accent2"/>
                </a:solidFill>
              </a:rPr>
              <a:t>height, </a:t>
            </a:r>
            <a:br>
              <a:rPr lang="en-US" i="1" dirty="0">
                <a:solidFill>
                  <a:schemeClr val="accent2"/>
                </a:solidFill>
              </a:rPr>
            </a:br>
            <a:r>
              <a:rPr lang="en-US" i="1" dirty="0">
                <a:solidFill>
                  <a:schemeClr val="accent2"/>
                </a:solidFill>
              </a:rPr>
              <a:t>and we </a:t>
            </a:r>
            <a:r>
              <a:rPr lang="en-US" i="1" dirty="0" smtClean="0">
                <a:solidFill>
                  <a:schemeClr val="accent2"/>
                </a:solidFill>
              </a:rPr>
              <a:t>want to avoid O(n) height</a:t>
            </a:r>
            <a:endParaRPr lang="en-US" i="1" baseline="30000" dirty="0">
              <a:solidFill>
                <a:schemeClr val="accent2"/>
              </a:solidFill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8" grpId="0" animBg="1"/>
      <p:bldP spid="292869" grpId="0" animBg="1"/>
      <p:bldP spid="29287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is the height of a tree with root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133600"/>
            <a:ext cx="64770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treeHeight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(Node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root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		</a:t>
            </a:r>
            <a:r>
              <a:rPr lang="en-US" sz="2000" i="1" kern="0" dirty="0" smtClean="0">
                <a:latin typeface="Courier New" pitchFamily="49" charset="0"/>
              </a:rPr>
              <a:t>???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is the height of a tree with root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905000"/>
            <a:ext cx="64770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treeHeight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(Node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root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(root ==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return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-1;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</a:t>
            </a:r>
            <a:r>
              <a:rPr lang="en-US" sz="2000" kern="0" baseline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baseline="0" dirty="0" smtClean="0">
                <a:latin typeface="Courier New" pitchFamily="49" charset="0"/>
              </a:rPr>
              <a:t> 1 + max(</a:t>
            </a:r>
            <a:r>
              <a:rPr lang="en-US" sz="2000" kern="0" baseline="0" dirty="0" err="1" smtClean="0">
                <a:latin typeface="Courier New" pitchFamily="49" charset="0"/>
              </a:rPr>
              <a:t>treeHeight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root.left</a:t>
            </a:r>
            <a:r>
              <a:rPr lang="en-US" sz="2000" kern="0" dirty="0" smtClean="0">
                <a:latin typeface="Courier New" pitchFamily="49" charset="0"/>
              </a:rPr>
              <a:t>),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treeHeight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root.right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44196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Running time for tree with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nodes: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– single pass over tree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1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Note: non-recursive is painful – need your own stack of pending nodes; much easier to use recursion’s call stack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447800"/>
          </a:xfrm>
        </p:spPr>
        <p:txBody>
          <a:bodyPr/>
          <a:lstStyle/>
          <a:p>
            <a:r>
              <a:rPr lang="en-US" smtClean="0"/>
              <a:t>Tree Traversals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524000"/>
            <a:ext cx="65532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A </a:t>
            </a:r>
            <a:r>
              <a:rPr lang="en-US" i="1" dirty="0" smtClean="0"/>
              <a:t>traversal</a:t>
            </a:r>
            <a:r>
              <a:rPr lang="en-US" dirty="0" smtClean="0"/>
              <a:t> is an order for visiting all the nodes of a tree</a:t>
            </a:r>
          </a:p>
          <a:p>
            <a:pPr>
              <a:buFontTx/>
              <a:buNone/>
            </a:pPr>
            <a:endParaRPr lang="en-US" dirty="0" smtClean="0"/>
          </a:p>
          <a:p>
            <a:r>
              <a:rPr lang="en-US" i="1" dirty="0" smtClean="0"/>
              <a:t>Pre-order</a:t>
            </a:r>
            <a:r>
              <a:rPr lang="en-US" dirty="0" smtClean="0"/>
              <a:t>:	root, 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i="1" dirty="0" smtClean="0"/>
              <a:t>In-order</a:t>
            </a:r>
            <a:r>
              <a:rPr lang="en-US" dirty="0" smtClean="0"/>
              <a:t>:	left </a:t>
            </a:r>
            <a:r>
              <a:rPr lang="en-US" dirty="0" err="1" smtClean="0"/>
              <a:t>subtree</a:t>
            </a:r>
            <a:r>
              <a:rPr lang="en-US" dirty="0" smtClean="0"/>
              <a:t>, root,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i="1" dirty="0" smtClean="0"/>
              <a:t>Post-order</a:t>
            </a:r>
            <a:r>
              <a:rPr lang="en-US" dirty="0" smtClean="0"/>
              <a:t>:	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r>
              <a:rPr lang="en-US" dirty="0" smtClean="0"/>
              <a:t>, root</a:t>
            </a:r>
          </a:p>
        </p:txBody>
      </p:sp>
      <p:grpSp>
        <p:nvGrpSpPr>
          <p:cNvPr id="2" name="Group 102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599238" y="2362200"/>
            <a:ext cx="1752600" cy="2057400"/>
            <a:chOff x="3792" y="1728"/>
            <a:chExt cx="1104" cy="1296"/>
          </a:xfrm>
        </p:grpSpPr>
        <p:sp>
          <p:nvSpPr>
            <p:cNvPr id="12294" name="Oval 1029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293" y="1728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cxnSp>
          <p:nvCxnSpPr>
            <p:cNvPr id="12295" name="AutoShape 1030"/>
            <p:cNvCxnSpPr>
              <a:cxnSpLocks noChangeShapeType="1"/>
              <a:stCxn id="12294" idx="3"/>
              <a:endCxn id="12297" idx="0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4128" y="1968"/>
              <a:ext cx="207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296" name="AutoShape 1031"/>
            <p:cNvCxnSpPr>
              <a:cxnSpLocks noChangeShapeType="1"/>
              <a:stCxn id="12294" idx="5"/>
              <a:endCxn id="12302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4539" y="1968"/>
              <a:ext cx="213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297" name="Oval 103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984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*</a:t>
              </a:r>
            </a:p>
          </p:txBody>
        </p:sp>
        <p:sp>
          <p:nvSpPr>
            <p:cNvPr id="12298" name="Oval 1033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792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2299" name="Oval 1034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176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cxnSp>
          <p:nvCxnSpPr>
            <p:cNvPr id="12300" name="AutoShape 1035"/>
            <p:cNvCxnSpPr>
              <a:cxnSpLocks noChangeShapeType="1"/>
              <a:stCxn id="12297" idx="5"/>
              <a:endCxn id="12299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4230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301" name="AutoShape 1036"/>
            <p:cNvCxnSpPr>
              <a:cxnSpLocks noChangeShapeType="1"/>
              <a:stCxn id="12297" idx="3"/>
              <a:endCxn id="12298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3936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302" name="Oval 1037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08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</p:grpSp>
      <p:sp>
        <p:nvSpPr>
          <p:cNvPr id="12293" name="Text Box 103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96000" y="4648200"/>
            <a:ext cx="2586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(an expression tree)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800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traverse(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traverse(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6" name="Rectangle 102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3733800"/>
            <a:ext cx="5257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Sometimes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order doesn’t matter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Example: sum all elements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Sometimes order matters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noProof="0" dirty="0" smtClean="0">
                <a:latin typeface="+mn-lt"/>
              </a:rPr>
              <a:t>Example: print tree with parent above 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noProof="0" dirty="0" smtClean="0">
                <a:latin typeface="+mn-lt"/>
              </a:rPr>
              <a:t>indented children (pre-order)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evaluate an expression tree</a:t>
            </a:r>
            <a:r>
              <a:rPr lang="en-US" sz="2000" b="0" kern="0" dirty="0" smtClean="0">
                <a:latin typeface="+mn-lt"/>
              </a:rPr>
              <a:t> (post-order)</a:t>
            </a:r>
            <a:endParaRPr kumimoji="0" lang="en-US" sz="2000" b="0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102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477000" y="3657600"/>
            <a:ext cx="1295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B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C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F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6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7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11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2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6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7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6200"/>
            <a:ext cx="8305800" cy="1143000"/>
          </a:xfrm>
        </p:spPr>
        <p:txBody>
          <a:bodyPr/>
          <a:lstStyle/>
          <a:p>
            <a:r>
              <a:rPr lang="en-US" smtClean="0"/>
              <a:t>Binary Search Tree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876800" y="2133600"/>
            <a:ext cx="3848100" cy="3886200"/>
            <a:chOff x="4610100" y="2133600"/>
            <a:chExt cx="3848100" cy="3886200"/>
          </a:xfrm>
        </p:grpSpPr>
        <p:sp>
          <p:nvSpPr>
            <p:cNvPr id="15363" name="Oval 3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8768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  <p:sp>
          <p:nvSpPr>
            <p:cNvPr id="15364" name="Oval 4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8105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12</a:t>
              </a:r>
            </a:p>
          </p:txBody>
        </p:sp>
        <p:sp>
          <p:nvSpPr>
            <p:cNvPr id="15365" name="Oval 5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7437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10</a:t>
              </a:r>
            </a:p>
          </p:txBody>
        </p:sp>
        <p:sp>
          <p:nvSpPr>
            <p:cNvPr id="15366" name="Oval 6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6769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6</a:t>
              </a:r>
            </a:p>
          </p:txBody>
        </p:sp>
        <p:sp>
          <p:nvSpPr>
            <p:cNvPr id="15367" name="Oval 7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6101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2</a:t>
              </a:r>
            </a:p>
          </p:txBody>
        </p:sp>
        <p:sp>
          <p:nvSpPr>
            <p:cNvPr id="15368" name="Oval 8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2771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11</a:t>
              </a:r>
            </a:p>
          </p:txBody>
        </p:sp>
        <p:sp>
          <p:nvSpPr>
            <p:cNvPr id="15369" name="Oval 9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1435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5</a:t>
              </a:r>
            </a:p>
          </p:txBody>
        </p:sp>
        <p:sp>
          <p:nvSpPr>
            <p:cNvPr id="15370" name="Oval 10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210300" y="213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8</a:t>
              </a:r>
            </a:p>
          </p:txBody>
        </p:sp>
        <p:cxnSp>
          <p:nvCxnSpPr>
            <p:cNvPr id="15371" name="AutoShape 11"/>
            <p:cNvCxnSpPr>
              <a:cxnSpLocks noChangeShapeType="1"/>
              <a:stCxn id="15370" idx="3"/>
              <a:endCxn id="15369" idx="0"/>
            </p:cNvCxnSpPr>
            <p:nvPr>
              <p:custDataLst>
                <p:tags r:id="rId11"/>
              </p:custDataLst>
            </p:nvPr>
          </p:nvCxnSpPr>
          <p:spPr bwMode="auto">
            <a:xfrm flipH="1">
              <a:off x="5334000" y="24780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2" name="AutoShape 12"/>
            <p:cNvCxnSpPr>
              <a:cxnSpLocks noChangeShapeType="1"/>
              <a:stCxn id="15370" idx="5"/>
              <a:endCxn id="15368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6535738" y="24780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3" name="AutoShape 13"/>
            <p:cNvCxnSpPr>
              <a:cxnSpLocks noChangeShapeType="1"/>
              <a:stCxn id="15368" idx="3"/>
              <a:endCxn id="15365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69342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4" name="AutoShape 14"/>
            <p:cNvCxnSpPr>
              <a:cxnSpLocks noChangeShapeType="1"/>
              <a:stCxn id="15368" idx="5"/>
              <a:endCxn id="15364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76025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5" name="AutoShape 15"/>
            <p:cNvCxnSpPr>
              <a:cxnSpLocks noChangeShapeType="1"/>
              <a:stCxn id="15369" idx="3"/>
              <a:endCxn id="15367" idx="0"/>
            </p:cNvCxnSpPr>
            <p:nvPr>
              <p:custDataLst>
                <p:tags r:id="rId15"/>
              </p:custDataLst>
            </p:nvPr>
          </p:nvCxnSpPr>
          <p:spPr bwMode="auto">
            <a:xfrm flipH="1">
              <a:off x="48006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6" name="AutoShape 16"/>
            <p:cNvCxnSpPr>
              <a:cxnSpLocks noChangeShapeType="1"/>
              <a:stCxn id="15369" idx="5"/>
              <a:endCxn id="15366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54689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7" name="AutoShape 17"/>
            <p:cNvCxnSpPr>
              <a:cxnSpLocks noChangeShapeType="1"/>
              <a:stCxn id="15367" idx="5"/>
              <a:endCxn id="15363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49355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78" name="Oval 18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80772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14</a:t>
              </a:r>
            </a:p>
          </p:txBody>
        </p:sp>
        <p:sp>
          <p:nvSpPr>
            <p:cNvPr id="15379" name="Oval 1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8001000" y="56388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13</a:t>
              </a:r>
            </a:p>
          </p:txBody>
        </p:sp>
        <p:sp>
          <p:nvSpPr>
            <p:cNvPr id="15380" name="Oval 20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9436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7</a:t>
              </a:r>
            </a:p>
          </p:txBody>
        </p:sp>
        <p:cxnSp>
          <p:nvCxnSpPr>
            <p:cNvPr id="15381" name="AutoShape 21"/>
            <p:cNvCxnSpPr>
              <a:cxnSpLocks noChangeShapeType="1"/>
              <a:stCxn id="15366" idx="5"/>
              <a:endCxn id="15380" idx="0"/>
            </p:cNvCxnSpPr>
            <p:nvPr>
              <p:custDataLst>
                <p:tags r:id="rId21"/>
              </p:custDataLst>
            </p:nvPr>
          </p:nvCxnSpPr>
          <p:spPr bwMode="auto">
            <a:xfrm>
              <a:off x="60023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82" name="Oval 22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4770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9</a:t>
              </a:r>
            </a:p>
          </p:txBody>
        </p:sp>
        <p:cxnSp>
          <p:nvCxnSpPr>
            <p:cNvPr id="15383" name="AutoShape 23"/>
            <p:cNvCxnSpPr>
              <a:cxnSpLocks noChangeShapeType="1"/>
              <a:stCxn id="15365" idx="3"/>
              <a:endCxn id="15382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6667500" y="42560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4" name="AutoShape 24"/>
            <p:cNvCxnSpPr>
              <a:cxnSpLocks noChangeShapeType="1"/>
              <a:stCxn id="15378" idx="4"/>
              <a:endCxn id="15379" idx="0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8191500" y="5200650"/>
              <a:ext cx="76200" cy="4191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5" name="AutoShape 25"/>
            <p:cNvCxnSpPr>
              <a:cxnSpLocks noChangeShapeType="1"/>
              <a:stCxn id="15364" idx="5"/>
              <a:endCxn id="15378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81359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5386" name="Rectangle 27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228600" y="1371600"/>
            <a:ext cx="4876800" cy="4800600"/>
          </a:xfrm>
        </p:spPr>
        <p:txBody>
          <a:bodyPr/>
          <a:lstStyle/>
          <a:p>
            <a:r>
              <a:rPr lang="en-US" sz="2400" dirty="0" smtClean="0"/>
              <a:t>Structural property (“binary”)</a:t>
            </a:r>
          </a:p>
          <a:p>
            <a:pPr lvl="1"/>
            <a:r>
              <a:rPr lang="en-US" sz="2000" dirty="0" smtClean="0"/>
              <a:t>each node has </a:t>
            </a:r>
            <a:r>
              <a:rPr lang="en-US" sz="2000" dirty="0" smtClean="0">
                <a:sym typeface="Symbol" pitchFamily="18" charset="2"/>
              </a:rPr>
              <a:t> 2</a:t>
            </a:r>
            <a:r>
              <a:rPr lang="en-US" sz="2000" dirty="0" smtClean="0"/>
              <a:t> children</a:t>
            </a:r>
          </a:p>
          <a:p>
            <a:pPr lvl="1"/>
            <a:r>
              <a:rPr lang="en-US" sz="2000" dirty="0" smtClean="0"/>
              <a:t>result: keeps operations simple</a:t>
            </a:r>
          </a:p>
          <a:p>
            <a:pPr lvl="2">
              <a:buFontTx/>
              <a:buNone/>
            </a:pPr>
            <a:endParaRPr lang="en-US" sz="1800" dirty="0" smtClean="0"/>
          </a:p>
          <a:p>
            <a:r>
              <a:rPr lang="en-US" sz="2400" dirty="0" smtClean="0"/>
              <a:t>Order property</a:t>
            </a:r>
          </a:p>
          <a:p>
            <a:pPr lvl="1"/>
            <a:r>
              <a:rPr lang="en-US" sz="2000" dirty="0" smtClean="0"/>
              <a:t>all keys in left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smaller</a:t>
            </a:r>
            <a:br>
              <a:rPr lang="en-US" sz="2000" dirty="0" smtClean="0"/>
            </a:br>
            <a:r>
              <a:rPr lang="en-US" sz="2000" dirty="0" smtClean="0"/>
              <a:t>than node’s key</a:t>
            </a:r>
          </a:p>
          <a:p>
            <a:pPr lvl="1"/>
            <a:r>
              <a:rPr lang="en-US" sz="2000" dirty="0" smtClean="0"/>
              <a:t>all keys in right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larger</a:t>
            </a:r>
            <a:br>
              <a:rPr lang="en-US" sz="2000" dirty="0" smtClean="0"/>
            </a:br>
            <a:r>
              <a:rPr lang="en-US" sz="2000" dirty="0" smtClean="0"/>
              <a:t>than node’s key</a:t>
            </a:r>
          </a:p>
          <a:p>
            <a:pPr lvl="1"/>
            <a:r>
              <a:rPr lang="en-US" sz="2000" dirty="0" smtClean="0"/>
              <a:t>result: easy to find any given key</a:t>
            </a:r>
          </a:p>
          <a:p>
            <a:pPr lvl="1">
              <a:buFontTx/>
              <a:buNone/>
            </a:pPr>
            <a:endParaRPr lang="en-US" sz="2000" dirty="0" smtClean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152400"/>
            <a:ext cx="8077200" cy="1143000"/>
          </a:xfrm>
        </p:spPr>
        <p:txBody>
          <a:bodyPr/>
          <a:lstStyle/>
          <a:p>
            <a:r>
              <a:rPr lang="en-US" smtClean="0"/>
              <a:t>Are these BSTs?</a:t>
            </a:r>
          </a:p>
        </p:txBody>
      </p:sp>
      <p:sp>
        <p:nvSpPr>
          <p:cNvPr id="16387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477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6388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5814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16389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6390" name="Oval 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810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6391" name="Oval 10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0480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6392" name="Oval 1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9144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6393" name="Oval 12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19812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cxnSp>
        <p:nvCxnSpPr>
          <p:cNvPr id="16394" name="AutoShape 13"/>
          <p:cNvCxnSpPr>
            <a:cxnSpLocks noChangeShapeType="1"/>
            <a:stCxn id="16393" idx="3"/>
            <a:endCxn id="16392" idx="0"/>
          </p:cNvCxnSpPr>
          <p:nvPr>
            <p:custDataLst>
              <p:tags r:id="rId9"/>
            </p:custDataLst>
          </p:nvPr>
        </p:nvCxnSpPr>
        <p:spPr bwMode="auto">
          <a:xfrm flipH="1">
            <a:off x="11049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5" name="AutoShape 14"/>
          <p:cNvCxnSpPr>
            <a:cxnSpLocks noChangeShapeType="1"/>
            <a:stCxn id="16393" idx="5"/>
            <a:endCxn id="16391" idx="0"/>
          </p:cNvCxnSpPr>
          <p:nvPr>
            <p:custDataLst>
              <p:tags r:id="rId10"/>
            </p:custDataLst>
          </p:nvPr>
        </p:nvCxnSpPr>
        <p:spPr bwMode="auto">
          <a:xfrm>
            <a:off x="23066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6" name="AutoShape 15"/>
          <p:cNvCxnSpPr>
            <a:cxnSpLocks noChangeShapeType="1"/>
            <a:stCxn id="16391" idx="3"/>
            <a:endCxn id="16389" idx="0"/>
          </p:cNvCxnSpPr>
          <p:nvPr>
            <p:custDataLst>
              <p:tags r:id="rId11"/>
            </p:custDataLst>
          </p:nvPr>
        </p:nvCxnSpPr>
        <p:spPr bwMode="auto">
          <a:xfrm flipH="1">
            <a:off x="27051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7" name="AutoShape 16"/>
          <p:cNvCxnSpPr>
            <a:cxnSpLocks noChangeShapeType="1"/>
            <a:stCxn id="16391" idx="5"/>
            <a:endCxn id="16388" idx="0"/>
          </p:cNvCxnSpPr>
          <p:nvPr>
            <p:custDataLst>
              <p:tags r:id="rId12"/>
            </p:custDataLst>
          </p:nvPr>
        </p:nvCxnSpPr>
        <p:spPr bwMode="auto">
          <a:xfrm>
            <a:off x="33734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8" name="AutoShape 17"/>
          <p:cNvCxnSpPr>
            <a:cxnSpLocks noChangeShapeType="1"/>
            <a:stCxn id="16392" idx="3"/>
            <a:endCxn id="16390" idx="0"/>
          </p:cNvCxnSpPr>
          <p:nvPr>
            <p:custDataLst>
              <p:tags r:id="rId13"/>
            </p:custDataLst>
          </p:nvPr>
        </p:nvCxnSpPr>
        <p:spPr bwMode="auto">
          <a:xfrm flipH="1">
            <a:off x="5715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9" name="AutoShape 19"/>
          <p:cNvCxnSpPr>
            <a:cxnSpLocks noChangeShapeType="1"/>
            <a:stCxn id="16390" idx="5"/>
            <a:endCxn id="16387" idx="0"/>
          </p:cNvCxnSpPr>
          <p:nvPr>
            <p:custDataLst>
              <p:tags r:id="rId14"/>
            </p:custDataLst>
          </p:nvPr>
        </p:nvCxnSpPr>
        <p:spPr bwMode="auto">
          <a:xfrm>
            <a:off x="7064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376" name="Oval 2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8768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5377" name="Oval 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78105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15378" name="Oval 3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7437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15379" name="Oval 31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6769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5380" name="Oval 32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46101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381" name="Oval 33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72771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15382" name="Oval 34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51435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5383" name="Oval 35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2103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5384" name="AutoShape 36"/>
          <p:cNvCxnSpPr>
            <a:cxnSpLocks noChangeShapeType="1"/>
            <a:stCxn id="15383" idx="3"/>
            <a:endCxn id="15382" idx="0"/>
          </p:cNvCxnSpPr>
          <p:nvPr>
            <p:custDataLst>
              <p:tags r:id="rId23"/>
            </p:custDataLst>
          </p:nvPr>
        </p:nvCxnSpPr>
        <p:spPr bwMode="auto">
          <a:xfrm flipH="1">
            <a:off x="53340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85" name="AutoShape 37"/>
          <p:cNvCxnSpPr>
            <a:cxnSpLocks noChangeShapeType="1"/>
            <a:stCxn id="15383" idx="5"/>
            <a:endCxn id="15381" idx="0"/>
          </p:cNvCxnSpPr>
          <p:nvPr>
            <p:custDataLst>
              <p:tags r:id="rId24"/>
            </p:custDataLst>
          </p:nvPr>
        </p:nvCxnSpPr>
        <p:spPr bwMode="auto">
          <a:xfrm>
            <a:off x="65357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86" name="AutoShape 38"/>
          <p:cNvCxnSpPr>
            <a:cxnSpLocks noChangeShapeType="1"/>
            <a:stCxn id="15381" idx="3"/>
            <a:endCxn id="15378" idx="0"/>
          </p:cNvCxnSpPr>
          <p:nvPr>
            <p:custDataLst>
              <p:tags r:id="rId25"/>
            </p:custDataLst>
          </p:nvPr>
        </p:nvCxnSpPr>
        <p:spPr bwMode="auto">
          <a:xfrm flipH="1">
            <a:off x="69342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87" name="AutoShape 39"/>
          <p:cNvCxnSpPr>
            <a:cxnSpLocks noChangeShapeType="1"/>
            <a:stCxn id="15381" idx="5"/>
            <a:endCxn id="15377" idx="0"/>
          </p:cNvCxnSpPr>
          <p:nvPr>
            <p:custDataLst>
              <p:tags r:id="rId26"/>
            </p:custDataLst>
          </p:nvPr>
        </p:nvCxnSpPr>
        <p:spPr bwMode="auto">
          <a:xfrm>
            <a:off x="76025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88" name="AutoShape 40"/>
          <p:cNvCxnSpPr>
            <a:cxnSpLocks noChangeShapeType="1"/>
            <a:stCxn id="15382" idx="3"/>
            <a:endCxn id="15380" idx="0"/>
          </p:cNvCxnSpPr>
          <p:nvPr>
            <p:custDataLst>
              <p:tags r:id="rId27"/>
            </p:custDataLst>
          </p:nvPr>
        </p:nvCxnSpPr>
        <p:spPr bwMode="auto">
          <a:xfrm flipH="1">
            <a:off x="48006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89" name="AutoShape 41"/>
          <p:cNvCxnSpPr>
            <a:cxnSpLocks noChangeShapeType="1"/>
            <a:stCxn id="15382" idx="5"/>
            <a:endCxn id="15379" idx="0"/>
          </p:cNvCxnSpPr>
          <p:nvPr>
            <p:custDataLst>
              <p:tags r:id="rId28"/>
            </p:custDataLst>
          </p:nvPr>
        </p:nvCxnSpPr>
        <p:spPr bwMode="auto">
          <a:xfrm>
            <a:off x="54689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90" name="AutoShape 42"/>
          <p:cNvCxnSpPr>
            <a:cxnSpLocks noChangeShapeType="1"/>
            <a:stCxn id="15380" idx="5"/>
            <a:endCxn id="15376" idx="0"/>
          </p:cNvCxnSpPr>
          <p:nvPr>
            <p:custDataLst>
              <p:tags r:id="rId29"/>
            </p:custDataLst>
          </p:nvPr>
        </p:nvCxnSpPr>
        <p:spPr bwMode="auto">
          <a:xfrm>
            <a:off x="49355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391" name="Oval 43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80772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5392" name="Oval 44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7848600" y="5638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21</a:t>
            </a:r>
          </a:p>
        </p:txBody>
      </p:sp>
      <p:cxnSp>
        <p:nvCxnSpPr>
          <p:cNvPr id="15393" name="AutoShape 49"/>
          <p:cNvCxnSpPr>
            <a:cxnSpLocks noChangeShapeType="1"/>
            <a:stCxn id="15391" idx="4"/>
            <a:endCxn id="15392" idx="0"/>
          </p:cNvCxnSpPr>
          <p:nvPr>
            <p:custDataLst>
              <p:tags r:id="rId32"/>
            </p:custDataLst>
          </p:nvPr>
        </p:nvCxnSpPr>
        <p:spPr bwMode="auto">
          <a:xfrm rot="5400000">
            <a:off x="7924800" y="5295900"/>
            <a:ext cx="4572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94" name="AutoShape 50"/>
          <p:cNvCxnSpPr>
            <a:cxnSpLocks noChangeShapeType="1"/>
            <a:stCxn id="15377" idx="5"/>
            <a:endCxn id="15391" idx="0"/>
          </p:cNvCxnSpPr>
          <p:nvPr>
            <p:custDataLst>
              <p:tags r:id="rId33"/>
            </p:custDataLst>
          </p:nvPr>
        </p:nvCxnSpPr>
        <p:spPr bwMode="auto">
          <a:xfrm>
            <a:off x="81359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396" name="Oval 53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5141913" y="391318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15397" name="AutoShape 54"/>
          <p:cNvCxnSpPr>
            <a:cxnSpLocks noChangeShapeType="1"/>
            <a:stCxn id="15382" idx="4"/>
            <a:endCxn id="15396" idx="0"/>
          </p:cNvCxnSpPr>
          <p:nvPr>
            <p:custDataLst>
              <p:tags r:id="rId35"/>
            </p:custDataLst>
          </p:nvPr>
        </p:nvCxnSpPr>
        <p:spPr bwMode="auto">
          <a:xfrm flipH="1">
            <a:off x="5332413" y="3422650"/>
            <a:ext cx="1587" cy="471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398" name="Oval 55"/>
          <p:cNvSpPr>
            <a:spLocks noChangeAspect="1" noChangeArrowheads="1"/>
          </p:cNvSpPr>
          <p:nvPr>
            <p:custDataLst>
              <p:tags r:id="rId36"/>
            </p:custDataLst>
          </p:nvPr>
        </p:nvSpPr>
        <p:spPr bwMode="auto">
          <a:xfrm>
            <a:off x="70104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cxnSp>
        <p:nvCxnSpPr>
          <p:cNvPr id="15399" name="AutoShape 56"/>
          <p:cNvCxnSpPr>
            <a:cxnSpLocks noChangeShapeType="1"/>
            <a:stCxn id="15378" idx="5"/>
            <a:endCxn id="15398" idx="0"/>
          </p:cNvCxnSpPr>
          <p:nvPr>
            <p:custDataLst>
              <p:tags r:id="rId37"/>
            </p:custDataLst>
          </p:nvPr>
        </p:nvCxnSpPr>
        <p:spPr bwMode="auto">
          <a:xfrm>
            <a:off x="70691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1786" name="AutoShape 58" hidden="1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486400" y="4800600"/>
            <a:ext cx="1447800" cy="762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/>
              <a:t>All children must </a:t>
            </a:r>
            <a:br>
              <a:rPr lang="en-US" sz="1600"/>
            </a:br>
            <a:r>
              <a:rPr lang="en-US" sz="1600"/>
              <a:t>obey order</a:t>
            </a:r>
          </a:p>
        </p:txBody>
      </p:sp>
      <p:sp>
        <p:nvSpPr>
          <p:cNvPr id="201787" name="Line 59" hidden="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4572000" y="2667000"/>
            <a:ext cx="5334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1788" name="Line 60" hidden="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7772400" y="26670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1789" name="Line 61" hidden="1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8458200" y="44196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" name="Date Placeholder 4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86" grpId="0" animBg="1"/>
      <p:bldP spid="201787" grpId="0" animBg="1"/>
      <p:bldP spid="201788" grpId="0" animBg="1"/>
      <p:bldP spid="20178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Studying the absolutely essential ADTs of computer science and classic data structures for implementing them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ADTs so far: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Stack: 	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dirty="0" smtClean="0"/>
              <a:t>, …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Queue: 	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dirty="0" smtClean="0"/>
              <a:t>, …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Priority queue: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, …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None/>
            </a:pPr>
            <a:r>
              <a:rPr lang="en-US" dirty="0" smtClean="0"/>
              <a:t>Next: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dirty="0" smtClean="0"/>
              <a:t>Dictionary (a.k.a. Map): associate keys with values</a:t>
            </a:r>
          </a:p>
          <a:p>
            <a:pPr marL="857250" lvl="1" indent="-457200"/>
            <a:r>
              <a:rPr lang="en-US" dirty="0" smtClean="0"/>
              <a:t>probably the most common, way more than priority queue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152400"/>
            <a:ext cx="8077200" cy="1143000"/>
          </a:xfrm>
        </p:spPr>
        <p:txBody>
          <a:bodyPr/>
          <a:lstStyle/>
          <a:p>
            <a:r>
              <a:rPr lang="en-US" smtClean="0"/>
              <a:t>Are these BSTs?</a:t>
            </a:r>
          </a:p>
        </p:txBody>
      </p:sp>
      <p:sp>
        <p:nvSpPr>
          <p:cNvPr id="17411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477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7412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5814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17413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7414" name="Oval 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810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7415" name="Oval 10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0480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7416" name="Oval 1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9144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7417" name="Oval 12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19812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cxnSp>
        <p:nvCxnSpPr>
          <p:cNvPr id="17418" name="AutoShape 13"/>
          <p:cNvCxnSpPr>
            <a:cxnSpLocks noChangeShapeType="1"/>
            <a:stCxn id="17417" idx="3"/>
            <a:endCxn id="17416" idx="0"/>
          </p:cNvCxnSpPr>
          <p:nvPr>
            <p:custDataLst>
              <p:tags r:id="rId9"/>
            </p:custDataLst>
          </p:nvPr>
        </p:nvCxnSpPr>
        <p:spPr bwMode="auto">
          <a:xfrm flipH="1">
            <a:off x="11049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19" name="AutoShape 14"/>
          <p:cNvCxnSpPr>
            <a:cxnSpLocks noChangeShapeType="1"/>
            <a:stCxn id="17417" idx="5"/>
            <a:endCxn id="17415" idx="0"/>
          </p:cNvCxnSpPr>
          <p:nvPr>
            <p:custDataLst>
              <p:tags r:id="rId10"/>
            </p:custDataLst>
          </p:nvPr>
        </p:nvCxnSpPr>
        <p:spPr bwMode="auto">
          <a:xfrm>
            <a:off x="23066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0" name="AutoShape 15"/>
          <p:cNvCxnSpPr>
            <a:cxnSpLocks noChangeShapeType="1"/>
            <a:stCxn id="17415" idx="3"/>
            <a:endCxn id="17413" idx="0"/>
          </p:cNvCxnSpPr>
          <p:nvPr>
            <p:custDataLst>
              <p:tags r:id="rId11"/>
            </p:custDataLst>
          </p:nvPr>
        </p:nvCxnSpPr>
        <p:spPr bwMode="auto">
          <a:xfrm flipH="1">
            <a:off x="27051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1" name="AutoShape 16"/>
          <p:cNvCxnSpPr>
            <a:cxnSpLocks noChangeShapeType="1"/>
            <a:stCxn id="17415" idx="5"/>
            <a:endCxn id="17412" idx="0"/>
          </p:cNvCxnSpPr>
          <p:nvPr>
            <p:custDataLst>
              <p:tags r:id="rId12"/>
            </p:custDataLst>
          </p:nvPr>
        </p:nvCxnSpPr>
        <p:spPr bwMode="auto">
          <a:xfrm>
            <a:off x="33734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2" name="AutoShape 17"/>
          <p:cNvCxnSpPr>
            <a:cxnSpLocks noChangeShapeType="1"/>
            <a:stCxn id="17416" idx="3"/>
            <a:endCxn id="17414" idx="0"/>
          </p:cNvCxnSpPr>
          <p:nvPr>
            <p:custDataLst>
              <p:tags r:id="rId13"/>
            </p:custDataLst>
          </p:nvPr>
        </p:nvCxnSpPr>
        <p:spPr bwMode="auto">
          <a:xfrm flipH="1">
            <a:off x="5715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3" name="AutoShape 19"/>
          <p:cNvCxnSpPr>
            <a:cxnSpLocks noChangeShapeType="1"/>
            <a:stCxn id="17414" idx="5"/>
            <a:endCxn id="17411" idx="0"/>
          </p:cNvCxnSpPr>
          <p:nvPr>
            <p:custDataLst>
              <p:tags r:id="rId14"/>
            </p:custDataLst>
          </p:nvPr>
        </p:nvCxnSpPr>
        <p:spPr bwMode="auto">
          <a:xfrm>
            <a:off x="7064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424" name="Oval 2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8768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7425" name="Oval 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78105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17426" name="Oval 3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7437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17427" name="Oval 31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6769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7428" name="Oval 32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46101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7429" name="Oval 33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7277100" y="3022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17430" name="Oval 34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51435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7431" name="Oval 35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2103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7432" name="AutoShape 36"/>
          <p:cNvCxnSpPr>
            <a:cxnSpLocks noChangeShapeType="1"/>
            <a:stCxn id="17431" idx="3"/>
            <a:endCxn id="17430" idx="0"/>
          </p:cNvCxnSpPr>
          <p:nvPr>
            <p:custDataLst>
              <p:tags r:id="rId23"/>
            </p:custDataLst>
          </p:nvPr>
        </p:nvCxnSpPr>
        <p:spPr bwMode="auto">
          <a:xfrm flipH="1">
            <a:off x="53340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3" name="AutoShape 37"/>
          <p:cNvCxnSpPr>
            <a:cxnSpLocks noChangeShapeType="1"/>
            <a:stCxn id="17431" idx="5"/>
            <a:endCxn id="17429" idx="0"/>
          </p:cNvCxnSpPr>
          <p:nvPr>
            <p:custDataLst>
              <p:tags r:id="rId24"/>
            </p:custDataLst>
          </p:nvPr>
        </p:nvCxnSpPr>
        <p:spPr bwMode="auto">
          <a:xfrm>
            <a:off x="65357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4" name="AutoShape 38"/>
          <p:cNvCxnSpPr>
            <a:cxnSpLocks noChangeShapeType="1"/>
            <a:stCxn id="17429" idx="3"/>
            <a:endCxn id="17426" idx="0"/>
          </p:cNvCxnSpPr>
          <p:nvPr>
            <p:custDataLst>
              <p:tags r:id="rId25"/>
            </p:custDataLst>
          </p:nvPr>
        </p:nvCxnSpPr>
        <p:spPr bwMode="auto">
          <a:xfrm flipH="1">
            <a:off x="69342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5" name="AutoShape 39"/>
          <p:cNvCxnSpPr>
            <a:cxnSpLocks noChangeShapeType="1"/>
            <a:stCxn id="17429" idx="5"/>
            <a:endCxn id="17425" idx="0"/>
          </p:cNvCxnSpPr>
          <p:nvPr>
            <p:custDataLst>
              <p:tags r:id="rId26"/>
            </p:custDataLst>
          </p:nvPr>
        </p:nvCxnSpPr>
        <p:spPr bwMode="auto">
          <a:xfrm>
            <a:off x="76025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6" name="AutoShape 40"/>
          <p:cNvCxnSpPr>
            <a:cxnSpLocks noChangeShapeType="1"/>
            <a:stCxn id="17430" idx="3"/>
            <a:endCxn id="17428" idx="0"/>
          </p:cNvCxnSpPr>
          <p:nvPr>
            <p:custDataLst>
              <p:tags r:id="rId27"/>
            </p:custDataLst>
          </p:nvPr>
        </p:nvCxnSpPr>
        <p:spPr bwMode="auto">
          <a:xfrm flipH="1">
            <a:off x="48006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7" name="AutoShape 41"/>
          <p:cNvCxnSpPr>
            <a:cxnSpLocks noChangeShapeType="1"/>
            <a:stCxn id="17430" idx="5"/>
            <a:endCxn id="17427" idx="0"/>
          </p:cNvCxnSpPr>
          <p:nvPr>
            <p:custDataLst>
              <p:tags r:id="rId28"/>
            </p:custDataLst>
          </p:nvPr>
        </p:nvCxnSpPr>
        <p:spPr bwMode="auto">
          <a:xfrm>
            <a:off x="54689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8" name="AutoShape 42"/>
          <p:cNvCxnSpPr>
            <a:cxnSpLocks noChangeShapeType="1"/>
            <a:stCxn id="17428" idx="5"/>
            <a:endCxn id="17424" idx="0"/>
          </p:cNvCxnSpPr>
          <p:nvPr>
            <p:custDataLst>
              <p:tags r:id="rId29"/>
            </p:custDataLst>
          </p:nvPr>
        </p:nvCxnSpPr>
        <p:spPr bwMode="auto">
          <a:xfrm>
            <a:off x="49355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439" name="Oval 43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80772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7440" name="Oval 44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7848600" y="5638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21</a:t>
            </a:r>
          </a:p>
        </p:txBody>
      </p:sp>
      <p:cxnSp>
        <p:nvCxnSpPr>
          <p:cNvPr id="17441" name="AutoShape 49"/>
          <p:cNvCxnSpPr>
            <a:cxnSpLocks noChangeShapeType="1"/>
            <a:stCxn id="17439" idx="4"/>
            <a:endCxn id="17440" idx="0"/>
          </p:cNvCxnSpPr>
          <p:nvPr>
            <p:custDataLst>
              <p:tags r:id="rId32"/>
            </p:custDataLst>
          </p:nvPr>
        </p:nvCxnSpPr>
        <p:spPr bwMode="auto">
          <a:xfrm rot="5400000">
            <a:off x="7924800" y="5295900"/>
            <a:ext cx="4572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42" name="AutoShape 50"/>
          <p:cNvCxnSpPr>
            <a:cxnSpLocks noChangeShapeType="1"/>
            <a:stCxn id="17425" idx="5"/>
            <a:endCxn id="17439" idx="0"/>
          </p:cNvCxnSpPr>
          <p:nvPr>
            <p:custDataLst>
              <p:tags r:id="rId33"/>
            </p:custDataLst>
          </p:nvPr>
        </p:nvCxnSpPr>
        <p:spPr bwMode="auto">
          <a:xfrm>
            <a:off x="81359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443" name="Oval 53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5141913" y="3913188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7</a:t>
            </a:r>
          </a:p>
        </p:txBody>
      </p:sp>
      <p:cxnSp>
        <p:nvCxnSpPr>
          <p:cNvPr id="17444" name="AutoShape 54"/>
          <p:cNvCxnSpPr>
            <a:cxnSpLocks noChangeShapeType="1"/>
            <a:stCxn id="17430" idx="4"/>
            <a:endCxn id="17443" idx="0"/>
          </p:cNvCxnSpPr>
          <p:nvPr>
            <p:custDataLst>
              <p:tags r:id="rId35"/>
            </p:custDataLst>
          </p:nvPr>
        </p:nvCxnSpPr>
        <p:spPr bwMode="auto">
          <a:xfrm flipH="1">
            <a:off x="5332413" y="3422650"/>
            <a:ext cx="1587" cy="471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445" name="Oval 55"/>
          <p:cNvSpPr>
            <a:spLocks noChangeAspect="1" noChangeArrowheads="1"/>
          </p:cNvSpPr>
          <p:nvPr>
            <p:custDataLst>
              <p:tags r:id="rId36"/>
            </p:custDataLst>
          </p:nvPr>
        </p:nvSpPr>
        <p:spPr bwMode="auto">
          <a:xfrm>
            <a:off x="7010400" y="4800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15</a:t>
            </a:r>
          </a:p>
        </p:txBody>
      </p:sp>
      <p:cxnSp>
        <p:nvCxnSpPr>
          <p:cNvPr id="17446" name="AutoShape 56"/>
          <p:cNvCxnSpPr>
            <a:cxnSpLocks noChangeShapeType="1"/>
            <a:stCxn id="17426" idx="5"/>
            <a:endCxn id="17445" idx="0"/>
          </p:cNvCxnSpPr>
          <p:nvPr>
            <p:custDataLst>
              <p:tags r:id="rId37"/>
            </p:custDataLst>
          </p:nvPr>
        </p:nvCxnSpPr>
        <p:spPr bwMode="auto">
          <a:xfrm>
            <a:off x="70691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1786" name="AutoShape 58" hidden="1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486400" y="4800600"/>
            <a:ext cx="1447800" cy="762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/>
              <a:t>All children must </a:t>
            </a:r>
            <a:br>
              <a:rPr lang="en-US" sz="1600"/>
            </a:br>
            <a:r>
              <a:rPr lang="en-US" sz="1600"/>
              <a:t>obey order</a:t>
            </a:r>
          </a:p>
        </p:txBody>
      </p:sp>
      <p:sp>
        <p:nvSpPr>
          <p:cNvPr id="201787" name="Line 59" hidden="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4572000" y="2667000"/>
            <a:ext cx="5334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1788" name="Line 60" hidden="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7772400" y="26670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1789" name="Line 61" hidden="1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8458200" y="44196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" name="Date Placeholder 4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86" grpId="0" animBg="1"/>
      <p:bldP spid="201787" grpId="0" animBg="1"/>
      <p:bldP spid="201788" grpId="0" animBg="1"/>
      <p:bldP spid="20178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smtClean="0"/>
              <a:t>Find in BST, Recursive</a:t>
            </a:r>
          </a:p>
        </p:txBody>
      </p:sp>
      <p:sp>
        <p:nvSpPr>
          <p:cNvPr id="18436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7813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8437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620837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18438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477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8439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2479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18440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087437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8441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638300" y="1600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18442" name="AutoShape 11"/>
          <p:cNvCxnSpPr>
            <a:cxnSpLocks noChangeShapeType="1"/>
            <a:stCxn id="18441" idx="3"/>
            <a:endCxn id="18440" idx="0"/>
          </p:cNvCxnSpPr>
          <p:nvPr>
            <p:custDataLst>
              <p:tags r:id="rId8"/>
            </p:custDataLst>
          </p:nvPr>
        </p:nvCxnSpPr>
        <p:spPr bwMode="auto">
          <a:xfrm rot="5400000">
            <a:off x="1204119" y="1999223"/>
            <a:ext cx="563796" cy="4161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3" name="AutoShape 12"/>
          <p:cNvCxnSpPr>
            <a:cxnSpLocks noChangeShapeType="1"/>
            <a:stCxn id="18441" idx="5"/>
            <a:endCxn id="18439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919054" y="1969854"/>
            <a:ext cx="563796" cy="474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4" name="AutoShape 13"/>
          <p:cNvCxnSpPr>
            <a:cxnSpLocks noChangeShapeType="1"/>
            <a:stCxn id="18439" idx="5"/>
            <a:endCxn id="18436" idx="0"/>
          </p:cNvCxnSpPr>
          <p:nvPr>
            <p:custDataLst>
              <p:tags r:id="rId10"/>
            </p:custDataLst>
          </p:nvPr>
        </p:nvCxnSpPr>
        <p:spPr bwMode="auto">
          <a:xfrm>
            <a:off x="25733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5" name="AutoShape 14"/>
          <p:cNvCxnSpPr>
            <a:cxnSpLocks noChangeShapeType="1"/>
            <a:stCxn id="18440" idx="3"/>
            <a:endCxn id="18438" idx="0"/>
          </p:cNvCxnSpPr>
          <p:nvPr>
            <p:custDataLst>
              <p:tags r:id="rId11"/>
            </p:custDataLst>
          </p:nvPr>
        </p:nvCxnSpPr>
        <p:spPr bwMode="auto">
          <a:xfrm rot="5400000">
            <a:off x="708819" y="2943786"/>
            <a:ext cx="563796" cy="3050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6" name="AutoShape 15"/>
          <p:cNvCxnSpPr>
            <a:cxnSpLocks noChangeShapeType="1"/>
            <a:stCxn id="18440" idx="5"/>
            <a:endCxn id="18437" idx="0"/>
          </p:cNvCxnSpPr>
          <p:nvPr>
            <p:custDataLst>
              <p:tags r:id="rId12"/>
            </p:custDataLst>
          </p:nvPr>
        </p:nvCxnSpPr>
        <p:spPr bwMode="auto">
          <a:xfrm>
            <a:off x="1412875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7" name="Oval 16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18448" name="AutoShape 17"/>
          <p:cNvCxnSpPr>
            <a:cxnSpLocks noChangeShapeType="1"/>
            <a:stCxn id="18436" idx="5"/>
            <a:endCxn id="18447" idx="0"/>
          </p:cNvCxnSpPr>
          <p:nvPr>
            <p:custDataLst>
              <p:tags r:id="rId14"/>
            </p:custDataLst>
          </p:nvPr>
        </p:nvCxnSpPr>
        <p:spPr bwMode="auto">
          <a:xfrm>
            <a:off x="3106738" y="3722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9" name="Oval 1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354137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18450" name="AutoShape 19"/>
          <p:cNvCxnSpPr>
            <a:cxnSpLocks noChangeShapeType="1"/>
            <a:stCxn id="18437" idx="3"/>
            <a:endCxn id="18449" idx="0"/>
          </p:cNvCxnSpPr>
          <p:nvPr>
            <p:custDataLst>
              <p:tags r:id="rId16"/>
            </p:custDataLst>
          </p:nvPr>
        </p:nvCxnSpPr>
        <p:spPr bwMode="auto">
          <a:xfrm flipH="1">
            <a:off x="1544637" y="37226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51" name="Oval 2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514600" y="42592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cxnSp>
        <p:nvCxnSpPr>
          <p:cNvPr id="18452" name="AutoShape 21"/>
          <p:cNvCxnSpPr>
            <a:cxnSpLocks noChangeShapeType="1"/>
            <a:stCxn id="18436" idx="3"/>
            <a:endCxn id="18451" idx="0"/>
          </p:cNvCxnSpPr>
          <p:nvPr>
            <p:custDataLst>
              <p:tags r:id="rId18"/>
            </p:custDataLst>
          </p:nvPr>
        </p:nvCxnSpPr>
        <p:spPr bwMode="auto">
          <a:xfrm flipH="1">
            <a:off x="2705100" y="37226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53" name="Oval 24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1866900" y="42783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18454" name="AutoShape 25"/>
          <p:cNvCxnSpPr>
            <a:cxnSpLocks noChangeShapeType="1"/>
            <a:endCxn id="18453" idx="0"/>
          </p:cNvCxnSpPr>
          <p:nvPr>
            <p:custDataLst>
              <p:tags r:id="rId20"/>
            </p:custDataLst>
          </p:nvPr>
        </p:nvCxnSpPr>
        <p:spPr bwMode="auto">
          <a:xfrm>
            <a:off x="1925637" y="37338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Rectangle 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10000" y="1752600"/>
            <a:ext cx="49530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Data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</a:rPr>
              <a:t>(Key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dirty="0" smtClean="0">
                <a:latin typeface="Courier New" pitchFamily="49" charset="0"/>
              </a:rPr>
              <a:t>, 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root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(root ==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(key &lt; </a:t>
            </a:r>
            <a:r>
              <a:rPr lang="en-US" sz="2000" dirty="0" err="1" smtClean="0">
                <a:latin typeface="Courier New" pitchFamily="49" charset="0"/>
              </a:rPr>
              <a:t>root.key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</a:rPr>
              <a:t> find(</a:t>
            </a:r>
            <a:r>
              <a:rPr lang="en-US" sz="2000" dirty="0" err="1" smtClean="0">
                <a:latin typeface="Courier New" pitchFamily="49" charset="0"/>
              </a:rPr>
              <a:t>key,root.left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(key &gt; </a:t>
            </a:r>
            <a:r>
              <a:rPr lang="en-US" sz="2000" dirty="0" err="1" smtClean="0">
                <a:latin typeface="Courier New" pitchFamily="49" charset="0"/>
              </a:rPr>
              <a:t>root.key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</a:rPr>
              <a:t> find(</a:t>
            </a:r>
            <a:r>
              <a:rPr lang="en-US" sz="2000" dirty="0" err="1" smtClean="0">
                <a:latin typeface="Courier New" pitchFamily="49" charset="0"/>
              </a:rPr>
              <a:t>key,root.right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 return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root.data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dirty="0" smtClean="0"/>
              <a:t>Find in BST, Iterative</a:t>
            </a:r>
          </a:p>
        </p:txBody>
      </p:sp>
      <p:sp>
        <p:nvSpPr>
          <p:cNvPr id="18436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7813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8437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620837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18438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477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8439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2479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18440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087437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8441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638300" y="1600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18442" name="AutoShape 11"/>
          <p:cNvCxnSpPr>
            <a:cxnSpLocks noChangeShapeType="1"/>
            <a:stCxn id="18441" idx="3"/>
            <a:endCxn id="18440" idx="0"/>
          </p:cNvCxnSpPr>
          <p:nvPr>
            <p:custDataLst>
              <p:tags r:id="rId8"/>
            </p:custDataLst>
          </p:nvPr>
        </p:nvCxnSpPr>
        <p:spPr bwMode="auto">
          <a:xfrm rot="5400000">
            <a:off x="1204119" y="1999223"/>
            <a:ext cx="563796" cy="4161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3" name="AutoShape 12"/>
          <p:cNvCxnSpPr>
            <a:cxnSpLocks noChangeShapeType="1"/>
            <a:stCxn id="18441" idx="5"/>
            <a:endCxn id="18439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919054" y="1969854"/>
            <a:ext cx="563796" cy="474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4" name="AutoShape 13"/>
          <p:cNvCxnSpPr>
            <a:cxnSpLocks noChangeShapeType="1"/>
            <a:stCxn id="18439" idx="5"/>
            <a:endCxn id="18436" idx="0"/>
          </p:cNvCxnSpPr>
          <p:nvPr>
            <p:custDataLst>
              <p:tags r:id="rId10"/>
            </p:custDataLst>
          </p:nvPr>
        </p:nvCxnSpPr>
        <p:spPr bwMode="auto">
          <a:xfrm>
            <a:off x="25733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5" name="AutoShape 14"/>
          <p:cNvCxnSpPr>
            <a:cxnSpLocks noChangeShapeType="1"/>
            <a:stCxn id="18440" idx="3"/>
            <a:endCxn id="18438" idx="0"/>
          </p:cNvCxnSpPr>
          <p:nvPr>
            <p:custDataLst>
              <p:tags r:id="rId11"/>
            </p:custDataLst>
          </p:nvPr>
        </p:nvCxnSpPr>
        <p:spPr bwMode="auto">
          <a:xfrm rot="5400000">
            <a:off x="708819" y="2943786"/>
            <a:ext cx="563796" cy="3050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6" name="AutoShape 15"/>
          <p:cNvCxnSpPr>
            <a:cxnSpLocks noChangeShapeType="1"/>
            <a:stCxn id="18440" idx="5"/>
            <a:endCxn id="18437" idx="0"/>
          </p:cNvCxnSpPr>
          <p:nvPr>
            <p:custDataLst>
              <p:tags r:id="rId12"/>
            </p:custDataLst>
          </p:nvPr>
        </p:nvCxnSpPr>
        <p:spPr bwMode="auto">
          <a:xfrm>
            <a:off x="1412875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7" name="Oval 16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18448" name="AutoShape 17"/>
          <p:cNvCxnSpPr>
            <a:cxnSpLocks noChangeShapeType="1"/>
            <a:stCxn id="18436" idx="5"/>
            <a:endCxn id="18447" idx="0"/>
          </p:cNvCxnSpPr>
          <p:nvPr>
            <p:custDataLst>
              <p:tags r:id="rId14"/>
            </p:custDataLst>
          </p:nvPr>
        </p:nvCxnSpPr>
        <p:spPr bwMode="auto">
          <a:xfrm>
            <a:off x="3106738" y="3722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9" name="Oval 1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354137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18450" name="AutoShape 19"/>
          <p:cNvCxnSpPr>
            <a:cxnSpLocks noChangeShapeType="1"/>
            <a:stCxn id="18437" idx="3"/>
            <a:endCxn id="18449" idx="0"/>
          </p:cNvCxnSpPr>
          <p:nvPr>
            <p:custDataLst>
              <p:tags r:id="rId16"/>
            </p:custDataLst>
          </p:nvPr>
        </p:nvCxnSpPr>
        <p:spPr bwMode="auto">
          <a:xfrm flipH="1">
            <a:off x="1544637" y="37226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51" name="Oval 2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514600" y="42592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cxnSp>
        <p:nvCxnSpPr>
          <p:cNvPr id="18452" name="AutoShape 21"/>
          <p:cNvCxnSpPr>
            <a:cxnSpLocks noChangeShapeType="1"/>
            <a:stCxn id="18436" idx="3"/>
            <a:endCxn id="18451" idx="0"/>
          </p:cNvCxnSpPr>
          <p:nvPr>
            <p:custDataLst>
              <p:tags r:id="rId18"/>
            </p:custDataLst>
          </p:nvPr>
        </p:nvCxnSpPr>
        <p:spPr bwMode="auto">
          <a:xfrm flipH="1">
            <a:off x="2705100" y="37226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53" name="Oval 24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1866900" y="42783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18454" name="AutoShape 25"/>
          <p:cNvCxnSpPr>
            <a:cxnSpLocks noChangeShapeType="1"/>
            <a:endCxn id="18453" idx="0"/>
          </p:cNvCxnSpPr>
          <p:nvPr>
            <p:custDataLst>
              <p:tags r:id="rId20"/>
            </p:custDataLst>
          </p:nvPr>
        </p:nvCxnSpPr>
        <p:spPr bwMode="auto">
          <a:xfrm>
            <a:off x="1925637" y="37338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Rectangle 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10000" y="1752600"/>
            <a:ext cx="49530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Data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</a:rPr>
              <a:t>(Key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dirty="0" smtClean="0">
                <a:latin typeface="Courier New" pitchFamily="49" charset="0"/>
              </a:rPr>
              <a:t>, 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root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dirty="0" smtClean="0">
                <a:latin typeface="Courier New" pitchFamily="49" charset="0"/>
              </a:rPr>
              <a:t>(root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   &amp;&amp; </a:t>
            </a:r>
            <a:r>
              <a:rPr lang="en-US" sz="2000" dirty="0" err="1" smtClean="0">
                <a:latin typeface="Courier New" pitchFamily="49" charset="0"/>
              </a:rPr>
              <a:t>root.key</a:t>
            </a:r>
            <a:r>
              <a:rPr lang="en-US" sz="2000" dirty="0" smtClean="0">
                <a:latin typeface="Courier New" pitchFamily="49" charset="0"/>
              </a:rPr>
              <a:t> != key)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dirty="0" smtClean="0">
                <a:latin typeface="Courier New" pitchFamily="49" charset="0"/>
              </a:rPr>
              <a:t>(key &lt; </a:t>
            </a:r>
            <a:r>
              <a:rPr lang="en-US" sz="2000" dirty="0" err="1" smtClean="0">
                <a:latin typeface="Courier New" pitchFamily="49" charset="0"/>
              </a:rPr>
              <a:t>root.key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root = </a:t>
            </a:r>
            <a:r>
              <a:rPr lang="en-US" sz="2000" dirty="0" err="1" smtClean="0">
                <a:latin typeface="Courier New" pitchFamily="49" charset="0"/>
              </a:rPr>
              <a:t>root.left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</a:rPr>
              <a:t>(key &gt; </a:t>
            </a:r>
            <a:r>
              <a:rPr lang="en-US" sz="2000" dirty="0" err="1" smtClean="0">
                <a:latin typeface="Courier New" pitchFamily="49" charset="0"/>
              </a:rPr>
              <a:t>root.key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root = </a:t>
            </a:r>
            <a:r>
              <a:rPr lang="en-US" sz="2000" dirty="0" err="1" smtClean="0">
                <a:latin typeface="Courier New" pitchFamily="49" charset="0"/>
              </a:rPr>
              <a:t>root.right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(root ==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return null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 return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root.data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Other “finding operations”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685800" y="1600200"/>
            <a:ext cx="4191000" cy="44958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Find </a:t>
            </a:r>
            <a:r>
              <a:rPr lang="en-US" sz="2000" i="1" dirty="0" smtClean="0"/>
              <a:t>minimum</a:t>
            </a:r>
            <a:r>
              <a:rPr lang="en-US" sz="2000" dirty="0" smtClean="0"/>
              <a:t> node</a:t>
            </a:r>
          </a:p>
          <a:p>
            <a:pPr lvl="1"/>
            <a:r>
              <a:rPr lang="en-US" sz="2000" dirty="0" smtClean="0"/>
              <a:t>“the liberal algorithm”</a:t>
            </a:r>
          </a:p>
          <a:p>
            <a:r>
              <a:rPr lang="en-US" sz="2000" dirty="0" smtClean="0"/>
              <a:t>Find </a:t>
            </a:r>
            <a:r>
              <a:rPr lang="en-US" sz="2000" i="1" dirty="0" smtClean="0"/>
              <a:t>maximum</a:t>
            </a:r>
            <a:r>
              <a:rPr lang="en-US" sz="2000" dirty="0" smtClean="0"/>
              <a:t> node</a:t>
            </a:r>
          </a:p>
          <a:p>
            <a:pPr lvl="1"/>
            <a:r>
              <a:rPr lang="en-US" sz="2000" dirty="0" smtClean="0"/>
              <a:t>“the conservative algorithm”</a:t>
            </a:r>
          </a:p>
          <a:p>
            <a:endParaRPr lang="en-US" sz="2000" dirty="0" smtClean="0"/>
          </a:p>
          <a:p>
            <a:r>
              <a:rPr lang="en-US" sz="2000" dirty="0" smtClean="0"/>
              <a:t>Find </a:t>
            </a:r>
            <a:r>
              <a:rPr lang="en-US" sz="2000" i="1" dirty="0" smtClean="0"/>
              <a:t>predecessor</a:t>
            </a:r>
            <a:r>
              <a:rPr lang="en-US" sz="2000" dirty="0" smtClean="0"/>
              <a:t> of a non-leaf</a:t>
            </a:r>
          </a:p>
          <a:p>
            <a:r>
              <a:rPr lang="en-US" sz="2000" dirty="0" smtClean="0"/>
              <a:t>Find </a:t>
            </a:r>
            <a:r>
              <a:rPr lang="en-US" sz="2000" i="1" dirty="0" smtClean="0"/>
              <a:t>successor</a:t>
            </a:r>
            <a:r>
              <a:rPr lang="en-US" sz="2000" dirty="0" smtClean="0"/>
              <a:t> of a non-leaf</a:t>
            </a:r>
          </a:p>
          <a:p>
            <a:r>
              <a:rPr lang="en-US" sz="2000" dirty="0" smtClean="0"/>
              <a:t>Find </a:t>
            </a:r>
            <a:r>
              <a:rPr lang="en-US" sz="2000" i="1" dirty="0" smtClean="0"/>
              <a:t>predecessor</a:t>
            </a:r>
            <a:r>
              <a:rPr lang="en-US" sz="2000" dirty="0" smtClean="0"/>
              <a:t> of a leaf</a:t>
            </a:r>
          </a:p>
          <a:p>
            <a:r>
              <a:rPr lang="en-US" sz="2000" dirty="0" smtClean="0"/>
              <a:t>Find </a:t>
            </a:r>
            <a:r>
              <a:rPr lang="en-US" sz="2000" i="1" dirty="0" smtClean="0"/>
              <a:t>successor</a:t>
            </a:r>
            <a:r>
              <a:rPr lang="en-US" sz="2000" dirty="0" smtClean="0"/>
              <a:t> of a leaf</a:t>
            </a:r>
          </a:p>
        </p:txBody>
      </p:sp>
      <p:sp>
        <p:nvSpPr>
          <p:cNvPr id="20484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581900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0485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040437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0486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087937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0487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048500" y="2895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0488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507037" y="2895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0489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2865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0490" name="AutoShape 10"/>
          <p:cNvCxnSpPr>
            <a:cxnSpLocks noChangeShapeType="1"/>
            <a:stCxn id="20489" idx="3"/>
            <a:endCxn id="20488" idx="0"/>
          </p:cNvCxnSpPr>
          <p:nvPr>
            <p:custDataLst>
              <p:tags r:id="rId9"/>
            </p:custDataLst>
          </p:nvPr>
        </p:nvCxnSpPr>
        <p:spPr bwMode="auto">
          <a:xfrm rot="5400000">
            <a:off x="5801519" y="2354823"/>
            <a:ext cx="436796" cy="6447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1" name="AutoShape 11"/>
          <p:cNvCxnSpPr>
            <a:cxnSpLocks noChangeShapeType="1"/>
            <a:stCxn id="20489" idx="5"/>
            <a:endCxn id="20487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6706954" y="2363554"/>
            <a:ext cx="436796" cy="627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2" name="AutoShape 12"/>
          <p:cNvCxnSpPr>
            <a:cxnSpLocks noChangeShapeType="1"/>
            <a:stCxn id="20487" idx="5"/>
            <a:endCxn id="20484" idx="0"/>
          </p:cNvCxnSpPr>
          <p:nvPr>
            <p:custDataLst>
              <p:tags r:id="rId11"/>
            </p:custDataLst>
          </p:nvPr>
        </p:nvCxnSpPr>
        <p:spPr bwMode="auto">
          <a:xfrm>
            <a:off x="7373938" y="3240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3" name="AutoShape 13"/>
          <p:cNvCxnSpPr>
            <a:cxnSpLocks noChangeShapeType="1"/>
            <a:stCxn id="20488" idx="3"/>
            <a:endCxn id="20486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5138737" y="3360504"/>
            <a:ext cx="563796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4" name="AutoShape 14"/>
          <p:cNvCxnSpPr>
            <a:cxnSpLocks noChangeShapeType="1"/>
            <a:stCxn id="20488" idx="5"/>
            <a:endCxn id="20485" idx="0"/>
          </p:cNvCxnSpPr>
          <p:nvPr>
            <p:custDataLst>
              <p:tags r:id="rId13"/>
            </p:custDataLst>
          </p:nvPr>
        </p:nvCxnSpPr>
        <p:spPr bwMode="auto">
          <a:xfrm>
            <a:off x="5832475" y="3240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5" name="Oval 15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467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20496" name="AutoShape 16"/>
          <p:cNvCxnSpPr>
            <a:cxnSpLocks noChangeShapeType="1"/>
            <a:stCxn id="20484" idx="5"/>
            <a:endCxn id="20495" idx="0"/>
          </p:cNvCxnSpPr>
          <p:nvPr>
            <p:custDataLst>
              <p:tags r:id="rId15"/>
            </p:custDataLst>
          </p:nvPr>
        </p:nvCxnSpPr>
        <p:spPr bwMode="auto">
          <a:xfrm>
            <a:off x="7907338" y="4129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7" name="Oval 17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773737" y="467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0498" name="AutoShape 18"/>
          <p:cNvCxnSpPr>
            <a:cxnSpLocks noChangeShapeType="1"/>
            <a:stCxn id="20485" idx="3"/>
            <a:endCxn id="20497" idx="0"/>
          </p:cNvCxnSpPr>
          <p:nvPr>
            <p:custDataLst>
              <p:tags r:id="rId17"/>
            </p:custDataLst>
          </p:nvPr>
        </p:nvCxnSpPr>
        <p:spPr bwMode="auto">
          <a:xfrm flipH="1">
            <a:off x="5964237" y="41290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9" name="Oval 1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315200" y="46656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cxnSp>
        <p:nvCxnSpPr>
          <p:cNvPr id="20500" name="AutoShape 20"/>
          <p:cNvCxnSpPr>
            <a:cxnSpLocks noChangeShapeType="1"/>
            <a:stCxn id="20484" idx="3"/>
            <a:endCxn id="20499" idx="0"/>
          </p:cNvCxnSpPr>
          <p:nvPr>
            <p:custDataLst>
              <p:tags r:id="rId19"/>
            </p:custDataLst>
          </p:nvPr>
        </p:nvCxnSpPr>
        <p:spPr bwMode="auto">
          <a:xfrm flipH="1">
            <a:off x="7505700" y="41290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9333" name="Line 21" hidden="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886200" y="4191000"/>
            <a:ext cx="685800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9334" name="Line 22" hidden="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8382000" y="5334000"/>
            <a:ext cx="76200" cy="685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3" name="Oval 23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324600" y="46847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0504" name="AutoShape 24"/>
          <p:cNvCxnSpPr>
            <a:cxnSpLocks noChangeShapeType="1"/>
            <a:endCxn id="20503" idx="0"/>
          </p:cNvCxnSpPr>
          <p:nvPr>
            <p:custDataLst>
              <p:tags r:id="rId23"/>
            </p:custDataLst>
          </p:nvPr>
        </p:nvCxnSpPr>
        <p:spPr bwMode="auto">
          <a:xfrm>
            <a:off x="6383337" y="41402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33" grpId="0" animBg="1"/>
      <p:bldP spid="26933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Insert in BST</a:t>
            </a:r>
          </a:p>
        </p:txBody>
      </p:sp>
      <p:sp>
        <p:nvSpPr>
          <p:cNvPr id="21507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657600" y="307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1508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524000" y="307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1509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57200" y="307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1510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124200" y="218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1511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990600" y="218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1512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129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1513" name="AutoShape 9"/>
          <p:cNvCxnSpPr>
            <a:cxnSpLocks noChangeShapeType="1"/>
            <a:stCxn id="21512" idx="3"/>
            <a:endCxn id="21511" idx="0"/>
          </p:cNvCxnSpPr>
          <p:nvPr>
            <p:custDataLst>
              <p:tags r:id="rId8"/>
            </p:custDataLst>
          </p:nvPr>
        </p:nvCxnSpPr>
        <p:spPr bwMode="auto">
          <a:xfrm flipH="1">
            <a:off x="1181100" y="1639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4" name="AutoShape 10"/>
          <p:cNvCxnSpPr>
            <a:cxnSpLocks noChangeShapeType="1"/>
            <a:stCxn id="21512" idx="5"/>
            <a:endCxn id="21510" idx="0"/>
          </p:cNvCxnSpPr>
          <p:nvPr>
            <p:custDataLst>
              <p:tags r:id="rId9"/>
            </p:custDataLst>
          </p:nvPr>
        </p:nvCxnSpPr>
        <p:spPr bwMode="auto">
          <a:xfrm>
            <a:off x="2382838" y="1639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5" name="AutoShape 11"/>
          <p:cNvCxnSpPr>
            <a:cxnSpLocks noChangeShapeType="1"/>
            <a:stCxn id="21510" idx="5"/>
            <a:endCxn id="21507" idx="0"/>
          </p:cNvCxnSpPr>
          <p:nvPr>
            <p:custDataLst>
              <p:tags r:id="rId10"/>
            </p:custDataLst>
          </p:nvPr>
        </p:nvCxnSpPr>
        <p:spPr bwMode="auto">
          <a:xfrm>
            <a:off x="3449638" y="2528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6" name="AutoShape 12"/>
          <p:cNvCxnSpPr>
            <a:cxnSpLocks noChangeShapeType="1"/>
            <a:stCxn id="21511" idx="3"/>
            <a:endCxn id="21509" idx="0"/>
          </p:cNvCxnSpPr>
          <p:nvPr>
            <p:custDataLst>
              <p:tags r:id="rId11"/>
            </p:custDataLst>
          </p:nvPr>
        </p:nvCxnSpPr>
        <p:spPr bwMode="auto">
          <a:xfrm flipH="1">
            <a:off x="647700" y="2528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7" name="AutoShape 13"/>
          <p:cNvCxnSpPr>
            <a:cxnSpLocks noChangeShapeType="1"/>
            <a:stCxn id="21511" idx="5"/>
            <a:endCxn id="21508" idx="0"/>
          </p:cNvCxnSpPr>
          <p:nvPr>
            <p:custDataLst>
              <p:tags r:id="rId12"/>
            </p:custDataLst>
          </p:nvPr>
        </p:nvCxnSpPr>
        <p:spPr bwMode="auto">
          <a:xfrm>
            <a:off x="1316038" y="2528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18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924300" y="3962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21519" name="AutoShape 15"/>
          <p:cNvCxnSpPr>
            <a:cxnSpLocks noChangeShapeType="1"/>
            <a:stCxn id="21507" idx="5"/>
            <a:endCxn id="21518" idx="0"/>
          </p:cNvCxnSpPr>
          <p:nvPr>
            <p:custDataLst>
              <p:tags r:id="rId14"/>
            </p:custDataLst>
          </p:nvPr>
        </p:nvCxnSpPr>
        <p:spPr bwMode="auto">
          <a:xfrm>
            <a:off x="3983038" y="3417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20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257300" y="3962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1521" name="AutoShape 17"/>
          <p:cNvCxnSpPr>
            <a:cxnSpLocks noChangeShapeType="1"/>
            <a:stCxn id="21508" idx="3"/>
            <a:endCxn id="21520" idx="0"/>
          </p:cNvCxnSpPr>
          <p:nvPr>
            <p:custDataLst>
              <p:tags r:id="rId16"/>
            </p:custDataLst>
          </p:nvPr>
        </p:nvCxnSpPr>
        <p:spPr bwMode="auto">
          <a:xfrm flipH="1">
            <a:off x="1447800" y="3417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22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3390900" y="39544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cxnSp>
        <p:nvCxnSpPr>
          <p:cNvPr id="21523" name="AutoShape 19"/>
          <p:cNvCxnSpPr>
            <a:cxnSpLocks noChangeShapeType="1"/>
            <a:stCxn id="21507" idx="3"/>
            <a:endCxn id="21522" idx="0"/>
          </p:cNvCxnSpPr>
          <p:nvPr>
            <p:custDataLst>
              <p:tags r:id="rId18"/>
            </p:custDataLst>
          </p:nvPr>
        </p:nvCxnSpPr>
        <p:spPr bwMode="auto">
          <a:xfrm flipH="1">
            <a:off x="3581400" y="34178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24" name="Text Box 28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470525" y="1641475"/>
            <a:ext cx="202811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nsert(13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nsert(8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nsert(31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21525" name="Text Box 29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105401" y="3733800"/>
            <a:ext cx="3657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0" dirty="0" smtClean="0">
                <a:latin typeface="+mn-lt"/>
              </a:rPr>
              <a:t>(New) insertions </a:t>
            </a:r>
            <a:r>
              <a:rPr lang="en-US" b="0" dirty="0">
                <a:latin typeface="+mn-lt"/>
              </a:rPr>
              <a:t>happen only </a:t>
            </a:r>
            <a:r>
              <a:rPr lang="en-US" b="0" dirty="0" smtClean="0">
                <a:latin typeface="+mn-lt"/>
              </a:rPr>
              <a:t>at leaves </a:t>
            </a:r>
            <a:r>
              <a:rPr lang="en-US" b="0" dirty="0">
                <a:latin typeface="+mn-lt"/>
              </a:rPr>
              <a:t>– easy!</a:t>
            </a:r>
          </a:p>
        </p:txBody>
      </p:sp>
      <p:sp>
        <p:nvSpPr>
          <p:cNvPr id="21526" name="Oval 30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1770063" y="39735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1527" name="AutoShape 31"/>
          <p:cNvCxnSpPr>
            <a:cxnSpLocks noChangeShapeType="1"/>
            <a:endCxn id="21526" idx="0"/>
          </p:cNvCxnSpPr>
          <p:nvPr>
            <p:custDataLst>
              <p:tags r:id="rId22"/>
            </p:custDataLst>
          </p:nvPr>
        </p:nvCxnSpPr>
        <p:spPr bwMode="auto">
          <a:xfrm>
            <a:off x="1828800" y="34290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Oval 30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1447800" y="487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28" name="AutoShape 31"/>
          <p:cNvCxnSpPr>
            <a:cxnSpLocks noChangeShapeType="1"/>
            <a:endCxn id="27" idx="0"/>
          </p:cNvCxnSpPr>
          <p:nvPr>
            <p:custDataLst>
              <p:tags r:id="rId24"/>
            </p:custDataLst>
          </p:nvPr>
        </p:nvCxnSpPr>
        <p:spPr bwMode="auto">
          <a:xfrm>
            <a:off x="1506538" y="43322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9" name="Oval 30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4191000" y="487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31</a:t>
            </a:r>
          </a:p>
        </p:txBody>
      </p:sp>
      <p:cxnSp>
        <p:nvCxnSpPr>
          <p:cNvPr id="30" name="AutoShape 31"/>
          <p:cNvCxnSpPr>
            <a:cxnSpLocks noChangeShapeType="1"/>
            <a:endCxn id="29" idx="0"/>
          </p:cNvCxnSpPr>
          <p:nvPr>
            <p:custDataLst>
              <p:tags r:id="rId26"/>
            </p:custDataLst>
          </p:nvPr>
        </p:nvCxnSpPr>
        <p:spPr bwMode="auto">
          <a:xfrm>
            <a:off x="4249738" y="43322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" name="Oval 18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2590800" y="3048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13</a:t>
            </a:r>
          </a:p>
        </p:txBody>
      </p:sp>
      <p:cxnSp>
        <p:nvCxnSpPr>
          <p:cNvPr id="32" name="AutoShape 19"/>
          <p:cNvCxnSpPr>
            <a:cxnSpLocks noChangeShapeType="1"/>
            <a:stCxn id="21510" idx="3"/>
            <a:endCxn id="31" idx="0"/>
          </p:cNvCxnSpPr>
          <p:nvPr>
            <p:custDataLst>
              <p:tags r:id="rId28"/>
            </p:custDataLst>
          </p:nvPr>
        </p:nvCxnSpPr>
        <p:spPr bwMode="auto">
          <a:xfrm rot="5400000">
            <a:off x="2711451" y="2579687"/>
            <a:ext cx="538162" cy="398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3" name="Date Placeholder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3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Deletion in BST</a:t>
            </a:r>
          </a:p>
        </p:txBody>
      </p:sp>
      <p:sp>
        <p:nvSpPr>
          <p:cNvPr id="22531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8674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2532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7338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2533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6670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2534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3340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2535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2004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2536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267200" y="1600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2537" name="AutoShape 9"/>
          <p:cNvCxnSpPr>
            <a:cxnSpLocks noChangeShapeType="1"/>
            <a:stCxn id="22536" idx="3"/>
            <a:endCxn id="22535" idx="0"/>
          </p:cNvCxnSpPr>
          <p:nvPr>
            <p:custDataLst>
              <p:tags r:id="rId8"/>
            </p:custDataLst>
          </p:nvPr>
        </p:nvCxnSpPr>
        <p:spPr bwMode="auto">
          <a:xfrm flipH="1">
            <a:off x="3390900" y="19446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38" name="AutoShape 10"/>
          <p:cNvCxnSpPr>
            <a:cxnSpLocks noChangeShapeType="1"/>
            <a:stCxn id="22536" idx="5"/>
            <a:endCxn id="22534" idx="0"/>
          </p:cNvCxnSpPr>
          <p:nvPr>
            <p:custDataLst>
              <p:tags r:id="rId9"/>
            </p:custDataLst>
          </p:nvPr>
        </p:nvCxnSpPr>
        <p:spPr bwMode="auto">
          <a:xfrm>
            <a:off x="4592638" y="19446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39" name="AutoShape 11"/>
          <p:cNvCxnSpPr>
            <a:cxnSpLocks noChangeShapeType="1"/>
            <a:stCxn id="22534" idx="5"/>
            <a:endCxn id="22531" idx="0"/>
          </p:cNvCxnSpPr>
          <p:nvPr>
            <p:custDataLst>
              <p:tags r:id="rId10"/>
            </p:custDataLst>
          </p:nvPr>
        </p:nvCxnSpPr>
        <p:spPr bwMode="auto">
          <a:xfrm>
            <a:off x="56594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40" name="AutoShape 12"/>
          <p:cNvCxnSpPr>
            <a:cxnSpLocks noChangeShapeType="1"/>
            <a:stCxn id="22535" idx="3"/>
            <a:endCxn id="22533" idx="0"/>
          </p:cNvCxnSpPr>
          <p:nvPr>
            <p:custDataLst>
              <p:tags r:id="rId11"/>
            </p:custDataLst>
          </p:nvPr>
        </p:nvCxnSpPr>
        <p:spPr bwMode="auto">
          <a:xfrm flipH="1">
            <a:off x="2857500" y="28336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41" name="AutoShape 13"/>
          <p:cNvCxnSpPr>
            <a:cxnSpLocks noChangeShapeType="1"/>
            <a:stCxn id="22535" idx="5"/>
            <a:endCxn id="22532" idx="0"/>
          </p:cNvCxnSpPr>
          <p:nvPr>
            <p:custDataLst>
              <p:tags r:id="rId12"/>
            </p:custDataLst>
          </p:nvPr>
        </p:nvCxnSpPr>
        <p:spPr bwMode="auto">
          <a:xfrm>
            <a:off x="35258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2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1341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22543" name="AutoShape 15"/>
          <p:cNvCxnSpPr>
            <a:cxnSpLocks noChangeShapeType="1"/>
            <a:stCxn id="22531" idx="5"/>
            <a:endCxn id="22542" idx="0"/>
          </p:cNvCxnSpPr>
          <p:nvPr>
            <p:custDataLst>
              <p:tags r:id="rId14"/>
            </p:custDataLst>
          </p:nvPr>
        </p:nvCxnSpPr>
        <p:spPr bwMode="auto">
          <a:xfrm>
            <a:off x="6192838" y="3722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4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4671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2545" name="AutoShape 17"/>
          <p:cNvCxnSpPr>
            <a:cxnSpLocks noChangeShapeType="1"/>
            <a:stCxn id="22532" idx="3"/>
            <a:endCxn id="22544" idx="0"/>
          </p:cNvCxnSpPr>
          <p:nvPr>
            <p:custDataLst>
              <p:tags r:id="rId16"/>
            </p:custDataLst>
          </p:nvPr>
        </p:nvCxnSpPr>
        <p:spPr bwMode="auto">
          <a:xfrm flipH="1">
            <a:off x="3657600" y="37226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6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600700" y="42592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cxnSp>
        <p:nvCxnSpPr>
          <p:cNvPr id="22547" name="AutoShape 19"/>
          <p:cNvCxnSpPr>
            <a:cxnSpLocks noChangeShapeType="1"/>
            <a:stCxn id="22531" idx="3"/>
            <a:endCxn id="22546" idx="0"/>
          </p:cNvCxnSpPr>
          <p:nvPr>
            <p:custDataLst>
              <p:tags r:id="rId18"/>
            </p:custDataLst>
          </p:nvPr>
        </p:nvCxnSpPr>
        <p:spPr bwMode="auto">
          <a:xfrm flipH="1">
            <a:off x="5791200" y="37226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8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676400" y="5105400"/>
            <a:ext cx="6314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accent2"/>
                </a:solidFill>
                <a:latin typeface="+mn-lt"/>
              </a:rPr>
              <a:t>Why might deletion be harder than insertion?</a:t>
            </a:r>
          </a:p>
        </p:txBody>
      </p:sp>
      <p:sp>
        <p:nvSpPr>
          <p:cNvPr id="22549" name="Oval 22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3979863" y="42783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2550" name="AutoShape 23"/>
          <p:cNvCxnSpPr>
            <a:cxnSpLocks noChangeShapeType="1"/>
            <a:endCxn id="22549" idx="0"/>
          </p:cNvCxnSpPr>
          <p:nvPr>
            <p:custDataLst>
              <p:tags r:id="rId21"/>
            </p:custDataLst>
          </p:nvPr>
        </p:nvCxnSpPr>
        <p:spPr bwMode="auto">
          <a:xfrm>
            <a:off x="4038600" y="37338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533400"/>
            <a:ext cx="7772400" cy="685800"/>
          </a:xfrm>
        </p:spPr>
        <p:txBody>
          <a:bodyPr/>
          <a:lstStyle/>
          <a:p>
            <a:r>
              <a:rPr lang="en-US" dirty="0" smtClean="0"/>
              <a:t>Deletion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390650"/>
            <a:ext cx="7772400" cy="3333750"/>
          </a:xfrm>
        </p:spPr>
        <p:txBody>
          <a:bodyPr/>
          <a:lstStyle/>
          <a:p>
            <a:r>
              <a:rPr lang="en-US" dirty="0" smtClean="0"/>
              <a:t>Removing an item disrupts the tree structure</a:t>
            </a:r>
          </a:p>
          <a:p>
            <a:endParaRPr lang="en-US" dirty="0" smtClean="0"/>
          </a:p>
          <a:p>
            <a:r>
              <a:rPr lang="en-US" dirty="0" smtClean="0"/>
              <a:t>Basic idea: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 the node to be removed, then </a:t>
            </a:r>
            <a:br>
              <a:rPr lang="en-US" dirty="0" smtClean="0"/>
            </a:br>
            <a:r>
              <a:rPr lang="en-US" dirty="0" smtClean="0"/>
              <a:t>“fix” the tree so that it is still a binary search tree</a:t>
            </a:r>
          </a:p>
          <a:p>
            <a:endParaRPr lang="en-US" dirty="0" smtClean="0"/>
          </a:p>
          <a:p>
            <a:r>
              <a:rPr lang="en-US" dirty="0" smtClean="0"/>
              <a:t>Three cases:</a:t>
            </a:r>
          </a:p>
          <a:p>
            <a:pPr lvl="1"/>
            <a:r>
              <a:rPr lang="en-US" dirty="0" smtClean="0"/>
              <a:t>node has no children (leaf)</a:t>
            </a:r>
          </a:p>
          <a:p>
            <a:pPr lvl="1"/>
            <a:r>
              <a:rPr lang="en-US" dirty="0" smtClean="0"/>
              <a:t>node has one child</a:t>
            </a:r>
          </a:p>
          <a:p>
            <a:pPr lvl="1"/>
            <a:r>
              <a:rPr lang="en-US" dirty="0" smtClean="0"/>
              <a:t>node has two children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8153400" cy="1143000"/>
          </a:xfrm>
        </p:spPr>
        <p:txBody>
          <a:bodyPr/>
          <a:lstStyle/>
          <a:p>
            <a:r>
              <a:rPr lang="en-US" dirty="0" smtClean="0"/>
              <a:t>Deletion – The Leaf Case</a:t>
            </a:r>
          </a:p>
        </p:txBody>
      </p:sp>
      <p:sp>
        <p:nvSpPr>
          <p:cNvPr id="24579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4580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4581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4582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4583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4584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190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4585" name="AutoShape 9"/>
          <p:cNvCxnSpPr>
            <a:cxnSpLocks noChangeShapeType="1"/>
            <a:stCxn id="24584" idx="3"/>
            <a:endCxn id="24583" idx="0"/>
          </p:cNvCxnSpPr>
          <p:nvPr>
            <p:custDataLst>
              <p:tags r:id="rId8"/>
            </p:custDataLst>
          </p:nvPr>
        </p:nvCxnSpPr>
        <p:spPr bwMode="auto">
          <a:xfrm flipH="1">
            <a:off x="354330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6" name="AutoShape 10"/>
          <p:cNvCxnSpPr>
            <a:cxnSpLocks noChangeShapeType="1"/>
            <a:stCxn id="24584" idx="5"/>
            <a:endCxn id="24582" idx="0"/>
          </p:cNvCxnSpPr>
          <p:nvPr>
            <p:custDataLst>
              <p:tags r:id="rId9"/>
            </p:custDataLst>
          </p:nvPr>
        </p:nvCxnSpPr>
        <p:spPr bwMode="auto">
          <a:xfrm>
            <a:off x="4745038" y="22494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7" name="AutoShape 11"/>
          <p:cNvCxnSpPr>
            <a:cxnSpLocks noChangeShapeType="1"/>
            <a:stCxn id="24582" idx="5"/>
            <a:endCxn id="24579" idx="0"/>
          </p:cNvCxnSpPr>
          <p:nvPr>
            <p:custDataLst>
              <p:tags r:id="rId10"/>
            </p:custDataLst>
          </p:nvPr>
        </p:nvCxnSpPr>
        <p:spPr bwMode="auto">
          <a:xfrm>
            <a:off x="58118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8" name="AutoShape 12"/>
          <p:cNvCxnSpPr>
            <a:cxnSpLocks noChangeShapeType="1"/>
            <a:stCxn id="24583" idx="3"/>
            <a:endCxn id="24581" idx="0"/>
          </p:cNvCxnSpPr>
          <p:nvPr>
            <p:custDataLst>
              <p:tags r:id="rId11"/>
            </p:custDataLst>
          </p:nvPr>
        </p:nvCxnSpPr>
        <p:spPr bwMode="auto">
          <a:xfrm flipH="1">
            <a:off x="300990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9" name="AutoShape 13"/>
          <p:cNvCxnSpPr>
            <a:cxnSpLocks noChangeShapeType="1"/>
            <a:stCxn id="24583" idx="5"/>
            <a:endCxn id="24580" idx="0"/>
          </p:cNvCxnSpPr>
          <p:nvPr>
            <p:custDataLst>
              <p:tags r:id="rId12"/>
            </p:custDataLst>
          </p:nvPr>
        </p:nvCxnSpPr>
        <p:spPr bwMode="auto">
          <a:xfrm>
            <a:off x="36782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0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286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24591" name="AutoShape 15"/>
          <p:cNvCxnSpPr>
            <a:cxnSpLocks noChangeShapeType="1"/>
            <a:stCxn id="24579" idx="5"/>
            <a:endCxn id="24590" idx="0"/>
          </p:cNvCxnSpPr>
          <p:nvPr>
            <p:custDataLst>
              <p:tags r:id="rId14"/>
            </p:custDataLst>
          </p:nvPr>
        </p:nvCxnSpPr>
        <p:spPr bwMode="auto">
          <a:xfrm>
            <a:off x="6345238" y="40274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2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619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4593" name="AutoShape 17"/>
          <p:cNvCxnSpPr>
            <a:cxnSpLocks noChangeShapeType="1"/>
            <a:stCxn id="24580" idx="3"/>
            <a:endCxn id="24592" idx="0"/>
          </p:cNvCxnSpPr>
          <p:nvPr>
            <p:custDataLst>
              <p:tags r:id="rId16"/>
            </p:custDataLst>
          </p:nvPr>
        </p:nvCxnSpPr>
        <p:spPr bwMode="auto">
          <a:xfrm flipH="1">
            <a:off x="3810000" y="40274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4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753100" y="4564063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17</a:t>
            </a:r>
          </a:p>
        </p:txBody>
      </p:sp>
      <p:cxnSp>
        <p:nvCxnSpPr>
          <p:cNvPr id="24595" name="AutoShape 19"/>
          <p:cNvCxnSpPr>
            <a:cxnSpLocks noChangeShapeType="1"/>
            <a:stCxn id="24579" idx="3"/>
            <a:endCxn id="24594" idx="0"/>
          </p:cNvCxnSpPr>
          <p:nvPr>
            <p:custDataLst>
              <p:tags r:id="rId18"/>
            </p:custDataLst>
          </p:nvPr>
        </p:nvCxnSpPr>
        <p:spPr bwMode="auto">
          <a:xfrm flipH="1">
            <a:off x="5943600" y="40274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6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952500" y="1905000"/>
            <a:ext cx="2028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delete(17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24597" name="Oval 22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4132263" y="45831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4598" name="AutoShape 23"/>
          <p:cNvCxnSpPr>
            <a:cxnSpLocks noChangeShapeType="1"/>
            <a:endCxn id="24597" idx="0"/>
          </p:cNvCxnSpPr>
          <p:nvPr>
            <p:custDataLst>
              <p:tags r:id="rId21"/>
            </p:custDataLst>
          </p:nvPr>
        </p:nvCxnSpPr>
        <p:spPr bwMode="auto">
          <a:xfrm>
            <a:off x="4191000" y="40386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Deletion – The One Child Case</a:t>
            </a:r>
          </a:p>
        </p:txBody>
      </p:sp>
      <p:sp>
        <p:nvSpPr>
          <p:cNvPr id="25603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5604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5605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5606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7940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25607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5608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190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5609" name="AutoShape 9"/>
          <p:cNvCxnSpPr>
            <a:cxnSpLocks noChangeShapeType="1"/>
            <a:stCxn id="25608" idx="3"/>
            <a:endCxn id="25607" idx="0"/>
          </p:cNvCxnSpPr>
          <p:nvPr>
            <p:custDataLst>
              <p:tags r:id="rId8"/>
            </p:custDataLst>
          </p:nvPr>
        </p:nvCxnSpPr>
        <p:spPr bwMode="auto">
          <a:xfrm flipH="1">
            <a:off x="354330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0" name="AutoShape 10"/>
          <p:cNvCxnSpPr>
            <a:cxnSpLocks noChangeShapeType="1"/>
            <a:stCxn id="25608" idx="5"/>
            <a:endCxn id="25606" idx="0"/>
          </p:cNvCxnSpPr>
          <p:nvPr>
            <p:custDataLst>
              <p:tags r:id="rId9"/>
            </p:custDataLst>
          </p:nvPr>
        </p:nvCxnSpPr>
        <p:spPr bwMode="auto">
          <a:xfrm>
            <a:off x="4745038" y="22494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1" name="AutoShape 11"/>
          <p:cNvCxnSpPr>
            <a:cxnSpLocks noChangeShapeType="1"/>
            <a:stCxn id="25606" idx="5"/>
            <a:endCxn id="25603" idx="0"/>
          </p:cNvCxnSpPr>
          <p:nvPr>
            <p:custDataLst>
              <p:tags r:id="rId10"/>
            </p:custDataLst>
          </p:nvPr>
        </p:nvCxnSpPr>
        <p:spPr bwMode="auto">
          <a:xfrm>
            <a:off x="58118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2" name="AutoShape 12"/>
          <p:cNvCxnSpPr>
            <a:cxnSpLocks noChangeShapeType="1"/>
            <a:stCxn id="25607" idx="3"/>
            <a:endCxn id="25605" idx="0"/>
          </p:cNvCxnSpPr>
          <p:nvPr>
            <p:custDataLst>
              <p:tags r:id="rId11"/>
            </p:custDataLst>
          </p:nvPr>
        </p:nvCxnSpPr>
        <p:spPr bwMode="auto">
          <a:xfrm flipH="1">
            <a:off x="300990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3" name="AutoShape 13"/>
          <p:cNvCxnSpPr>
            <a:cxnSpLocks noChangeShapeType="1"/>
            <a:stCxn id="25607" idx="5"/>
            <a:endCxn id="25604" idx="0"/>
          </p:cNvCxnSpPr>
          <p:nvPr>
            <p:custDataLst>
              <p:tags r:id="rId12"/>
            </p:custDataLst>
          </p:nvPr>
        </p:nvCxnSpPr>
        <p:spPr bwMode="auto">
          <a:xfrm>
            <a:off x="36782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4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286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25615" name="AutoShape 15"/>
          <p:cNvCxnSpPr>
            <a:cxnSpLocks noChangeShapeType="1"/>
            <a:stCxn id="25603" idx="5"/>
            <a:endCxn id="25614" idx="0"/>
          </p:cNvCxnSpPr>
          <p:nvPr>
            <p:custDataLst>
              <p:tags r:id="rId14"/>
            </p:custDataLst>
          </p:nvPr>
        </p:nvCxnSpPr>
        <p:spPr bwMode="auto">
          <a:xfrm>
            <a:off x="6345238" y="40274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6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619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5617" name="AutoShape 17"/>
          <p:cNvCxnSpPr>
            <a:cxnSpLocks noChangeShapeType="1"/>
            <a:stCxn id="25604" idx="3"/>
            <a:endCxn id="25616" idx="0"/>
          </p:cNvCxnSpPr>
          <p:nvPr>
            <p:custDataLst>
              <p:tags r:id="rId16"/>
            </p:custDataLst>
          </p:nvPr>
        </p:nvCxnSpPr>
        <p:spPr bwMode="auto">
          <a:xfrm flipH="1">
            <a:off x="3810000" y="40274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9" name="Oval 2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4132263" y="45831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5620" name="AutoShape 21"/>
          <p:cNvCxnSpPr>
            <a:cxnSpLocks noChangeShapeType="1"/>
            <a:endCxn id="25619" idx="0"/>
          </p:cNvCxnSpPr>
          <p:nvPr>
            <p:custDataLst>
              <p:tags r:id="rId18"/>
            </p:custDataLst>
          </p:nvPr>
        </p:nvCxnSpPr>
        <p:spPr bwMode="auto">
          <a:xfrm>
            <a:off x="4191000" y="40386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2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952500" y="1905000"/>
            <a:ext cx="2028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delete(15)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Deletion – The Two Child Case</a:t>
            </a:r>
          </a:p>
        </p:txBody>
      </p:sp>
      <p:sp>
        <p:nvSpPr>
          <p:cNvPr id="26627" name="Oval 1027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sp>
        <p:nvSpPr>
          <p:cNvPr id="26628" name="Oval 102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6629" name="Oval 1029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6630" name="Oval 1030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33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6631" name="Oval 1031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2336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6632" name="Oval 1032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1447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6633" name="AutoShape 1033"/>
          <p:cNvCxnSpPr>
            <a:cxnSpLocks noChangeShapeType="1"/>
            <a:stCxn id="26632" idx="3"/>
            <a:endCxn id="26631" idx="0"/>
          </p:cNvCxnSpPr>
          <p:nvPr>
            <p:custDataLst>
              <p:tags r:id="rId8"/>
            </p:custDataLst>
          </p:nvPr>
        </p:nvCxnSpPr>
        <p:spPr bwMode="auto">
          <a:xfrm flipH="1">
            <a:off x="3543300" y="17922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4" name="AutoShape 1034"/>
          <p:cNvCxnSpPr>
            <a:cxnSpLocks noChangeShapeType="1"/>
            <a:stCxn id="26632" idx="5"/>
            <a:endCxn id="26630" idx="0"/>
          </p:cNvCxnSpPr>
          <p:nvPr>
            <p:custDataLst>
              <p:tags r:id="rId9"/>
            </p:custDataLst>
          </p:nvPr>
        </p:nvCxnSpPr>
        <p:spPr bwMode="auto">
          <a:xfrm>
            <a:off x="4745038" y="17922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5" name="AutoShape 1035"/>
          <p:cNvCxnSpPr>
            <a:cxnSpLocks noChangeShapeType="1"/>
            <a:stCxn id="26630" idx="5"/>
            <a:endCxn id="26627" idx="0"/>
          </p:cNvCxnSpPr>
          <p:nvPr>
            <p:custDataLst>
              <p:tags r:id="rId10"/>
            </p:custDataLst>
          </p:nvPr>
        </p:nvCxnSpPr>
        <p:spPr bwMode="auto">
          <a:xfrm>
            <a:off x="5811838" y="2681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6" name="AutoShape 1036"/>
          <p:cNvCxnSpPr>
            <a:cxnSpLocks noChangeShapeType="1"/>
            <a:stCxn id="26631" idx="3"/>
            <a:endCxn id="26629" idx="0"/>
          </p:cNvCxnSpPr>
          <p:nvPr>
            <p:custDataLst>
              <p:tags r:id="rId11"/>
            </p:custDataLst>
          </p:nvPr>
        </p:nvCxnSpPr>
        <p:spPr bwMode="auto">
          <a:xfrm flipH="1">
            <a:off x="3009900" y="26812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7" name="AutoShape 1037"/>
          <p:cNvCxnSpPr>
            <a:cxnSpLocks noChangeShapeType="1"/>
            <a:stCxn id="26631" idx="5"/>
            <a:endCxn id="26628" idx="0"/>
          </p:cNvCxnSpPr>
          <p:nvPr>
            <p:custDataLst>
              <p:tags r:id="rId12"/>
            </p:custDataLst>
          </p:nvPr>
        </p:nvCxnSpPr>
        <p:spPr bwMode="auto">
          <a:xfrm>
            <a:off x="3678238" y="2681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638" name="Oval 103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619500" y="4114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6639" name="AutoShape 1039"/>
          <p:cNvCxnSpPr>
            <a:cxnSpLocks noChangeShapeType="1"/>
            <a:stCxn id="26628" idx="3"/>
            <a:endCxn id="26638" idx="0"/>
          </p:cNvCxnSpPr>
          <p:nvPr>
            <p:custDataLst>
              <p:tags r:id="rId14"/>
            </p:custDataLst>
          </p:nvPr>
        </p:nvCxnSpPr>
        <p:spPr bwMode="auto">
          <a:xfrm flipH="1">
            <a:off x="3810000" y="3570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641" name="Text Box 104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7525" y="5029200"/>
            <a:ext cx="412164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latin typeface="+mn-lt"/>
              </a:rPr>
              <a:t>What can we replace </a:t>
            </a:r>
            <a:r>
              <a:rPr lang="en-US" b="0" dirty="0">
                <a:solidFill>
                  <a:srgbClr val="FF0000"/>
                </a:solidFill>
                <a:latin typeface="+mn-lt"/>
              </a:rPr>
              <a:t>5</a:t>
            </a:r>
            <a:r>
              <a:rPr lang="en-US" b="0" dirty="0">
                <a:latin typeface="+mn-lt"/>
              </a:rPr>
              <a:t> with?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81619" name="AutoShape 1043" hidden="1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638800" y="4191000"/>
            <a:ext cx="3276600" cy="1371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2000"/>
              <a:t>A value guaranteed to be</a:t>
            </a:r>
          </a:p>
          <a:p>
            <a:pPr eaLnBrk="1" hangingPunct="1"/>
            <a:r>
              <a:rPr lang="en-US" sz="2000"/>
              <a:t>between the two subtrees!</a:t>
            </a:r>
          </a:p>
          <a:p>
            <a:pPr eaLnBrk="1" hangingPunct="1">
              <a:buFontTx/>
              <a:buChar char="-"/>
            </a:pPr>
            <a:r>
              <a:rPr lang="en-US" sz="2000" i="1"/>
              <a:t>  succ</a:t>
            </a:r>
            <a:r>
              <a:rPr lang="en-US" sz="2000"/>
              <a:t> from right subtree</a:t>
            </a:r>
          </a:p>
          <a:p>
            <a:pPr eaLnBrk="1" hangingPunct="1"/>
            <a:r>
              <a:rPr lang="en-US" sz="2000" i="1"/>
              <a:t>-  pred</a:t>
            </a:r>
            <a:r>
              <a:rPr lang="en-US" sz="2000"/>
              <a:t> from left subtree</a:t>
            </a:r>
          </a:p>
        </p:txBody>
      </p:sp>
      <p:sp>
        <p:nvSpPr>
          <p:cNvPr id="26643" name="Oval 1045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4132263" y="41259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6644" name="AutoShape 1046"/>
          <p:cNvCxnSpPr>
            <a:cxnSpLocks noChangeShapeType="1"/>
            <a:endCxn id="26643" idx="0"/>
          </p:cNvCxnSpPr>
          <p:nvPr>
            <p:custDataLst>
              <p:tags r:id="rId18"/>
            </p:custDataLst>
          </p:nvPr>
        </p:nvCxnSpPr>
        <p:spPr bwMode="auto">
          <a:xfrm>
            <a:off x="4191000" y="35814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2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38200" y="1905000"/>
            <a:ext cx="18437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delete(5)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457200"/>
            <a:ext cx="7772400" cy="762000"/>
          </a:xfrm>
        </p:spPr>
        <p:txBody>
          <a:bodyPr/>
          <a:lstStyle/>
          <a:p>
            <a:r>
              <a:rPr lang="en-US" dirty="0" smtClean="0"/>
              <a:t>The Dictionary (a.k.a. Map) ADT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447800"/>
            <a:ext cx="3581400" cy="4953000"/>
          </a:xfrm>
        </p:spPr>
        <p:txBody>
          <a:bodyPr/>
          <a:lstStyle/>
          <a:p>
            <a:r>
              <a:rPr lang="en-US" dirty="0" smtClean="0"/>
              <a:t>Data:</a:t>
            </a:r>
          </a:p>
          <a:p>
            <a:pPr lvl="1"/>
            <a:r>
              <a:rPr lang="en-US" i="1" dirty="0" smtClean="0"/>
              <a:t>set </a:t>
            </a:r>
            <a:r>
              <a:rPr lang="en-US" dirty="0" smtClean="0"/>
              <a:t>of (key, value) </a:t>
            </a:r>
            <a:r>
              <a:rPr lang="en-US" i="1" dirty="0" smtClean="0"/>
              <a:t>pairs</a:t>
            </a:r>
          </a:p>
          <a:p>
            <a:pPr lvl="1"/>
            <a:r>
              <a:rPr lang="en-US" dirty="0" smtClean="0"/>
              <a:t>keys must be </a:t>
            </a:r>
            <a:r>
              <a:rPr lang="en-US" i="1" dirty="0" smtClean="0"/>
              <a:t>comparable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Operations: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key,value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find(key)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delete(key)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  <p:sp>
        <p:nvSpPr>
          <p:cNvPr id="4101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715000" y="1219200"/>
            <a:ext cx="3124200" cy="4495800"/>
          </a:xfrm>
          <a:prstGeom prst="rect">
            <a:avLst/>
          </a:prstGeom>
          <a:noFill/>
          <a:ln w="50800" cap="rnd">
            <a:solidFill>
              <a:schemeClr val="accent2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 err="1" smtClean="0">
                <a:solidFill>
                  <a:srgbClr val="9900CC"/>
                </a:solidFill>
              </a:rPr>
              <a:t>djg</a:t>
            </a:r>
            <a:r>
              <a:rPr lang="en-US" sz="1800" dirty="0">
                <a:solidFill>
                  <a:schemeClr val="accent2"/>
                </a:solidFill>
              </a:rPr>
              <a:t/>
            </a:r>
            <a:br>
              <a:rPr lang="en-US" sz="1800" dirty="0">
                <a:solidFill>
                  <a:schemeClr val="accent2"/>
                </a:solidFill>
              </a:rPr>
            </a:br>
            <a:r>
              <a:rPr lang="en-US" sz="1800" dirty="0" smtClean="0">
                <a:solidFill>
                  <a:srgbClr val="339933"/>
                </a:solidFill>
              </a:rPr>
              <a:t>Dan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dirty="0" smtClean="0">
                <a:solidFill>
                  <a:srgbClr val="339933"/>
                </a:solidFill>
              </a:rPr>
              <a:t>	Grossman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dirty="0" smtClean="0">
                <a:solidFill>
                  <a:srgbClr val="339933"/>
                </a:solidFill>
              </a:rPr>
              <a:t>	…</a:t>
            </a:r>
            <a:endParaRPr lang="en-US" sz="1800" dirty="0">
              <a:solidFill>
                <a:srgbClr val="339933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–"/>
            </a:pPr>
            <a:endParaRPr lang="en-US" sz="1800" dirty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 err="1" smtClean="0">
                <a:solidFill>
                  <a:srgbClr val="9900CC"/>
                </a:solidFill>
              </a:rPr>
              <a:t>trobison</a:t>
            </a:r>
            <a:r>
              <a:rPr lang="en-US" sz="1800" dirty="0">
                <a:solidFill>
                  <a:schemeClr val="accent2"/>
                </a:solidFill>
              </a:rPr>
              <a:t/>
            </a:r>
            <a:br>
              <a:rPr lang="en-US" sz="1800" dirty="0">
                <a:solidFill>
                  <a:schemeClr val="accent2"/>
                </a:solidFill>
              </a:rPr>
            </a:br>
            <a:r>
              <a:rPr lang="en-US" sz="1800" dirty="0" smtClean="0">
                <a:solidFill>
                  <a:srgbClr val="339933"/>
                </a:solidFill>
              </a:rPr>
              <a:t>Tyler</a:t>
            </a:r>
            <a:r>
              <a:rPr lang="en-US" sz="1800" dirty="0">
                <a:solidFill>
                  <a:srgbClr val="339933"/>
                </a:solidFill>
              </a:rPr>
              <a:t/>
            </a:r>
            <a:br>
              <a:rPr lang="en-US" sz="1800" dirty="0">
                <a:solidFill>
                  <a:srgbClr val="339933"/>
                </a:solidFill>
              </a:rPr>
            </a:br>
            <a:r>
              <a:rPr lang="en-US" sz="1800" dirty="0" smtClean="0">
                <a:solidFill>
                  <a:srgbClr val="339933"/>
                </a:solidFill>
              </a:rPr>
              <a:t>Robison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dirty="0" smtClean="0">
                <a:solidFill>
                  <a:srgbClr val="339933"/>
                </a:solidFill>
              </a:rPr>
              <a:t>	…</a:t>
            </a:r>
            <a:endParaRPr lang="en-US" sz="1800" dirty="0">
              <a:solidFill>
                <a:srgbClr val="339933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–"/>
            </a:pPr>
            <a:endParaRPr lang="en-US" sz="1800" dirty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 smtClean="0">
                <a:solidFill>
                  <a:srgbClr val="9900CC"/>
                </a:solidFill>
              </a:rPr>
              <a:t>sandona1</a:t>
            </a:r>
            <a:r>
              <a:rPr lang="en-US" sz="1800" dirty="0">
                <a:solidFill>
                  <a:schemeClr val="accent2"/>
                </a:solidFill>
              </a:rPr>
              <a:t/>
            </a:r>
            <a:br>
              <a:rPr lang="en-US" sz="1800" dirty="0">
                <a:solidFill>
                  <a:schemeClr val="accent2"/>
                </a:solidFill>
              </a:rPr>
            </a:br>
            <a:r>
              <a:rPr lang="en-US" sz="1800" dirty="0" smtClean="0">
                <a:solidFill>
                  <a:srgbClr val="339933"/>
                </a:solidFill>
              </a:rPr>
              <a:t>Brent</a:t>
            </a:r>
            <a:r>
              <a:rPr lang="en-US" sz="1800" dirty="0">
                <a:solidFill>
                  <a:srgbClr val="339933"/>
                </a:solidFill>
              </a:rPr>
              <a:t/>
            </a:r>
            <a:br>
              <a:rPr lang="en-US" sz="1800" dirty="0">
                <a:solidFill>
                  <a:srgbClr val="339933"/>
                </a:solidFill>
              </a:rPr>
            </a:br>
            <a:r>
              <a:rPr lang="en-US" sz="1800" dirty="0" err="1" smtClean="0">
                <a:solidFill>
                  <a:srgbClr val="339933"/>
                </a:solidFill>
              </a:rPr>
              <a:t>Sandona</a:t>
            </a:r>
            <a:r>
              <a:rPr lang="en-US" sz="1800" dirty="0">
                <a:solidFill>
                  <a:srgbClr val="339933"/>
                </a:solidFill>
              </a:rPr>
              <a:t/>
            </a:r>
            <a:br>
              <a:rPr lang="en-US" sz="1800" dirty="0">
                <a:solidFill>
                  <a:srgbClr val="339933"/>
                </a:solidFill>
              </a:rPr>
            </a:br>
            <a:r>
              <a:rPr lang="en-US" sz="1800" dirty="0">
                <a:solidFill>
                  <a:srgbClr val="339933"/>
                </a:solidFill>
              </a:rPr>
              <a:t>…</a:t>
            </a:r>
            <a:br>
              <a:rPr lang="en-US" sz="1800" dirty="0">
                <a:solidFill>
                  <a:srgbClr val="339933"/>
                </a:solidFill>
              </a:rPr>
            </a:br>
            <a:endParaRPr lang="en-US" sz="1800" dirty="0">
              <a:solidFill>
                <a:srgbClr val="339933"/>
              </a:solidFill>
            </a:endParaRPr>
          </a:p>
        </p:txBody>
      </p:sp>
      <p:sp>
        <p:nvSpPr>
          <p:cNvPr id="4102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810000" y="2514600"/>
            <a:ext cx="1905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54337" y="2133600"/>
            <a:ext cx="17844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insert(</a:t>
            </a:r>
            <a:r>
              <a:rPr lang="en-US" sz="2000" dirty="0" err="1" smtClean="0">
                <a:solidFill>
                  <a:srgbClr val="9900CC"/>
                </a:solidFill>
              </a:rPr>
              <a:t>djg</a:t>
            </a:r>
            <a:r>
              <a:rPr lang="en-US" sz="2000" dirty="0" smtClean="0">
                <a:solidFill>
                  <a:srgbClr val="9900CC"/>
                </a:solidFill>
              </a:rPr>
              <a:t>, </a:t>
            </a:r>
            <a:r>
              <a:rPr lang="en-US" sz="2000" dirty="0">
                <a:solidFill>
                  <a:srgbClr val="9900CC"/>
                </a:solidFill>
              </a:rPr>
              <a:t>….</a:t>
            </a:r>
            <a:r>
              <a:rPr lang="en-US" sz="2000" dirty="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4104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3733800" y="4114800"/>
            <a:ext cx="1981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3733800"/>
            <a:ext cx="1701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find(</a:t>
            </a:r>
            <a:r>
              <a:rPr lang="en-US" sz="2000" dirty="0" err="1" smtClean="0">
                <a:solidFill>
                  <a:srgbClr val="9900CC"/>
                </a:solidFill>
              </a:rPr>
              <a:t>trobison</a:t>
            </a:r>
            <a:r>
              <a:rPr lang="en-US" sz="2000" dirty="0" smtClean="0">
                <a:solidFill>
                  <a:schemeClr val="accent2"/>
                </a:solidFill>
              </a:rPr>
              <a:t>)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4106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733800" y="4114800"/>
            <a:ext cx="2438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 smtClean="0">
                <a:solidFill>
                  <a:srgbClr val="339933"/>
                </a:solidFill>
              </a:rPr>
              <a:t>Tyler, Robison, …</a:t>
            </a:r>
            <a:endParaRPr lang="en-US" sz="1800" dirty="0">
              <a:solidFill>
                <a:srgbClr val="339933"/>
              </a:solidFill>
            </a:endParaRPr>
          </a:p>
        </p:txBody>
      </p:sp>
      <p:sp>
        <p:nvSpPr>
          <p:cNvPr id="4107" name="Text Box 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9600" y="5181600"/>
            <a:ext cx="419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i="1" dirty="0" smtClean="0">
                <a:latin typeface="+mn-lt"/>
              </a:rPr>
              <a:t>Will </a:t>
            </a:r>
            <a:r>
              <a:rPr lang="en-US" sz="2000" b="0" i="1" dirty="0">
                <a:latin typeface="+mn-lt"/>
              </a:rPr>
              <a:t>tend to emphasize the keys, don’t forget about the stored values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Deletion – The Two Child Case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Idea: Replace the deleted node with a value guaranteed to be between the two child </a:t>
            </a:r>
            <a:r>
              <a:rPr lang="en-US" dirty="0" err="1" smtClean="0"/>
              <a:t>subtrees</a:t>
            </a: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Options:</a:t>
            </a:r>
          </a:p>
          <a:p>
            <a:r>
              <a:rPr lang="en-US" i="1" dirty="0" smtClean="0"/>
              <a:t>successor</a:t>
            </a:r>
            <a:r>
              <a:rPr lang="en-US" dirty="0" smtClean="0"/>
              <a:t>  	 from right </a:t>
            </a:r>
            <a:r>
              <a:rPr lang="en-US" dirty="0" err="1" smtClean="0"/>
              <a:t>subtree</a:t>
            </a:r>
            <a:r>
              <a:rPr lang="en-US" dirty="0" smtClean="0"/>
              <a:t>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node.right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i="1" dirty="0" smtClean="0"/>
              <a:t>predecessor</a:t>
            </a:r>
            <a:r>
              <a:rPr lang="en-US" dirty="0" smtClean="0"/>
              <a:t> 	 from left </a:t>
            </a:r>
            <a:r>
              <a:rPr lang="en-US" dirty="0" err="1" smtClean="0"/>
              <a:t>subtree</a:t>
            </a:r>
            <a:r>
              <a:rPr lang="en-US" dirty="0" smtClean="0"/>
              <a:t>: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node.left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/>
              <a:t>These are the easy cases of predecessor/successor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Now delete the original node containing </a:t>
            </a:r>
            <a:r>
              <a:rPr lang="en-US" i="1" dirty="0" smtClean="0"/>
              <a:t>successor</a:t>
            </a:r>
            <a:r>
              <a:rPr lang="en-US" dirty="0" smtClean="0"/>
              <a:t> or </a:t>
            </a:r>
            <a:r>
              <a:rPr lang="en-US" i="1" dirty="0" smtClean="0"/>
              <a:t>predecessor</a:t>
            </a:r>
          </a:p>
          <a:p>
            <a:r>
              <a:rPr lang="en-US" dirty="0" smtClean="0"/>
              <a:t>Leaf or one child case – easy cases of delete!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BuildTree for BST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295400"/>
            <a:ext cx="8229600" cy="4800600"/>
          </a:xfrm>
        </p:spPr>
        <p:txBody>
          <a:bodyPr/>
          <a:lstStyle/>
          <a:p>
            <a:r>
              <a:rPr lang="en-US" dirty="0" smtClean="0"/>
              <a:t>We had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, so let’s consider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buildTree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Insert keys 1, 2, 3, 4, 5, 6, 7, 8, 9 into an empty BST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If inserted in given order, </a:t>
            </a:r>
            <a:br>
              <a:rPr lang="en-US" dirty="0" smtClean="0"/>
            </a:br>
            <a:r>
              <a:rPr lang="en-US" dirty="0" smtClean="0"/>
              <a:t>what is the tree? 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What big-O runtime for </a:t>
            </a:r>
            <a:br>
              <a:rPr lang="en-US" dirty="0" smtClean="0"/>
            </a:br>
            <a:r>
              <a:rPr lang="en-US" dirty="0" smtClean="0"/>
              <a:t>this kind of sorted input?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Is inserting in the reverse order </a:t>
            </a:r>
          </a:p>
          <a:p>
            <a:pPr lvl="1">
              <a:buNone/>
            </a:pPr>
            <a:r>
              <a:rPr lang="en-US" dirty="0" smtClean="0"/>
              <a:t>	any better?</a:t>
            </a:r>
          </a:p>
          <a:p>
            <a:pPr lvl="1">
              <a:buFontTx/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210948" name="AutoShap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3962400"/>
            <a:ext cx="16002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l-GR">
                <a:cs typeface="Times New Roman" pitchFamily="18" charset="0"/>
              </a:rPr>
              <a:t>Θ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 baseline="30000"/>
              <a:t>2</a:t>
            </a:r>
            <a:r>
              <a:rPr lang="en-US"/>
              <a:t>)</a:t>
            </a:r>
          </a:p>
        </p:txBody>
      </p:sp>
      <p:sp>
        <p:nvSpPr>
          <p:cNvPr id="210949" name="AutoShape 5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9600" y="6477000"/>
            <a:ext cx="16002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l-GR">
                <a:cs typeface="Times New Roman" pitchFamily="18" charset="0"/>
              </a:rPr>
              <a:t>Θ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 baseline="30000"/>
              <a:t>2</a:t>
            </a:r>
            <a:r>
              <a:rPr lang="en-US"/>
              <a:t>)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6172200" y="2743200"/>
            <a:ext cx="1411288" cy="2362200"/>
            <a:chOff x="6629400" y="3352800"/>
            <a:chExt cx="1410502" cy="2362528"/>
          </a:xfrm>
        </p:grpSpPr>
        <p:sp>
          <p:nvSpPr>
            <p:cNvPr id="29704" name="Oval 64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629400" y="3352800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cxnSp>
          <p:nvCxnSpPr>
            <p:cNvPr id="29705" name="AutoShape 65"/>
            <p:cNvCxnSpPr>
              <a:cxnSpLocks noChangeShapeType="1"/>
              <a:stCxn id="29704" idx="5"/>
              <a:endCxn id="29706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6993056" y="3734128"/>
              <a:ext cx="314873" cy="4522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9706" name="Oval 66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95057" y="4204138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29707" name="Oval 67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449844" y="4984531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cxnSp>
          <p:nvCxnSpPr>
            <p:cNvPr id="29708" name="AutoShape 68"/>
            <p:cNvCxnSpPr>
              <a:cxnSpLocks noChangeShapeType="1"/>
              <a:stCxn id="29706" idx="5"/>
              <a:endCxn id="29707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7458714" y="4585466"/>
              <a:ext cx="204002" cy="3813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9709" name="AutoShape 68"/>
            <p:cNvCxnSpPr>
              <a:cxnSpLocks noChangeShapeType="1"/>
            </p:cNvCxnSpPr>
            <p:nvPr>
              <p:custDataLst>
                <p:tags r:id="rId11"/>
              </p:custDataLst>
            </p:nvPr>
          </p:nvCxnSpPr>
          <p:spPr bwMode="auto">
            <a:xfrm>
              <a:off x="7835900" y="5334000"/>
              <a:ext cx="204002" cy="3813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8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3810000"/>
            <a:ext cx="2438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accent2"/>
                </a:solidFill>
                <a:latin typeface="+mj-lt"/>
              </a:rPr>
              <a:t>O(n</a:t>
            </a:r>
            <a:r>
              <a:rPr lang="en-US" sz="2000" i="1" baseline="30000" dirty="0" smtClean="0">
                <a:solidFill>
                  <a:schemeClr val="accent2"/>
                </a:solidFill>
                <a:latin typeface="+mj-lt"/>
              </a:rPr>
              <a:t>2</a:t>
            </a:r>
            <a:r>
              <a:rPr lang="en-US" sz="2000" i="1" dirty="0" smtClean="0">
                <a:solidFill>
                  <a:schemeClr val="accent2"/>
                </a:solidFill>
                <a:latin typeface="+mj-lt"/>
              </a:rPr>
              <a:t>)</a:t>
            </a:r>
            <a:endParaRPr lang="en-US" sz="2000" i="1" dirty="0">
              <a:solidFill>
                <a:schemeClr val="accent2"/>
              </a:solidFill>
              <a:latin typeface="+mj-lt"/>
            </a:endParaRPr>
          </a:p>
          <a:p>
            <a:pPr algn="ctr"/>
            <a:r>
              <a:rPr lang="en-US" sz="2000" i="1" dirty="0" smtClean="0">
                <a:solidFill>
                  <a:schemeClr val="accent2"/>
                </a:solidFill>
                <a:latin typeface="+mj-lt"/>
              </a:rPr>
              <a:t>Not a happy place</a:t>
            </a:r>
            <a:endParaRPr lang="en-US" sz="2000" i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8" grpId="0" animBg="1"/>
      <p:bldP spid="210949" grpId="0" animBg="1"/>
      <p:bldP spid="1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BuildTree for BST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295400"/>
            <a:ext cx="8229600" cy="4800600"/>
          </a:xfrm>
        </p:spPr>
        <p:txBody>
          <a:bodyPr/>
          <a:lstStyle/>
          <a:p>
            <a:r>
              <a:rPr lang="en-US" dirty="0" smtClean="0"/>
              <a:t>Insert keys 1, 2, 3, 4, 5, 6, 7, 8, 9 into an empty BST</a:t>
            </a:r>
          </a:p>
          <a:p>
            <a:endParaRPr lang="en-US" sz="1200" dirty="0" smtClean="0"/>
          </a:p>
          <a:p>
            <a:r>
              <a:rPr lang="en-US" dirty="0" smtClean="0"/>
              <a:t>What we if could somehow re-arrange them</a:t>
            </a:r>
          </a:p>
          <a:p>
            <a:pPr lvl="1"/>
            <a:r>
              <a:rPr lang="en-US" dirty="0" smtClean="0"/>
              <a:t>median first, then left median, right median, etc.</a:t>
            </a:r>
          </a:p>
          <a:p>
            <a:pPr lvl="1"/>
            <a:r>
              <a:rPr lang="en-US" dirty="0" smtClean="0"/>
              <a:t>5, 3, 7, 2, 1, 4, 8, 6, 9	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tree does that give us?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What big-O runtime?</a:t>
            </a:r>
          </a:p>
          <a:p>
            <a:pPr lvl="1"/>
            <a:endParaRPr lang="en-US" dirty="0" smtClean="0"/>
          </a:p>
          <a:p>
            <a:pPr lvl="1"/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335878" name="AutoShape 6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6019800"/>
            <a:ext cx="4267200" cy="4572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5, 3, 7, 2, 1, 6, 8, 9 better: </a:t>
            </a:r>
            <a:r>
              <a:rPr lang="en-US" i="1"/>
              <a:t>n</a:t>
            </a:r>
            <a:r>
              <a:rPr lang="en-US"/>
              <a:t> log </a:t>
            </a:r>
            <a:r>
              <a:rPr lang="en-US" i="1"/>
              <a:t>n</a:t>
            </a:r>
          </a:p>
        </p:txBody>
      </p:sp>
      <p:sp>
        <p:nvSpPr>
          <p:cNvPr id="5" name="Oval 3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8191500" y="467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6" name="Oval 4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6057900" y="467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7" name="Oval 5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991100" y="467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8" name="Oval 6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658100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9" name="Oval 7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524500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0" name="Oval 8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591300" y="2895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cxnSp>
        <p:nvCxnSpPr>
          <p:cNvPr id="11" name="AutoShape 9"/>
          <p:cNvCxnSpPr>
            <a:cxnSpLocks noChangeShapeType="1"/>
            <a:stCxn id="10" idx="3"/>
            <a:endCxn id="9" idx="0"/>
          </p:cNvCxnSpPr>
          <p:nvPr>
            <p:custDataLst>
              <p:tags r:id="rId10"/>
            </p:custDataLst>
          </p:nvPr>
        </p:nvCxnSpPr>
        <p:spPr bwMode="auto">
          <a:xfrm flipH="1">
            <a:off x="5715000" y="3240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2" name="AutoShape 10"/>
          <p:cNvCxnSpPr>
            <a:cxnSpLocks noChangeShapeType="1"/>
            <a:stCxn id="10" idx="5"/>
            <a:endCxn id="8" idx="0"/>
          </p:cNvCxnSpPr>
          <p:nvPr>
            <p:custDataLst>
              <p:tags r:id="rId11"/>
            </p:custDataLst>
          </p:nvPr>
        </p:nvCxnSpPr>
        <p:spPr bwMode="auto">
          <a:xfrm>
            <a:off x="6916738" y="3240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" name="AutoShape 11"/>
          <p:cNvCxnSpPr>
            <a:cxnSpLocks noChangeShapeType="1"/>
            <a:stCxn id="8" idx="5"/>
            <a:endCxn id="5" idx="0"/>
          </p:cNvCxnSpPr>
          <p:nvPr>
            <p:custDataLst>
              <p:tags r:id="rId12"/>
            </p:custDataLst>
          </p:nvPr>
        </p:nvCxnSpPr>
        <p:spPr bwMode="auto">
          <a:xfrm>
            <a:off x="7983538" y="4129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AutoShape 12"/>
          <p:cNvCxnSpPr>
            <a:cxnSpLocks noChangeShapeType="1"/>
            <a:stCxn id="9" idx="3"/>
            <a:endCxn id="7" idx="0"/>
          </p:cNvCxnSpPr>
          <p:nvPr>
            <p:custDataLst>
              <p:tags r:id="rId13"/>
            </p:custDataLst>
          </p:nvPr>
        </p:nvCxnSpPr>
        <p:spPr bwMode="auto">
          <a:xfrm flipH="1">
            <a:off x="5181600" y="4129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3"/>
          <p:cNvCxnSpPr>
            <a:cxnSpLocks noChangeShapeType="1"/>
            <a:stCxn id="9" idx="5"/>
            <a:endCxn id="6" idx="0"/>
          </p:cNvCxnSpPr>
          <p:nvPr>
            <p:custDataLst>
              <p:tags r:id="rId14"/>
            </p:custDataLst>
          </p:nvPr>
        </p:nvCxnSpPr>
        <p:spPr bwMode="auto">
          <a:xfrm>
            <a:off x="5849938" y="4129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6" name="Oval 14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8458200" y="556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cxnSp>
        <p:nvCxnSpPr>
          <p:cNvPr id="17" name="AutoShape 15"/>
          <p:cNvCxnSpPr>
            <a:cxnSpLocks noChangeShapeType="1"/>
            <a:stCxn id="5" idx="5"/>
            <a:endCxn id="16" idx="0"/>
          </p:cNvCxnSpPr>
          <p:nvPr>
            <p:custDataLst>
              <p:tags r:id="rId16"/>
            </p:custDataLst>
          </p:nvPr>
        </p:nvCxnSpPr>
        <p:spPr bwMode="auto">
          <a:xfrm>
            <a:off x="8516938" y="5018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124700" y="464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cxnSp>
        <p:nvCxnSpPr>
          <p:cNvPr id="25" name="AutoShape 19"/>
          <p:cNvCxnSpPr>
            <a:cxnSpLocks noChangeShapeType="1"/>
            <a:stCxn id="8" idx="3"/>
            <a:endCxn id="24" idx="0"/>
          </p:cNvCxnSpPr>
          <p:nvPr>
            <p:custDataLst>
              <p:tags r:id="rId18"/>
            </p:custDataLst>
          </p:nvPr>
        </p:nvCxnSpPr>
        <p:spPr bwMode="auto">
          <a:xfrm rot="5400000">
            <a:off x="7245351" y="4179887"/>
            <a:ext cx="538162" cy="398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" name="Oval 16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4732338" y="556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cxnSp>
        <p:nvCxnSpPr>
          <p:cNvPr id="27" name="AutoShape 17"/>
          <p:cNvCxnSpPr>
            <a:cxnSpLocks noChangeShapeType="1"/>
            <a:endCxn id="26" idx="0"/>
          </p:cNvCxnSpPr>
          <p:nvPr>
            <p:custDataLst>
              <p:tags r:id="rId20"/>
            </p:custDataLst>
          </p:nvPr>
        </p:nvCxnSpPr>
        <p:spPr bwMode="auto">
          <a:xfrm flipH="1">
            <a:off x="4922838" y="5018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914400" y="4495800"/>
            <a:ext cx="358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accent2"/>
                </a:solidFill>
                <a:latin typeface="+mn-lt"/>
              </a:rPr>
              <a:t>O(n </a:t>
            </a:r>
            <a:r>
              <a:rPr lang="en-US" sz="2000" dirty="0">
                <a:solidFill>
                  <a:schemeClr val="accent2"/>
                </a:solidFill>
                <a:latin typeface="+mn-lt"/>
                <a:cs typeface="Courier New" pitchFamily="49" charset="0"/>
              </a:rPr>
              <a:t>log</a:t>
            </a:r>
            <a:r>
              <a:rPr lang="en-US" sz="2000" i="1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2000" i="1" dirty="0" smtClean="0">
                <a:solidFill>
                  <a:schemeClr val="accent2"/>
                </a:solidFill>
                <a:latin typeface="+mn-lt"/>
              </a:rPr>
              <a:t>n), </a:t>
            </a:r>
            <a:r>
              <a:rPr lang="en-US" sz="2000" i="1" dirty="0">
                <a:solidFill>
                  <a:schemeClr val="accent2"/>
                </a:solidFill>
                <a:latin typeface="+mn-lt"/>
              </a:rPr>
              <a:t>definitely better</a:t>
            </a:r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Unbalanced BST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Balancing a tree at build time is insufficient, as sequences of operations can eventually transform that carefully balanced tree into the dreaded list</a:t>
            </a:r>
          </a:p>
          <a:p>
            <a:endParaRPr lang="en-US" dirty="0" smtClean="0"/>
          </a:p>
          <a:p>
            <a:r>
              <a:rPr lang="en-US" dirty="0" smtClean="0"/>
              <a:t>At that point, everything is</a:t>
            </a:r>
            <a:br>
              <a:rPr lang="en-US" dirty="0" smtClean="0"/>
            </a:br>
            <a:r>
              <a:rPr lang="en-US" i="1" dirty="0" smtClean="0"/>
              <a:t>O(n)</a:t>
            </a:r>
            <a:r>
              <a:rPr lang="en-US" dirty="0" smtClean="0"/>
              <a:t> and nobody is happy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629400" y="3352800"/>
            <a:ext cx="1411288" cy="2362200"/>
            <a:chOff x="6629400" y="3352800"/>
            <a:chExt cx="1410502" cy="2362528"/>
          </a:xfrm>
        </p:grpSpPr>
        <p:sp>
          <p:nvSpPr>
            <p:cNvPr id="31749" name="Oval 64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629400" y="3352800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1</a:t>
              </a:r>
            </a:p>
          </p:txBody>
        </p:sp>
        <p:cxnSp>
          <p:nvCxnSpPr>
            <p:cNvPr id="31750" name="AutoShape 65"/>
            <p:cNvCxnSpPr>
              <a:cxnSpLocks noChangeShapeType="1"/>
              <a:stCxn id="31749" idx="5"/>
              <a:endCxn id="31751" idx="0"/>
            </p:cNvCxnSpPr>
            <p:nvPr>
              <p:custDataLst>
                <p:tags r:id="rId2"/>
              </p:custDataLst>
            </p:nvPr>
          </p:nvCxnSpPr>
          <p:spPr bwMode="auto">
            <a:xfrm>
              <a:off x="6993056" y="3734128"/>
              <a:ext cx="314873" cy="4522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1751" name="Oval 66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7095057" y="4204138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2</a:t>
              </a:r>
            </a:p>
          </p:txBody>
        </p:sp>
        <p:sp>
          <p:nvSpPr>
            <p:cNvPr id="31752" name="Oval 67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449844" y="4984531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3</a:t>
              </a:r>
            </a:p>
          </p:txBody>
        </p:sp>
        <p:cxnSp>
          <p:nvCxnSpPr>
            <p:cNvPr id="31753" name="AutoShape 68"/>
            <p:cNvCxnSpPr>
              <a:cxnSpLocks noChangeShapeType="1"/>
              <a:stCxn id="31751" idx="5"/>
              <a:endCxn id="31752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7458714" y="4585466"/>
              <a:ext cx="204002" cy="3813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754" name="AutoShape 68"/>
            <p:cNvCxnSpPr>
              <a:cxnSpLocks noChangeShapeType="1"/>
            </p:cNvCxnSpPr>
            <p:nvPr>
              <p:custDataLst>
                <p:tags r:id="rId6"/>
              </p:custDataLst>
            </p:nvPr>
          </p:nvCxnSpPr>
          <p:spPr bwMode="auto">
            <a:xfrm>
              <a:off x="7835900" y="5334000"/>
              <a:ext cx="204002" cy="3813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Balanced BST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i="1" dirty="0" smtClean="0"/>
              <a:t>Observation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 smtClean="0"/>
              <a:t>BST: the shallower the better!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 smtClean="0"/>
              <a:t>For a BST with </a:t>
            </a:r>
            <a:r>
              <a:rPr lang="en-US" i="1" dirty="0" smtClean="0"/>
              <a:t>n</a:t>
            </a:r>
            <a:r>
              <a:rPr lang="en-US" dirty="0" smtClean="0"/>
              <a:t> nodes inserted in arbitrary order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dirty="0" smtClean="0"/>
              <a:t>Average height is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– see text for proof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Worst case height is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Simple cases such as inserting in key order lead to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dirty="0" smtClean="0">
                <a:sym typeface="Symbol" pitchFamily="18" charset="2"/>
              </a:rPr>
              <a:t>	the worst-case scenario</a:t>
            </a:r>
          </a:p>
          <a:p>
            <a:pPr marL="533400" indent="-533400">
              <a:lnSpc>
                <a:spcPct val="90000"/>
              </a:lnSpc>
            </a:pPr>
            <a:endParaRPr lang="en-US" dirty="0" smtClean="0">
              <a:sym typeface="Symbol" pitchFamily="18" charset="2"/>
            </a:endParaRP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i="1" dirty="0" smtClean="0">
                <a:sym typeface="Symbol" pitchFamily="18" charset="2"/>
              </a:rPr>
              <a:t>Solution</a:t>
            </a:r>
            <a:r>
              <a:rPr lang="en-US" dirty="0" smtClean="0">
                <a:sym typeface="Symbol" pitchFamily="18" charset="2"/>
              </a:rPr>
              <a:t>: Require a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Balance Condition</a:t>
            </a:r>
            <a:r>
              <a:rPr lang="en-US" dirty="0" smtClean="0">
                <a:sym typeface="Symbol" pitchFamily="18" charset="2"/>
              </a:rPr>
              <a:t> that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>
                <a:sym typeface="Symbol" pitchFamily="18" charset="2"/>
              </a:rPr>
              <a:t>ensures depth is always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</a:t>
            </a:r>
            <a:r>
              <a:rPr lang="en-US" sz="2400" dirty="0" smtClean="0">
                <a:sym typeface="Symbol" pitchFamily="18" charset="2"/>
              </a:rPr>
              <a:t>     </a:t>
            </a:r>
            <a:r>
              <a:rPr lang="en-US" dirty="0" smtClean="0">
                <a:sym typeface="Symbol" pitchFamily="18" charset="2"/>
              </a:rPr>
              <a:t>– strong enough!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>
                <a:sym typeface="Symbol" pitchFamily="18" charset="2"/>
              </a:rPr>
              <a:t>is easy to maintain             		   – not too strong!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Potential Balance Conditions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371600"/>
            <a:ext cx="4648200" cy="5014913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dirty="0" smtClean="0"/>
              <a:t>Left and right </a:t>
            </a:r>
            <a:r>
              <a:rPr lang="en-US" dirty="0" err="1" smtClean="0"/>
              <a:t>subtrees</a:t>
            </a:r>
            <a:r>
              <a:rPr lang="en-US" dirty="0" smtClean="0"/>
              <a:t> of the </a:t>
            </a:r>
            <a:r>
              <a:rPr lang="en-US" i="1" dirty="0" smtClean="0"/>
              <a:t>root</a:t>
            </a:r>
            <a:br>
              <a:rPr lang="en-US" i="1" dirty="0" smtClean="0"/>
            </a:br>
            <a:r>
              <a:rPr lang="en-US" dirty="0" smtClean="0"/>
              <a:t>have equal number of nodes</a:t>
            </a:r>
          </a:p>
          <a:p>
            <a:pPr marL="533400" indent="-533400"/>
            <a:endParaRPr lang="en-US" dirty="0" smtClean="0"/>
          </a:p>
          <a:p>
            <a:pPr marL="533400" indent="-533400"/>
            <a:endParaRPr lang="en-US" dirty="0" smtClean="0"/>
          </a:p>
          <a:p>
            <a:pPr marL="533400" indent="-533400"/>
            <a:endParaRPr lang="en-US" dirty="0" smtClean="0"/>
          </a:p>
          <a:p>
            <a:pPr marL="533400" indent="-533400">
              <a:buFontTx/>
              <a:buNone/>
            </a:pPr>
            <a:r>
              <a:rPr lang="en-US" dirty="0" smtClean="0"/>
              <a:t>2.	Left and right </a:t>
            </a:r>
            <a:r>
              <a:rPr lang="en-US" dirty="0" err="1" smtClean="0"/>
              <a:t>subtrees</a:t>
            </a:r>
            <a:r>
              <a:rPr lang="en-US" dirty="0" smtClean="0"/>
              <a:t> of the </a:t>
            </a:r>
            <a:r>
              <a:rPr lang="en-US" i="1" dirty="0" smtClean="0"/>
              <a:t>root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have equal </a:t>
            </a:r>
            <a:r>
              <a:rPr lang="en-US" i="1" dirty="0" smtClean="0"/>
              <a:t>height</a:t>
            </a:r>
          </a:p>
        </p:txBody>
      </p:sp>
      <p:sp>
        <p:nvSpPr>
          <p:cNvPr id="303108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2209800"/>
            <a:ext cx="3657600" cy="6096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 i="1" dirty="0">
                <a:latin typeface="+mn-lt"/>
              </a:rPr>
              <a:t>Too weak!</a:t>
            </a:r>
          </a:p>
          <a:p>
            <a:pPr algn="ctr"/>
            <a:r>
              <a:rPr lang="en-US" sz="2000" b="0" i="1" dirty="0">
                <a:latin typeface="+mn-lt"/>
              </a:rPr>
              <a:t>Height mismatch </a:t>
            </a:r>
            <a:r>
              <a:rPr lang="en-US" sz="2000" b="0" i="1" dirty="0" smtClean="0">
                <a:latin typeface="+mn-lt"/>
              </a:rPr>
              <a:t>example:</a:t>
            </a:r>
            <a:endParaRPr lang="en-US" sz="2000" b="0" i="1" dirty="0">
              <a:latin typeface="+mn-lt"/>
            </a:endParaRPr>
          </a:p>
        </p:txBody>
      </p:sp>
      <p:sp>
        <p:nvSpPr>
          <p:cNvPr id="303109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4191000"/>
            <a:ext cx="3657600" cy="685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 i="1" dirty="0">
                <a:latin typeface="+mn-lt"/>
              </a:rPr>
              <a:t>Too weak!</a:t>
            </a:r>
          </a:p>
          <a:p>
            <a:pPr algn="ctr"/>
            <a:r>
              <a:rPr lang="en-US" sz="2000" b="0" i="1" dirty="0" smtClean="0">
                <a:latin typeface="+mn-lt"/>
              </a:rPr>
              <a:t>Double chain example:</a:t>
            </a:r>
            <a:endParaRPr lang="en-US" sz="2000" b="0" i="1" dirty="0"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grpSp>
        <p:nvGrpSpPr>
          <p:cNvPr id="88" name="Group 87"/>
          <p:cNvGrpSpPr/>
          <p:nvPr/>
        </p:nvGrpSpPr>
        <p:grpSpPr>
          <a:xfrm>
            <a:off x="5443396" y="1371600"/>
            <a:ext cx="3395804" cy="3382340"/>
            <a:chOff x="5443396" y="1371600"/>
            <a:chExt cx="3395804" cy="3382340"/>
          </a:xfrm>
        </p:grpSpPr>
        <p:sp>
          <p:nvSpPr>
            <p:cNvPr id="10" name="Oval 3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828923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1" name="Oval 4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772400" y="23622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3" name="Oval 6"/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6399291" y="2312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4" name="Oval 7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638800" y="2312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5" name="Oval 8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7391400" y="19050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6" name="Oval 9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019046" y="1842247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7" name="Oval 10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779537" y="13716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18" name="AutoShape 11"/>
            <p:cNvCxnSpPr>
              <a:cxnSpLocks noChangeShapeType="1"/>
              <a:stCxn id="17" idx="3"/>
              <a:endCxn id="16" idx="0"/>
            </p:cNvCxnSpPr>
            <p:nvPr>
              <p:custDataLst>
                <p:tags r:id="rId33"/>
              </p:custDataLst>
            </p:nvPr>
          </p:nvCxnSpPr>
          <p:spPr bwMode="auto">
            <a:xfrm flipH="1">
              <a:off x="6154848" y="1553976"/>
              <a:ext cx="664298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" name="AutoShape 12"/>
            <p:cNvCxnSpPr>
              <a:cxnSpLocks noChangeShapeType="1"/>
              <a:stCxn id="17" idx="5"/>
              <a:endCxn id="15" idx="0"/>
            </p:cNvCxnSpPr>
            <p:nvPr>
              <p:custDataLst>
                <p:tags r:id="rId34"/>
              </p:custDataLst>
            </p:nvPr>
          </p:nvCxnSpPr>
          <p:spPr bwMode="auto">
            <a:xfrm rot="16200000" flipH="1">
              <a:off x="7088667" y="1466464"/>
              <a:ext cx="361233" cy="5158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1" name="AutoShape 14"/>
            <p:cNvCxnSpPr>
              <a:cxnSpLocks noChangeShapeType="1"/>
              <a:stCxn id="15" idx="5"/>
              <a:endCxn id="11" idx="0"/>
            </p:cNvCxnSpPr>
            <p:nvPr>
              <p:custDataLst>
                <p:tags r:id="rId35"/>
              </p:custDataLst>
            </p:nvPr>
          </p:nvCxnSpPr>
          <p:spPr bwMode="auto">
            <a:xfrm rot="16200000" flipH="1">
              <a:off x="7623199" y="2077196"/>
              <a:ext cx="285033" cy="2849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2" name="AutoShape 15"/>
            <p:cNvCxnSpPr>
              <a:cxnSpLocks noChangeShapeType="1"/>
              <a:stCxn id="16" idx="3"/>
              <a:endCxn id="14" idx="0"/>
            </p:cNvCxnSpPr>
            <p:nvPr>
              <p:custDataLst>
                <p:tags r:id="rId36"/>
              </p:custDataLst>
            </p:nvPr>
          </p:nvCxnSpPr>
          <p:spPr bwMode="auto">
            <a:xfrm flipH="1">
              <a:off x="5774602" y="2024623"/>
              <a:ext cx="284053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3" name="AutoShape 16"/>
            <p:cNvCxnSpPr>
              <a:cxnSpLocks noChangeShapeType="1"/>
              <a:stCxn id="16" idx="5"/>
              <a:endCxn id="13" idx="0"/>
            </p:cNvCxnSpPr>
            <p:nvPr>
              <p:custDataLst>
                <p:tags r:id="rId37"/>
              </p:custDataLst>
            </p:nvPr>
          </p:nvCxnSpPr>
          <p:spPr bwMode="auto">
            <a:xfrm>
              <a:off x="6251041" y="2024623"/>
              <a:ext cx="284052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4" name="AutoShape 17"/>
            <p:cNvCxnSpPr>
              <a:cxnSpLocks noChangeShapeType="1"/>
              <a:stCxn id="14" idx="5"/>
              <a:endCxn id="10" idx="0"/>
            </p:cNvCxnSpPr>
            <p:nvPr>
              <p:custDataLst>
                <p:tags r:id="rId38"/>
              </p:custDataLst>
            </p:nvPr>
          </p:nvCxnSpPr>
          <p:spPr bwMode="auto">
            <a:xfrm>
              <a:off x="5870795" y="2495270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5" name="Oval 18"/>
            <p:cNvSpPr>
              <a:spLocks noChangeAspect="1"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8110396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26" name="Oval 19"/>
            <p:cNvSpPr>
              <a:spLocks noChangeAspect="1"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8229600" y="32004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27" name="Oval 20"/>
            <p:cNvSpPr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6589414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28" name="AutoShape 21"/>
            <p:cNvCxnSpPr>
              <a:cxnSpLocks noChangeShapeType="1"/>
              <a:stCxn id="13" idx="5"/>
              <a:endCxn id="27" idx="0"/>
            </p:cNvCxnSpPr>
            <p:nvPr>
              <p:custDataLst>
                <p:tags r:id="rId42"/>
              </p:custDataLst>
            </p:nvPr>
          </p:nvCxnSpPr>
          <p:spPr bwMode="auto">
            <a:xfrm>
              <a:off x="6631286" y="2495270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" name="AutoShape 24"/>
            <p:cNvCxnSpPr>
              <a:cxnSpLocks noChangeShapeType="1"/>
              <a:stCxn id="25" idx="4"/>
              <a:endCxn id="26" idx="0"/>
            </p:cNvCxnSpPr>
            <p:nvPr>
              <p:custDataLst>
                <p:tags r:id="rId43"/>
              </p:custDataLst>
            </p:nvPr>
          </p:nvCxnSpPr>
          <p:spPr bwMode="auto">
            <a:xfrm rot="16200000" flipH="1">
              <a:off x="8198224" y="3033221"/>
              <a:ext cx="215153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" name="AutoShape 25"/>
            <p:cNvCxnSpPr>
              <a:cxnSpLocks noChangeShapeType="1"/>
              <a:stCxn id="11" idx="5"/>
              <a:endCxn id="25" idx="0"/>
            </p:cNvCxnSpPr>
            <p:nvPr>
              <p:custDataLst>
                <p:tags r:id="rId44"/>
              </p:custDataLst>
            </p:nvPr>
          </p:nvCxnSpPr>
          <p:spPr bwMode="auto">
            <a:xfrm rot="16200000" flipH="1">
              <a:off x="8000626" y="2537969"/>
              <a:ext cx="249174" cy="2419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3" name="Oval 22"/>
            <p:cNvSpPr>
              <a:spLocks noChangeAspect="1"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5443396" y="280287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34" name="AutoShape 23"/>
            <p:cNvCxnSpPr>
              <a:cxnSpLocks noChangeShapeType="1"/>
              <a:endCxn id="33" idx="0"/>
            </p:cNvCxnSpPr>
            <p:nvPr>
              <p:custDataLst>
                <p:tags r:id="rId46"/>
              </p:custDataLst>
            </p:nvPr>
          </p:nvCxnSpPr>
          <p:spPr bwMode="auto">
            <a:xfrm flipH="1">
              <a:off x="5579198" y="2514600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5" name="Oval 22"/>
            <p:cNvSpPr>
              <a:spLocks noChangeAspect="1"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6205396" y="27700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36" name="AutoShape 23"/>
            <p:cNvCxnSpPr>
              <a:cxnSpLocks noChangeShapeType="1"/>
              <a:endCxn id="35" idx="0"/>
            </p:cNvCxnSpPr>
            <p:nvPr>
              <p:custDataLst>
                <p:tags r:id="rId48"/>
              </p:custDataLst>
            </p:nvPr>
          </p:nvCxnSpPr>
          <p:spPr bwMode="auto">
            <a:xfrm flipH="1">
              <a:off x="6341198" y="2481823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4" name="Oval 4"/>
            <p:cNvSpPr>
              <a:spLocks noChangeAspect="1"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8305800" y="371403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45" name="AutoShape 14"/>
            <p:cNvCxnSpPr>
              <a:cxnSpLocks noChangeShapeType="1"/>
              <a:endCxn id="44" idx="0"/>
            </p:cNvCxnSpPr>
            <p:nvPr>
              <p:custDataLst>
                <p:tags r:id="rId50"/>
              </p:custDataLst>
            </p:nvPr>
          </p:nvCxnSpPr>
          <p:spPr bwMode="auto">
            <a:xfrm rot="16200000" flipH="1">
              <a:off x="8279197" y="3551629"/>
              <a:ext cx="285034" cy="397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6" name="Oval 18"/>
            <p:cNvSpPr>
              <a:spLocks noChangeAspect="1"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8458200" y="4135375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47" name="Oval 19"/>
            <p:cNvSpPr>
              <a:spLocks noChangeAspect="1"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8567596" y="455223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48" name="AutoShape 24"/>
            <p:cNvCxnSpPr>
              <a:cxnSpLocks noChangeShapeType="1"/>
              <a:stCxn id="46" idx="4"/>
              <a:endCxn id="47" idx="0"/>
            </p:cNvCxnSpPr>
            <p:nvPr>
              <p:custDataLst>
                <p:tags r:id="rId53"/>
              </p:custDataLst>
            </p:nvPr>
          </p:nvCxnSpPr>
          <p:spPr bwMode="auto">
            <a:xfrm rot="16200000" flipH="1">
              <a:off x="8541124" y="4389959"/>
              <a:ext cx="215153" cy="1093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9" name="AutoShape 25"/>
            <p:cNvCxnSpPr>
              <a:cxnSpLocks noChangeShapeType="1"/>
              <a:stCxn id="44" idx="5"/>
              <a:endCxn id="46" idx="0"/>
            </p:cNvCxnSpPr>
            <p:nvPr>
              <p:custDataLst>
                <p:tags r:id="rId54"/>
              </p:custDataLst>
            </p:nvPr>
          </p:nvCxnSpPr>
          <p:spPr bwMode="auto">
            <a:xfrm rot="16200000" flipH="1">
              <a:off x="8441228" y="3982601"/>
              <a:ext cx="249174" cy="563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87" name="Group 86"/>
          <p:cNvGrpSpPr/>
          <p:nvPr/>
        </p:nvGrpSpPr>
        <p:grpSpPr>
          <a:xfrm>
            <a:off x="5029200" y="3780460"/>
            <a:ext cx="3405612" cy="2544140"/>
            <a:chOff x="4833796" y="3780460"/>
            <a:chExt cx="3405612" cy="2544140"/>
          </a:xfrm>
        </p:grpSpPr>
        <p:sp>
          <p:nvSpPr>
            <p:cNvPr id="52" name="Oval 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434404" y="47710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54" name="Oval 7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300804" y="472175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55" name="Oval 8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053404" y="43138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56" name="Oval 9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681050" y="4251107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57" name="Oval 10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441541" y="37804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58" name="AutoShape 11"/>
            <p:cNvCxnSpPr>
              <a:cxnSpLocks noChangeShapeType="1"/>
              <a:stCxn id="57" idx="3"/>
              <a:endCxn id="56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816852" y="3962836"/>
              <a:ext cx="664298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9" name="AutoShape 12"/>
            <p:cNvCxnSpPr>
              <a:cxnSpLocks noChangeShapeType="1"/>
              <a:stCxn id="57" idx="5"/>
              <a:endCxn id="55" idx="0"/>
            </p:cNvCxnSpPr>
            <p:nvPr>
              <p:custDataLst>
                <p:tags r:id="rId11"/>
              </p:custDataLst>
            </p:nvPr>
          </p:nvCxnSpPr>
          <p:spPr bwMode="auto">
            <a:xfrm rot="16200000" flipH="1">
              <a:off x="6750671" y="3875324"/>
              <a:ext cx="361233" cy="5158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0" name="AutoShape 14"/>
            <p:cNvCxnSpPr>
              <a:cxnSpLocks noChangeShapeType="1"/>
              <a:stCxn id="55" idx="5"/>
              <a:endCxn id="52" idx="0"/>
            </p:cNvCxnSpPr>
            <p:nvPr>
              <p:custDataLst>
                <p:tags r:id="rId12"/>
              </p:custDataLst>
            </p:nvPr>
          </p:nvCxnSpPr>
          <p:spPr bwMode="auto">
            <a:xfrm rot="16200000" flipH="1">
              <a:off x="7285203" y="4486056"/>
              <a:ext cx="285033" cy="2849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1" name="AutoShape 15"/>
            <p:cNvCxnSpPr>
              <a:cxnSpLocks noChangeShapeType="1"/>
              <a:stCxn id="56" idx="3"/>
              <a:endCxn id="54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5436606" y="4433483"/>
              <a:ext cx="284053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4" name="Oval 18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772400" y="519240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65" name="Oval 1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891604" y="56092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68" name="AutoShape 24"/>
            <p:cNvCxnSpPr>
              <a:cxnSpLocks noChangeShapeType="1"/>
              <a:stCxn id="64" idx="4"/>
              <a:endCxn id="65" idx="0"/>
            </p:cNvCxnSpPr>
            <p:nvPr>
              <p:custDataLst>
                <p:tags r:id="rId16"/>
              </p:custDataLst>
            </p:nvPr>
          </p:nvCxnSpPr>
          <p:spPr bwMode="auto">
            <a:xfrm rot="16200000" flipH="1">
              <a:off x="7860228" y="5442081"/>
              <a:ext cx="215153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9" name="AutoShape 25"/>
            <p:cNvCxnSpPr>
              <a:cxnSpLocks noChangeShapeType="1"/>
              <a:stCxn id="52" idx="5"/>
              <a:endCxn id="64" idx="0"/>
            </p:cNvCxnSpPr>
            <p:nvPr>
              <p:custDataLst>
                <p:tags r:id="rId17"/>
              </p:custDataLst>
            </p:nvPr>
          </p:nvCxnSpPr>
          <p:spPr bwMode="auto">
            <a:xfrm rot="16200000" flipH="1">
              <a:off x="7662630" y="4946829"/>
              <a:ext cx="249174" cy="2419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0" name="Oval 22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05400" y="521173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71" name="AutoShape 23"/>
            <p:cNvCxnSpPr>
              <a:cxnSpLocks noChangeShapeType="1"/>
              <a:endCxn id="70" idx="0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5241202" y="4923460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4" name="Oval 4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7967804" y="6122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75" name="AutoShape 14"/>
            <p:cNvCxnSpPr>
              <a:cxnSpLocks noChangeShapeType="1"/>
              <a:endCxn id="74" idx="0"/>
            </p:cNvCxnSpPr>
            <p:nvPr>
              <p:custDataLst>
                <p:tags r:id="rId21"/>
              </p:custDataLst>
            </p:nvPr>
          </p:nvCxnSpPr>
          <p:spPr bwMode="auto">
            <a:xfrm rot="16200000" flipH="1">
              <a:off x="7941201" y="5960489"/>
              <a:ext cx="285034" cy="397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0" name="Oval 19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986196" y="562535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81" name="AutoShape 24"/>
            <p:cNvCxnSpPr>
              <a:cxnSpLocks noChangeShapeType="1"/>
              <a:stCxn id="70" idx="4"/>
              <a:endCxn id="80" idx="0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5075642" y="5459793"/>
              <a:ext cx="211917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2" name="Oval 4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833796" y="60960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83" name="AutoShape 14"/>
            <p:cNvCxnSpPr>
              <a:cxnSpLocks noChangeShapeType="1"/>
              <a:stCxn id="80" idx="4"/>
              <a:endCxn id="82" idx="0"/>
            </p:cNvCxnSpPr>
            <p:nvPr>
              <p:custDataLst>
                <p:tags r:id="rId25"/>
              </p:custDataLst>
            </p:nvPr>
          </p:nvCxnSpPr>
          <p:spPr bwMode="auto">
            <a:xfrm rot="5400000">
              <a:off x="4911328" y="5885330"/>
              <a:ext cx="268940" cy="152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8" grpId="0" animBg="1"/>
      <p:bldP spid="30310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Potential Balance Conditions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371600"/>
            <a:ext cx="8229600" cy="5014913"/>
          </a:xfrm>
        </p:spPr>
        <p:txBody>
          <a:bodyPr/>
          <a:lstStyle/>
          <a:p>
            <a:pPr marL="533400" indent="-533400">
              <a:buFont typeface="+mj-lt"/>
              <a:buAutoNum type="arabicPeriod" startAt="3"/>
            </a:pPr>
            <a:r>
              <a:rPr lang="en-US" dirty="0" smtClean="0"/>
              <a:t>Left and right </a:t>
            </a:r>
            <a:r>
              <a:rPr lang="en-US" dirty="0" err="1" smtClean="0"/>
              <a:t>subtrees</a:t>
            </a:r>
            <a:r>
              <a:rPr lang="en-US" dirty="0" smtClean="0"/>
              <a:t> of every node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have equal number of nodes</a:t>
            </a:r>
          </a:p>
          <a:p>
            <a:pPr marL="533400" indent="-533400"/>
            <a:endParaRPr lang="en-US" dirty="0" smtClean="0"/>
          </a:p>
          <a:p>
            <a:pPr marL="533400" indent="-533400"/>
            <a:endParaRPr lang="en-US" dirty="0" smtClean="0"/>
          </a:p>
          <a:p>
            <a:pPr marL="533400" indent="-533400"/>
            <a:endParaRPr lang="en-US" dirty="0" smtClean="0"/>
          </a:p>
          <a:p>
            <a:pPr marL="533400" indent="-533400">
              <a:buFont typeface="+mj-lt"/>
              <a:buAutoNum type="arabicPeriod" startAt="4"/>
            </a:pPr>
            <a:r>
              <a:rPr lang="en-US" dirty="0" smtClean="0"/>
              <a:t>Left and right </a:t>
            </a:r>
            <a:r>
              <a:rPr lang="en-US" dirty="0" err="1" smtClean="0"/>
              <a:t>subtrees</a:t>
            </a:r>
            <a:r>
              <a:rPr lang="en-US" dirty="0" smtClean="0"/>
              <a:t> of every node</a:t>
            </a:r>
            <a:br>
              <a:rPr lang="en-US" dirty="0" smtClean="0"/>
            </a:br>
            <a:r>
              <a:rPr lang="en-US" dirty="0" smtClean="0"/>
              <a:t>have equal </a:t>
            </a:r>
            <a:r>
              <a:rPr lang="en-US" i="1" dirty="0" smtClean="0"/>
              <a:t>height</a:t>
            </a:r>
          </a:p>
        </p:txBody>
      </p:sp>
      <p:sp>
        <p:nvSpPr>
          <p:cNvPr id="303108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2209800"/>
            <a:ext cx="3657600" cy="6096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 i="1" dirty="0">
                <a:latin typeface="+mn-lt"/>
              </a:rPr>
              <a:t>Too </a:t>
            </a:r>
            <a:r>
              <a:rPr lang="en-US" sz="2000" b="0" i="1" dirty="0" smtClean="0">
                <a:latin typeface="+mn-lt"/>
              </a:rPr>
              <a:t>strong!</a:t>
            </a:r>
            <a:endParaRPr lang="en-US" sz="2000" b="0" i="1" dirty="0">
              <a:latin typeface="+mn-lt"/>
            </a:endParaRPr>
          </a:p>
          <a:p>
            <a:pPr algn="ctr"/>
            <a:r>
              <a:rPr lang="en-US" sz="2000" b="0" i="1" dirty="0" smtClean="0">
                <a:latin typeface="+mn-lt"/>
              </a:rPr>
              <a:t>Only perfect trees (2</a:t>
            </a:r>
            <a:r>
              <a:rPr lang="en-US" sz="2000" b="0" i="1" baseline="30000" dirty="0" smtClean="0">
                <a:latin typeface="+mn-lt"/>
              </a:rPr>
              <a:t>n</a:t>
            </a:r>
            <a:r>
              <a:rPr lang="en-US" sz="2000" b="0" i="1" dirty="0" smtClean="0">
                <a:latin typeface="+mn-lt"/>
              </a:rPr>
              <a:t> – 1 nodes)</a:t>
            </a:r>
            <a:endParaRPr lang="en-US" sz="2000" b="0" i="1" dirty="0">
              <a:latin typeface="+mn-lt"/>
            </a:endParaRPr>
          </a:p>
        </p:txBody>
      </p:sp>
      <p:sp>
        <p:nvSpPr>
          <p:cNvPr id="303109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4191000"/>
            <a:ext cx="3657600" cy="685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 i="1" dirty="0">
                <a:latin typeface="+mn-lt"/>
              </a:rPr>
              <a:t>Too </a:t>
            </a:r>
            <a:r>
              <a:rPr lang="en-US" sz="2000" b="0" i="1" dirty="0" smtClean="0">
                <a:latin typeface="+mn-lt"/>
              </a:rPr>
              <a:t>strong!</a:t>
            </a:r>
            <a:endParaRPr lang="en-US" sz="2000" b="0" i="1" dirty="0">
              <a:latin typeface="+mn-lt"/>
            </a:endParaRPr>
          </a:p>
          <a:p>
            <a:pPr algn="ctr"/>
            <a:r>
              <a:rPr lang="en-US" sz="2000" b="0" i="1" dirty="0" smtClean="0">
                <a:latin typeface="+mn-lt"/>
              </a:rPr>
              <a:t>Only perfect trees (2</a:t>
            </a:r>
            <a:r>
              <a:rPr lang="en-US" sz="2000" b="0" i="1" baseline="30000" dirty="0" smtClean="0">
                <a:latin typeface="+mn-lt"/>
              </a:rPr>
              <a:t>n</a:t>
            </a:r>
            <a:r>
              <a:rPr lang="en-US" sz="2000" b="0" i="1" dirty="0" smtClean="0">
                <a:latin typeface="+mn-lt"/>
              </a:rPr>
              <a:t> – 1 nodes)</a:t>
            </a:r>
            <a:endParaRPr lang="en-US" sz="2000" b="0" i="1" dirty="0"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10" name="Oval 3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828923" y="2783541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3" name="Oval 6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399291" y="23128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4" name="Oval 7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638800" y="23128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6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019046" y="1842247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7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779537" y="1371600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18" name="AutoShape 11"/>
          <p:cNvCxnSpPr>
            <a:cxnSpLocks noChangeShapeType="1"/>
            <a:stCxn id="17" idx="3"/>
            <a:endCxn id="16" idx="0"/>
          </p:cNvCxnSpPr>
          <p:nvPr>
            <p:custDataLst>
              <p:tags r:id="rId10"/>
            </p:custDataLst>
          </p:nvPr>
        </p:nvCxnSpPr>
        <p:spPr bwMode="auto">
          <a:xfrm flipH="1">
            <a:off x="6154848" y="1553976"/>
            <a:ext cx="664298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12"/>
          <p:cNvCxnSpPr>
            <a:cxnSpLocks noChangeShapeType="1"/>
            <a:stCxn id="17" idx="5"/>
            <a:endCxn id="67" idx="1"/>
          </p:cNvCxnSpPr>
          <p:nvPr>
            <p:custDataLst>
              <p:tags r:id="rId11"/>
            </p:custDataLst>
          </p:nvPr>
        </p:nvCxnSpPr>
        <p:spPr bwMode="auto">
          <a:xfrm rot="16200000" flipH="1">
            <a:off x="7138298" y="1416833"/>
            <a:ext cx="314572" cy="56843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15"/>
          <p:cNvCxnSpPr>
            <a:cxnSpLocks noChangeShapeType="1"/>
            <a:stCxn id="16" idx="3"/>
            <a:endCxn id="14" idx="0"/>
          </p:cNvCxnSpPr>
          <p:nvPr>
            <p:custDataLst>
              <p:tags r:id="rId12"/>
            </p:custDataLst>
          </p:nvPr>
        </p:nvCxnSpPr>
        <p:spPr bwMode="auto">
          <a:xfrm flipH="1">
            <a:off x="5774602" y="2024623"/>
            <a:ext cx="284053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16"/>
          <p:cNvCxnSpPr>
            <a:cxnSpLocks noChangeShapeType="1"/>
            <a:stCxn id="16" idx="5"/>
            <a:endCxn id="13" idx="0"/>
          </p:cNvCxnSpPr>
          <p:nvPr>
            <p:custDataLst>
              <p:tags r:id="rId13"/>
            </p:custDataLst>
          </p:nvPr>
        </p:nvCxnSpPr>
        <p:spPr bwMode="auto">
          <a:xfrm>
            <a:off x="6251041" y="2024623"/>
            <a:ext cx="284052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17"/>
          <p:cNvCxnSpPr>
            <a:cxnSpLocks noChangeShapeType="1"/>
            <a:stCxn id="14" idx="5"/>
            <a:endCxn id="10" idx="0"/>
          </p:cNvCxnSpPr>
          <p:nvPr>
            <p:custDataLst>
              <p:tags r:id="rId14"/>
            </p:custDataLst>
          </p:nvPr>
        </p:nvCxnSpPr>
        <p:spPr bwMode="auto">
          <a:xfrm>
            <a:off x="5870795" y="2495270"/>
            <a:ext cx="93929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Oval 20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589414" y="2783541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28" name="AutoShape 21"/>
          <p:cNvCxnSpPr>
            <a:cxnSpLocks noChangeShapeType="1"/>
            <a:stCxn id="13" idx="5"/>
            <a:endCxn id="27" idx="0"/>
          </p:cNvCxnSpPr>
          <p:nvPr>
            <p:custDataLst>
              <p:tags r:id="rId16"/>
            </p:custDataLst>
          </p:nvPr>
        </p:nvCxnSpPr>
        <p:spPr bwMode="auto">
          <a:xfrm>
            <a:off x="6631286" y="2495270"/>
            <a:ext cx="93929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3" name="Oval 22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443396" y="2802871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34" name="AutoShape 23"/>
          <p:cNvCxnSpPr>
            <a:cxnSpLocks noChangeShapeType="1"/>
            <a:endCxn id="33" idx="0"/>
          </p:cNvCxnSpPr>
          <p:nvPr>
            <p:custDataLst>
              <p:tags r:id="rId18"/>
            </p:custDataLst>
          </p:nvPr>
        </p:nvCxnSpPr>
        <p:spPr bwMode="auto">
          <a:xfrm flipH="1">
            <a:off x="5579198" y="2514600"/>
            <a:ext cx="93930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5" name="Oval 22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6205396" y="27700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36" name="AutoShape 23"/>
          <p:cNvCxnSpPr>
            <a:cxnSpLocks noChangeShapeType="1"/>
            <a:endCxn id="35" idx="0"/>
          </p:cNvCxnSpPr>
          <p:nvPr>
            <p:custDataLst>
              <p:tags r:id="rId20"/>
            </p:custDataLst>
          </p:nvPr>
        </p:nvCxnSpPr>
        <p:spPr bwMode="auto">
          <a:xfrm flipH="1">
            <a:off x="6341198" y="2481823"/>
            <a:ext cx="93930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2" name="Oval 3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7349905" y="27700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63" name="Oval 6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7920273" y="2299447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66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7159782" y="2299447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67" name="Oval 9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7540028" y="1828800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72" name="AutoShape 15"/>
          <p:cNvCxnSpPr>
            <a:cxnSpLocks noChangeShapeType="1"/>
            <a:stCxn id="67" idx="3"/>
            <a:endCxn id="66" idx="0"/>
          </p:cNvCxnSpPr>
          <p:nvPr>
            <p:custDataLst>
              <p:tags r:id="rId25"/>
            </p:custDataLst>
          </p:nvPr>
        </p:nvCxnSpPr>
        <p:spPr bwMode="auto">
          <a:xfrm flipH="1">
            <a:off x="7295584" y="2011176"/>
            <a:ext cx="284053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3" name="AutoShape 16"/>
          <p:cNvCxnSpPr>
            <a:cxnSpLocks noChangeShapeType="1"/>
            <a:stCxn id="67" idx="5"/>
            <a:endCxn id="63" idx="0"/>
          </p:cNvCxnSpPr>
          <p:nvPr>
            <p:custDataLst>
              <p:tags r:id="rId26"/>
            </p:custDataLst>
          </p:nvPr>
        </p:nvCxnSpPr>
        <p:spPr bwMode="auto">
          <a:xfrm>
            <a:off x="7772023" y="2011176"/>
            <a:ext cx="284052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6" name="AutoShape 17"/>
          <p:cNvCxnSpPr>
            <a:cxnSpLocks noChangeShapeType="1"/>
            <a:stCxn id="66" idx="5"/>
            <a:endCxn id="62" idx="0"/>
          </p:cNvCxnSpPr>
          <p:nvPr>
            <p:custDataLst>
              <p:tags r:id="rId27"/>
            </p:custDataLst>
          </p:nvPr>
        </p:nvCxnSpPr>
        <p:spPr bwMode="auto">
          <a:xfrm>
            <a:off x="7391777" y="2481823"/>
            <a:ext cx="93929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7" name="Oval 20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8110396" y="27700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78" name="AutoShape 21"/>
          <p:cNvCxnSpPr>
            <a:cxnSpLocks noChangeShapeType="1"/>
            <a:stCxn id="63" idx="5"/>
            <a:endCxn id="77" idx="0"/>
          </p:cNvCxnSpPr>
          <p:nvPr>
            <p:custDataLst>
              <p:tags r:id="rId29"/>
            </p:custDataLst>
          </p:nvPr>
        </p:nvCxnSpPr>
        <p:spPr bwMode="auto">
          <a:xfrm>
            <a:off x="8152268" y="2481823"/>
            <a:ext cx="93929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9" name="Oval 22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6964378" y="278942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84" name="AutoShape 23"/>
          <p:cNvCxnSpPr>
            <a:cxnSpLocks noChangeShapeType="1"/>
            <a:endCxn id="79" idx="0"/>
          </p:cNvCxnSpPr>
          <p:nvPr>
            <p:custDataLst>
              <p:tags r:id="rId31"/>
            </p:custDataLst>
          </p:nvPr>
        </p:nvCxnSpPr>
        <p:spPr bwMode="auto">
          <a:xfrm flipH="1">
            <a:off x="7100180" y="2501153"/>
            <a:ext cx="93930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5" name="Oval 2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7726378" y="2756647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86" name="AutoShape 23"/>
          <p:cNvCxnSpPr>
            <a:cxnSpLocks noChangeShapeType="1"/>
            <a:endCxn id="85" idx="0"/>
          </p:cNvCxnSpPr>
          <p:nvPr>
            <p:custDataLst>
              <p:tags r:id="rId33"/>
            </p:custDataLst>
          </p:nvPr>
        </p:nvCxnSpPr>
        <p:spPr bwMode="auto">
          <a:xfrm flipH="1">
            <a:off x="7862180" y="2468376"/>
            <a:ext cx="93930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8" grpId="0" animBg="1"/>
      <p:bldP spid="30310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24600"/>
            <a:ext cx="3429000" cy="457200"/>
          </a:xfrm>
        </p:spPr>
        <p:txBody>
          <a:bodyPr/>
          <a:lstStyle/>
          <a:p>
            <a:fld id="{5CF82CBE-DADA-47CE-83AB-4F35C1CE1BFC}" type="slidenum">
              <a:rPr lang="en-US"/>
              <a:pPr/>
              <a:t>37</a:t>
            </a:fld>
            <a:endParaRPr lang="en-US" dirty="0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The AVL Balance Condition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1371600"/>
            <a:ext cx="75438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Left </a:t>
            </a:r>
            <a:r>
              <a:rPr lang="en-US" dirty="0"/>
              <a:t>and right </a:t>
            </a:r>
            <a:r>
              <a:rPr lang="en-US" dirty="0" err="1"/>
              <a:t>subtrees</a:t>
            </a:r>
            <a:r>
              <a:rPr lang="en-US" dirty="0"/>
              <a:t> of </a:t>
            </a:r>
            <a:r>
              <a:rPr lang="en-US" i="1" dirty="0"/>
              <a:t>every </a:t>
            </a:r>
            <a:r>
              <a:rPr lang="en-US" i="1" dirty="0" smtClean="0"/>
              <a:t>node</a:t>
            </a: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have </a:t>
            </a:r>
            <a:r>
              <a:rPr lang="en-US" i="1" dirty="0" smtClean="0"/>
              <a:t>heights </a:t>
            </a:r>
            <a:r>
              <a:rPr lang="en-US" b="1" dirty="0" smtClean="0"/>
              <a:t>differing by at most 1</a:t>
            </a:r>
            <a:endParaRPr lang="en-US" i="1" dirty="0" smtClean="0"/>
          </a:p>
          <a:p>
            <a:pPr>
              <a:buFontTx/>
              <a:buNone/>
            </a:pPr>
            <a:endParaRPr lang="en-US" b="1" dirty="0"/>
          </a:p>
          <a:p>
            <a:pPr>
              <a:buFontTx/>
              <a:buNone/>
            </a:pPr>
            <a:r>
              <a:rPr lang="en-US" i="1" dirty="0" smtClean="0"/>
              <a:t>Definition</a:t>
            </a:r>
            <a:r>
              <a:rPr lang="en-US" dirty="0" smtClean="0"/>
              <a:t>:  </a:t>
            </a:r>
            <a:r>
              <a:rPr lang="en-US" b="1" dirty="0" smtClean="0"/>
              <a:t>balance</a:t>
            </a:r>
            <a:r>
              <a:rPr lang="en-US" dirty="0" smtClean="0"/>
              <a:t>(</a:t>
            </a:r>
            <a:r>
              <a:rPr lang="en-US" i="1" dirty="0" smtClean="0"/>
              <a:t>node</a:t>
            </a:r>
            <a:r>
              <a:rPr lang="en-US" dirty="0" smtClean="0"/>
              <a:t>) </a:t>
            </a:r>
            <a:r>
              <a:rPr lang="en-US" dirty="0"/>
              <a:t>= </a:t>
            </a:r>
            <a:r>
              <a:rPr lang="en-US" dirty="0" smtClean="0"/>
              <a:t>height(</a:t>
            </a:r>
            <a:r>
              <a:rPr lang="en-US" i="1" dirty="0" err="1" smtClean="0"/>
              <a:t>node</a:t>
            </a:r>
            <a:r>
              <a:rPr lang="en-US" dirty="0" err="1" smtClean="0"/>
              <a:t>.left</a:t>
            </a:r>
            <a:r>
              <a:rPr lang="en-US" dirty="0"/>
              <a:t>) – </a:t>
            </a:r>
            <a:r>
              <a:rPr lang="en-US" dirty="0" smtClean="0"/>
              <a:t>height(</a:t>
            </a:r>
            <a:r>
              <a:rPr lang="en-US" i="1" dirty="0" err="1" smtClean="0"/>
              <a:t>node</a:t>
            </a:r>
            <a:r>
              <a:rPr lang="en-US" dirty="0" err="1" smtClean="0"/>
              <a:t>.right</a:t>
            </a:r>
            <a:r>
              <a:rPr lang="en-US" dirty="0"/>
              <a:t>)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AVL </a:t>
            </a:r>
            <a:r>
              <a:rPr lang="en-US" i="1" dirty="0"/>
              <a:t>property</a:t>
            </a:r>
            <a:r>
              <a:rPr lang="en-US" dirty="0"/>
              <a:t>: 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chemeClr val="accent2"/>
                </a:solidFill>
              </a:rPr>
              <a:t>for every node </a:t>
            </a:r>
            <a:r>
              <a:rPr lang="en-US" b="1" i="1" dirty="0" smtClean="0">
                <a:solidFill>
                  <a:schemeClr val="accent2"/>
                </a:solidFill>
              </a:rPr>
              <a:t>x,   </a:t>
            </a:r>
            <a:r>
              <a:rPr lang="en-US" b="1" dirty="0" smtClean="0">
                <a:solidFill>
                  <a:schemeClr val="accent2"/>
                </a:solidFill>
              </a:rPr>
              <a:t>–1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 </a:t>
            </a:r>
            <a:r>
              <a:rPr lang="en-US" b="1" dirty="0">
                <a:solidFill>
                  <a:schemeClr val="accent2"/>
                </a:solidFill>
                <a:sym typeface="Symbol" pitchFamily="18" charset="2"/>
              </a:rPr>
              <a:t>balance(</a:t>
            </a:r>
            <a:r>
              <a:rPr lang="en-US" b="1" i="1" dirty="0">
                <a:solidFill>
                  <a:schemeClr val="accent2"/>
                </a:solidFill>
                <a:sym typeface="Symbol" pitchFamily="18" charset="2"/>
              </a:rPr>
              <a:t>x</a:t>
            </a:r>
            <a:r>
              <a:rPr lang="en-US" b="1" dirty="0">
                <a:solidFill>
                  <a:schemeClr val="accent2"/>
                </a:solidFill>
                <a:sym typeface="Symbol" pitchFamily="18" charset="2"/>
              </a:rPr>
              <a:t>) 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   </a:t>
            </a:r>
            <a:endParaRPr lang="en-US" b="1" i="1" dirty="0">
              <a:solidFill>
                <a:srgbClr val="FF0000"/>
              </a:solidFill>
            </a:endParaRPr>
          </a:p>
          <a:p>
            <a:pPr lvl="3"/>
            <a:endParaRPr lang="en-US" dirty="0"/>
          </a:p>
          <a:p>
            <a:r>
              <a:rPr lang="en-US" dirty="0"/>
              <a:t>Ensures small depth</a:t>
            </a:r>
          </a:p>
          <a:p>
            <a:pPr lvl="1"/>
            <a:r>
              <a:rPr lang="en-US" dirty="0"/>
              <a:t>Will prove this by showing that an AVL tree of height</a:t>
            </a:r>
            <a:br>
              <a:rPr lang="en-US" dirty="0"/>
            </a:br>
            <a:r>
              <a:rPr lang="en-US" i="1" dirty="0"/>
              <a:t>h</a:t>
            </a:r>
            <a:r>
              <a:rPr lang="en-US" dirty="0"/>
              <a:t> must have </a:t>
            </a:r>
            <a:r>
              <a:rPr lang="en-US" dirty="0" smtClean="0"/>
              <a:t>a number of nodes </a:t>
            </a:r>
            <a:r>
              <a:rPr lang="en-US" i="1" dirty="0" smtClean="0"/>
              <a:t>exponential</a:t>
            </a:r>
            <a:r>
              <a:rPr lang="en-US" dirty="0" smtClean="0"/>
              <a:t> in </a:t>
            </a:r>
            <a:r>
              <a:rPr lang="en-US" i="1" dirty="0" smtClean="0"/>
              <a:t>h</a:t>
            </a:r>
          </a:p>
          <a:p>
            <a:pPr lvl="1"/>
            <a:endParaRPr lang="en-US" i="1" dirty="0"/>
          </a:p>
          <a:p>
            <a:r>
              <a:rPr lang="en-US" dirty="0" smtClean="0"/>
              <a:t>Easy (well, efficient) </a:t>
            </a:r>
            <a:r>
              <a:rPr lang="en-US" dirty="0"/>
              <a:t>to maintain</a:t>
            </a:r>
          </a:p>
          <a:p>
            <a:pPr lvl="1"/>
            <a:r>
              <a:rPr lang="en-US" dirty="0"/>
              <a:t>Using single and double rotations</a:t>
            </a:r>
          </a:p>
        </p:txBody>
      </p:sp>
      <p:sp>
        <p:nvSpPr>
          <p:cNvPr id="237572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1"/>
                </a:solidFill>
                <a:latin typeface="Times New Roman" pitchFamily="18" charset="0"/>
              </a:rPr>
              <a:t>Adelson-Velskii and Landis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Comparison: The Set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i="1" dirty="0" smtClean="0"/>
              <a:t>Set</a:t>
            </a:r>
            <a:r>
              <a:rPr lang="en-US" dirty="0" smtClean="0"/>
              <a:t> ADT is like a Dictionary without any values</a:t>
            </a:r>
          </a:p>
          <a:p>
            <a:pPr lvl="1"/>
            <a:r>
              <a:rPr lang="en-US" dirty="0" smtClean="0"/>
              <a:t>A key is </a:t>
            </a:r>
            <a:r>
              <a:rPr lang="en-US" i="1" dirty="0" smtClean="0"/>
              <a:t>present</a:t>
            </a:r>
            <a:r>
              <a:rPr lang="en-US" dirty="0" smtClean="0"/>
              <a:t> or not (no repeats)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, there is little difference</a:t>
            </a:r>
          </a:p>
          <a:p>
            <a:pPr lvl="1"/>
            <a:r>
              <a:rPr lang="en-US" dirty="0" smtClean="0"/>
              <a:t>In dictionary, values are “just along for the ride”</a:t>
            </a:r>
          </a:p>
          <a:p>
            <a:pPr lvl="1"/>
            <a:r>
              <a:rPr lang="en-US" dirty="0" smtClean="0"/>
              <a:t>So </a:t>
            </a:r>
            <a:r>
              <a:rPr lang="en-US" i="1" dirty="0" smtClean="0"/>
              <a:t>same data-structure ideas</a:t>
            </a:r>
            <a:r>
              <a:rPr lang="en-US" dirty="0" smtClean="0"/>
              <a:t> work for dictionaries and sets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But if your Set ADT has other important operations this may not hold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union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intersection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is_subset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notice these are binary operators on sets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Will spend the next 1.5-2 weeks implementing dictionaries with three different data structures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AVL trees</a:t>
            </a:r>
          </a:p>
          <a:p>
            <a:pPr marL="857250" lvl="1" indent="-457200"/>
            <a:r>
              <a:rPr lang="en-US" dirty="0" smtClean="0"/>
              <a:t>Binary search trees with </a:t>
            </a:r>
            <a:r>
              <a:rPr lang="en-US" i="1" dirty="0" smtClean="0"/>
              <a:t>guaranteed balancing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B-Trees</a:t>
            </a:r>
          </a:p>
          <a:p>
            <a:pPr marL="857250" lvl="1" indent="-457200"/>
            <a:r>
              <a:rPr lang="en-US" dirty="0" smtClean="0"/>
              <a:t>Also always balanced, but different and shallower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Hashtables</a:t>
            </a:r>
            <a:endParaRPr lang="en-US" dirty="0" smtClean="0"/>
          </a:p>
          <a:p>
            <a:pPr marL="857250" lvl="1" indent="-457200"/>
            <a:r>
              <a:rPr lang="en-US" dirty="0" smtClean="0"/>
              <a:t>Not tree-like at all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None/>
            </a:pPr>
            <a:r>
              <a:rPr lang="en-US" dirty="0" smtClean="0"/>
              <a:t>Skipping: Other balanced trees (red-black, splay)</a:t>
            </a:r>
          </a:p>
          <a:p>
            <a:pPr marL="457200" indent="-457200">
              <a:buNone/>
            </a:pPr>
            <a:endParaRPr lang="en-US" sz="1000" dirty="0" smtClean="0"/>
          </a:p>
          <a:p>
            <a:pPr marL="457200" indent="-457200">
              <a:buNone/>
            </a:pPr>
            <a:r>
              <a:rPr lang="en-US" dirty="0" smtClean="0"/>
              <a:t>But first some applications and less efficient implementations…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 Modest Few Uses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Any time you want to store information according to some key and be able to retrieve it efficiently</a:t>
            </a:r>
          </a:p>
          <a:p>
            <a:pPr lvl="1"/>
            <a:r>
              <a:rPr lang="en-US" dirty="0" smtClean="0"/>
              <a:t>Lots of programs do that!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Networks: 		router tables</a:t>
            </a:r>
          </a:p>
          <a:p>
            <a:r>
              <a:rPr lang="en-US" dirty="0" smtClean="0"/>
              <a:t>Operating systems: 	page tables</a:t>
            </a:r>
          </a:p>
          <a:p>
            <a:r>
              <a:rPr lang="en-US" dirty="0" smtClean="0"/>
              <a:t>Compilers: 		symbol tables</a:t>
            </a:r>
          </a:p>
          <a:p>
            <a:r>
              <a:rPr lang="en-US" dirty="0" smtClean="0"/>
              <a:t>Databases: 		dictionaries with other nice properties</a:t>
            </a:r>
          </a:p>
          <a:p>
            <a:r>
              <a:rPr lang="en-US" dirty="0" smtClean="0"/>
              <a:t>Search:		inverted indexes, phone directories, …</a:t>
            </a:r>
          </a:p>
          <a:p>
            <a:r>
              <a:rPr lang="en-US" dirty="0" smtClean="0"/>
              <a:t>Biology:		genome maps</a:t>
            </a:r>
          </a:p>
          <a:p>
            <a:r>
              <a:rPr lang="en-US" dirty="0" smtClean="0"/>
              <a:t>…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Simple implementations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295400"/>
            <a:ext cx="74676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dictionary with </a:t>
            </a:r>
            <a:r>
              <a:rPr lang="en-US" i="1" dirty="0" smtClean="0"/>
              <a:t>n</a:t>
            </a:r>
            <a:r>
              <a:rPr lang="en-US" dirty="0" smtClean="0"/>
              <a:t> key/value pairs</a:t>
            </a:r>
          </a:p>
          <a:p>
            <a:pPr>
              <a:buNone/>
            </a:pPr>
            <a:endParaRPr lang="en-US" dirty="0" smtClean="0"/>
          </a:p>
          <a:p>
            <a:pPr lvl="4">
              <a:buNone/>
            </a:pPr>
            <a:r>
              <a:rPr lang="en-US" dirty="0" smtClean="0"/>
              <a:t>	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   find    delete</a:t>
            </a:r>
          </a:p>
          <a:p>
            <a:r>
              <a:rPr lang="en-US" dirty="0" smtClean="0"/>
              <a:t>Unsorted linked-list</a:t>
            </a:r>
          </a:p>
          <a:p>
            <a:endParaRPr lang="en-US" dirty="0" smtClean="0"/>
          </a:p>
          <a:p>
            <a:r>
              <a:rPr lang="en-US" dirty="0" smtClean="0"/>
              <a:t>Unsorted array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Sorted linked list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Sorted array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We’ll see a Binary Search Tree (BST) probably does better, but not in the worst case unless we keep it balanced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                              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4800600"/>
            <a:ext cx="2209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Simple implementations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295400"/>
            <a:ext cx="74676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dictionary with </a:t>
            </a:r>
            <a:r>
              <a:rPr lang="en-US" i="1" dirty="0" smtClean="0"/>
              <a:t>n</a:t>
            </a:r>
            <a:r>
              <a:rPr lang="en-US" dirty="0" smtClean="0"/>
              <a:t> key/value pairs</a:t>
            </a:r>
          </a:p>
          <a:p>
            <a:pPr>
              <a:buNone/>
            </a:pPr>
            <a:endParaRPr lang="en-US" dirty="0" smtClean="0"/>
          </a:p>
          <a:p>
            <a:pPr lvl="4">
              <a:buNone/>
            </a:pPr>
            <a:r>
              <a:rPr lang="en-US" dirty="0" smtClean="0"/>
              <a:t>	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   find    delete</a:t>
            </a:r>
          </a:p>
          <a:p>
            <a:r>
              <a:rPr lang="en-US" dirty="0" smtClean="0"/>
              <a:t>Unsorted linked-list           </a:t>
            </a:r>
            <a:r>
              <a:rPr lang="en-US" i="1" dirty="0" smtClean="0"/>
              <a:t>O</a:t>
            </a:r>
            <a:r>
              <a:rPr lang="en-US" dirty="0" smtClean="0"/>
              <a:t>(1)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Unsorted array                  </a:t>
            </a:r>
            <a:r>
              <a:rPr lang="en-US" i="1" dirty="0" smtClean="0"/>
              <a:t>O</a:t>
            </a:r>
            <a:r>
              <a:rPr lang="en-US" dirty="0" smtClean="0"/>
              <a:t>(1)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Sorted linked list    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Sorted array          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We’ll see a Binary Search Tree (BST) probably does better, but not in the worst case unless we keep it balanced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                              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4800600"/>
            <a:ext cx="2209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600200" y="990600"/>
            <a:ext cx="5867400" cy="99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Lazy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26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i="1" dirty="0" smtClean="0"/>
              <a:t>general technique</a:t>
            </a:r>
            <a:r>
              <a:rPr lang="en-US" dirty="0" smtClean="0"/>
              <a:t> for making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 as fast 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Instead of actually removing the item just mark it deleted</a:t>
            </a:r>
          </a:p>
          <a:p>
            <a:pPr lvl="1"/>
            <a:endParaRPr lang="en-US" sz="600" dirty="0" smtClean="0"/>
          </a:p>
          <a:p>
            <a:pPr>
              <a:buNone/>
            </a:pPr>
            <a:r>
              <a:rPr lang="en-US" dirty="0" smtClean="0"/>
              <a:t>Plusses:</a:t>
            </a:r>
          </a:p>
          <a:p>
            <a:pPr lvl="1"/>
            <a:r>
              <a:rPr lang="en-US" dirty="0" smtClean="0"/>
              <a:t>Simpler</a:t>
            </a:r>
          </a:p>
          <a:p>
            <a:pPr lvl="1"/>
            <a:r>
              <a:rPr lang="en-US" dirty="0" smtClean="0"/>
              <a:t>Can do removals later in batches</a:t>
            </a:r>
          </a:p>
          <a:p>
            <a:pPr lvl="1"/>
            <a:r>
              <a:rPr lang="en-US" dirty="0" smtClean="0"/>
              <a:t>If re-added soon thereafter, just unmark the deletion</a:t>
            </a:r>
          </a:p>
          <a:p>
            <a:pPr lvl="1"/>
            <a:endParaRPr lang="en-US" sz="600" dirty="0" smtClean="0"/>
          </a:p>
          <a:p>
            <a:pPr>
              <a:buNone/>
            </a:pPr>
            <a:r>
              <a:rPr lang="en-US" dirty="0" smtClean="0"/>
              <a:t>Minuses:</a:t>
            </a:r>
          </a:p>
          <a:p>
            <a:pPr lvl="1"/>
            <a:r>
              <a:rPr lang="en-US" dirty="0" smtClean="0"/>
              <a:t>Extra </a:t>
            </a:r>
            <a:r>
              <a:rPr lang="en-US" i="1" dirty="0" smtClean="0"/>
              <a:t>space</a:t>
            </a:r>
            <a:r>
              <a:rPr lang="en-US" dirty="0" smtClean="0"/>
              <a:t> for the “is-it-deleted” flag</a:t>
            </a:r>
          </a:p>
          <a:p>
            <a:pPr lvl="1"/>
            <a:r>
              <a:rPr lang="en-US" dirty="0" smtClean="0"/>
              <a:t>Data structure full of deleted nodes wastes </a:t>
            </a:r>
            <a:r>
              <a:rPr lang="en-US" i="1" dirty="0" smtClean="0"/>
              <a:t>space</a:t>
            </a:r>
            <a:endParaRPr lang="en-US" b="1" i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i="1" dirty="0" smtClean="0"/>
              <a:t> 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) </a:t>
            </a:r>
            <a:r>
              <a:rPr lang="en-US" i="1" dirty="0" smtClean="0"/>
              <a:t>time</a:t>
            </a:r>
            <a:r>
              <a:rPr lang="en-US" dirty="0" smtClean="0"/>
              <a:t> where </a:t>
            </a:r>
            <a:r>
              <a:rPr lang="en-US" i="1" dirty="0" smtClean="0"/>
              <a:t>m</a:t>
            </a:r>
            <a:r>
              <a:rPr lang="en-US" dirty="0" smtClean="0"/>
              <a:t> is data-structure size (okay)</a:t>
            </a:r>
          </a:p>
          <a:p>
            <a:pPr lvl="1"/>
            <a:r>
              <a:rPr lang="en-US" dirty="0" smtClean="0"/>
              <a:t>May complicate other operations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8" name="Group 19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828800" y="1066800"/>
          <a:ext cx="54864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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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30015</TotalTime>
  <Words>3228</Words>
  <Application>Microsoft Office PowerPoint</Application>
  <PresentationFormat>On-screen Show (4:3)</PresentationFormat>
  <Paragraphs>880</Paragraphs>
  <Slides>37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dan_design_template</vt:lpstr>
      <vt:lpstr>CSE332: Data Abstractions  Lecture 6: Dictionaries; Binary Search Trees</vt:lpstr>
      <vt:lpstr>Where we are</vt:lpstr>
      <vt:lpstr>The Dictionary (a.k.a. Map) ADT</vt:lpstr>
      <vt:lpstr>Comparison: The Set ADT</vt:lpstr>
      <vt:lpstr>Dictionary data structures</vt:lpstr>
      <vt:lpstr>A Modest Few Uses</vt:lpstr>
      <vt:lpstr>Simple implementations</vt:lpstr>
      <vt:lpstr>Simple implementations</vt:lpstr>
      <vt:lpstr>Lazy Deletion</vt:lpstr>
      <vt:lpstr>Some tree terms (mostly review)</vt:lpstr>
      <vt:lpstr>Binary Trees</vt:lpstr>
      <vt:lpstr>Binary Tree: Some Numbers</vt:lpstr>
      <vt:lpstr>Binary Trees: Some Numbers</vt:lpstr>
      <vt:lpstr>Calculating height</vt:lpstr>
      <vt:lpstr>Calculating height</vt:lpstr>
      <vt:lpstr>Tree Traversals</vt:lpstr>
      <vt:lpstr>More on  traversals</vt:lpstr>
      <vt:lpstr>Binary Search Tree</vt:lpstr>
      <vt:lpstr>Are these BSTs?</vt:lpstr>
      <vt:lpstr>Are these BSTs?</vt:lpstr>
      <vt:lpstr>Find in BST, Recursive</vt:lpstr>
      <vt:lpstr>Find in BST, Iterative</vt:lpstr>
      <vt:lpstr>Other “finding operations”</vt:lpstr>
      <vt:lpstr>Insert in BST</vt:lpstr>
      <vt:lpstr>Deletion in BST</vt:lpstr>
      <vt:lpstr>Deletion</vt:lpstr>
      <vt:lpstr>Deletion – The Leaf Case</vt:lpstr>
      <vt:lpstr>Deletion – The One Child Case</vt:lpstr>
      <vt:lpstr>Deletion – The Two Child Case</vt:lpstr>
      <vt:lpstr>Deletion – The Two Child Case</vt:lpstr>
      <vt:lpstr>BuildTree for BST</vt:lpstr>
      <vt:lpstr>BuildTree for BST</vt:lpstr>
      <vt:lpstr>Unbalanced BST</vt:lpstr>
      <vt:lpstr>Balanced BST</vt:lpstr>
      <vt:lpstr>Potential Balance Conditions</vt:lpstr>
      <vt:lpstr>Potential Balance Conditions</vt:lpstr>
      <vt:lpstr>The AVL Balance Condition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1295</cp:revision>
  <dcterms:created xsi:type="dcterms:W3CDTF">2009-03-13T20:43:19Z</dcterms:created>
  <dcterms:modified xsi:type="dcterms:W3CDTF">2010-04-13T21:52:25Z</dcterms:modified>
</cp:coreProperties>
</file>